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saveSubsetFonts="1" autoCompressPictures="0">
  <p:sldMasterIdLst>
    <p:sldMasterId id="2147483660" r:id="rId1"/>
  </p:sldMasterIdLst>
  <p:notesMasterIdLst>
    <p:notesMasterId r:id="rId47"/>
  </p:notesMasterIdLst>
  <p:sldIdLst>
    <p:sldId id="256" r:id="rId2"/>
    <p:sldId id="257" r:id="rId3"/>
    <p:sldId id="292" r:id="rId4"/>
    <p:sldId id="293" r:id="rId5"/>
    <p:sldId id="294" r:id="rId6"/>
    <p:sldId id="258" r:id="rId7"/>
    <p:sldId id="259" r:id="rId8"/>
    <p:sldId id="296" r:id="rId9"/>
    <p:sldId id="315" r:id="rId10"/>
    <p:sldId id="327" r:id="rId11"/>
    <p:sldId id="328" r:id="rId12"/>
    <p:sldId id="262" r:id="rId13"/>
    <p:sldId id="273" r:id="rId14"/>
    <p:sldId id="295" r:id="rId15"/>
    <p:sldId id="325" r:id="rId16"/>
    <p:sldId id="280" r:id="rId17"/>
    <p:sldId id="281" r:id="rId18"/>
    <p:sldId id="298" r:id="rId19"/>
    <p:sldId id="322" r:id="rId20"/>
    <p:sldId id="299" r:id="rId21"/>
    <p:sldId id="300" r:id="rId22"/>
    <p:sldId id="301" r:id="rId23"/>
    <p:sldId id="319" r:id="rId24"/>
    <p:sldId id="302" r:id="rId25"/>
    <p:sldId id="278" r:id="rId26"/>
    <p:sldId id="305" r:id="rId27"/>
    <p:sldId id="306" r:id="rId28"/>
    <p:sldId id="261" r:id="rId29"/>
    <p:sldId id="320" r:id="rId30"/>
    <p:sldId id="266" r:id="rId31"/>
    <p:sldId id="307" r:id="rId32"/>
    <p:sldId id="316" r:id="rId33"/>
    <p:sldId id="304" r:id="rId34"/>
    <p:sldId id="303" r:id="rId35"/>
    <p:sldId id="308" r:id="rId36"/>
    <p:sldId id="309" r:id="rId37"/>
    <p:sldId id="310" r:id="rId38"/>
    <p:sldId id="311" r:id="rId39"/>
    <p:sldId id="312" r:id="rId40"/>
    <p:sldId id="314" r:id="rId41"/>
    <p:sldId id="324" r:id="rId42"/>
    <p:sldId id="321" r:id="rId43"/>
    <p:sldId id="326" r:id="rId44"/>
    <p:sldId id="323" r:id="rId45"/>
    <p:sldId id="313" r:id="rId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3CD2"/>
    <a:srgbClr val="F9645D"/>
    <a:srgbClr val="03DEB1"/>
    <a:srgbClr val="616161"/>
    <a:srgbClr val="59BB63"/>
    <a:srgbClr val="08004C"/>
    <a:srgbClr val="FDD8D6"/>
    <a:srgbClr val="002060"/>
    <a:srgbClr val="FF932D"/>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288" autoAdjust="0"/>
    <p:restoredTop sz="94660"/>
  </p:normalViewPr>
  <p:slideViewPr>
    <p:cSldViewPr snapToGrid="0">
      <p:cViewPr varScale="1">
        <p:scale>
          <a:sx n="90" d="100"/>
          <a:sy n="90" d="100"/>
        </p:scale>
        <p:origin x="81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dcb566e1d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dcb566e1d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72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253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e42de1c253_0_1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e42de1c253_0_1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e4c0445b13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e4c0445b13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079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967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e4c0445b13_0_2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1" name="Google Shape;2021;ge4c0445b13_0_2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e4c0445b13_0_4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e4c0445b13_0_4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e4c0445b13_0_4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e4c0445b13_0_4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7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16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be7b9546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dbe7b9546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988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914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5267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659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37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e4c0445b13_0_2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e4c0445b13_0_2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e4c0445b13_0_4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e4c0445b13_0_4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194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f0a8395baa_0_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f0a8395baa_0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189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e42de1c253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e42de1c253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6407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0938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e4c0445b13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e4c0445b13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1837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https://www.youtube-nocookie.com/embed/VhDnfqKA2MM?playlist=VhDnfqKA2MM&amp;autoplay=1&amp;iv_load_policy=3&amp;loop=1&amp;modestbranding=1&amp;start=15</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99985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e4c0445b13_0_4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e4c0445b13_0_4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966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9976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651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440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4999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4988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440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77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4564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013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799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4077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395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766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171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e42de1c253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e42de1c253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531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0709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00" y="1249824"/>
            <a:ext cx="4114800" cy="18636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sz="5400" b="0">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00" y="3145675"/>
            <a:ext cx="4114800" cy="33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8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
        <p:nvSpPr>
          <p:cNvPr id="15" name="Google Shape;15;p4"/>
          <p:cNvSpPr txBox="1">
            <a:spLocks noGrp="1"/>
          </p:cNvSpPr>
          <p:nvPr>
            <p:ph type="body" idx="1"/>
          </p:nvPr>
        </p:nvSpPr>
        <p:spPr>
          <a:xfrm>
            <a:off x="457200" y="1247950"/>
            <a:ext cx="8229600" cy="3029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1475"/>
            <a:ext cx="8229600" cy="3714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57200" y="1152475"/>
            <a:ext cx="8229600" cy="3579600"/>
          </a:xfrm>
          <a:prstGeom prst="rect">
            <a:avLst/>
          </a:prstGeom>
          <a:noFill/>
          <a:ln>
            <a:noFill/>
          </a:ln>
        </p:spPr>
        <p:txBody>
          <a:bodyPr spcFirstLastPara="1" wrap="square" lIns="91425" tIns="91425" rIns="91425" bIns="91425" anchor="t" anchorCtr="0">
            <a:norm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anaconda.com/products/distribution%D8%8C"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grpSp>
        <p:nvGrpSpPr>
          <p:cNvPr id="48" name="Google Shape;48;p15"/>
          <p:cNvGrpSpPr/>
          <p:nvPr/>
        </p:nvGrpSpPr>
        <p:grpSpPr>
          <a:xfrm>
            <a:off x="4431001" y="-1175"/>
            <a:ext cx="4273500" cy="4733251"/>
            <a:chOff x="4431001" y="-1175"/>
            <a:chExt cx="4273500" cy="4733251"/>
          </a:xfrm>
        </p:grpSpPr>
        <p:sp>
          <p:nvSpPr>
            <p:cNvPr id="49" name="Google Shape;49;p15"/>
            <p:cNvSpPr/>
            <p:nvPr/>
          </p:nvSpPr>
          <p:spPr>
            <a:xfrm>
              <a:off x="4431001" y="435152"/>
              <a:ext cx="4273500" cy="4273200"/>
            </a:xfrm>
            <a:prstGeom prst="ellipse">
              <a:avLst/>
            </a:prstGeom>
            <a:solidFill>
              <a:srgbClr val="0071DA">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5"/>
            <p:cNvSpPr/>
            <p:nvPr/>
          </p:nvSpPr>
          <p:spPr>
            <a:xfrm>
              <a:off x="7290100" y="2379308"/>
              <a:ext cx="390811" cy="686966"/>
            </a:xfrm>
            <a:custGeom>
              <a:avLst/>
              <a:gdLst/>
              <a:ahLst/>
              <a:cxnLst/>
              <a:rect l="l" t="t" r="r" b="b"/>
              <a:pathLst>
                <a:path w="5787" h="10172" extrusionOk="0">
                  <a:moveTo>
                    <a:pt x="2718" y="1"/>
                  </a:moveTo>
                  <a:lnTo>
                    <a:pt x="2368" y="496"/>
                  </a:lnTo>
                  <a:lnTo>
                    <a:pt x="4071" y="1740"/>
                  </a:lnTo>
                  <a:lnTo>
                    <a:pt x="4228" y="1861"/>
                  </a:lnTo>
                  <a:lnTo>
                    <a:pt x="4373" y="1982"/>
                  </a:lnTo>
                  <a:lnTo>
                    <a:pt x="4506" y="2127"/>
                  </a:lnTo>
                  <a:lnTo>
                    <a:pt x="4627" y="2272"/>
                  </a:lnTo>
                  <a:lnTo>
                    <a:pt x="4748" y="2417"/>
                  </a:lnTo>
                  <a:lnTo>
                    <a:pt x="4844" y="2586"/>
                  </a:lnTo>
                  <a:lnTo>
                    <a:pt x="4941" y="2743"/>
                  </a:lnTo>
                  <a:lnTo>
                    <a:pt x="5025" y="2924"/>
                  </a:lnTo>
                  <a:lnTo>
                    <a:pt x="5098" y="3093"/>
                  </a:lnTo>
                  <a:lnTo>
                    <a:pt x="5158" y="3274"/>
                  </a:lnTo>
                  <a:lnTo>
                    <a:pt x="5207" y="3455"/>
                  </a:lnTo>
                  <a:lnTo>
                    <a:pt x="5243" y="3649"/>
                  </a:lnTo>
                  <a:lnTo>
                    <a:pt x="5267" y="3842"/>
                  </a:lnTo>
                  <a:lnTo>
                    <a:pt x="5267" y="4035"/>
                  </a:lnTo>
                  <a:lnTo>
                    <a:pt x="5267" y="4229"/>
                  </a:lnTo>
                  <a:lnTo>
                    <a:pt x="5255" y="4422"/>
                  </a:lnTo>
                  <a:lnTo>
                    <a:pt x="5001" y="6717"/>
                  </a:lnTo>
                  <a:lnTo>
                    <a:pt x="4977" y="6874"/>
                  </a:lnTo>
                  <a:lnTo>
                    <a:pt x="4941" y="7019"/>
                  </a:lnTo>
                  <a:lnTo>
                    <a:pt x="4917" y="7176"/>
                  </a:lnTo>
                  <a:lnTo>
                    <a:pt x="4868" y="7321"/>
                  </a:lnTo>
                  <a:lnTo>
                    <a:pt x="4760" y="7611"/>
                  </a:lnTo>
                  <a:lnTo>
                    <a:pt x="4639" y="7889"/>
                  </a:lnTo>
                  <a:lnTo>
                    <a:pt x="4482" y="8142"/>
                  </a:lnTo>
                  <a:lnTo>
                    <a:pt x="4313" y="8396"/>
                  </a:lnTo>
                  <a:lnTo>
                    <a:pt x="4119" y="8626"/>
                  </a:lnTo>
                  <a:lnTo>
                    <a:pt x="3902" y="8831"/>
                  </a:lnTo>
                  <a:lnTo>
                    <a:pt x="3673" y="9012"/>
                  </a:lnTo>
                  <a:lnTo>
                    <a:pt x="3419" y="9181"/>
                  </a:lnTo>
                  <a:lnTo>
                    <a:pt x="3165" y="9326"/>
                  </a:lnTo>
                  <a:lnTo>
                    <a:pt x="2887" y="9447"/>
                  </a:lnTo>
                  <a:lnTo>
                    <a:pt x="2597" y="9544"/>
                  </a:lnTo>
                  <a:lnTo>
                    <a:pt x="2295" y="9616"/>
                  </a:lnTo>
                  <a:lnTo>
                    <a:pt x="2150" y="9640"/>
                  </a:lnTo>
                  <a:lnTo>
                    <a:pt x="1993" y="9665"/>
                  </a:lnTo>
                  <a:lnTo>
                    <a:pt x="1836" y="9677"/>
                  </a:lnTo>
                  <a:lnTo>
                    <a:pt x="194" y="9677"/>
                  </a:lnTo>
                  <a:lnTo>
                    <a:pt x="0" y="10063"/>
                  </a:lnTo>
                  <a:lnTo>
                    <a:pt x="5183" y="10172"/>
                  </a:lnTo>
                  <a:lnTo>
                    <a:pt x="5774" y="4325"/>
                  </a:lnTo>
                  <a:lnTo>
                    <a:pt x="5787" y="4108"/>
                  </a:lnTo>
                  <a:lnTo>
                    <a:pt x="5787" y="3890"/>
                  </a:lnTo>
                  <a:lnTo>
                    <a:pt x="5774" y="3685"/>
                  </a:lnTo>
                  <a:lnTo>
                    <a:pt x="5750" y="3468"/>
                  </a:lnTo>
                  <a:lnTo>
                    <a:pt x="5702" y="3262"/>
                  </a:lnTo>
                  <a:lnTo>
                    <a:pt x="5654" y="3057"/>
                  </a:lnTo>
                  <a:lnTo>
                    <a:pt x="5593" y="2864"/>
                  </a:lnTo>
                  <a:lnTo>
                    <a:pt x="5509" y="2658"/>
                  </a:lnTo>
                  <a:lnTo>
                    <a:pt x="5424" y="2477"/>
                  </a:lnTo>
                  <a:lnTo>
                    <a:pt x="5315" y="2284"/>
                  </a:lnTo>
                  <a:lnTo>
                    <a:pt x="5207" y="2115"/>
                  </a:lnTo>
                  <a:lnTo>
                    <a:pt x="5074" y="1933"/>
                  </a:lnTo>
                  <a:lnTo>
                    <a:pt x="4941" y="1776"/>
                  </a:lnTo>
                  <a:lnTo>
                    <a:pt x="4796" y="1619"/>
                  </a:lnTo>
                  <a:lnTo>
                    <a:pt x="4639" y="1474"/>
                  </a:lnTo>
                  <a:lnTo>
                    <a:pt x="4470" y="1341"/>
                  </a:lnTo>
                  <a:lnTo>
                    <a:pt x="271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5"/>
            <p:cNvSpPr/>
            <p:nvPr/>
          </p:nvSpPr>
          <p:spPr>
            <a:xfrm>
              <a:off x="7252552" y="1776448"/>
              <a:ext cx="298629" cy="1134858"/>
            </a:xfrm>
            <a:custGeom>
              <a:avLst/>
              <a:gdLst/>
              <a:ahLst/>
              <a:cxnLst/>
              <a:rect l="l" t="t" r="r" b="b"/>
              <a:pathLst>
                <a:path w="4422" h="16804" extrusionOk="0">
                  <a:moveTo>
                    <a:pt x="3431" y="1"/>
                  </a:moveTo>
                  <a:lnTo>
                    <a:pt x="1" y="16804"/>
                  </a:lnTo>
                  <a:lnTo>
                    <a:pt x="97" y="16719"/>
                  </a:lnTo>
                  <a:lnTo>
                    <a:pt x="218" y="16610"/>
                  </a:lnTo>
                  <a:lnTo>
                    <a:pt x="375" y="16453"/>
                  </a:lnTo>
                  <a:lnTo>
                    <a:pt x="568" y="16248"/>
                  </a:lnTo>
                  <a:lnTo>
                    <a:pt x="798" y="15982"/>
                  </a:lnTo>
                  <a:lnTo>
                    <a:pt x="1052" y="15668"/>
                  </a:lnTo>
                  <a:lnTo>
                    <a:pt x="1329" y="15282"/>
                  </a:lnTo>
                  <a:lnTo>
                    <a:pt x="1619" y="14835"/>
                  </a:lnTo>
                  <a:lnTo>
                    <a:pt x="1933" y="14315"/>
                  </a:lnTo>
                  <a:lnTo>
                    <a:pt x="2247" y="13735"/>
                  </a:lnTo>
                  <a:lnTo>
                    <a:pt x="2404" y="13409"/>
                  </a:lnTo>
                  <a:lnTo>
                    <a:pt x="2574" y="13071"/>
                  </a:lnTo>
                  <a:lnTo>
                    <a:pt x="2731" y="12721"/>
                  </a:lnTo>
                  <a:lnTo>
                    <a:pt x="2900" y="12346"/>
                  </a:lnTo>
                  <a:lnTo>
                    <a:pt x="3057" y="11948"/>
                  </a:lnTo>
                  <a:lnTo>
                    <a:pt x="3214" y="11525"/>
                  </a:lnTo>
                  <a:lnTo>
                    <a:pt x="3371" y="11090"/>
                  </a:lnTo>
                  <a:lnTo>
                    <a:pt x="3528" y="10631"/>
                  </a:lnTo>
                  <a:lnTo>
                    <a:pt x="3673" y="10148"/>
                  </a:lnTo>
                  <a:lnTo>
                    <a:pt x="3818" y="9652"/>
                  </a:lnTo>
                  <a:lnTo>
                    <a:pt x="3951" y="9145"/>
                  </a:lnTo>
                  <a:lnTo>
                    <a:pt x="4071" y="8638"/>
                  </a:lnTo>
                  <a:lnTo>
                    <a:pt x="4168" y="8154"/>
                  </a:lnTo>
                  <a:lnTo>
                    <a:pt x="4253" y="7671"/>
                  </a:lnTo>
                  <a:lnTo>
                    <a:pt x="4313" y="7200"/>
                  </a:lnTo>
                  <a:lnTo>
                    <a:pt x="4361" y="6729"/>
                  </a:lnTo>
                  <a:lnTo>
                    <a:pt x="4386" y="6282"/>
                  </a:lnTo>
                  <a:lnTo>
                    <a:pt x="4410" y="5835"/>
                  </a:lnTo>
                  <a:lnTo>
                    <a:pt x="4422" y="5412"/>
                  </a:lnTo>
                  <a:lnTo>
                    <a:pt x="4410" y="4990"/>
                  </a:lnTo>
                  <a:lnTo>
                    <a:pt x="4398" y="4591"/>
                  </a:lnTo>
                  <a:lnTo>
                    <a:pt x="4373" y="4192"/>
                  </a:lnTo>
                  <a:lnTo>
                    <a:pt x="4337" y="3818"/>
                  </a:lnTo>
                  <a:lnTo>
                    <a:pt x="4301" y="3455"/>
                  </a:lnTo>
                  <a:lnTo>
                    <a:pt x="4253" y="3105"/>
                  </a:lnTo>
                  <a:lnTo>
                    <a:pt x="4204" y="2779"/>
                  </a:lnTo>
                  <a:lnTo>
                    <a:pt x="4084" y="2163"/>
                  </a:lnTo>
                  <a:lnTo>
                    <a:pt x="3963" y="1619"/>
                  </a:lnTo>
                  <a:lnTo>
                    <a:pt x="3830" y="1136"/>
                  </a:lnTo>
                  <a:lnTo>
                    <a:pt x="3709" y="737"/>
                  </a:lnTo>
                  <a:lnTo>
                    <a:pt x="3600" y="423"/>
                  </a:lnTo>
                  <a:lnTo>
                    <a:pt x="3504" y="194"/>
                  </a:lnTo>
                  <a:lnTo>
                    <a:pt x="343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5"/>
            <p:cNvSpPr/>
            <p:nvPr/>
          </p:nvSpPr>
          <p:spPr>
            <a:xfrm>
              <a:off x="6196150" y="3679640"/>
              <a:ext cx="58753" cy="833044"/>
            </a:xfrm>
            <a:custGeom>
              <a:avLst/>
              <a:gdLst/>
              <a:ahLst/>
              <a:cxnLst/>
              <a:rect l="l" t="t" r="r" b="b"/>
              <a:pathLst>
                <a:path w="870" h="12335" extrusionOk="0">
                  <a:moveTo>
                    <a:pt x="0" y="1"/>
                  </a:moveTo>
                  <a:lnTo>
                    <a:pt x="0" y="12335"/>
                  </a:lnTo>
                  <a:lnTo>
                    <a:pt x="870" y="12335"/>
                  </a:lnTo>
                  <a:lnTo>
                    <a:pt x="87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5"/>
            <p:cNvSpPr/>
            <p:nvPr/>
          </p:nvSpPr>
          <p:spPr>
            <a:xfrm>
              <a:off x="6225459" y="4497928"/>
              <a:ext cx="292146" cy="192542"/>
            </a:xfrm>
            <a:custGeom>
              <a:avLst/>
              <a:gdLst/>
              <a:ahLst/>
              <a:cxnLst/>
              <a:rect l="l" t="t" r="r" b="b"/>
              <a:pathLst>
                <a:path w="4326" h="2851" extrusionOk="0">
                  <a:moveTo>
                    <a:pt x="1" y="0"/>
                  </a:moveTo>
                  <a:lnTo>
                    <a:pt x="1" y="1377"/>
                  </a:lnTo>
                  <a:lnTo>
                    <a:pt x="3794" y="2851"/>
                  </a:lnTo>
                  <a:lnTo>
                    <a:pt x="4326" y="2597"/>
                  </a:lnTo>
                  <a:lnTo>
                    <a:pt x="4326" y="2017"/>
                  </a:lnTo>
                  <a:lnTo>
                    <a:pt x="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5"/>
            <p:cNvSpPr/>
            <p:nvPr/>
          </p:nvSpPr>
          <p:spPr>
            <a:xfrm>
              <a:off x="6459592" y="4614556"/>
              <a:ext cx="116764" cy="117511"/>
            </a:xfrm>
            <a:custGeom>
              <a:avLst/>
              <a:gdLst/>
              <a:ahLst/>
              <a:cxnLst/>
              <a:rect l="l" t="t" r="r" b="b"/>
              <a:pathLst>
                <a:path w="1729" h="1740" extrusionOk="0">
                  <a:moveTo>
                    <a:pt x="859" y="1"/>
                  </a:moveTo>
                  <a:lnTo>
                    <a:pt x="774" y="13"/>
                  </a:lnTo>
                  <a:lnTo>
                    <a:pt x="689" y="25"/>
                  </a:lnTo>
                  <a:lnTo>
                    <a:pt x="605" y="37"/>
                  </a:lnTo>
                  <a:lnTo>
                    <a:pt x="520" y="73"/>
                  </a:lnTo>
                  <a:lnTo>
                    <a:pt x="448" y="109"/>
                  </a:lnTo>
                  <a:lnTo>
                    <a:pt x="375" y="145"/>
                  </a:lnTo>
                  <a:lnTo>
                    <a:pt x="315" y="206"/>
                  </a:lnTo>
                  <a:lnTo>
                    <a:pt x="255" y="254"/>
                  </a:lnTo>
                  <a:lnTo>
                    <a:pt x="194" y="315"/>
                  </a:lnTo>
                  <a:lnTo>
                    <a:pt x="146" y="387"/>
                  </a:lnTo>
                  <a:lnTo>
                    <a:pt x="98" y="460"/>
                  </a:lnTo>
                  <a:lnTo>
                    <a:pt x="61" y="532"/>
                  </a:lnTo>
                  <a:lnTo>
                    <a:pt x="37" y="617"/>
                  </a:lnTo>
                  <a:lnTo>
                    <a:pt x="13" y="689"/>
                  </a:lnTo>
                  <a:lnTo>
                    <a:pt x="1" y="786"/>
                  </a:lnTo>
                  <a:lnTo>
                    <a:pt x="1" y="870"/>
                  </a:lnTo>
                  <a:lnTo>
                    <a:pt x="1" y="955"/>
                  </a:lnTo>
                  <a:lnTo>
                    <a:pt x="13" y="1039"/>
                  </a:lnTo>
                  <a:lnTo>
                    <a:pt x="37" y="1124"/>
                  </a:lnTo>
                  <a:lnTo>
                    <a:pt x="61" y="1208"/>
                  </a:lnTo>
                  <a:lnTo>
                    <a:pt x="98" y="1281"/>
                  </a:lnTo>
                  <a:lnTo>
                    <a:pt x="146" y="1353"/>
                  </a:lnTo>
                  <a:lnTo>
                    <a:pt x="194" y="1414"/>
                  </a:lnTo>
                  <a:lnTo>
                    <a:pt x="255" y="1486"/>
                  </a:lnTo>
                  <a:lnTo>
                    <a:pt x="315" y="1535"/>
                  </a:lnTo>
                  <a:lnTo>
                    <a:pt x="375" y="1583"/>
                  </a:lnTo>
                  <a:lnTo>
                    <a:pt x="448" y="1631"/>
                  </a:lnTo>
                  <a:lnTo>
                    <a:pt x="520" y="1668"/>
                  </a:lnTo>
                  <a:lnTo>
                    <a:pt x="605" y="1692"/>
                  </a:lnTo>
                  <a:lnTo>
                    <a:pt x="689" y="1716"/>
                  </a:lnTo>
                  <a:lnTo>
                    <a:pt x="774" y="1728"/>
                  </a:lnTo>
                  <a:lnTo>
                    <a:pt x="859" y="1740"/>
                  </a:lnTo>
                  <a:lnTo>
                    <a:pt x="955" y="1728"/>
                  </a:lnTo>
                  <a:lnTo>
                    <a:pt x="1040" y="1716"/>
                  </a:lnTo>
                  <a:lnTo>
                    <a:pt x="1124" y="1692"/>
                  </a:lnTo>
                  <a:lnTo>
                    <a:pt x="1197" y="1668"/>
                  </a:lnTo>
                  <a:lnTo>
                    <a:pt x="1269" y="1631"/>
                  </a:lnTo>
                  <a:lnTo>
                    <a:pt x="1342" y="1583"/>
                  </a:lnTo>
                  <a:lnTo>
                    <a:pt x="1414" y="1535"/>
                  </a:lnTo>
                  <a:lnTo>
                    <a:pt x="1475" y="1486"/>
                  </a:lnTo>
                  <a:lnTo>
                    <a:pt x="1535" y="1414"/>
                  </a:lnTo>
                  <a:lnTo>
                    <a:pt x="1583" y="1353"/>
                  </a:lnTo>
                  <a:lnTo>
                    <a:pt x="1620" y="1281"/>
                  </a:lnTo>
                  <a:lnTo>
                    <a:pt x="1656" y="1208"/>
                  </a:lnTo>
                  <a:lnTo>
                    <a:pt x="1692" y="1124"/>
                  </a:lnTo>
                  <a:lnTo>
                    <a:pt x="1704" y="1039"/>
                  </a:lnTo>
                  <a:lnTo>
                    <a:pt x="1728" y="955"/>
                  </a:lnTo>
                  <a:lnTo>
                    <a:pt x="1728" y="870"/>
                  </a:lnTo>
                  <a:lnTo>
                    <a:pt x="1728" y="786"/>
                  </a:lnTo>
                  <a:lnTo>
                    <a:pt x="1704" y="689"/>
                  </a:lnTo>
                  <a:lnTo>
                    <a:pt x="1692" y="617"/>
                  </a:lnTo>
                  <a:lnTo>
                    <a:pt x="1656" y="532"/>
                  </a:lnTo>
                  <a:lnTo>
                    <a:pt x="1620" y="460"/>
                  </a:lnTo>
                  <a:lnTo>
                    <a:pt x="1583" y="387"/>
                  </a:lnTo>
                  <a:lnTo>
                    <a:pt x="1535" y="315"/>
                  </a:lnTo>
                  <a:lnTo>
                    <a:pt x="1475" y="254"/>
                  </a:lnTo>
                  <a:lnTo>
                    <a:pt x="1414" y="206"/>
                  </a:lnTo>
                  <a:lnTo>
                    <a:pt x="1342" y="145"/>
                  </a:lnTo>
                  <a:lnTo>
                    <a:pt x="1269" y="109"/>
                  </a:lnTo>
                  <a:lnTo>
                    <a:pt x="1197" y="73"/>
                  </a:lnTo>
                  <a:lnTo>
                    <a:pt x="1124" y="37"/>
                  </a:lnTo>
                  <a:lnTo>
                    <a:pt x="1040" y="25"/>
                  </a:lnTo>
                  <a:lnTo>
                    <a:pt x="955" y="13"/>
                  </a:lnTo>
                  <a:lnTo>
                    <a:pt x="85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5"/>
            <p:cNvSpPr/>
            <p:nvPr/>
          </p:nvSpPr>
          <p:spPr>
            <a:xfrm>
              <a:off x="5933451" y="4497928"/>
              <a:ext cx="292078" cy="192542"/>
            </a:xfrm>
            <a:custGeom>
              <a:avLst/>
              <a:gdLst/>
              <a:ahLst/>
              <a:cxnLst/>
              <a:rect l="l" t="t" r="r" b="b"/>
              <a:pathLst>
                <a:path w="4325" h="2851" extrusionOk="0">
                  <a:moveTo>
                    <a:pt x="4325" y="0"/>
                  </a:moveTo>
                  <a:lnTo>
                    <a:pt x="0" y="2017"/>
                  </a:lnTo>
                  <a:lnTo>
                    <a:pt x="0" y="2597"/>
                  </a:lnTo>
                  <a:lnTo>
                    <a:pt x="532" y="2851"/>
                  </a:lnTo>
                  <a:lnTo>
                    <a:pt x="4325" y="1377"/>
                  </a:lnTo>
                  <a:lnTo>
                    <a:pt x="4325"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5"/>
            <p:cNvSpPr/>
            <p:nvPr/>
          </p:nvSpPr>
          <p:spPr>
            <a:xfrm>
              <a:off x="5874698" y="4614556"/>
              <a:ext cx="117574" cy="117511"/>
            </a:xfrm>
            <a:custGeom>
              <a:avLst/>
              <a:gdLst/>
              <a:ahLst/>
              <a:cxnLst/>
              <a:rect l="l" t="t" r="r" b="b"/>
              <a:pathLst>
                <a:path w="1741" h="1740" extrusionOk="0">
                  <a:moveTo>
                    <a:pt x="870" y="1"/>
                  </a:moveTo>
                  <a:lnTo>
                    <a:pt x="786" y="13"/>
                  </a:lnTo>
                  <a:lnTo>
                    <a:pt x="701" y="25"/>
                  </a:lnTo>
                  <a:lnTo>
                    <a:pt x="617" y="37"/>
                  </a:lnTo>
                  <a:lnTo>
                    <a:pt x="532" y="73"/>
                  </a:lnTo>
                  <a:lnTo>
                    <a:pt x="460" y="109"/>
                  </a:lnTo>
                  <a:lnTo>
                    <a:pt x="387" y="145"/>
                  </a:lnTo>
                  <a:lnTo>
                    <a:pt x="315" y="206"/>
                  </a:lnTo>
                  <a:lnTo>
                    <a:pt x="254" y="254"/>
                  </a:lnTo>
                  <a:lnTo>
                    <a:pt x="206" y="315"/>
                  </a:lnTo>
                  <a:lnTo>
                    <a:pt x="158" y="387"/>
                  </a:lnTo>
                  <a:lnTo>
                    <a:pt x="109" y="460"/>
                  </a:lnTo>
                  <a:lnTo>
                    <a:pt x="73" y="532"/>
                  </a:lnTo>
                  <a:lnTo>
                    <a:pt x="49" y="617"/>
                  </a:lnTo>
                  <a:lnTo>
                    <a:pt x="25" y="689"/>
                  </a:lnTo>
                  <a:lnTo>
                    <a:pt x="13" y="786"/>
                  </a:lnTo>
                  <a:lnTo>
                    <a:pt x="1" y="870"/>
                  </a:lnTo>
                  <a:lnTo>
                    <a:pt x="13" y="955"/>
                  </a:lnTo>
                  <a:lnTo>
                    <a:pt x="25" y="1039"/>
                  </a:lnTo>
                  <a:lnTo>
                    <a:pt x="49" y="1124"/>
                  </a:lnTo>
                  <a:lnTo>
                    <a:pt x="73" y="1208"/>
                  </a:lnTo>
                  <a:lnTo>
                    <a:pt x="109" y="1281"/>
                  </a:lnTo>
                  <a:lnTo>
                    <a:pt x="158" y="1353"/>
                  </a:lnTo>
                  <a:lnTo>
                    <a:pt x="206" y="1414"/>
                  </a:lnTo>
                  <a:lnTo>
                    <a:pt x="254" y="1486"/>
                  </a:lnTo>
                  <a:lnTo>
                    <a:pt x="315" y="1535"/>
                  </a:lnTo>
                  <a:lnTo>
                    <a:pt x="387" y="1583"/>
                  </a:lnTo>
                  <a:lnTo>
                    <a:pt x="460" y="1631"/>
                  </a:lnTo>
                  <a:lnTo>
                    <a:pt x="532" y="1668"/>
                  </a:lnTo>
                  <a:lnTo>
                    <a:pt x="617" y="1692"/>
                  </a:lnTo>
                  <a:lnTo>
                    <a:pt x="701" y="1716"/>
                  </a:lnTo>
                  <a:lnTo>
                    <a:pt x="786" y="1728"/>
                  </a:lnTo>
                  <a:lnTo>
                    <a:pt x="870" y="1740"/>
                  </a:lnTo>
                  <a:lnTo>
                    <a:pt x="955" y="1728"/>
                  </a:lnTo>
                  <a:lnTo>
                    <a:pt x="1039" y="1716"/>
                  </a:lnTo>
                  <a:lnTo>
                    <a:pt x="1124" y="1692"/>
                  </a:lnTo>
                  <a:lnTo>
                    <a:pt x="1209" y="1668"/>
                  </a:lnTo>
                  <a:lnTo>
                    <a:pt x="1281" y="1631"/>
                  </a:lnTo>
                  <a:lnTo>
                    <a:pt x="1354" y="1583"/>
                  </a:lnTo>
                  <a:lnTo>
                    <a:pt x="1426" y="1535"/>
                  </a:lnTo>
                  <a:lnTo>
                    <a:pt x="1486" y="1486"/>
                  </a:lnTo>
                  <a:lnTo>
                    <a:pt x="1535" y="1414"/>
                  </a:lnTo>
                  <a:lnTo>
                    <a:pt x="1583" y="1353"/>
                  </a:lnTo>
                  <a:lnTo>
                    <a:pt x="1631" y="1281"/>
                  </a:lnTo>
                  <a:lnTo>
                    <a:pt x="1668" y="1208"/>
                  </a:lnTo>
                  <a:lnTo>
                    <a:pt x="1692" y="1124"/>
                  </a:lnTo>
                  <a:lnTo>
                    <a:pt x="1716" y="1039"/>
                  </a:lnTo>
                  <a:lnTo>
                    <a:pt x="1728" y="955"/>
                  </a:lnTo>
                  <a:lnTo>
                    <a:pt x="1740" y="870"/>
                  </a:lnTo>
                  <a:lnTo>
                    <a:pt x="1728" y="786"/>
                  </a:lnTo>
                  <a:lnTo>
                    <a:pt x="1716" y="689"/>
                  </a:lnTo>
                  <a:lnTo>
                    <a:pt x="1692" y="617"/>
                  </a:lnTo>
                  <a:lnTo>
                    <a:pt x="1668" y="532"/>
                  </a:lnTo>
                  <a:lnTo>
                    <a:pt x="1631" y="460"/>
                  </a:lnTo>
                  <a:lnTo>
                    <a:pt x="1583" y="387"/>
                  </a:lnTo>
                  <a:lnTo>
                    <a:pt x="1535" y="315"/>
                  </a:lnTo>
                  <a:lnTo>
                    <a:pt x="1486" y="254"/>
                  </a:lnTo>
                  <a:lnTo>
                    <a:pt x="1426" y="206"/>
                  </a:lnTo>
                  <a:lnTo>
                    <a:pt x="1354" y="145"/>
                  </a:lnTo>
                  <a:lnTo>
                    <a:pt x="1281" y="109"/>
                  </a:lnTo>
                  <a:lnTo>
                    <a:pt x="1209" y="73"/>
                  </a:lnTo>
                  <a:lnTo>
                    <a:pt x="1124" y="37"/>
                  </a:lnTo>
                  <a:lnTo>
                    <a:pt x="1039" y="25"/>
                  </a:lnTo>
                  <a:lnTo>
                    <a:pt x="955" y="13"/>
                  </a:lnTo>
                  <a:lnTo>
                    <a:pt x="87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5"/>
            <p:cNvSpPr/>
            <p:nvPr/>
          </p:nvSpPr>
          <p:spPr>
            <a:xfrm>
              <a:off x="6166773" y="3765339"/>
              <a:ext cx="117507" cy="335379"/>
            </a:xfrm>
            <a:custGeom>
              <a:avLst/>
              <a:gdLst/>
              <a:ahLst/>
              <a:cxnLst/>
              <a:rect l="l" t="t" r="r" b="b"/>
              <a:pathLst>
                <a:path w="1740" h="4966" extrusionOk="0">
                  <a:moveTo>
                    <a:pt x="0" y="0"/>
                  </a:moveTo>
                  <a:lnTo>
                    <a:pt x="0" y="4965"/>
                  </a:lnTo>
                  <a:lnTo>
                    <a:pt x="1740" y="4965"/>
                  </a:lnTo>
                  <a:lnTo>
                    <a:pt x="1740"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5"/>
            <p:cNvSpPr/>
            <p:nvPr/>
          </p:nvSpPr>
          <p:spPr>
            <a:xfrm>
              <a:off x="6273609" y="3970096"/>
              <a:ext cx="35995" cy="34308"/>
            </a:xfrm>
            <a:custGeom>
              <a:avLst/>
              <a:gdLst/>
              <a:ahLst/>
              <a:cxnLst/>
              <a:rect l="l" t="t" r="r" b="b"/>
              <a:pathLst>
                <a:path w="533" h="508" extrusionOk="0">
                  <a:moveTo>
                    <a:pt x="1" y="0"/>
                  </a:moveTo>
                  <a:lnTo>
                    <a:pt x="1" y="508"/>
                  </a:lnTo>
                  <a:lnTo>
                    <a:pt x="532" y="508"/>
                  </a:lnTo>
                  <a:lnTo>
                    <a:pt x="5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5"/>
            <p:cNvSpPr/>
            <p:nvPr/>
          </p:nvSpPr>
          <p:spPr>
            <a:xfrm>
              <a:off x="6307915" y="3954564"/>
              <a:ext cx="16343" cy="66184"/>
            </a:xfrm>
            <a:custGeom>
              <a:avLst/>
              <a:gdLst/>
              <a:ahLst/>
              <a:cxnLst/>
              <a:rect l="l" t="t" r="r" b="b"/>
              <a:pathLst>
                <a:path w="242" h="980" extrusionOk="0">
                  <a:moveTo>
                    <a:pt x="0" y="1"/>
                  </a:moveTo>
                  <a:lnTo>
                    <a:pt x="0" y="979"/>
                  </a:lnTo>
                  <a:lnTo>
                    <a:pt x="242" y="979"/>
                  </a:lnTo>
                  <a:lnTo>
                    <a:pt x="242"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p:nvPr/>
          </p:nvSpPr>
          <p:spPr>
            <a:xfrm>
              <a:off x="7396125" y="3098863"/>
              <a:ext cx="104473" cy="1626783"/>
            </a:xfrm>
            <a:custGeom>
              <a:avLst/>
              <a:gdLst/>
              <a:ahLst/>
              <a:cxnLst/>
              <a:rect l="l" t="t" r="r" b="b"/>
              <a:pathLst>
                <a:path w="1547" h="24088" extrusionOk="0">
                  <a:moveTo>
                    <a:pt x="1" y="0"/>
                  </a:moveTo>
                  <a:lnTo>
                    <a:pt x="1" y="24087"/>
                  </a:lnTo>
                  <a:lnTo>
                    <a:pt x="1547" y="24087"/>
                  </a:lnTo>
                  <a:lnTo>
                    <a:pt x="154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5"/>
            <p:cNvSpPr/>
            <p:nvPr/>
          </p:nvSpPr>
          <p:spPr>
            <a:xfrm>
              <a:off x="6294814" y="3494467"/>
              <a:ext cx="1459512" cy="1060637"/>
            </a:xfrm>
            <a:custGeom>
              <a:avLst/>
              <a:gdLst/>
              <a:ahLst/>
              <a:cxnLst/>
              <a:rect l="l" t="t" r="r" b="b"/>
              <a:pathLst>
                <a:path w="21612" h="15705" extrusionOk="0">
                  <a:moveTo>
                    <a:pt x="3746" y="1"/>
                  </a:moveTo>
                  <a:lnTo>
                    <a:pt x="1" y="2828"/>
                  </a:lnTo>
                  <a:lnTo>
                    <a:pt x="3178" y="4833"/>
                  </a:lnTo>
                  <a:lnTo>
                    <a:pt x="10172" y="9266"/>
                  </a:lnTo>
                  <a:lnTo>
                    <a:pt x="13929" y="11634"/>
                  </a:lnTo>
                  <a:lnTo>
                    <a:pt x="17215" y="13699"/>
                  </a:lnTo>
                  <a:lnTo>
                    <a:pt x="19570" y="15149"/>
                  </a:lnTo>
                  <a:lnTo>
                    <a:pt x="20247" y="15560"/>
                  </a:lnTo>
                  <a:lnTo>
                    <a:pt x="20440" y="15668"/>
                  </a:lnTo>
                  <a:lnTo>
                    <a:pt x="20525" y="15705"/>
                  </a:lnTo>
                  <a:lnTo>
                    <a:pt x="21612" y="13180"/>
                  </a:lnTo>
                  <a:lnTo>
                    <a:pt x="21600" y="13107"/>
                  </a:lnTo>
                  <a:lnTo>
                    <a:pt x="21551" y="12926"/>
                  </a:lnTo>
                  <a:lnTo>
                    <a:pt x="21479" y="12661"/>
                  </a:lnTo>
                  <a:lnTo>
                    <a:pt x="21430" y="12516"/>
                  </a:lnTo>
                  <a:lnTo>
                    <a:pt x="21370" y="12371"/>
                  </a:lnTo>
                  <a:lnTo>
                    <a:pt x="21298" y="12226"/>
                  </a:lnTo>
                  <a:lnTo>
                    <a:pt x="21201" y="12081"/>
                  </a:lnTo>
                  <a:lnTo>
                    <a:pt x="21104" y="11960"/>
                  </a:lnTo>
                  <a:lnTo>
                    <a:pt x="20984" y="11851"/>
                  </a:lnTo>
                  <a:lnTo>
                    <a:pt x="20923" y="11803"/>
                  </a:lnTo>
                  <a:lnTo>
                    <a:pt x="20851" y="11767"/>
                  </a:lnTo>
                  <a:lnTo>
                    <a:pt x="20778" y="11730"/>
                  </a:lnTo>
                  <a:lnTo>
                    <a:pt x="20694" y="11706"/>
                  </a:lnTo>
                  <a:lnTo>
                    <a:pt x="20621" y="11682"/>
                  </a:lnTo>
                  <a:lnTo>
                    <a:pt x="20440" y="11682"/>
                  </a:lnTo>
                  <a:lnTo>
                    <a:pt x="20343" y="11694"/>
                  </a:lnTo>
                  <a:lnTo>
                    <a:pt x="20162" y="11718"/>
                  </a:lnTo>
                  <a:lnTo>
                    <a:pt x="20005" y="11718"/>
                  </a:lnTo>
                  <a:lnTo>
                    <a:pt x="19884" y="11694"/>
                  </a:lnTo>
                  <a:lnTo>
                    <a:pt x="19776" y="11646"/>
                  </a:lnTo>
                  <a:lnTo>
                    <a:pt x="19691" y="11585"/>
                  </a:lnTo>
                  <a:lnTo>
                    <a:pt x="19619" y="11501"/>
                  </a:lnTo>
                  <a:lnTo>
                    <a:pt x="19570" y="11404"/>
                  </a:lnTo>
                  <a:lnTo>
                    <a:pt x="19510" y="11283"/>
                  </a:lnTo>
                  <a:lnTo>
                    <a:pt x="19474" y="11151"/>
                  </a:lnTo>
                  <a:lnTo>
                    <a:pt x="19425" y="11006"/>
                  </a:lnTo>
                  <a:lnTo>
                    <a:pt x="19341" y="10667"/>
                  </a:lnTo>
                  <a:lnTo>
                    <a:pt x="19292" y="10474"/>
                  </a:lnTo>
                  <a:lnTo>
                    <a:pt x="19220" y="10281"/>
                  </a:lnTo>
                  <a:lnTo>
                    <a:pt x="19147" y="10063"/>
                  </a:lnTo>
                  <a:lnTo>
                    <a:pt x="19051" y="9846"/>
                  </a:lnTo>
                  <a:lnTo>
                    <a:pt x="18942" y="9641"/>
                  </a:lnTo>
                  <a:lnTo>
                    <a:pt x="18833" y="9496"/>
                  </a:lnTo>
                  <a:lnTo>
                    <a:pt x="18737" y="9375"/>
                  </a:lnTo>
                  <a:lnTo>
                    <a:pt x="18628" y="9290"/>
                  </a:lnTo>
                  <a:lnTo>
                    <a:pt x="18519" y="9230"/>
                  </a:lnTo>
                  <a:lnTo>
                    <a:pt x="18398" y="9194"/>
                  </a:lnTo>
                  <a:lnTo>
                    <a:pt x="18278" y="9169"/>
                  </a:lnTo>
                  <a:lnTo>
                    <a:pt x="18145" y="9157"/>
                  </a:lnTo>
                  <a:lnTo>
                    <a:pt x="17843" y="9145"/>
                  </a:lnTo>
                  <a:lnTo>
                    <a:pt x="17674" y="9133"/>
                  </a:lnTo>
                  <a:lnTo>
                    <a:pt x="17492" y="9097"/>
                  </a:lnTo>
                  <a:lnTo>
                    <a:pt x="17287" y="9049"/>
                  </a:lnTo>
                  <a:lnTo>
                    <a:pt x="17058" y="8976"/>
                  </a:lnTo>
                  <a:lnTo>
                    <a:pt x="16804" y="8880"/>
                  </a:lnTo>
                  <a:lnTo>
                    <a:pt x="16538" y="8735"/>
                  </a:lnTo>
                  <a:lnTo>
                    <a:pt x="16139" y="8505"/>
                  </a:lnTo>
                  <a:lnTo>
                    <a:pt x="15548" y="8118"/>
                  </a:lnTo>
                  <a:lnTo>
                    <a:pt x="14799" y="7623"/>
                  </a:lnTo>
                  <a:lnTo>
                    <a:pt x="13905" y="7019"/>
                  </a:lnTo>
                  <a:lnTo>
                    <a:pt x="11827" y="5606"/>
                  </a:lnTo>
                  <a:lnTo>
                    <a:pt x="9568" y="4060"/>
                  </a:lnTo>
                  <a:lnTo>
                    <a:pt x="5533" y="1245"/>
                  </a:lnTo>
                  <a:lnTo>
                    <a:pt x="3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7680840" y="4384474"/>
              <a:ext cx="562141" cy="341119"/>
            </a:xfrm>
            <a:custGeom>
              <a:avLst/>
              <a:gdLst/>
              <a:ahLst/>
              <a:cxnLst/>
              <a:rect l="l" t="t" r="r" b="b"/>
              <a:pathLst>
                <a:path w="8324" h="5051" extrusionOk="0">
                  <a:moveTo>
                    <a:pt x="1088" y="1"/>
                  </a:moveTo>
                  <a:lnTo>
                    <a:pt x="1" y="2526"/>
                  </a:lnTo>
                  <a:lnTo>
                    <a:pt x="4132" y="5050"/>
                  </a:lnTo>
                  <a:lnTo>
                    <a:pt x="4820" y="4374"/>
                  </a:lnTo>
                  <a:lnTo>
                    <a:pt x="5521" y="3661"/>
                  </a:lnTo>
                  <a:lnTo>
                    <a:pt x="6318" y="2852"/>
                  </a:lnTo>
                  <a:lnTo>
                    <a:pt x="7103" y="2030"/>
                  </a:lnTo>
                  <a:lnTo>
                    <a:pt x="7454" y="1656"/>
                  </a:lnTo>
                  <a:lnTo>
                    <a:pt x="7768" y="1306"/>
                  </a:lnTo>
                  <a:lnTo>
                    <a:pt x="8022" y="1016"/>
                  </a:lnTo>
                  <a:lnTo>
                    <a:pt x="8203" y="774"/>
                  </a:lnTo>
                  <a:lnTo>
                    <a:pt x="8263" y="690"/>
                  </a:lnTo>
                  <a:lnTo>
                    <a:pt x="8311" y="617"/>
                  </a:lnTo>
                  <a:lnTo>
                    <a:pt x="8324" y="569"/>
                  </a:lnTo>
                  <a:lnTo>
                    <a:pt x="8324" y="557"/>
                  </a:lnTo>
                  <a:lnTo>
                    <a:pt x="8311" y="545"/>
                  </a:lnTo>
                  <a:lnTo>
                    <a:pt x="8275" y="532"/>
                  </a:lnTo>
                  <a:lnTo>
                    <a:pt x="8227" y="532"/>
                  </a:lnTo>
                  <a:lnTo>
                    <a:pt x="8094" y="557"/>
                  </a:lnTo>
                  <a:lnTo>
                    <a:pt x="7889" y="617"/>
                  </a:lnTo>
                  <a:lnTo>
                    <a:pt x="7647" y="690"/>
                  </a:lnTo>
                  <a:lnTo>
                    <a:pt x="7079" y="895"/>
                  </a:lnTo>
                  <a:lnTo>
                    <a:pt x="6439" y="1149"/>
                  </a:lnTo>
                  <a:lnTo>
                    <a:pt x="5811" y="1402"/>
                  </a:lnTo>
                  <a:lnTo>
                    <a:pt x="5267" y="1620"/>
                  </a:lnTo>
                  <a:lnTo>
                    <a:pt x="4736" y="1849"/>
                  </a:lnTo>
                  <a:lnTo>
                    <a:pt x="108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5902453" y="3246489"/>
              <a:ext cx="1256375" cy="1196855"/>
            </a:xfrm>
            <a:custGeom>
              <a:avLst/>
              <a:gdLst/>
              <a:ahLst/>
              <a:cxnLst/>
              <a:rect l="l" t="t" r="r" b="b"/>
              <a:pathLst>
                <a:path w="18604" h="17722" extrusionOk="0">
                  <a:moveTo>
                    <a:pt x="314" y="1"/>
                  </a:moveTo>
                  <a:lnTo>
                    <a:pt x="266" y="242"/>
                  </a:lnTo>
                  <a:lnTo>
                    <a:pt x="218" y="508"/>
                  </a:lnTo>
                  <a:lnTo>
                    <a:pt x="157" y="870"/>
                  </a:lnTo>
                  <a:lnTo>
                    <a:pt x="97" y="1281"/>
                  </a:lnTo>
                  <a:lnTo>
                    <a:pt x="49" y="1752"/>
                  </a:lnTo>
                  <a:lnTo>
                    <a:pt x="12" y="2259"/>
                  </a:lnTo>
                  <a:lnTo>
                    <a:pt x="0" y="2791"/>
                  </a:lnTo>
                  <a:lnTo>
                    <a:pt x="0" y="3057"/>
                  </a:lnTo>
                  <a:lnTo>
                    <a:pt x="12" y="3335"/>
                  </a:lnTo>
                  <a:lnTo>
                    <a:pt x="37" y="3588"/>
                  </a:lnTo>
                  <a:lnTo>
                    <a:pt x="73" y="3854"/>
                  </a:lnTo>
                  <a:lnTo>
                    <a:pt x="109" y="4108"/>
                  </a:lnTo>
                  <a:lnTo>
                    <a:pt x="169" y="4349"/>
                  </a:lnTo>
                  <a:lnTo>
                    <a:pt x="242" y="4591"/>
                  </a:lnTo>
                  <a:lnTo>
                    <a:pt x="326" y="4820"/>
                  </a:lnTo>
                  <a:lnTo>
                    <a:pt x="423" y="5026"/>
                  </a:lnTo>
                  <a:lnTo>
                    <a:pt x="544" y="5219"/>
                  </a:lnTo>
                  <a:lnTo>
                    <a:pt x="677" y="5400"/>
                  </a:lnTo>
                  <a:lnTo>
                    <a:pt x="822" y="5557"/>
                  </a:lnTo>
                  <a:lnTo>
                    <a:pt x="906" y="5630"/>
                  </a:lnTo>
                  <a:lnTo>
                    <a:pt x="991" y="5690"/>
                  </a:lnTo>
                  <a:lnTo>
                    <a:pt x="1088" y="5751"/>
                  </a:lnTo>
                  <a:lnTo>
                    <a:pt x="1184" y="5799"/>
                  </a:lnTo>
                  <a:lnTo>
                    <a:pt x="1281" y="5847"/>
                  </a:lnTo>
                  <a:lnTo>
                    <a:pt x="1390" y="5883"/>
                  </a:lnTo>
                  <a:lnTo>
                    <a:pt x="1498" y="5920"/>
                  </a:lnTo>
                  <a:lnTo>
                    <a:pt x="1619" y="5944"/>
                  </a:lnTo>
                  <a:lnTo>
                    <a:pt x="2863" y="6161"/>
                  </a:lnTo>
                  <a:lnTo>
                    <a:pt x="4542" y="6439"/>
                  </a:lnTo>
                  <a:lnTo>
                    <a:pt x="6463" y="6729"/>
                  </a:lnTo>
                  <a:lnTo>
                    <a:pt x="8444" y="7031"/>
                  </a:lnTo>
                  <a:lnTo>
                    <a:pt x="11863" y="7550"/>
                  </a:lnTo>
                  <a:lnTo>
                    <a:pt x="13337" y="7756"/>
                  </a:lnTo>
                  <a:lnTo>
                    <a:pt x="12286" y="16912"/>
                  </a:lnTo>
                  <a:lnTo>
                    <a:pt x="14907" y="17722"/>
                  </a:lnTo>
                  <a:lnTo>
                    <a:pt x="15040" y="17565"/>
                  </a:lnTo>
                  <a:lnTo>
                    <a:pt x="15136" y="17432"/>
                  </a:lnTo>
                  <a:lnTo>
                    <a:pt x="15221" y="17311"/>
                  </a:lnTo>
                  <a:lnTo>
                    <a:pt x="15269" y="17190"/>
                  </a:lnTo>
                  <a:lnTo>
                    <a:pt x="15306" y="17081"/>
                  </a:lnTo>
                  <a:lnTo>
                    <a:pt x="15330" y="16985"/>
                  </a:lnTo>
                  <a:lnTo>
                    <a:pt x="15354" y="16755"/>
                  </a:lnTo>
                  <a:lnTo>
                    <a:pt x="15390" y="16502"/>
                  </a:lnTo>
                  <a:lnTo>
                    <a:pt x="15414" y="16345"/>
                  </a:lnTo>
                  <a:lnTo>
                    <a:pt x="15475" y="16175"/>
                  </a:lnTo>
                  <a:lnTo>
                    <a:pt x="15547" y="15970"/>
                  </a:lnTo>
                  <a:lnTo>
                    <a:pt x="15644" y="15741"/>
                  </a:lnTo>
                  <a:lnTo>
                    <a:pt x="15777" y="15487"/>
                  </a:lnTo>
                  <a:lnTo>
                    <a:pt x="15946" y="15185"/>
                  </a:lnTo>
                  <a:lnTo>
                    <a:pt x="16018" y="15064"/>
                  </a:lnTo>
                  <a:lnTo>
                    <a:pt x="16055" y="14931"/>
                  </a:lnTo>
                  <a:lnTo>
                    <a:pt x="16067" y="14798"/>
                  </a:lnTo>
                  <a:lnTo>
                    <a:pt x="16067" y="14666"/>
                  </a:lnTo>
                  <a:lnTo>
                    <a:pt x="16042" y="14533"/>
                  </a:lnTo>
                  <a:lnTo>
                    <a:pt x="16006" y="14400"/>
                  </a:lnTo>
                  <a:lnTo>
                    <a:pt x="15934" y="14146"/>
                  </a:lnTo>
                  <a:lnTo>
                    <a:pt x="15849" y="13892"/>
                  </a:lnTo>
                  <a:lnTo>
                    <a:pt x="15813" y="13760"/>
                  </a:lnTo>
                  <a:lnTo>
                    <a:pt x="15801" y="13639"/>
                  </a:lnTo>
                  <a:lnTo>
                    <a:pt x="15789" y="13530"/>
                  </a:lnTo>
                  <a:lnTo>
                    <a:pt x="15813" y="13409"/>
                  </a:lnTo>
                  <a:lnTo>
                    <a:pt x="15849" y="13313"/>
                  </a:lnTo>
                  <a:lnTo>
                    <a:pt x="15910" y="13204"/>
                  </a:lnTo>
                  <a:lnTo>
                    <a:pt x="15994" y="13095"/>
                  </a:lnTo>
                  <a:lnTo>
                    <a:pt x="16079" y="12962"/>
                  </a:lnTo>
                  <a:lnTo>
                    <a:pt x="16272" y="12624"/>
                  </a:lnTo>
                  <a:lnTo>
                    <a:pt x="16489" y="12213"/>
                  </a:lnTo>
                  <a:lnTo>
                    <a:pt x="16719" y="11718"/>
                  </a:lnTo>
                  <a:lnTo>
                    <a:pt x="16960" y="11187"/>
                  </a:lnTo>
                  <a:lnTo>
                    <a:pt x="17202" y="10595"/>
                  </a:lnTo>
                  <a:lnTo>
                    <a:pt x="17456" y="9991"/>
                  </a:lnTo>
                  <a:lnTo>
                    <a:pt x="17685" y="9375"/>
                  </a:lnTo>
                  <a:lnTo>
                    <a:pt x="17903" y="8771"/>
                  </a:lnTo>
                  <a:lnTo>
                    <a:pt x="18108" y="8179"/>
                  </a:lnTo>
                  <a:lnTo>
                    <a:pt x="18277" y="7611"/>
                  </a:lnTo>
                  <a:lnTo>
                    <a:pt x="18422" y="7103"/>
                  </a:lnTo>
                  <a:lnTo>
                    <a:pt x="18531" y="6657"/>
                  </a:lnTo>
                  <a:lnTo>
                    <a:pt x="18567" y="6463"/>
                  </a:lnTo>
                  <a:lnTo>
                    <a:pt x="18591" y="6282"/>
                  </a:lnTo>
                  <a:lnTo>
                    <a:pt x="18603" y="6125"/>
                  </a:lnTo>
                  <a:lnTo>
                    <a:pt x="18603" y="6004"/>
                  </a:lnTo>
                  <a:lnTo>
                    <a:pt x="18579" y="5896"/>
                  </a:lnTo>
                  <a:lnTo>
                    <a:pt x="18555" y="5823"/>
                  </a:lnTo>
                  <a:lnTo>
                    <a:pt x="18519" y="5799"/>
                  </a:lnTo>
                  <a:lnTo>
                    <a:pt x="18483" y="5751"/>
                  </a:lnTo>
                  <a:lnTo>
                    <a:pt x="18350" y="5666"/>
                  </a:lnTo>
                  <a:lnTo>
                    <a:pt x="18168" y="5557"/>
                  </a:lnTo>
                  <a:lnTo>
                    <a:pt x="17927" y="5424"/>
                  </a:lnTo>
                  <a:lnTo>
                    <a:pt x="17311" y="5122"/>
                  </a:lnTo>
                  <a:lnTo>
                    <a:pt x="16538" y="4772"/>
                  </a:lnTo>
                  <a:lnTo>
                    <a:pt x="15632" y="4373"/>
                  </a:lnTo>
                  <a:lnTo>
                    <a:pt x="14641" y="3951"/>
                  </a:lnTo>
                  <a:lnTo>
                    <a:pt x="12503" y="3057"/>
                  </a:lnTo>
                  <a:lnTo>
                    <a:pt x="10389" y="2199"/>
                  </a:lnTo>
                  <a:lnTo>
                    <a:pt x="8541" y="1474"/>
                  </a:lnTo>
                  <a:lnTo>
                    <a:pt x="6765" y="774"/>
                  </a:lnTo>
                  <a:lnTo>
                    <a:pt x="3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6686432" y="4388593"/>
              <a:ext cx="373657" cy="343483"/>
            </a:xfrm>
            <a:custGeom>
              <a:avLst/>
              <a:gdLst/>
              <a:ahLst/>
              <a:cxnLst/>
              <a:rect l="l" t="t" r="r" b="b"/>
              <a:pathLst>
                <a:path w="5533" h="5086" extrusionOk="0">
                  <a:moveTo>
                    <a:pt x="677" y="0"/>
                  </a:moveTo>
                  <a:lnTo>
                    <a:pt x="0" y="5086"/>
                  </a:lnTo>
                  <a:lnTo>
                    <a:pt x="5533" y="5086"/>
                  </a:lnTo>
                  <a:lnTo>
                    <a:pt x="5243" y="4869"/>
                  </a:lnTo>
                  <a:lnTo>
                    <a:pt x="4518" y="4397"/>
                  </a:lnTo>
                  <a:lnTo>
                    <a:pt x="4083" y="4132"/>
                  </a:lnTo>
                  <a:lnTo>
                    <a:pt x="3648" y="3878"/>
                  </a:lnTo>
                  <a:lnTo>
                    <a:pt x="3250" y="3673"/>
                  </a:lnTo>
                  <a:lnTo>
                    <a:pt x="3068" y="3588"/>
                  </a:lnTo>
                  <a:lnTo>
                    <a:pt x="2911" y="3528"/>
                  </a:lnTo>
                  <a:lnTo>
                    <a:pt x="3298" y="810"/>
                  </a:lnTo>
                  <a:lnTo>
                    <a:pt x="67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5616118" y="2185963"/>
              <a:ext cx="257839" cy="1542770"/>
            </a:xfrm>
            <a:custGeom>
              <a:avLst/>
              <a:gdLst/>
              <a:ahLst/>
              <a:cxnLst/>
              <a:rect l="l" t="t" r="r" b="b"/>
              <a:pathLst>
                <a:path w="3818" h="22844" extrusionOk="0">
                  <a:moveTo>
                    <a:pt x="882" y="1"/>
                  </a:moveTo>
                  <a:lnTo>
                    <a:pt x="798" y="25"/>
                  </a:lnTo>
                  <a:lnTo>
                    <a:pt x="713" y="49"/>
                  </a:lnTo>
                  <a:lnTo>
                    <a:pt x="628" y="97"/>
                  </a:lnTo>
                  <a:lnTo>
                    <a:pt x="544" y="146"/>
                  </a:lnTo>
                  <a:lnTo>
                    <a:pt x="387" y="254"/>
                  </a:lnTo>
                  <a:lnTo>
                    <a:pt x="242" y="387"/>
                  </a:lnTo>
                  <a:lnTo>
                    <a:pt x="133" y="544"/>
                  </a:lnTo>
                  <a:lnTo>
                    <a:pt x="85" y="617"/>
                  </a:lnTo>
                  <a:lnTo>
                    <a:pt x="49" y="689"/>
                  </a:lnTo>
                  <a:lnTo>
                    <a:pt x="24" y="774"/>
                  </a:lnTo>
                  <a:lnTo>
                    <a:pt x="0" y="846"/>
                  </a:lnTo>
                  <a:lnTo>
                    <a:pt x="0" y="919"/>
                  </a:lnTo>
                  <a:lnTo>
                    <a:pt x="0" y="991"/>
                  </a:lnTo>
                  <a:lnTo>
                    <a:pt x="37" y="1064"/>
                  </a:lnTo>
                  <a:lnTo>
                    <a:pt x="109" y="1160"/>
                  </a:lnTo>
                  <a:lnTo>
                    <a:pt x="314" y="1426"/>
                  </a:lnTo>
                  <a:lnTo>
                    <a:pt x="459" y="1595"/>
                  </a:lnTo>
                  <a:lnTo>
                    <a:pt x="616" y="1801"/>
                  </a:lnTo>
                  <a:lnTo>
                    <a:pt x="773" y="2030"/>
                  </a:lnTo>
                  <a:lnTo>
                    <a:pt x="955" y="2308"/>
                  </a:lnTo>
                  <a:lnTo>
                    <a:pt x="1124" y="2610"/>
                  </a:lnTo>
                  <a:lnTo>
                    <a:pt x="1281" y="2960"/>
                  </a:lnTo>
                  <a:lnTo>
                    <a:pt x="1438" y="3347"/>
                  </a:lnTo>
                  <a:lnTo>
                    <a:pt x="1510" y="3564"/>
                  </a:lnTo>
                  <a:lnTo>
                    <a:pt x="1583" y="3794"/>
                  </a:lnTo>
                  <a:lnTo>
                    <a:pt x="1643" y="4023"/>
                  </a:lnTo>
                  <a:lnTo>
                    <a:pt x="1704" y="4277"/>
                  </a:lnTo>
                  <a:lnTo>
                    <a:pt x="1752" y="4531"/>
                  </a:lnTo>
                  <a:lnTo>
                    <a:pt x="1800" y="4808"/>
                  </a:lnTo>
                  <a:lnTo>
                    <a:pt x="1836" y="5098"/>
                  </a:lnTo>
                  <a:lnTo>
                    <a:pt x="1873" y="5400"/>
                  </a:lnTo>
                  <a:lnTo>
                    <a:pt x="1897" y="5714"/>
                  </a:lnTo>
                  <a:lnTo>
                    <a:pt x="1909" y="6041"/>
                  </a:lnTo>
                  <a:lnTo>
                    <a:pt x="1909" y="6379"/>
                  </a:lnTo>
                  <a:lnTo>
                    <a:pt x="1909" y="6693"/>
                  </a:lnTo>
                  <a:lnTo>
                    <a:pt x="1885" y="7007"/>
                  </a:lnTo>
                  <a:lnTo>
                    <a:pt x="1861" y="7309"/>
                  </a:lnTo>
                  <a:lnTo>
                    <a:pt x="1836" y="7611"/>
                  </a:lnTo>
                  <a:lnTo>
                    <a:pt x="1800" y="7901"/>
                  </a:lnTo>
                  <a:lnTo>
                    <a:pt x="1704" y="8457"/>
                  </a:lnTo>
                  <a:lnTo>
                    <a:pt x="1583" y="9000"/>
                  </a:lnTo>
                  <a:lnTo>
                    <a:pt x="1462" y="9520"/>
                  </a:lnTo>
                  <a:lnTo>
                    <a:pt x="1184" y="10571"/>
                  </a:lnTo>
                  <a:lnTo>
                    <a:pt x="1051" y="11102"/>
                  </a:lnTo>
                  <a:lnTo>
                    <a:pt x="930" y="11658"/>
                  </a:lnTo>
                  <a:lnTo>
                    <a:pt x="822" y="12226"/>
                  </a:lnTo>
                  <a:lnTo>
                    <a:pt x="773" y="12528"/>
                  </a:lnTo>
                  <a:lnTo>
                    <a:pt x="725" y="12830"/>
                  </a:lnTo>
                  <a:lnTo>
                    <a:pt x="701" y="13144"/>
                  </a:lnTo>
                  <a:lnTo>
                    <a:pt x="665" y="13470"/>
                  </a:lnTo>
                  <a:lnTo>
                    <a:pt x="653" y="13796"/>
                  </a:lnTo>
                  <a:lnTo>
                    <a:pt x="641" y="14146"/>
                  </a:lnTo>
                  <a:lnTo>
                    <a:pt x="641" y="14497"/>
                  </a:lnTo>
                  <a:lnTo>
                    <a:pt x="653" y="14871"/>
                  </a:lnTo>
                  <a:lnTo>
                    <a:pt x="677" y="15258"/>
                  </a:lnTo>
                  <a:lnTo>
                    <a:pt x="701" y="15656"/>
                  </a:lnTo>
                  <a:lnTo>
                    <a:pt x="749" y="16055"/>
                  </a:lnTo>
                  <a:lnTo>
                    <a:pt x="798" y="16441"/>
                  </a:lnTo>
                  <a:lnTo>
                    <a:pt x="918" y="17202"/>
                  </a:lnTo>
                  <a:lnTo>
                    <a:pt x="1051" y="17927"/>
                  </a:lnTo>
                  <a:lnTo>
                    <a:pt x="1208" y="18604"/>
                  </a:lnTo>
                  <a:lnTo>
                    <a:pt x="1377" y="19244"/>
                  </a:lnTo>
                  <a:lnTo>
                    <a:pt x="1546" y="19836"/>
                  </a:lnTo>
                  <a:lnTo>
                    <a:pt x="1728" y="20379"/>
                  </a:lnTo>
                  <a:lnTo>
                    <a:pt x="1909" y="20875"/>
                  </a:lnTo>
                  <a:lnTo>
                    <a:pt x="2078" y="21322"/>
                  </a:lnTo>
                  <a:lnTo>
                    <a:pt x="2235" y="21708"/>
                  </a:lnTo>
                  <a:lnTo>
                    <a:pt x="2392" y="22046"/>
                  </a:lnTo>
                  <a:lnTo>
                    <a:pt x="2525" y="22324"/>
                  </a:lnTo>
                  <a:lnTo>
                    <a:pt x="2718" y="22711"/>
                  </a:lnTo>
                  <a:lnTo>
                    <a:pt x="2791" y="22844"/>
                  </a:lnTo>
                  <a:lnTo>
                    <a:pt x="3818" y="22022"/>
                  </a:lnTo>
                  <a:lnTo>
                    <a:pt x="3624" y="21515"/>
                  </a:lnTo>
                  <a:lnTo>
                    <a:pt x="3455" y="21020"/>
                  </a:lnTo>
                  <a:lnTo>
                    <a:pt x="3286" y="20536"/>
                  </a:lnTo>
                  <a:lnTo>
                    <a:pt x="3129" y="20065"/>
                  </a:lnTo>
                  <a:lnTo>
                    <a:pt x="2996" y="19594"/>
                  </a:lnTo>
                  <a:lnTo>
                    <a:pt x="2863" y="19123"/>
                  </a:lnTo>
                  <a:lnTo>
                    <a:pt x="2742" y="18664"/>
                  </a:lnTo>
                  <a:lnTo>
                    <a:pt x="2634" y="18217"/>
                  </a:lnTo>
                  <a:lnTo>
                    <a:pt x="2525" y="17770"/>
                  </a:lnTo>
                  <a:lnTo>
                    <a:pt x="2440" y="17335"/>
                  </a:lnTo>
                  <a:lnTo>
                    <a:pt x="2368" y="16900"/>
                  </a:lnTo>
                  <a:lnTo>
                    <a:pt x="2295" y="16466"/>
                  </a:lnTo>
                  <a:lnTo>
                    <a:pt x="2235" y="16043"/>
                  </a:lnTo>
                  <a:lnTo>
                    <a:pt x="2199" y="15632"/>
                  </a:lnTo>
                  <a:lnTo>
                    <a:pt x="2163" y="15209"/>
                  </a:lnTo>
                  <a:lnTo>
                    <a:pt x="2138" y="14811"/>
                  </a:lnTo>
                  <a:lnTo>
                    <a:pt x="2114" y="14400"/>
                  </a:lnTo>
                  <a:lnTo>
                    <a:pt x="2114" y="14001"/>
                  </a:lnTo>
                  <a:lnTo>
                    <a:pt x="2114" y="13603"/>
                  </a:lnTo>
                  <a:lnTo>
                    <a:pt x="2138" y="13204"/>
                  </a:lnTo>
                  <a:lnTo>
                    <a:pt x="2163" y="12817"/>
                  </a:lnTo>
                  <a:lnTo>
                    <a:pt x="2199" y="12419"/>
                  </a:lnTo>
                  <a:lnTo>
                    <a:pt x="2247" y="12032"/>
                  </a:lnTo>
                  <a:lnTo>
                    <a:pt x="2295" y="11646"/>
                  </a:lnTo>
                  <a:lnTo>
                    <a:pt x="2368" y="11271"/>
                  </a:lnTo>
                  <a:lnTo>
                    <a:pt x="2440" y="10885"/>
                  </a:lnTo>
                  <a:lnTo>
                    <a:pt x="2525" y="10510"/>
                  </a:lnTo>
                  <a:lnTo>
                    <a:pt x="2622" y="10136"/>
                  </a:lnTo>
                  <a:lnTo>
                    <a:pt x="2718" y="9761"/>
                  </a:lnTo>
                  <a:lnTo>
                    <a:pt x="2839" y="9387"/>
                  </a:lnTo>
                  <a:lnTo>
                    <a:pt x="2960" y="9012"/>
                  </a:lnTo>
                  <a:lnTo>
                    <a:pt x="3093" y="8638"/>
                  </a:lnTo>
                  <a:lnTo>
                    <a:pt x="3214" y="8263"/>
                  </a:lnTo>
                  <a:lnTo>
                    <a:pt x="3310" y="7877"/>
                  </a:lnTo>
                  <a:lnTo>
                    <a:pt x="3383" y="7502"/>
                  </a:lnTo>
                  <a:lnTo>
                    <a:pt x="3431" y="7116"/>
                  </a:lnTo>
                  <a:lnTo>
                    <a:pt x="3455" y="6729"/>
                  </a:lnTo>
                  <a:lnTo>
                    <a:pt x="3467" y="6343"/>
                  </a:lnTo>
                  <a:lnTo>
                    <a:pt x="3455" y="5968"/>
                  </a:lnTo>
                  <a:lnTo>
                    <a:pt x="3419" y="5594"/>
                  </a:lnTo>
                  <a:lnTo>
                    <a:pt x="3371" y="5219"/>
                  </a:lnTo>
                  <a:lnTo>
                    <a:pt x="3310" y="4845"/>
                  </a:lnTo>
                  <a:lnTo>
                    <a:pt x="3238" y="4482"/>
                  </a:lnTo>
                  <a:lnTo>
                    <a:pt x="3153" y="4120"/>
                  </a:lnTo>
                  <a:lnTo>
                    <a:pt x="3056" y="3770"/>
                  </a:lnTo>
                  <a:lnTo>
                    <a:pt x="2948" y="3431"/>
                  </a:lnTo>
                  <a:lnTo>
                    <a:pt x="2827" y="3105"/>
                  </a:lnTo>
                  <a:lnTo>
                    <a:pt x="2706" y="2791"/>
                  </a:lnTo>
                  <a:lnTo>
                    <a:pt x="2573" y="2477"/>
                  </a:lnTo>
                  <a:lnTo>
                    <a:pt x="2440" y="2187"/>
                  </a:lnTo>
                  <a:lnTo>
                    <a:pt x="2308" y="1909"/>
                  </a:lnTo>
                  <a:lnTo>
                    <a:pt x="2163" y="1644"/>
                  </a:lnTo>
                  <a:lnTo>
                    <a:pt x="2030" y="1390"/>
                  </a:lnTo>
                  <a:lnTo>
                    <a:pt x="1885" y="1160"/>
                  </a:lnTo>
                  <a:lnTo>
                    <a:pt x="1752" y="943"/>
                  </a:lnTo>
                  <a:lnTo>
                    <a:pt x="1619" y="750"/>
                  </a:lnTo>
                  <a:lnTo>
                    <a:pt x="1498" y="568"/>
                  </a:lnTo>
                  <a:lnTo>
                    <a:pt x="1377" y="423"/>
                  </a:lnTo>
                  <a:lnTo>
                    <a:pt x="1269" y="291"/>
                  </a:lnTo>
                  <a:lnTo>
                    <a:pt x="1172" y="182"/>
                  </a:lnTo>
                  <a:lnTo>
                    <a:pt x="1075" y="97"/>
                  </a:lnTo>
                  <a:lnTo>
                    <a:pt x="1003" y="37"/>
                  </a:lnTo>
                  <a:lnTo>
                    <a:pt x="9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5762932" y="3633989"/>
              <a:ext cx="932489" cy="238263"/>
            </a:xfrm>
            <a:custGeom>
              <a:avLst/>
              <a:gdLst/>
              <a:ahLst/>
              <a:cxnLst/>
              <a:rect l="l" t="t" r="r" b="b"/>
              <a:pathLst>
                <a:path w="13808" h="3528" extrusionOk="0">
                  <a:moveTo>
                    <a:pt x="2634" y="0"/>
                  </a:moveTo>
                  <a:lnTo>
                    <a:pt x="2308" y="25"/>
                  </a:lnTo>
                  <a:lnTo>
                    <a:pt x="1994" y="49"/>
                  </a:lnTo>
                  <a:lnTo>
                    <a:pt x="1716" y="97"/>
                  </a:lnTo>
                  <a:lnTo>
                    <a:pt x="1462" y="158"/>
                  </a:lnTo>
                  <a:lnTo>
                    <a:pt x="1221" y="230"/>
                  </a:lnTo>
                  <a:lnTo>
                    <a:pt x="1015" y="315"/>
                  </a:lnTo>
                  <a:lnTo>
                    <a:pt x="834" y="411"/>
                  </a:lnTo>
                  <a:lnTo>
                    <a:pt x="665" y="508"/>
                  </a:lnTo>
                  <a:lnTo>
                    <a:pt x="520" y="617"/>
                  </a:lnTo>
                  <a:lnTo>
                    <a:pt x="387" y="737"/>
                  </a:lnTo>
                  <a:lnTo>
                    <a:pt x="278" y="858"/>
                  </a:lnTo>
                  <a:lnTo>
                    <a:pt x="194" y="991"/>
                  </a:lnTo>
                  <a:lnTo>
                    <a:pt x="121" y="1124"/>
                  </a:lnTo>
                  <a:lnTo>
                    <a:pt x="73" y="1257"/>
                  </a:lnTo>
                  <a:lnTo>
                    <a:pt x="37" y="1402"/>
                  </a:lnTo>
                  <a:lnTo>
                    <a:pt x="13" y="1547"/>
                  </a:lnTo>
                  <a:lnTo>
                    <a:pt x="1" y="1692"/>
                  </a:lnTo>
                  <a:lnTo>
                    <a:pt x="13" y="1825"/>
                  </a:lnTo>
                  <a:lnTo>
                    <a:pt x="37" y="1969"/>
                  </a:lnTo>
                  <a:lnTo>
                    <a:pt x="73" y="2114"/>
                  </a:lnTo>
                  <a:lnTo>
                    <a:pt x="109" y="2247"/>
                  </a:lnTo>
                  <a:lnTo>
                    <a:pt x="170" y="2380"/>
                  </a:lnTo>
                  <a:lnTo>
                    <a:pt x="242" y="2513"/>
                  </a:lnTo>
                  <a:lnTo>
                    <a:pt x="315" y="2634"/>
                  </a:lnTo>
                  <a:lnTo>
                    <a:pt x="399" y="2755"/>
                  </a:lnTo>
                  <a:lnTo>
                    <a:pt x="496" y="2863"/>
                  </a:lnTo>
                  <a:lnTo>
                    <a:pt x="593" y="2960"/>
                  </a:lnTo>
                  <a:lnTo>
                    <a:pt x="701" y="3057"/>
                  </a:lnTo>
                  <a:lnTo>
                    <a:pt x="822" y="3141"/>
                  </a:lnTo>
                  <a:lnTo>
                    <a:pt x="943" y="3214"/>
                  </a:lnTo>
                  <a:lnTo>
                    <a:pt x="1088" y="3274"/>
                  </a:lnTo>
                  <a:lnTo>
                    <a:pt x="1221" y="3335"/>
                  </a:lnTo>
                  <a:lnTo>
                    <a:pt x="1378" y="3383"/>
                  </a:lnTo>
                  <a:lnTo>
                    <a:pt x="1535" y="3419"/>
                  </a:lnTo>
                  <a:lnTo>
                    <a:pt x="1704" y="3455"/>
                  </a:lnTo>
                  <a:lnTo>
                    <a:pt x="1873" y="3479"/>
                  </a:lnTo>
                  <a:lnTo>
                    <a:pt x="2235" y="3516"/>
                  </a:lnTo>
                  <a:lnTo>
                    <a:pt x="2622" y="3528"/>
                  </a:lnTo>
                  <a:lnTo>
                    <a:pt x="3021" y="3516"/>
                  </a:lnTo>
                  <a:lnTo>
                    <a:pt x="3431" y="3504"/>
                  </a:lnTo>
                  <a:lnTo>
                    <a:pt x="3866" y="3467"/>
                  </a:lnTo>
                  <a:lnTo>
                    <a:pt x="4301" y="3431"/>
                  </a:lnTo>
                  <a:lnTo>
                    <a:pt x="5183" y="3347"/>
                  </a:lnTo>
                  <a:lnTo>
                    <a:pt x="5630" y="3310"/>
                  </a:lnTo>
                  <a:lnTo>
                    <a:pt x="6065" y="3274"/>
                  </a:lnTo>
                  <a:lnTo>
                    <a:pt x="6488" y="3262"/>
                  </a:lnTo>
                  <a:lnTo>
                    <a:pt x="6910" y="3250"/>
                  </a:lnTo>
                  <a:lnTo>
                    <a:pt x="7321" y="3262"/>
                  </a:lnTo>
                  <a:lnTo>
                    <a:pt x="7744" y="3274"/>
                  </a:lnTo>
                  <a:lnTo>
                    <a:pt x="8179" y="3310"/>
                  </a:lnTo>
                  <a:lnTo>
                    <a:pt x="8626" y="3347"/>
                  </a:lnTo>
                  <a:lnTo>
                    <a:pt x="9508" y="3431"/>
                  </a:lnTo>
                  <a:lnTo>
                    <a:pt x="9942" y="3467"/>
                  </a:lnTo>
                  <a:lnTo>
                    <a:pt x="10377" y="3504"/>
                  </a:lnTo>
                  <a:lnTo>
                    <a:pt x="10788" y="3516"/>
                  </a:lnTo>
                  <a:lnTo>
                    <a:pt x="11187" y="3528"/>
                  </a:lnTo>
                  <a:lnTo>
                    <a:pt x="11573" y="3516"/>
                  </a:lnTo>
                  <a:lnTo>
                    <a:pt x="11936" y="3479"/>
                  </a:lnTo>
                  <a:lnTo>
                    <a:pt x="12105" y="3455"/>
                  </a:lnTo>
                  <a:lnTo>
                    <a:pt x="12274" y="3419"/>
                  </a:lnTo>
                  <a:lnTo>
                    <a:pt x="12431" y="3383"/>
                  </a:lnTo>
                  <a:lnTo>
                    <a:pt x="12588" y="3335"/>
                  </a:lnTo>
                  <a:lnTo>
                    <a:pt x="12721" y="3274"/>
                  </a:lnTo>
                  <a:lnTo>
                    <a:pt x="12866" y="3214"/>
                  </a:lnTo>
                  <a:lnTo>
                    <a:pt x="12987" y="3141"/>
                  </a:lnTo>
                  <a:lnTo>
                    <a:pt x="13107" y="3057"/>
                  </a:lnTo>
                  <a:lnTo>
                    <a:pt x="13216" y="2960"/>
                  </a:lnTo>
                  <a:lnTo>
                    <a:pt x="13313" y="2863"/>
                  </a:lnTo>
                  <a:lnTo>
                    <a:pt x="13409" y="2755"/>
                  </a:lnTo>
                  <a:lnTo>
                    <a:pt x="13494" y="2634"/>
                  </a:lnTo>
                  <a:lnTo>
                    <a:pt x="13566" y="2513"/>
                  </a:lnTo>
                  <a:lnTo>
                    <a:pt x="13639" y="2380"/>
                  </a:lnTo>
                  <a:lnTo>
                    <a:pt x="13699" y="2247"/>
                  </a:lnTo>
                  <a:lnTo>
                    <a:pt x="13748" y="2114"/>
                  </a:lnTo>
                  <a:lnTo>
                    <a:pt x="13772" y="1969"/>
                  </a:lnTo>
                  <a:lnTo>
                    <a:pt x="13796" y="1825"/>
                  </a:lnTo>
                  <a:lnTo>
                    <a:pt x="13808" y="1692"/>
                  </a:lnTo>
                  <a:lnTo>
                    <a:pt x="13796" y="1547"/>
                  </a:lnTo>
                  <a:lnTo>
                    <a:pt x="13772" y="1402"/>
                  </a:lnTo>
                  <a:lnTo>
                    <a:pt x="13736" y="1257"/>
                  </a:lnTo>
                  <a:lnTo>
                    <a:pt x="13687" y="1124"/>
                  </a:lnTo>
                  <a:lnTo>
                    <a:pt x="13615" y="991"/>
                  </a:lnTo>
                  <a:lnTo>
                    <a:pt x="13530" y="858"/>
                  </a:lnTo>
                  <a:lnTo>
                    <a:pt x="13421" y="737"/>
                  </a:lnTo>
                  <a:lnTo>
                    <a:pt x="13289" y="617"/>
                  </a:lnTo>
                  <a:lnTo>
                    <a:pt x="13144" y="508"/>
                  </a:lnTo>
                  <a:lnTo>
                    <a:pt x="12987" y="411"/>
                  </a:lnTo>
                  <a:lnTo>
                    <a:pt x="12793" y="315"/>
                  </a:lnTo>
                  <a:lnTo>
                    <a:pt x="12588" y="230"/>
                  </a:lnTo>
                  <a:lnTo>
                    <a:pt x="12346" y="158"/>
                  </a:lnTo>
                  <a:lnTo>
                    <a:pt x="12093" y="97"/>
                  </a:lnTo>
                  <a:lnTo>
                    <a:pt x="11815" y="49"/>
                  </a:lnTo>
                  <a:lnTo>
                    <a:pt x="11501" y="25"/>
                  </a:lnTo>
                  <a:lnTo>
                    <a:pt x="11175" y="0"/>
                  </a:lnTo>
                  <a:lnTo>
                    <a:pt x="10812" y="0"/>
                  </a:lnTo>
                  <a:lnTo>
                    <a:pt x="10426" y="13"/>
                  </a:lnTo>
                  <a:lnTo>
                    <a:pt x="10015" y="37"/>
                  </a:lnTo>
                  <a:lnTo>
                    <a:pt x="9568" y="85"/>
                  </a:lnTo>
                  <a:lnTo>
                    <a:pt x="8058" y="266"/>
                  </a:lnTo>
                  <a:lnTo>
                    <a:pt x="6910" y="387"/>
                  </a:lnTo>
                  <a:lnTo>
                    <a:pt x="5751" y="266"/>
                  </a:lnTo>
                  <a:lnTo>
                    <a:pt x="4241" y="85"/>
                  </a:lnTo>
                  <a:lnTo>
                    <a:pt x="3794" y="37"/>
                  </a:lnTo>
                  <a:lnTo>
                    <a:pt x="3383" y="13"/>
                  </a:lnTo>
                  <a:lnTo>
                    <a:pt x="2996"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6564064" y="1939606"/>
              <a:ext cx="347590" cy="514009"/>
            </a:xfrm>
            <a:custGeom>
              <a:avLst/>
              <a:gdLst/>
              <a:ahLst/>
              <a:cxnLst/>
              <a:rect l="l" t="t" r="r" b="b"/>
              <a:pathLst>
                <a:path w="5147" h="7611" extrusionOk="0">
                  <a:moveTo>
                    <a:pt x="4156" y="1"/>
                  </a:moveTo>
                  <a:lnTo>
                    <a:pt x="3950" y="230"/>
                  </a:lnTo>
                  <a:lnTo>
                    <a:pt x="3431" y="846"/>
                  </a:lnTo>
                  <a:lnTo>
                    <a:pt x="3080" y="1269"/>
                  </a:lnTo>
                  <a:lnTo>
                    <a:pt x="2694" y="1740"/>
                  </a:lnTo>
                  <a:lnTo>
                    <a:pt x="2295" y="2259"/>
                  </a:lnTo>
                  <a:lnTo>
                    <a:pt x="1873" y="2803"/>
                  </a:lnTo>
                  <a:lnTo>
                    <a:pt x="1474" y="3371"/>
                  </a:lnTo>
                  <a:lnTo>
                    <a:pt x="1087" y="3926"/>
                  </a:lnTo>
                  <a:lnTo>
                    <a:pt x="737" y="4482"/>
                  </a:lnTo>
                  <a:lnTo>
                    <a:pt x="580" y="4748"/>
                  </a:lnTo>
                  <a:lnTo>
                    <a:pt x="435" y="5002"/>
                  </a:lnTo>
                  <a:lnTo>
                    <a:pt x="314" y="5255"/>
                  </a:lnTo>
                  <a:lnTo>
                    <a:pt x="205" y="5497"/>
                  </a:lnTo>
                  <a:lnTo>
                    <a:pt x="121" y="5714"/>
                  </a:lnTo>
                  <a:lnTo>
                    <a:pt x="48" y="5932"/>
                  </a:lnTo>
                  <a:lnTo>
                    <a:pt x="12" y="6125"/>
                  </a:lnTo>
                  <a:lnTo>
                    <a:pt x="0" y="6294"/>
                  </a:lnTo>
                  <a:lnTo>
                    <a:pt x="0" y="6379"/>
                  </a:lnTo>
                  <a:lnTo>
                    <a:pt x="12" y="6451"/>
                  </a:lnTo>
                  <a:lnTo>
                    <a:pt x="24" y="6524"/>
                  </a:lnTo>
                  <a:lnTo>
                    <a:pt x="48" y="6584"/>
                  </a:lnTo>
                  <a:lnTo>
                    <a:pt x="109" y="6705"/>
                  </a:lnTo>
                  <a:lnTo>
                    <a:pt x="181" y="6814"/>
                  </a:lnTo>
                  <a:lnTo>
                    <a:pt x="266" y="6922"/>
                  </a:lnTo>
                  <a:lnTo>
                    <a:pt x="350" y="7019"/>
                  </a:lnTo>
                  <a:lnTo>
                    <a:pt x="447" y="7104"/>
                  </a:lnTo>
                  <a:lnTo>
                    <a:pt x="544" y="7188"/>
                  </a:lnTo>
                  <a:lnTo>
                    <a:pt x="652" y="7261"/>
                  </a:lnTo>
                  <a:lnTo>
                    <a:pt x="761" y="7333"/>
                  </a:lnTo>
                  <a:lnTo>
                    <a:pt x="882" y="7393"/>
                  </a:lnTo>
                  <a:lnTo>
                    <a:pt x="1003" y="7442"/>
                  </a:lnTo>
                  <a:lnTo>
                    <a:pt x="1124" y="7490"/>
                  </a:lnTo>
                  <a:lnTo>
                    <a:pt x="1256" y="7526"/>
                  </a:lnTo>
                  <a:lnTo>
                    <a:pt x="1389" y="7563"/>
                  </a:lnTo>
                  <a:lnTo>
                    <a:pt x="1522" y="7575"/>
                  </a:lnTo>
                  <a:lnTo>
                    <a:pt x="1655" y="7599"/>
                  </a:lnTo>
                  <a:lnTo>
                    <a:pt x="1788" y="7599"/>
                  </a:lnTo>
                  <a:lnTo>
                    <a:pt x="1921" y="7611"/>
                  </a:lnTo>
                  <a:lnTo>
                    <a:pt x="2054" y="7599"/>
                  </a:lnTo>
                  <a:lnTo>
                    <a:pt x="2187" y="7587"/>
                  </a:lnTo>
                  <a:lnTo>
                    <a:pt x="2319" y="7563"/>
                  </a:lnTo>
                  <a:lnTo>
                    <a:pt x="2440" y="7526"/>
                  </a:lnTo>
                  <a:lnTo>
                    <a:pt x="2573" y="7490"/>
                  </a:lnTo>
                  <a:lnTo>
                    <a:pt x="2694" y="7454"/>
                  </a:lnTo>
                  <a:lnTo>
                    <a:pt x="2815" y="7393"/>
                  </a:lnTo>
                  <a:lnTo>
                    <a:pt x="2923" y="7333"/>
                  </a:lnTo>
                  <a:lnTo>
                    <a:pt x="3032" y="7273"/>
                  </a:lnTo>
                  <a:lnTo>
                    <a:pt x="3129" y="7188"/>
                  </a:lnTo>
                  <a:lnTo>
                    <a:pt x="3225" y="7104"/>
                  </a:lnTo>
                  <a:lnTo>
                    <a:pt x="3322" y="7019"/>
                  </a:lnTo>
                  <a:lnTo>
                    <a:pt x="3395" y="6922"/>
                  </a:lnTo>
                  <a:lnTo>
                    <a:pt x="3467" y="6814"/>
                  </a:lnTo>
                  <a:lnTo>
                    <a:pt x="3540" y="6693"/>
                  </a:lnTo>
                  <a:lnTo>
                    <a:pt x="3588" y="6572"/>
                  </a:lnTo>
                  <a:lnTo>
                    <a:pt x="3624" y="6451"/>
                  </a:lnTo>
                  <a:lnTo>
                    <a:pt x="3660" y="6330"/>
                  </a:lnTo>
                  <a:lnTo>
                    <a:pt x="3684" y="6198"/>
                  </a:lnTo>
                  <a:lnTo>
                    <a:pt x="3697" y="6077"/>
                  </a:lnTo>
                  <a:lnTo>
                    <a:pt x="3709" y="5944"/>
                  </a:lnTo>
                  <a:lnTo>
                    <a:pt x="3709" y="5678"/>
                  </a:lnTo>
                  <a:lnTo>
                    <a:pt x="3697" y="5424"/>
                  </a:lnTo>
                  <a:lnTo>
                    <a:pt x="3660" y="5159"/>
                  </a:lnTo>
                  <a:lnTo>
                    <a:pt x="3600" y="4663"/>
                  </a:lnTo>
                  <a:lnTo>
                    <a:pt x="3576" y="4410"/>
                  </a:lnTo>
                  <a:lnTo>
                    <a:pt x="3576" y="4180"/>
                  </a:lnTo>
                  <a:lnTo>
                    <a:pt x="3576" y="4071"/>
                  </a:lnTo>
                  <a:lnTo>
                    <a:pt x="3588" y="3963"/>
                  </a:lnTo>
                  <a:lnTo>
                    <a:pt x="3612" y="3854"/>
                  </a:lnTo>
                  <a:lnTo>
                    <a:pt x="3648" y="3757"/>
                  </a:lnTo>
                  <a:lnTo>
                    <a:pt x="3684" y="3649"/>
                  </a:lnTo>
                  <a:lnTo>
                    <a:pt x="3733" y="3564"/>
                  </a:lnTo>
                  <a:lnTo>
                    <a:pt x="3793" y="3467"/>
                  </a:lnTo>
                  <a:lnTo>
                    <a:pt x="3866" y="3383"/>
                  </a:lnTo>
                  <a:lnTo>
                    <a:pt x="3950" y="3310"/>
                  </a:lnTo>
                  <a:lnTo>
                    <a:pt x="4047" y="3238"/>
                  </a:lnTo>
                  <a:lnTo>
                    <a:pt x="4168" y="3165"/>
                  </a:lnTo>
                  <a:lnTo>
                    <a:pt x="4301" y="3105"/>
                  </a:lnTo>
                  <a:lnTo>
                    <a:pt x="4421" y="3045"/>
                  </a:lnTo>
                  <a:lnTo>
                    <a:pt x="4542" y="2984"/>
                  </a:lnTo>
                  <a:lnTo>
                    <a:pt x="4651" y="2912"/>
                  </a:lnTo>
                  <a:lnTo>
                    <a:pt x="4748" y="2839"/>
                  </a:lnTo>
                  <a:lnTo>
                    <a:pt x="4832" y="2767"/>
                  </a:lnTo>
                  <a:lnTo>
                    <a:pt x="4905" y="2694"/>
                  </a:lnTo>
                  <a:lnTo>
                    <a:pt x="4965" y="2610"/>
                  </a:lnTo>
                  <a:lnTo>
                    <a:pt x="5025" y="2525"/>
                  </a:lnTo>
                  <a:lnTo>
                    <a:pt x="5062" y="2441"/>
                  </a:lnTo>
                  <a:lnTo>
                    <a:pt x="5098" y="2344"/>
                  </a:lnTo>
                  <a:lnTo>
                    <a:pt x="5122" y="2259"/>
                  </a:lnTo>
                  <a:lnTo>
                    <a:pt x="5134" y="2163"/>
                  </a:lnTo>
                  <a:lnTo>
                    <a:pt x="5146" y="2066"/>
                  </a:lnTo>
                  <a:lnTo>
                    <a:pt x="5146" y="1970"/>
                  </a:lnTo>
                  <a:lnTo>
                    <a:pt x="5122" y="1764"/>
                  </a:lnTo>
                  <a:lnTo>
                    <a:pt x="5062" y="1559"/>
                  </a:lnTo>
                  <a:lnTo>
                    <a:pt x="4989" y="1341"/>
                  </a:lnTo>
                  <a:lnTo>
                    <a:pt x="4892" y="1124"/>
                  </a:lnTo>
                  <a:lnTo>
                    <a:pt x="4772" y="907"/>
                  </a:lnTo>
                  <a:lnTo>
                    <a:pt x="4627" y="677"/>
                  </a:lnTo>
                  <a:lnTo>
                    <a:pt x="4482" y="447"/>
                  </a:lnTo>
                  <a:lnTo>
                    <a:pt x="4325" y="230"/>
                  </a:lnTo>
                  <a:lnTo>
                    <a:pt x="41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6420491" y="1942847"/>
              <a:ext cx="439772" cy="505905"/>
            </a:xfrm>
            <a:custGeom>
              <a:avLst/>
              <a:gdLst/>
              <a:ahLst/>
              <a:cxnLst/>
              <a:rect l="l" t="t" r="r" b="b"/>
              <a:pathLst>
                <a:path w="6512" h="7491" extrusionOk="0">
                  <a:moveTo>
                    <a:pt x="3334" y="1"/>
                  </a:moveTo>
                  <a:lnTo>
                    <a:pt x="2887" y="25"/>
                  </a:lnTo>
                  <a:lnTo>
                    <a:pt x="2718" y="37"/>
                  </a:lnTo>
                  <a:lnTo>
                    <a:pt x="0" y="6270"/>
                  </a:lnTo>
                  <a:lnTo>
                    <a:pt x="1812" y="7490"/>
                  </a:lnTo>
                  <a:lnTo>
                    <a:pt x="2887" y="5268"/>
                  </a:lnTo>
                  <a:lnTo>
                    <a:pt x="3032" y="5388"/>
                  </a:lnTo>
                  <a:lnTo>
                    <a:pt x="3189" y="5497"/>
                  </a:lnTo>
                  <a:lnTo>
                    <a:pt x="3382" y="5618"/>
                  </a:lnTo>
                  <a:lnTo>
                    <a:pt x="3491" y="5678"/>
                  </a:lnTo>
                  <a:lnTo>
                    <a:pt x="3600" y="5727"/>
                  </a:lnTo>
                  <a:lnTo>
                    <a:pt x="3709" y="5775"/>
                  </a:lnTo>
                  <a:lnTo>
                    <a:pt x="3829" y="5799"/>
                  </a:lnTo>
                  <a:lnTo>
                    <a:pt x="3938" y="5811"/>
                  </a:lnTo>
                  <a:lnTo>
                    <a:pt x="4047" y="5811"/>
                  </a:lnTo>
                  <a:lnTo>
                    <a:pt x="4143" y="5799"/>
                  </a:lnTo>
                  <a:lnTo>
                    <a:pt x="4240" y="5751"/>
                  </a:lnTo>
                  <a:lnTo>
                    <a:pt x="4288" y="5715"/>
                  </a:lnTo>
                  <a:lnTo>
                    <a:pt x="4337" y="5666"/>
                  </a:lnTo>
                  <a:lnTo>
                    <a:pt x="4470" y="5533"/>
                  </a:lnTo>
                  <a:lnTo>
                    <a:pt x="4602" y="5340"/>
                  </a:lnTo>
                  <a:lnTo>
                    <a:pt x="4772" y="5111"/>
                  </a:lnTo>
                  <a:lnTo>
                    <a:pt x="4941" y="4833"/>
                  </a:lnTo>
                  <a:lnTo>
                    <a:pt x="5122" y="4531"/>
                  </a:lnTo>
                  <a:lnTo>
                    <a:pt x="5303" y="4205"/>
                  </a:lnTo>
                  <a:lnTo>
                    <a:pt x="5484" y="3854"/>
                  </a:lnTo>
                  <a:lnTo>
                    <a:pt x="5666" y="3492"/>
                  </a:lnTo>
                  <a:lnTo>
                    <a:pt x="5835" y="3117"/>
                  </a:lnTo>
                  <a:lnTo>
                    <a:pt x="6004" y="2755"/>
                  </a:lnTo>
                  <a:lnTo>
                    <a:pt x="6149" y="2381"/>
                  </a:lnTo>
                  <a:lnTo>
                    <a:pt x="6282" y="2030"/>
                  </a:lnTo>
                  <a:lnTo>
                    <a:pt x="6378" y="1692"/>
                  </a:lnTo>
                  <a:lnTo>
                    <a:pt x="6463" y="1378"/>
                  </a:lnTo>
                  <a:lnTo>
                    <a:pt x="6511" y="1088"/>
                  </a:lnTo>
                  <a:lnTo>
                    <a:pt x="6511" y="955"/>
                  </a:lnTo>
                  <a:lnTo>
                    <a:pt x="6499" y="846"/>
                  </a:lnTo>
                  <a:lnTo>
                    <a:pt x="6451" y="738"/>
                  </a:lnTo>
                  <a:lnTo>
                    <a:pt x="6402" y="641"/>
                  </a:lnTo>
                  <a:lnTo>
                    <a:pt x="6318" y="544"/>
                  </a:lnTo>
                  <a:lnTo>
                    <a:pt x="6221" y="460"/>
                  </a:lnTo>
                  <a:lnTo>
                    <a:pt x="6112" y="387"/>
                  </a:lnTo>
                  <a:lnTo>
                    <a:pt x="5992" y="327"/>
                  </a:lnTo>
                  <a:lnTo>
                    <a:pt x="5859" y="267"/>
                  </a:lnTo>
                  <a:lnTo>
                    <a:pt x="5702" y="218"/>
                  </a:lnTo>
                  <a:lnTo>
                    <a:pt x="5545" y="170"/>
                  </a:lnTo>
                  <a:lnTo>
                    <a:pt x="5388" y="134"/>
                  </a:lnTo>
                  <a:lnTo>
                    <a:pt x="5037" y="73"/>
                  </a:lnTo>
                  <a:lnTo>
                    <a:pt x="4675" y="37"/>
                  </a:lnTo>
                  <a:lnTo>
                    <a:pt x="4313" y="13"/>
                  </a:lnTo>
                  <a:lnTo>
                    <a:pt x="3962" y="1"/>
                  </a:lnTo>
                  <a:close/>
                </a:path>
              </a:pathLst>
            </a:custGeom>
            <a:solidFill>
              <a:srgbClr val="FCF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6548532" y="2245527"/>
              <a:ext cx="66992" cy="71857"/>
            </a:xfrm>
            <a:custGeom>
              <a:avLst/>
              <a:gdLst/>
              <a:ahLst/>
              <a:cxnLst/>
              <a:rect l="l" t="t" r="r" b="b"/>
              <a:pathLst>
                <a:path w="992" h="1064" extrusionOk="0">
                  <a:moveTo>
                    <a:pt x="1" y="0"/>
                  </a:moveTo>
                  <a:lnTo>
                    <a:pt x="61" y="85"/>
                  </a:lnTo>
                  <a:lnTo>
                    <a:pt x="218" y="315"/>
                  </a:lnTo>
                  <a:lnTo>
                    <a:pt x="484" y="653"/>
                  </a:lnTo>
                  <a:lnTo>
                    <a:pt x="665" y="858"/>
                  </a:lnTo>
                  <a:lnTo>
                    <a:pt x="858" y="1064"/>
                  </a:lnTo>
                  <a:lnTo>
                    <a:pt x="991" y="786"/>
                  </a:lnTo>
                  <a:lnTo>
                    <a:pt x="617" y="520"/>
                  </a:lnTo>
                  <a:lnTo>
                    <a:pt x="303" y="266"/>
                  </a:lnTo>
                  <a:lnTo>
                    <a:pt x="1" y="0"/>
                  </a:lnTo>
                  <a:close/>
                </a:path>
              </a:pathLst>
            </a:custGeom>
            <a:solidFill>
              <a:srgbClr val="1D7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923658" y="2185153"/>
              <a:ext cx="722057" cy="1113652"/>
            </a:xfrm>
            <a:custGeom>
              <a:avLst/>
              <a:gdLst/>
              <a:ahLst/>
              <a:cxnLst/>
              <a:rect l="l" t="t" r="r" b="b"/>
              <a:pathLst>
                <a:path w="10692" h="16490" extrusionOk="0">
                  <a:moveTo>
                    <a:pt x="7913" y="1"/>
                  </a:moveTo>
                  <a:lnTo>
                    <a:pt x="7864" y="13"/>
                  </a:lnTo>
                  <a:lnTo>
                    <a:pt x="7792" y="61"/>
                  </a:lnTo>
                  <a:lnTo>
                    <a:pt x="7719" y="133"/>
                  </a:lnTo>
                  <a:lnTo>
                    <a:pt x="7635" y="230"/>
                  </a:lnTo>
                  <a:lnTo>
                    <a:pt x="7550" y="339"/>
                  </a:lnTo>
                  <a:lnTo>
                    <a:pt x="7381" y="617"/>
                  </a:lnTo>
                  <a:lnTo>
                    <a:pt x="7224" y="907"/>
                  </a:lnTo>
                  <a:lnTo>
                    <a:pt x="7079" y="1196"/>
                  </a:lnTo>
                  <a:lnTo>
                    <a:pt x="6970" y="1450"/>
                  </a:lnTo>
                  <a:lnTo>
                    <a:pt x="6862" y="1680"/>
                  </a:lnTo>
                  <a:lnTo>
                    <a:pt x="6729" y="1800"/>
                  </a:lnTo>
                  <a:lnTo>
                    <a:pt x="6354" y="2139"/>
                  </a:lnTo>
                  <a:lnTo>
                    <a:pt x="6089" y="2392"/>
                  </a:lnTo>
                  <a:lnTo>
                    <a:pt x="5787" y="2682"/>
                  </a:lnTo>
                  <a:lnTo>
                    <a:pt x="5461" y="3021"/>
                  </a:lnTo>
                  <a:lnTo>
                    <a:pt x="5110" y="3407"/>
                  </a:lnTo>
                  <a:lnTo>
                    <a:pt x="4736" y="3830"/>
                  </a:lnTo>
                  <a:lnTo>
                    <a:pt x="4361" y="4289"/>
                  </a:lnTo>
                  <a:lnTo>
                    <a:pt x="3975" y="4784"/>
                  </a:lnTo>
                  <a:lnTo>
                    <a:pt x="3600" y="5304"/>
                  </a:lnTo>
                  <a:lnTo>
                    <a:pt x="3419" y="5581"/>
                  </a:lnTo>
                  <a:lnTo>
                    <a:pt x="3238" y="5859"/>
                  </a:lnTo>
                  <a:lnTo>
                    <a:pt x="3069" y="6149"/>
                  </a:lnTo>
                  <a:lnTo>
                    <a:pt x="2900" y="6451"/>
                  </a:lnTo>
                  <a:lnTo>
                    <a:pt x="2743" y="6741"/>
                  </a:lnTo>
                  <a:lnTo>
                    <a:pt x="2585" y="7055"/>
                  </a:lnTo>
                  <a:lnTo>
                    <a:pt x="2441" y="7357"/>
                  </a:lnTo>
                  <a:lnTo>
                    <a:pt x="2308" y="7683"/>
                  </a:lnTo>
                  <a:lnTo>
                    <a:pt x="2054" y="8336"/>
                  </a:lnTo>
                  <a:lnTo>
                    <a:pt x="1812" y="9000"/>
                  </a:lnTo>
                  <a:lnTo>
                    <a:pt x="1583" y="9689"/>
                  </a:lnTo>
                  <a:lnTo>
                    <a:pt x="1365" y="10377"/>
                  </a:lnTo>
                  <a:lnTo>
                    <a:pt x="1160" y="11054"/>
                  </a:lnTo>
                  <a:lnTo>
                    <a:pt x="967" y="11718"/>
                  </a:lnTo>
                  <a:lnTo>
                    <a:pt x="798" y="12358"/>
                  </a:lnTo>
                  <a:lnTo>
                    <a:pt x="629" y="12974"/>
                  </a:lnTo>
                  <a:lnTo>
                    <a:pt x="363" y="14074"/>
                  </a:lnTo>
                  <a:lnTo>
                    <a:pt x="170" y="14943"/>
                  </a:lnTo>
                  <a:lnTo>
                    <a:pt x="0" y="15717"/>
                  </a:lnTo>
                  <a:lnTo>
                    <a:pt x="6451" y="16490"/>
                  </a:lnTo>
                  <a:lnTo>
                    <a:pt x="6644" y="15813"/>
                  </a:lnTo>
                  <a:lnTo>
                    <a:pt x="7115" y="14279"/>
                  </a:lnTo>
                  <a:lnTo>
                    <a:pt x="7393" y="13409"/>
                  </a:lnTo>
                  <a:lnTo>
                    <a:pt x="7683" y="12588"/>
                  </a:lnTo>
                  <a:lnTo>
                    <a:pt x="7816" y="12225"/>
                  </a:lnTo>
                  <a:lnTo>
                    <a:pt x="7937" y="11899"/>
                  </a:lnTo>
                  <a:lnTo>
                    <a:pt x="8058" y="11634"/>
                  </a:lnTo>
                  <a:lnTo>
                    <a:pt x="8154" y="11428"/>
                  </a:lnTo>
                  <a:lnTo>
                    <a:pt x="8203" y="11356"/>
                  </a:lnTo>
                  <a:lnTo>
                    <a:pt x="8263" y="11283"/>
                  </a:lnTo>
                  <a:lnTo>
                    <a:pt x="8323" y="11211"/>
                  </a:lnTo>
                  <a:lnTo>
                    <a:pt x="8396" y="11150"/>
                  </a:lnTo>
                  <a:lnTo>
                    <a:pt x="8553" y="11017"/>
                  </a:lnTo>
                  <a:lnTo>
                    <a:pt x="8734" y="10909"/>
                  </a:lnTo>
                  <a:lnTo>
                    <a:pt x="8927" y="10812"/>
                  </a:lnTo>
                  <a:lnTo>
                    <a:pt x="9133" y="10703"/>
                  </a:lnTo>
                  <a:lnTo>
                    <a:pt x="9556" y="10498"/>
                  </a:lnTo>
                  <a:lnTo>
                    <a:pt x="9761" y="10377"/>
                  </a:lnTo>
                  <a:lnTo>
                    <a:pt x="9954" y="10244"/>
                  </a:lnTo>
                  <a:lnTo>
                    <a:pt x="10135" y="10099"/>
                  </a:lnTo>
                  <a:lnTo>
                    <a:pt x="10220" y="10027"/>
                  </a:lnTo>
                  <a:lnTo>
                    <a:pt x="10305" y="9942"/>
                  </a:lnTo>
                  <a:lnTo>
                    <a:pt x="10377" y="9846"/>
                  </a:lnTo>
                  <a:lnTo>
                    <a:pt x="10437" y="9749"/>
                  </a:lnTo>
                  <a:lnTo>
                    <a:pt x="10498" y="9652"/>
                  </a:lnTo>
                  <a:lnTo>
                    <a:pt x="10558" y="9544"/>
                  </a:lnTo>
                  <a:lnTo>
                    <a:pt x="10594" y="9423"/>
                  </a:lnTo>
                  <a:lnTo>
                    <a:pt x="10631" y="9290"/>
                  </a:lnTo>
                  <a:lnTo>
                    <a:pt x="10667" y="9157"/>
                  </a:lnTo>
                  <a:lnTo>
                    <a:pt x="10679" y="9012"/>
                  </a:lnTo>
                  <a:lnTo>
                    <a:pt x="10691" y="8855"/>
                  </a:lnTo>
                  <a:lnTo>
                    <a:pt x="10691" y="8686"/>
                  </a:lnTo>
                  <a:lnTo>
                    <a:pt x="10667" y="8324"/>
                  </a:lnTo>
                  <a:lnTo>
                    <a:pt x="10631" y="7913"/>
                  </a:lnTo>
                  <a:lnTo>
                    <a:pt x="10570" y="7490"/>
                  </a:lnTo>
                  <a:lnTo>
                    <a:pt x="10498" y="7031"/>
                  </a:lnTo>
                  <a:lnTo>
                    <a:pt x="10413" y="6572"/>
                  </a:lnTo>
                  <a:lnTo>
                    <a:pt x="10317" y="6113"/>
                  </a:lnTo>
                  <a:lnTo>
                    <a:pt x="10220" y="5666"/>
                  </a:lnTo>
                  <a:lnTo>
                    <a:pt x="10015" y="4833"/>
                  </a:lnTo>
                  <a:lnTo>
                    <a:pt x="9833" y="4156"/>
                  </a:lnTo>
                  <a:lnTo>
                    <a:pt x="9664" y="3516"/>
                  </a:lnTo>
                  <a:lnTo>
                    <a:pt x="9797" y="3286"/>
                  </a:lnTo>
                  <a:lnTo>
                    <a:pt x="9942" y="3045"/>
                  </a:lnTo>
                  <a:lnTo>
                    <a:pt x="10099" y="2755"/>
                  </a:lnTo>
                  <a:lnTo>
                    <a:pt x="10244" y="2453"/>
                  </a:lnTo>
                  <a:lnTo>
                    <a:pt x="10305" y="2308"/>
                  </a:lnTo>
                  <a:lnTo>
                    <a:pt x="10353" y="2175"/>
                  </a:lnTo>
                  <a:lnTo>
                    <a:pt x="10389" y="2054"/>
                  </a:lnTo>
                  <a:lnTo>
                    <a:pt x="10401" y="1945"/>
                  </a:lnTo>
                  <a:lnTo>
                    <a:pt x="10401" y="1861"/>
                  </a:lnTo>
                  <a:lnTo>
                    <a:pt x="10389" y="1837"/>
                  </a:lnTo>
                  <a:lnTo>
                    <a:pt x="10365" y="1813"/>
                  </a:lnTo>
                  <a:lnTo>
                    <a:pt x="10027" y="1498"/>
                  </a:lnTo>
                  <a:lnTo>
                    <a:pt x="9676" y="1196"/>
                  </a:lnTo>
                  <a:lnTo>
                    <a:pt x="9266" y="846"/>
                  </a:lnTo>
                  <a:lnTo>
                    <a:pt x="8831" y="508"/>
                  </a:lnTo>
                  <a:lnTo>
                    <a:pt x="8613" y="351"/>
                  </a:lnTo>
                  <a:lnTo>
                    <a:pt x="8420" y="218"/>
                  </a:lnTo>
                  <a:lnTo>
                    <a:pt x="8239" y="121"/>
                  </a:lnTo>
                  <a:lnTo>
                    <a:pt x="8082" y="37"/>
                  </a:lnTo>
                  <a:lnTo>
                    <a:pt x="8021" y="13"/>
                  </a:lnTo>
                  <a:lnTo>
                    <a:pt x="79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5853493" y="3245678"/>
              <a:ext cx="740832" cy="137906"/>
            </a:xfrm>
            <a:custGeom>
              <a:avLst/>
              <a:gdLst/>
              <a:ahLst/>
              <a:cxnLst/>
              <a:rect l="l" t="t" r="r" b="b"/>
              <a:pathLst>
                <a:path w="10970" h="2042" extrusionOk="0">
                  <a:moveTo>
                    <a:pt x="919" y="0"/>
                  </a:moveTo>
                  <a:lnTo>
                    <a:pt x="822" y="25"/>
                  </a:lnTo>
                  <a:lnTo>
                    <a:pt x="725" y="49"/>
                  </a:lnTo>
                  <a:lnTo>
                    <a:pt x="629" y="85"/>
                  </a:lnTo>
                  <a:lnTo>
                    <a:pt x="544" y="121"/>
                  </a:lnTo>
                  <a:lnTo>
                    <a:pt x="460" y="170"/>
                  </a:lnTo>
                  <a:lnTo>
                    <a:pt x="375" y="230"/>
                  </a:lnTo>
                  <a:lnTo>
                    <a:pt x="303" y="302"/>
                  </a:lnTo>
                  <a:lnTo>
                    <a:pt x="242" y="375"/>
                  </a:lnTo>
                  <a:lnTo>
                    <a:pt x="182" y="447"/>
                  </a:lnTo>
                  <a:lnTo>
                    <a:pt x="133" y="532"/>
                  </a:lnTo>
                  <a:lnTo>
                    <a:pt x="85" y="629"/>
                  </a:lnTo>
                  <a:lnTo>
                    <a:pt x="49" y="713"/>
                  </a:lnTo>
                  <a:lnTo>
                    <a:pt x="25" y="810"/>
                  </a:lnTo>
                  <a:lnTo>
                    <a:pt x="13" y="919"/>
                  </a:lnTo>
                  <a:lnTo>
                    <a:pt x="1" y="1015"/>
                  </a:lnTo>
                  <a:lnTo>
                    <a:pt x="13" y="1124"/>
                  </a:lnTo>
                  <a:lnTo>
                    <a:pt x="25" y="1221"/>
                  </a:lnTo>
                  <a:lnTo>
                    <a:pt x="49" y="1329"/>
                  </a:lnTo>
                  <a:lnTo>
                    <a:pt x="85" y="1414"/>
                  </a:lnTo>
                  <a:lnTo>
                    <a:pt x="133" y="1510"/>
                  </a:lnTo>
                  <a:lnTo>
                    <a:pt x="182" y="1595"/>
                  </a:lnTo>
                  <a:lnTo>
                    <a:pt x="242" y="1667"/>
                  </a:lnTo>
                  <a:lnTo>
                    <a:pt x="303" y="1740"/>
                  </a:lnTo>
                  <a:lnTo>
                    <a:pt x="375" y="1812"/>
                  </a:lnTo>
                  <a:lnTo>
                    <a:pt x="460" y="1861"/>
                  </a:lnTo>
                  <a:lnTo>
                    <a:pt x="544" y="1921"/>
                  </a:lnTo>
                  <a:lnTo>
                    <a:pt x="629" y="1957"/>
                  </a:lnTo>
                  <a:lnTo>
                    <a:pt x="725" y="1994"/>
                  </a:lnTo>
                  <a:lnTo>
                    <a:pt x="822" y="2018"/>
                  </a:lnTo>
                  <a:lnTo>
                    <a:pt x="919" y="2030"/>
                  </a:lnTo>
                  <a:lnTo>
                    <a:pt x="1027" y="2042"/>
                  </a:lnTo>
                  <a:lnTo>
                    <a:pt x="9954" y="2042"/>
                  </a:lnTo>
                  <a:lnTo>
                    <a:pt x="10051" y="2030"/>
                  </a:lnTo>
                  <a:lnTo>
                    <a:pt x="10160" y="2018"/>
                  </a:lnTo>
                  <a:lnTo>
                    <a:pt x="10256" y="1994"/>
                  </a:lnTo>
                  <a:lnTo>
                    <a:pt x="10341" y="1957"/>
                  </a:lnTo>
                  <a:lnTo>
                    <a:pt x="10438" y="1921"/>
                  </a:lnTo>
                  <a:lnTo>
                    <a:pt x="10522" y="1861"/>
                  </a:lnTo>
                  <a:lnTo>
                    <a:pt x="10595" y="1812"/>
                  </a:lnTo>
                  <a:lnTo>
                    <a:pt x="10667" y="1740"/>
                  </a:lnTo>
                  <a:lnTo>
                    <a:pt x="10740" y="1667"/>
                  </a:lnTo>
                  <a:lnTo>
                    <a:pt x="10800" y="1595"/>
                  </a:lnTo>
                  <a:lnTo>
                    <a:pt x="10848" y="1510"/>
                  </a:lnTo>
                  <a:lnTo>
                    <a:pt x="10885" y="1414"/>
                  </a:lnTo>
                  <a:lnTo>
                    <a:pt x="10921" y="1329"/>
                  </a:lnTo>
                  <a:lnTo>
                    <a:pt x="10945" y="1221"/>
                  </a:lnTo>
                  <a:lnTo>
                    <a:pt x="10969" y="1124"/>
                  </a:lnTo>
                  <a:lnTo>
                    <a:pt x="10969" y="1015"/>
                  </a:lnTo>
                  <a:lnTo>
                    <a:pt x="10969" y="919"/>
                  </a:lnTo>
                  <a:lnTo>
                    <a:pt x="10945" y="810"/>
                  </a:lnTo>
                  <a:lnTo>
                    <a:pt x="10921" y="713"/>
                  </a:lnTo>
                  <a:lnTo>
                    <a:pt x="10885" y="629"/>
                  </a:lnTo>
                  <a:lnTo>
                    <a:pt x="10848" y="532"/>
                  </a:lnTo>
                  <a:lnTo>
                    <a:pt x="10800" y="447"/>
                  </a:lnTo>
                  <a:lnTo>
                    <a:pt x="10740" y="375"/>
                  </a:lnTo>
                  <a:lnTo>
                    <a:pt x="10667" y="302"/>
                  </a:lnTo>
                  <a:lnTo>
                    <a:pt x="10595" y="230"/>
                  </a:lnTo>
                  <a:lnTo>
                    <a:pt x="10522" y="170"/>
                  </a:lnTo>
                  <a:lnTo>
                    <a:pt x="10438" y="121"/>
                  </a:lnTo>
                  <a:lnTo>
                    <a:pt x="10341" y="85"/>
                  </a:lnTo>
                  <a:lnTo>
                    <a:pt x="10256" y="49"/>
                  </a:lnTo>
                  <a:lnTo>
                    <a:pt x="10160" y="25"/>
                  </a:lnTo>
                  <a:lnTo>
                    <a:pt x="1005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5933451" y="3334618"/>
              <a:ext cx="293766" cy="371240"/>
            </a:xfrm>
            <a:custGeom>
              <a:avLst/>
              <a:gdLst/>
              <a:ahLst/>
              <a:cxnLst/>
              <a:rect l="l" t="t" r="r" b="b"/>
              <a:pathLst>
                <a:path w="4350" h="5497" extrusionOk="0">
                  <a:moveTo>
                    <a:pt x="3745" y="0"/>
                  </a:moveTo>
                  <a:lnTo>
                    <a:pt x="3685" y="350"/>
                  </a:lnTo>
                  <a:lnTo>
                    <a:pt x="3600" y="713"/>
                  </a:lnTo>
                  <a:lnTo>
                    <a:pt x="3491" y="1075"/>
                  </a:lnTo>
                  <a:lnTo>
                    <a:pt x="3383" y="1450"/>
                  </a:lnTo>
                  <a:lnTo>
                    <a:pt x="3262" y="1812"/>
                  </a:lnTo>
                  <a:lnTo>
                    <a:pt x="3129" y="2187"/>
                  </a:lnTo>
                  <a:lnTo>
                    <a:pt x="2851" y="2887"/>
                  </a:lnTo>
                  <a:lnTo>
                    <a:pt x="2573" y="3540"/>
                  </a:lnTo>
                  <a:lnTo>
                    <a:pt x="2308" y="4107"/>
                  </a:lnTo>
                  <a:lnTo>
                    <a:pt x="2090" y="4566"/>
                  </a:lnTo>
                  <a:lnTo>
                    <a:pt x="1921" y="4880"/>
                  </a:lnTo>
                  <a:lnTo>
                    <a:pt x="1571" y="4880"/>
                  </a:lnTo>
                  <a:lnTo>
                    <a:pt x="592" y="48"/>
                  </a:lnTo>
                  <a:lnTo>
                    <a:pt x="0" y="169"/>
                  </a:lnTo>
                  <a:lnTo>
                    <a:pt x="1063" y="5496"/>
                  </a:lnTo>
                  <a:lnTo>
                    <a:pt x="2296" y="5496"/>
                  </a:lnTo>
                  <a:lnTo>
                    <a:pt x="2380" y="5339"/>
                  </a:lnTo>
                  <a:lnTo>
                    <a:pt x="2670" y="4772"/>
                  </a:lnTo>
                  <a:lnTo>
                    <a:pt x="2936" y="4204"/>
                  </a:lnTo>
                  <a:lnTo>
                    <a:pt x="3250" y="3503"/>
                  </a:lnTo>
                  <a:lnTo>
                    <a:pt x="3419" y="3105"/>
                  </a:lnTo>
                  <a:lnTo>
                    <a:pt x="3588" y="2694"/>
                  </a:lnTo>
                  <a:lnTo>
                    <a:pt x="3745" y="2271"/>
                  </a:lnTo>
                  <a:lnTo>
                    <a:pt x="3902" y="1836"/>
                  </a:lnTo>
                  <a:lnTo>
                    <a:pt x="4035" y="1401"/>
                  </a:lnTo>
                  <a:lnTo>
                    <a:pt x="4168" y="954"/>
                  </a:lnTo>
                  <a:lnTo>
                    <a:pt x="4265" y="520"/>
                  </a:lnTo>
                  <a:lnTo>
                    <a:pt x="4349" y="97"/>
                  </a:lnTo>
                  <a:lnTo>
                    <a:pt x="3745"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6379702" y="2370326"/>
              <a:ext cx="1008328" cy="697637"/>
            </a:xfrm>
            <a:custGeom>
              <a:avLst/>
              <a:gdLst/>
              <a:ahLst/>
              <a:cxnLst/>
              <a:rect l="l" t="t" r="r" b="b"/>
              <a:pathLst>
                <a:path w="14931" h="10330" extrusionOk="0">
                  <a:moveTo>
                    <a:pt x="1184" y="1"/>
                  </a:moveTo>
                  <a:lnTo>
                    <a:pt x="1063" y="13"/>
                  </a:lnTo>
                  <a:lnTo>
                    <a:pt x="954" y="37"/>
                  </a:lnTo>
                  <a:lnTo>
                    <a:pt x="834" y="73"/>
                  </a:lnTo>
                  <a:lnTo>
                    <a:pt x="713" y="122"/>
                  </a:lnTo>
                  <a:lnTo>
                    <a:pt x="604" y="182"/>
                  </a:lnTo>
                  <a:lnTo>
                    <a:pt x="495" y="254"/>
                  </a:lnTo>
                  <a:lnTo>
                    <a:pt x="399" y="327"/>
                  </a:lnTo>
                  <a:lnTo>
                    <a:pt x="314" y="424"/>
                  </a:lnTo>
                  <a:lnTo>
                    <a:pt x="242" y="508"/>
                  </a:lnTo>
                  <a:lnTo>
                    <a:pt x="169" y="617"/>
                  </a:lnTo>
                  <a:lnTo>
                    <a:pt x="121" y="726"/>
                  </a:lnTo>
                  <a:lnTo>
                    <a:pt x="73" y="834"/>
                  </a:lnTo>
                  <a:lnTo>
                    <a:pt x="36" y="943"/>
                  </a:lnTo>
                  <a:lnTo>
                    <a:pt x="12" y="1064"/>
                  </a:lnTo>
                  <a:lnTo>
                    <a:pt x="0" y="1185"/>
                  </a:lnTo>
                  <a:lnTo>
                    <a:pt x="0" y="1317"/>
                  </a:lnTo>
                  <a:lnTo>
                    <a:pt x="12" y="1438"/>
                  </a:lnTo>
                  <a:lnTo>
                    <a:pt x="36" y="1559"/>
                  </a:lnTo>
                  <a:lnTo>
                    <a:pt x="85" y="1680"/>
                  </a:lnTo>
                  <a:lnTo>
                    <a:pt x="677" y="3238"/>
                  </a:lnTo>
                  <a:lnTo>
                    <a:pt x="1389" y="5062"/>
                  </a:lnTo>
                  <a:lnTo>
                    <a:pt x="1764" y="5968"/>
                  </a:lnTo>
                  <a:lnTo>
                    <a:pt x="2126" y="6838"/>
                  </a:lnTo>
                  <a:lnTo>
                    <a:pt x="2464" y="7611"/>
                  </a:lnTo>
                  <a:lnTo>
                    <a:pt x="2778" y="8263"/>
                  </a:lnTo>
                  <a:lnTo>
                    <a:pt x="2984" y="8650"/>
                  </a:lnTo>
                  <a:lnTo>
                    <a:pt x="3189" y="8988"/>
                  </a:lnTo>
                  <a:lnTo>
                    <a:pt x="3382" y="9278"/>
                  </a:lnTo>
                  <a:lnTo>
                    <a:pt x="3588" y="9532"/>
                  </a:lnTo>
                  <a:lnTo>
                    <a:pt x="3793" y="9737"/>
                  </a:lnTo>
                  <a:lnTo>
                    <a:pt x="3999" y="9918"/>
                  </a:lnTo>
                  <a:lnTo>
                    <a:pt x="4204" y="10063"/>
                  </a:lnTo>
                  <a:lnTo>
                    <a:pt x="4409" y="10172"/>
                  </a:lnTo>
                  <a:lnTo>
                    <a:pt x="4615" y="10244"/>
                  </a:lnTo>
                  <a:lnTo>
                    <a:pt x="4832" y="10305"/>
                  </a:lnTo>
                  <a:lnTo>
                    <a:pt x="5037" y="10329"/>
                  </a:lnTo>
                  <a:lnTo>
                    <a:pt x="5243" y="10329"/>
                  </a:lnTo>
                  <a:lnTo>
                    <a:pt x="5460" y="10317"/>
                  </a:lnTo>
                  <a:lnTo>
                    <a:pt x="5666" y="10281"/>
                  </a:lnTo>
                  <a:lnTo>
                    <a:pt x="5883" y="10232"/>
                  </a:lnTo>
                  <a:lnTo>
                    <a:pt x="6100" y="10172"/>
                  </a:lnTo>
                  <a:lnTo>
                    <a:pt x="6221" y="10124"/>
                  </a:lnTo>
                  <a:lnTo>
                    <a:pt x="6366" y="10063"/>
                  </a:lnTo>
                  <a:lnTo>
                    <a:pt x="6729" y="9882"/>
                  </a:lnTo>
                  <a:lnTo>
                    <a:pt x="7176" y="9653"/>
                  </a:lnTo>
                  <a:lnTo>
                    <a:pt x="7683" y="9363"/>
                  </a:lnTo>
                  <a:lnTo>
                    <a:pt x="8830" y="8686"/>
                  </a:lnTo>
                  <a:lnTo>
                    <a:pt x="10051" y="7949"/>
                  </a:lnTo>
                  <a:lnTo>
                    <a:pt x="11210" y="7224"/>
                  </a:lnTo>
                  <a:lnTo>
                    <a:pt x="12201" y="6596"/>
                  </a:lnTo>
                  <a:lnTo>
                    <a:pt x="13131" y="6004"/>
                  </a:lnTo>
                  <a:lnTo>
                    <a:pt x="14931" y="3335"/>
                  </a:lnTo>
                  <a:lnTo>
                    <a:pt x="14617" y="3359"/>
                  </a:lnTo>
                  <a:lnTo>
                    <a:pt x="13892" y="3419"/>
                  </a:lnTo>
                  <a:lnTo>
                    <a:pt x="13493" y="3468"/>
                  </a:lnTo>
                  <a:lnTo>
                    <a:pt x="13119" y="3516"/>
                  </a:lnTo>
                  <a:lnTo>
                    <a:pt x="12805" y="3576"/>
                  </a:lnTo>
                  <a:lnTo>
                    <a:pt x="12696" y="3601"/>
                  </a:lnTo>
                  <a:lnTo>
                    <a:pt x="12611" y="3625"/>
                  </a:lnTo>
                  <a:lnTo>
                    <a:pt x="12551" y="3685"/>
                  </a:lnTo>
                  <a:lnTo>
                    <a:pt x="12467" y="3770"/>
                  </a:lnTo>
                  <a:lnTo>
                    <a:pt x="12382" y="3890"/>
                  </a:lnTo>
                  <a:lnTo>
                    <a:pt x="12297" y="4047"/>
                  </a:lnTo>
                  <a:lnTo>
                    <a:pt x="12092" y="4410"/>
                  </a:lnTo>
                  <a:lnTo>
                    <a:pt x="11899" y="4809"/>
                  </a:lnTo>
                  <a:lnTo>
                    <a:pt x="11718" y="5207"/>
                  </a:lnTo>
                  <a:lnTo>
                    <a:pt x="11573" y="5545"/>
                  </a:lnTo>
                  <a:lnTo>
                    <a:pt x="11428" y="5872"/>
                  </a:lnTo>
                  <a:lnTo>
                    <a:pt x="5351" y="7901"/>
                  </a:lnTo>
                  <a:lnTo>
                    <a:pt x="2392" y="774"/>
                  </a:lnTo>
                  <a:lnTo>
                    <a:pt x="2344" y="665"/>
                  </a:lnTo>
                  <a:lnTo>
                    <a:pt x="2283" y="556"/>
                  </a:lnTo>
                  <a:lnTo>
                    <a:pt x="2211" y="460"/>
                  </a:lnTo>
                  <a:lnTo>
                    <a:pt x="2126" y="375"/>
                  </a:lnTo>
                  <a:lnTo>
                    <a:pt x="2042" y="291"/>
                  </a:lnTo>
                  <a:lnTo>
                    <a:pt x="1957" y="230"/>
                  </a:lnTo>
                  <a:lnTo>
                    <a:pt x="1848" y="158"/>
                  </a:lnTo>
                  <a:lnTo>
                    <a:pt x="1752" y="109"/>
                  </a:lnTo>
                  <a:lnTo>
                    <a:pt x="1643" y="73"/>
                  </a:lnTo>
                  <a:lnTo>
                    <a:pt x="1534" y="37"/>
                  </a:lnTo>
                  <a:lnTo>
                    <a:pt x="1413" y="13"/>
                  </a:lnTo>
                  <a:lnTo>
                    <a:pt x="1305" y="1"/>
                  </a:lnTo>
                  <a:close/>
                </a:path>
              </a:pathLst>
            </a:custGeom>
            <a:solidFill>
              <a:srgbClr val="FCF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6632541" y="3047471"/>
              <a:ext cx="1630842" cy="103666"/>
            </a:xfrm>
            <a:custGeom>
              <a:avLst/>
              <a:gdLst/>
              <a:ahLst/>
              <a:cxnLst/>
              <a:rect l="l" t="t" r="r" b="b"/>
              <a:pathLst>
                <a:path w="24149" h="1535" extrusionOk="0">
                  <a:moveTo>
                    <a:pt x="1" y="0"/>
                  </a:moveTo>
                  <a:lnTo>
                    <a:pt x="1" y="1534"/>
                  </a:lnTo>
                  <a:lnTo>
                    <a:pt x="24149" y="1534"/>
                  </a:lnTo>
                  <a:lnTo>
                    <a:pt x="2414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7244381" y="4699376"/>
              <a:ext cx="407964" cy="26204"/>
            </a:xfrm>
            <a:custGeom>
              <a:avLst/>
              <a:gdLst/>
              <a:ahLst/>
              <a:cxnLst/>
              <a:rect l="l" t="t" r="r" b="b"/>
              <a:pathLst>
                <a:path w="6041" h="388" extrusionOk="0">
                  <a:moveTo>
                    <a:pt x="1" y="1"/>
                  </a:moveTo>
                  <a:lnTo>
                    <a:pt x="1" y="387"/>
                  </a:lnTo>
                  <a:lnTo>
                    <a:pt x="6041" y="387"/>
                  </a:lnTo>
                  <a:lnTo>
                    <a:pt x="604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6263817" y="1866198"/>
              <a:ext cx="607860" cy="454443"/>
            </a:xfrm>
            <a:custGeom>
              <a:avLst/>
              <a:gdLst/>
              <a:ahLst/>
              <a:cxnLst/>
              <a:rect l="l" t="t" r="r" b="b"/>
              <a:pathLst>
                <a:path w="9001" h="6729" extrusionOk="0">
                  <a:moveTo>
                    <a:pt x="5666" y="0"/>
                  </a:moveTo>
                  <a:lnTo>
                    <a:pt x="5449" y="12"/>
                  </a:lnTo>
                  <a:lnTo>
                    <a:pt x="5243" y="49"/>
                  </a:lnTo>
                  <a:lnTo>
                    <a:pt x="5026" y="97"/>
                  </a:lnTo>
                  <a:lnTo>
                    <a:pt x="4821" y="145"/>
                  </a:lnTo>
                  <a:lnTo>
                    <a:pt x="4627" y="230"/>
                  </a:lnTo>
                  <a:lnTo>
                    <a:pt x="4434" y="314"/>
                  </a:lnTo>
                  <a:lnTo>
                    <a:pt x="4217" y="435"/>
                  </a:lnTo>
                  <a:lnTo>
                    <a:pt x="3999" y="580"/>
                  </a:lnTo>
                  <a:lnTo>
                    <a:pt x="3806" y="737"/>
                  </a:lnTo>
                  <a:lnTo>
                    <a:pt x="3613" y="894"/>
                  </a:lnTo>
                  <a:lnTo>
                    <a:pt x="3226" y="1220"/>
                  </a:lnTo>
                  <a:lnTo>
                    <a:pt x="3033" y="1377"/>
                  </a:lnTo>
                  <a:lnTo>
                    <a:pt x="2827" y="1522"/>
                  </a:lnTo>
                  <a:lnTo>
                    <a:pt x="2550" y="1704"/>
                  </a:lnTo>
                  <a:lnTo>
                    <a:pt x="2272" y="1873"/>
                  </a:lnTo>
                  <a:lnTo>
                    <a:pt x="1680" y="2187"/>
                  </a:lnTo>
                  <a:lnTo>
                    <a:pt x="1390" y="2344"/>
                  </a:lnTo>
                  <a:lnTo>
                    <a:pt x="1112" y="2525"/>
                  </a:lnTo>
                  <a:lnTo>
                    <a:pt x="979" y="2622"/>
                  </a:lnTo>
                  <a:lnTo>
                    <a:pt x="846" y="2718"/>
                  </a:lnTo>
                  <a:lnTo>
                    <a:pt x="726" y="2827"/>
                  </a:lnTo>
                  <a:lnTo>
                    <a:pt x="605" y="2948"/>
                  </a:lnTo>
                  <a:lnTo>
                    <a:pt x="508" y="3057"/>
                  </a:lnTo>
                  <a:lnTo>
                    <a:pt x="424" y="3177"/>
                  </a:lnTo>
                  <a:lnTo>
                    <a:pt x="351" y="3298"/>
                  </a:lnTo>
                  <a:lnTo>
                    <a:pt x="279" y="3419"/>
                  </a:lnTo>
                  <a:lnTo>
                    <a:pt x="206" y="3552"/>
                  </a:lnTo>
                  <a:lnTo>
                    <a:pt x="158" y="3685"/>
                  </a:lnTo>
                  <a:lnTo>
                    <a:pt x="109" y="3818"/>
                  </a:lnTo>
                  <a:lnTo>
                    <a:pt x="73" y="3950"/>
                  </a:lnTo>
                  <a:lnTo>
                    <a:pt x="37" y="4095"/>
                  </a:lnTo>
                  <a:lnTo>
                    <a:pt x="13" y="4240"/>
                  </a:lnTo>
                  <a:lnTo>
                    <a:pt x="1" y="4385"/>
                  </a:lnTo>
                  <a:lnTo>
                    <a:pt x="1" y="4530"/>
                  </a:lnTo>
                  <a:lnTo>
                    <a:pt x="1" y="4663"/>
                  </a:lnTo>
                  <a:lnTo>
                    <a:pt x="25" y="4808"/>
                  </a:lnTo>
                  <a:lnTo>
                    <a:pt x="49" y="4953"/>
                  </a:lnTo>
                  <a:lnTo>
                    <a:pt x="73" y="5098"/>
                  </a:lnTo>
                  <a:lnTo>
                    <a:pt x="122" y="5231"/>
                  </a:lnTo>
                  <a:lnTo>
                    <a:pt x="194" y="5412"/>
                  </a:lnTo>
                  <a:lnTo>
                    <a:pt x="291" y="5581"/>
                  </a:lnTo>
                  <a:lnTo>
                    <a:pt x="387" y="5738"/>
                  </a:lnTo>
                  <a:lnTo>
                    <a:pt x="508" y="5883"/>
                  </a:lnTo>
                  <a:lnTo>
                    <a:pt x="629" y="6028"/>
                  </a:lnTo>
                  <a:lnTo>
                    <a:pt x="774" y="6161"/>
                  </a:lnTo>
                  <a:lnTo>
                    <a:pt x="919" y="6282"/>
                  </a:lnTo>
                  <a:lnTo>
                    <a:pt x="1076" y="6379"/>
                  </a:lnTo>
                  <a:lnTo>
                    <a:pt x="1245" y="6475"/>
                  </a:lnTo>
                  <a:lnTo>
                    <a:pt x="1414" y="6560"/>
                  </a:lnTo>
                  <a:lnTo>
                    <a:pt x="1595" y="6620"/>
                  </a:lnTo>
                  <a:lnTo>
                    <a:pt x="1776" y="6668"/>
                  </a:lnTo>
                  <a:lnTo>
                    <a:pt x="1958" y="6705"/>
                  </a:lnTo>
                  <a:lnTo>
                    <a:pt x="2151" y="6729"/>
                  </a:lnTo>
                  <a:lnTo>
                    <a:pt x="2344" y="6729"/>
                  </a:lnTo>
                  <a:lnTo>
                    <a:pt x="2537" y="6705"/>
                  </a:lnTo>
                  <a:lnTo>
                    <a:pt x="2682" y="6681"/>
                  </a:lnTo>
                  <a:lnTo>
                    <a:pt x="2827" y="6644"/>
                  </a:lnTo>
                  <a:lnTo>
                    <a:pt x="2960" y="6596"/>
                  </a:lnTo>
                  <a:lnTo>
                    <a:pt x="3093" y="6548"/>
                  </a:lnTo>
                  <a:lnTo>
                    <a:pt x="3226" y="6475"/>
                  </a:lnTo>
                  <a:lnTo>
                    <a:pt x="3347" y="6391"/>
                  </a:lnTo>
                  <a:lnTo>
                    <a:pt x="3468" y="6306"/>
                  </a:lnTo>
                  <a:lnTo>
                    <a:pt x="3564" y="6197"/>
                  </a:lnTo>
                  <a:lnTo>
                    <a:pt x="3673" y="6064"/>
                  </a:lnTo>
                  <a:lnTo>
                    <a:pt x="3770" y="5932"/>
                  </a:lnTo>
                  <a:lnTo>
                    <a:pt x="3842" y="5775"/>
                  </a:lnTo>
                  <a:lnTo>
                    <a:pt x="3915" y="5617"/>
                  </a:lnTo>
                  <a:lnTo>
                    <a:pt x="4023" y="5303"/>
                  </a:lnTo>
                  <a:lnTo>
                    <a:pt x="4132" y="4977"/>
                  </a:lnTo>
                  <a:lnTo>
                    <a:pt x="4229" y="4699"/>
                  </a:lnTo>
                  <a:lnTo>
                    <a:pt x="4277" y="4567"/>
                  </a:lnTo>
                  <a:lnTo>
                    <a:pt x="4349" y="4434"/>
                  </a:lnTo>
                  <a:lnTo>
                    <a:pt x="4422" y="4301"/>
                  </a:lnTo>
                  <a:lnTo>
                    <a:pt x="4507" y="4180"/>
                  </a:lnTo>
                  <a:lnTo>
                    <a:pt x="4603" y="4071"/>
                  </a:lnTo>
                  <a:lnTo>
                    <a:pt x="4712" y="3987"/>
                  </a:lnTo>
                  <a:lnTo>
                    <a:pt x="4821" y="3926"/>
                  </a:lnTo>
                  <a:lnTo>
                    <a:pt x="4941" y="3866"/>
                  </a:lnTo>
                  <a:lnTo>
                    <a:pt x="5195" y="3769"/>
                  </a:lnTo>
                  <a:lnTo>
                    <a:pt x="5461" y="3685"/>
                  </a:lnTo>
                  <a:lnTo>
                    <a:pt x="5715" y="3612"/>
                  </a:lnTo>
                  <a:lnTo>
                    <a:pt x="6017" y="3540"/>
                  </a:lnTo>
                  <a:lnTo>
                    <a:pt x="6319" y="3467"/>
                  </a:lnTo>
                  <a:lnTo>
                    <a:pt x="6935" y="3334"/>
                  </a:lnTo>
                  <a:lnTo>
                    <a:pt x="7249" y="3262"/>
                  </a:lnTo>
                  <a:lnTo>
                    <a:pt x="7551" y="3189"/>
                  </a:lnTo>
                  <a:lnTo>
                    <a:pt x="7853" y="3105"/>
                  </a:lnTo>
                  <a:lnTo>
                    <a:pt x="8155" y="2996"/>
                  </a:lnTo>
                  <a:lnTo>
                    <a:pt x="8312" y="2924"/>
                  </a:lnTo>
                  <a:lnTo>
                    <a:pt x="8469" y="2851"/>
                  </a:lnTo>
                  <a:lnTo>
                    <a:pt x="8602" y="2755"/>
                  </a:lnTo>
                  <a:lnTo>
                    <a:pt x="8734" y="2646"/>
                  </a:lnTo>
                  <a:lnTo>
                    <a:pt x="8819" y="2561"/>
                  </a:lnTo>
                  <a:lnTo>
                    <a:pt x="8879" y="2465"/>
                  </a:lnTo>
                  <a:lnTo>
                    <a:pt x="8928" y="2368"/>
                  </a:lnTo>
                  <a:lnTo>
                    <a:pt x="8964" y="2271"/>
                  </a:lnTo>
                  <a:lnTo>
                    <a:pt x="8988" y="2175"/>
                  </a:lnTo>
                  <a:lnTo>
                    <a:pt x="9000" y="2066"/>
                  </a:lnTo>
                  <a:lnTo>
                    <a:pt x="8988" y="1969"/>
                  </a:lnTo>
                  <a:lnTo>
                    <a:pt x="8988" y="1861"/>
                  </a:lnTo>
                  <a:lnTo>
                    <a:pt x="8964" y="1752"/>
                  </a:lnTo>
                  <a:lnTo>
                    <a:pt x="8928" y="1655"/>
                  </a:lnTo>
                  <a:lnTo>
                    <a:pt x="8892" y="1547"/>
                  </a:lnTo>
                  <a:lnTo>
                    <a:pt x="8843" y="1450"/>
                  </a:lnTo>
                  <a:lnTo>
                    <a:pt x="8795" y="1353"/>
                  </a:lnTo>
                  <a:lnTo>
                    <a:pt x="8734" y="1257"/>
                  </a:lnTo>
                  <a:lnTo>
                    <a:pt x="8602" y="1088"/>
                  </a:lnTo>
                  <a:lnTo>
                    <a:pt x="8505" y="1003"/>
                  </a:lnTo>
                  <a:lnTo>
                    <a:pt x="8408" y="906"/>
                  </a:lnTo>
                  <a:lnTo>
                    <a:pt x="8203" y="749"/>
                  </a:lnTo>
                  <a:lnTo>
                    <a:pt x="7986" y="616"/>
                  </a:lnTo>
                  <a:lnTo>
                    <a:pt x="7756" y="484"/>
                  </a:lnTo>
                  <a:lnTo>
                    <a:pt x="7563" y="399"/>
                  </a:lnTo>
                  <a:lnTo>
                    <a:pt x="7357" y="314"/>
                  </a:lnTo>
                  <a:lnTo>
                    <a:pt x="7152" y="230"/>
                  </a:lnTo>
                  <a:lnTo>
                    <a:pt x="6947" y="169"/>
                  </a:lnTo>
                  <a:lnTo>
                    <a:pt x="6741" y="109"/>
                  </a:lnTo>
                  <a:lnTo>
                    <a:pt x="6524" y="61"/>
                  </a:lnTo>
                  <a:lnTo>
                    <a:pt x="6306" y="37"/>
                  </a:lnTo>
                  <a:lnTo>
                    <a:pt x="6089" y="12"/>
                  </a:lnTo>
                  <a:lnTo>
                    <a:pt x="58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4686406" y="3177551"/>
              <a:ext cx="665803" cy="822441"/>
            </a:xfrm>
            <a:custGeom>
              <a:avLst/>
              <a:gdLst/>
              <a:ahLst/>
              <a:cxnLst/>
              <a:rect l="l" t="t" r="r" b="b"/>
              <a:pathLst>
                <a:path w="9859" h="12178" extrusionOk="0">
                  <a:moveTo>
                    <a:pt x="4676" y="1"/>
                  </a:moveTo>
                  <a:lnTo>
                    <a:pt x="4434" y="25"/>
                  </a:lnTo>
                  <a:lnTo>
                    <a:pt x="4181" y="49"/>
                  </a:lnTo>
                  <a:lnTo>
                    <a:pt x="3939" y="97"/>
                  </a:lnTo>
                  <a:lnTo>
                    <a:pt x="3697" y="158"/>
                  </a:lnTo>
                  <a:lnTo>
                    <a:pt x="3468" y="218"/>
                  </a:lnTo>
                  <a:lnTo>
                    <a:pt x="3238" y="291"/>
                  </a:lnTo>
                  <a:lnTo>
                    <a:pt x="3021" y="387"/>
                  </a:lnTo>
                  <a:lnTo>
                    <a:pt x="2803" y="484"/>
                  </a:lnTo>
                  <a:lnTo>
                    <a:pt x="2586" y="593"/>
                  </a:lnTo>
                  <a:lnTo>
                    <a:pt x="2381" y="713"/>
                  </a:lnTo>
                  <a:lnTo>
                    <a:pt x="2175" y="834"/>
                  </a:lnTo>
                  <a:lnTo>
                    <a:pt x="1982" y="979"/>
                  </a:lnTo>
                  <a:lnTo>
                    <a:pt x="1801" y="1124"/>
                  </a:lnTo>
                  <a:lnTo>
                    <a:pt x="1620" y="1281"/>
                  </a:lnTo>
                  <a:lnTo>
                    <a:pt x="1450" y="1438"/>
                  </a:lnTo>
                  <a:lnTo>
                    <a:pt x="1281" y="1607"/>
                  </a:lnTo>
                  <a:lnTo>
                    <a:pt x="1136" y="1789"/>
                  </a:lnTo>
                  <a:lnTo>
                    <a:pt x="979" y="1982"/>
                  </a:lnTo>
                  <a:lnTo>
                    <a:pt x="846" y="2175"/>
                  </a:lnTo>
                  <a:lnTo>
                    <a:pt x="714" y="2368"/>
                  </a:lnTo>
                  <a:lnTo>
                    <a:pt x="605" y="2574"/>
                  </a:lnTo>
                  <a:lnTo>
                    <a:pt x="496" y="2791"/>
                  </a:lnTo>
                  <a:lnTo>
                    <a:pt x="387" y="3009"/>
                  </a:lnTo>
                  <a:lnTo>
                    <a:pt x="303" y="3226"/>
                  </a:lnTo>
                  <a:lnTo>
                    <a:pt x="230" y="3456"/>
                  </a:lnTo>
                  <a:lnTo>
                    <a:pt x="158" y="3697"/>
                  </a:lnTo>
                  <a:lnTo>
                    <a:pt x="110" y="3939"/>
                  </a:lnTo>
                  <a:lnTo>
                    <a:pt x="61" y="4180"/>
                  </a:lnTo>
                  <a:lnTo>
                    <a:pt x="25" y="4422"/>
                  </a:lnTo>
                  <a:lnTo>
                    <a:pt x="13" y="4676"/>
                  </a:lnTo>
                  <a:lnTo>
                    <a:pt x="1" y="4929"/>
                  </a:lnTo>
                  <a:lnTo>
                    <a:pt x="13" y="5002"/>
                  </a:lnTo>
                  <a:lnTo>
                    <a:pt x="25" y="5086"/>
                  </a:lnTo>
                  <a:lnTo>
                    <a:pt x="37" y="5159"/>
                  </a:lnTo>
                  <a:lnTo>
                    <a:pt x="61" y="5231"/>
                  </a:lnTo>
                  <a:lnTo>
                    <a:pt x="98" y="5304"/>
                  </a:lnTo>
                  <a:lnTo>
                    <a:pt x="134" y="5364"/>
                  </a:lnTo>
                  <a:lnTo>
                    <a:pt x="182" y="5425"/>
                  </a:lnTo>
                  <a:lnTo>
                    <a:pt x="230" y="5485"/>
                  </a:lnTo>
                  <a:lnTo>
                    <a:pt x="291" y="5533"/>
                  </a:lnTo>
                  <a:lnTo>
                    <a:pt x="351" y="5582"/>
                  </a:lnTo>
                  <a:lnTo>
                    <a:pt x="412" y="5618"/>
                  </a:lnTo>
                  <a:lnTo>
                    <a:pt x="484" y="5654"/>
                  </a:lnTo>
                  <a:lnTo>
                    <a:pt x="557" y="5678"/>
                  </a:lnTo>
                  <a:lnTo>
                    <a:pt x="629" y="5702"/>
                  </a:lnTo>
                  <a:lnTo>
                    <a:pt x="714" y="5715"/>
                  </a:lnTo>
                  <a:lnTo>
                    <a:pt x="871" y="5715"/>
                  </a:lnTo>
                  <a:lnTo>
                    <a:pt x="955" y="5702"/>
                  </a:lnTo>
                  <a:lnTo>
                    <a:pt x="1028" y="5678"/>
                  </a:lnTo>
                  <a:lnTo>
                    <a:pt x="1100" y="5654"/>
                  </a:lnTo>
                  <a:lnTo>
                    <a:pt x="1173" y="5618"/>
                  </a:lnTo>
                  <a:lnTo>
                    <a:pt x="1233" y="5582"/>
                  </a:lnTo>
                  <a:lnTo>
                    <a:pt x="1293" y="5533"/>
                  </a:lnTo>
                  <a:lnTo>
                    <a:pt x="1354" y="5485"/>
                  </a:lnTo>
                  <a:lnTo>
                    <a:pt x="1402" y="5425"/>
                  </a:lnTo>
                  <a:lnTo>
                    <a:pt x="1450" y="5364"/>
                  </a:lnTo>
                  <a:lnTo>
                    <a:pt x="1487" y="5304"/>
                  </a:lnTo>
                  <a:lnTo>
                    <a:pt x="1523" y="5231"/>
                  </a:lnTo>
                  <a:lnTo>
                    <a:pt x="1547" y="5159"/>
                  </a:lnTo>
                  <a:lnTo>
                    <a:pt x="1571" y="5086"/>
                  </a:lnTo>
                  <a:lnTo>
                    <a:pt x="1583" y="5002"/>
                  </a:lnTo>
                  <a:lnTo>
                    <a:pt x="1583" y="4929"/>
                  </a:lnTo>
                  <a:lnTo>
                    <a:pt x="1583" y="4748"/>
                  </a:lnTo>
                  <a:lnTo>
                    <a:pt x="1595" y="4579"/>
                  </a:lnTo>
                  <a:lnTo>
                    <a:pt x="1620" y="4410"/>
                  </a:lnTo>
                  <a:lnTo>
                    <a:pt x="1656" y="4253"/>
                  </a:lnTo>
                  <a:lnTo>
                    <a:pt x="1692" y="4084"/>
                  </a:lnTo>
                  <a:lnTo>
                    <a:pt x="1728" y="3927"/>
                  </a:lnTo>
                  <a:lnTo>
                    <a:pt x="1789" y="3770"/>
                  </a:lnTo>
                  <a:lnTo>
                    <a:pt x="1849" y="3625"/>
                  </a:lnTo>
                  <a:lnTo>
                    <a:pt x="1910" y="3468"/>
                  </a:lnTo>
                  <a:lnTo>
                    <a:pt x="1982" y="3335"/>
                  </a:lnTo>
                  <a:lnTo>
                    <a:pt x="2067" y="3190"/>
                  </a:lnTo>
                  <a:lnTo>
                    <a:pt x="2151" y="3057"/>
                  </a:lnTo>
                  <a:lnTo>
                    <a:pt x="2248" y="2924"/>
                  </a:lnTo>
                  <a:lnTo>
                    <a:pt x="2344" y="2791"/>
                  </a:lnTo>
                  <a:lnTo>
                    <a:pt x="2453" y="2670"/>
                  </a:lnTo>
                  <a:lnTo>
                    <a:pt x="2562" y="2562"/>
                  </a:lnTo>
                  <a:lnTo>
                    <a:pt x="2683" y="2441"/>
                  </a:lnTo>
                  <a:lnTo>
                    <a:pt x="2803" y="2344"/>
                  </a:lnTo>
                  <a:lnTo>
                    <a:pt x="2924" y="2236"/>
                  </a:lnTo>
                  <a:lnTo>
                    <a:pt x="3057" y="2151"/>
                  </a:lnTo>
                  <a:lnTo>
                    <a:pt x="3202" y="2054"/>
                  </a:lnTo>
                  <a:lnTo>
                    <a:pt x="3335" y="1982"/>
                  </a:lnTo>
                  <a:lnTo>
                    <a:pt x="3480" y="1909"/>
                  </a:lnTo>
                  <a:lnTo>
                    <a:pt x="3625" y="1837"/>
                  </a:lnTo>
                  <a:lnTo>
                    <a:pt x="3782" y="1777"/>
                  </a:lnTo>
                  <a:lnTo>
                    <a:pt x="3939" y="1728"/>
                  </a:lnTo>
                  <a:lnTo>
                    <a:pt x="4096" y="1680"/>
                  </a:lnTo>
                  <a:lnTo>
                    <a:pt x="4253" y="1644"/>
                  </a:lnTo>
                  <a:lnTo>
                    <a:pt x="4422" y="1607"/>
                  </a:lnTo>
                  <a:lnTo>
                    <a:pt x="4591" y="1595"/>
                  </a:lnTo>
                  <a:lnTo>
                    <a:pt x="4760" y="1583"/>
                  </a:lnTo>
                  <a:lnTo>
                    <a:pt x="4929" y="1571"/>
                  </a:lnTo>
                  <a:lnTo>
                    <a:pt x="5099" y="1583"/>
                  </a:lnTo>
                  <a:lnTo>
                    <a:pt x="5280" y="1595"/>
                  </a:lnTo>
                  <a:lnTo>
                    <a:pt x="5437" y="1607"/>
                  </a:lnTo>
                  <a:lnTo>
                    <a:pt x="5606" y="1644"/>
                  </a:lnTo>
                  <a:lnTo>
                    <a:pt x="5763" y="1680"/>
                  </a:lnTo>
                  <a:lnTo>
                    <a:pt x="5932" y="1728"/>
                  </a:lnTo>
                  <a:lnTo>
                    <a:pt x="6077" y="1777"/>
                  </a:lnTo>
                  <a:lnTo>
                    <a:pt x="6234" y="1837"/>
                  </a:lnTo>
                  <a:lnTo>
                    <a:pt x="6379" y="1909"/>
                  </a:lnTo>
                  <a:lnTo>
                    <a:pt x="6524" y="1982"/>
                  </a:lnTo>
                  <a:lnTo>
                    <a:pt x="6669" y="2054"/>
                  </a:lnTo>
                  <a:lnTo>
                    <a:pt x="6802" y="2151"/>
                  </a:lnTo>
                  <a:lnTo>
                    <a:pt x="6935" y="2236"/>
                  </a:lnTo>
                  <a:lnTo>
                    <a:pt x="7068" y="2344"/>
                  </a:lnTo>
                  <a:lnTo>
                    <a:pt x="7188" y="2441"/>
                  </a:lnTo>
                  <a:lnTo>
                    <a:pt x="7297" y="2562"/>
                  </a:lnTo>
                  <a:lnTo>
                    <a:pt x="7406" y="2670"/>
                  </a:lnTo>
                  <a:lnTo>
                    <a:pt x="7515" y="2791"/>
                  </a:lnTo>
                  <a:lnTo>
                    <a:pt x="7611" y="2924"/>
                  </a:lnTo>
                  <a:lnTo>
                    <a:pt x="7708" y="3057"/>
                  </a:lnTo>
                  <a:lnTo>
                    <a:pt x="7792" y="3190"/>
                  </a:lnTo>
                  <a:lnTo>
                    <a:pt x="7877" y="3335"/>
                  </a:lnTo>
                  <a:lnTo>
                    <a:pt x="7949" y="3468"/>
                  </a:lnTo>
                  <a:lnTo>
                    <a:pt x="8022" y="3625"/>
                  </a:lnTo>
                  <a:lnTo>
                    <a:pt x="8082" y="3770"/>
                  </a:lnTo>
                  <a:lnTo>
                    <a:pt x="8131" y="3927"/>
                  </a:lnTo>
                  <a:lnTo>
                    <a:pt x="8179" y="4084"/>
                  </a:lnTo>
                  <a:lnTo>
                    <a:pt x="8215" y="4253"/>
                  </a:lnTo>
                  <a:lnTo>
                    <a:pt x="8239" y="4410"/>
                  </a:lnTo>
                  <a:lnTo>
                    <a:pt x="8264" y="4579"/>
                  </a:lnTo>
                  <a:lnTo>
                    <a:pt x="8276" y="4748"/>
                  </a:lnTo>
                  <a:lnTo>
                    <a:pt x="8288" y="4929"/>
                  </a:lnTo>
                  <a:lnTo>
                    <a:pt x="8288" y="11380"/>
                  </a:lnTo>
                  <a:lnTo>
                    <a:pt x="8288" y="11465"/>
                  </a:lnTo>
                  <a:lnTo>
                    <a:pt x="8300" y="11537"/>
                  </a:lnTo>
                  <a:lnTo>
                    <a:pt x="8324" y="11622"/>
                  </a:lnTo>
                  <a:lnTo>
                    <a:pt x="8348" y="11694"/>
                  </a:lnTo>
                  <a:lnTo>
                    <a:pt x="8372" y="11754"/>
                  </a:lnTo>
                  <a:lnTo>
                    <a:pt x="8421" y="11827"/>
                  </a:lnTo>
                  <a:lnTo>
                    <a:pt x="8457" y="11887"/>
                  </a:lnTo>
                  <a:lnTo>
                    <a:pt x="8517" y="11936"/>
                  </a:lnTo>
                  <a:lnTo>
                    <a:pt x="8566" y="11996"/>
                  </a:lnTo>
                  <a:lnTo>
                    <a:pt x="8626" y="12032"/>
                  </a:lnTo>
                  <a:lnTo>
                    <a:pt x="8698" y="12081"/>
                  </a:lnTo>
                  <a:lnTo>
                    <a:pt x="8759" y="12105"/>
                  </a:lnTo>
                  <a:lnTo>
                    <a:pt x="8831" y="12141"/>
                  </a:lnTo>
                  <a:lnTo>
                    <a:pt x="8916" y="12153"/>
                  </a:lnTo>
                  <a:lnTo>
                    <a:pt x="8988" y="12165"/>
                  </a:lnTo>
                  <a:lnTo>
                    <a:pt x="9073" y="12177"/>
                  </a:lnTo>
                  <a:lnTo>
                    <a:pt x="9157" y="12165"/>
                  </a:lnTo>
                  <a:lnTo>
                    <a:pt x="9230" y="12153"/>
                  </a:lnTo>
                  <a:lnTo>
                    <a:pt x="9302" y="12141"/>
                  </a:lnTo>
                  <a:lnTo>
                    <a:pt x="9375" y="12105"/>
                  </a:lnTo>
                  <a:lnTo>
                    <a:pt x="9447" y="12081"/>
                  </a:lnTo>
                  <a:lnTo>
                    <a:pt x="9508" y="12032"/>
                  </a:lnTo>
                  <a:lnTo>
                    <a:pt x="9568" y="11996"/>
                  </a:lnTo>
                  <a:lnTo>
                    <a:pt x="9629" y="11936"/>
                  </a:lnTo>
                  <a:lnTo>
                    <a:pt x="9677" y="11887"/>
                  </a:lnTo>
                  <a:lnTo>
                    <a:pt x="9725" y="11827"/>
                  </a:lnTo>
                  <a:lnTo>
                    <a:pt x="9761" y="11754"/>
                  </a:lnTo>
                  <a:lnTo>
                    <a:pt x="9798" y="11694"/>
                  </a:lnTo>
                  <a:lnTo>
                    <a:pt x="9822" y="11622"/>
                  </a:lnTo>
                  <a:lnTo>
                    <a:pt x="9846" y="11537"/>
                  </a:lnTo>
                  <a:lnTo>
                    <a:pt x="9858" y="11465"/>
                  </a:lnTo>
                  <a:lnTo>
                    <a:pt x="9858" y="11380"/>
                  </a:lnTo>
                  <a:lnTo>
                    <a:pt x="9858" y="4929"/>
                  </a:lnTo>
                  <a:lnTo>
                    <a:pt x="9858" y="4676"/>
                  </a:lnTo>
                  <a:lnTo>
                    <a:pt x="9834" y="4422"/>
                  </a:lnTo>
                  <a:lnTo>
                    <a:pt x="9810" y="4180"/>
                  </a:lnTo>
                  <a:lnTo>
                    <a:pt x="9761" y="3939"/>
                  </a:lnTo>
                  <a:lnTo>
                    <a:pt x="9701" y="3697"/>
                  </a:lnTo>
                  <a:lnTo>
                    <a:pt x="9641" y="3456"/>
                  </a:lnTo>
                  <a:lnTo>
                    <a:pt x="9556" y="3226"/>
                  </a:lnTo>
                  <a:lnTo>
                    <a:pt x="9472" y="3009"/>
                  </a:lnTo>
                  <a:lnTo>
                    <a:pt x="9375" y="2791"/>
                  </a:lnTo>
                  <a:lnTo>
                    <a:pt x="9266" y="2574"/>
                  </a:lnTo>
                  <a:lnTo>
                    <a:pt x="9145" y="2368"/>
                  </a:lnTo>
                  <a:lnTo>
                    <a:pt x="9012" y="2175"/>
                  </a:lnTo>
                  <a:lnTo>
                    <a:pt x="8880" y="1982"/>
                  </a:lnTo>
                  <a:lnTo>
                    <a:pt x="8735" y="1789"/>
                  </a:lnTo>
                  <a:lnTo>
                    <a:pt x="8578" y="1607"/>
                  </a:lnTo>
                  <a:lnTo>
                    <a:pt x="8421" y="1438"/>
                  </a:lnTo>
                  <a:lnTo>
                    <a:pt x="8239" y="1281"/>
                  </a:lnTo>
                  <a:lnTo>
                    <a:pt x="8070" y="1124"/>
                  </a:lnTo>
                  <a:lnTo>
                    <a:pt x="7877" y="979"/>
                  </a:lnTo>
                  <a:lnTo>
                    <a:pt x="7684" y="834"/>
                  </a:lnTo>
                  <a:lnTo>
                    <a:pt x="7490" y="713"/>
                  </a:lnTo>
                  <a:lnTo>
                    <a:pt x="7285" y="593"/>
                  </a:lnTo>
                  <a:lnTo>
                    <a:pt x="7068" y="484"/>
                  </a:lnTo>
                  <a:lnTo>
                    <a:pt x="6850" y="387"/>
                  </a:lnTo>
                  <a:lnTo>
                    <a:pt x="6621" y="291"/>
                  </a:lnTo>
                  <a:lnTo>
                    <a:pt x="6391" y="218"/>
                  </a:lnTo>
                  <a:lnTo>
                    <a:pt x="6162" y="158"/>
                  </a:lnTo>
                  <a:lnTo>
                    <a:pt x="5920" y="97"/>
                  </a:lnTo>
                  <a:lnTo>
                    <a:pt x="5678" y="49"/>
                  </a:lnTo>
                  <a:lnTo>
                    <a:pt x="5437" y="25"/>
                  </a:lnTo>
                  <a:lnTo>
                    <a:pt x="51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4596724" y="3758396"/>
              <a:ext cx="845980" cy="753893"/>
            </a:xfrm>
            <a:custGeom>
              <a:avLst/>
              <a:gdLst/>
              <a:ahLst/>
              <a:cxnLst/>
              <a:rect l="l" t="t" r="r" b="b"/>
              <a:pathLst>
                <a:path w="12527" h="11163" extrusionOk="0">
                  <a:moveTo>
                    <a:pt x="3479" y="1"/>
                  </a:moveTo>
                  <a:lnTo>
                    <a:pt x="3298" y="13"/>
                  </a:lnTo>
                  <a:lnTo>
                    <a:pt x="3105" y="37"/>
                  </a:lnTo>
                  <a:lnTo>
                    <a:pt x="2936" y="73"/>
                  </a:lnTo>
                  <a:lnTo>
                    <a:pt x="2754" y="109"/>
                  </a:lnTo>
                  <a:lnTo>
                    <a:pt x="2573" y="170"/>
                  </a:lnTo>
                  <a:lnTo>
                    <a:pt x="2404" y="218"/>
                  </a:lnTo>
                  <a:lnTo>
                    <a:pt x="2235" y="291"/>
                  </a:lnTo>
                  <a:lnTo>
                    <a:pt x="2078" y="363"/>
                  </a:lnTo>
                  <a:lnTo>
                    <a:pt x="1921" y="448"/>
                  </a:lnTo>
                  <a:lnTo>
                    <a:pt x="1764" y="532"/>
                  </a:lnTo>
                  <a:lnTo>
                    <a:pt x="1619" y="629"/>
                  </a:lnTo>
                  <a:lnTo>
                    <a:pt x="1474" y="725"/>
                  </a:lnTo>
                  <a:lnTo>
                    <a:pt x="1329" y="834"/>
                  </a:lnTo>
                  <a:lnTo>
                    <a:pt x="1196" y="955"/>
                  </a:lnTo>
                  <a:lnTo>
                    <a:pt x="1075" y="1076"/>
                  </a:lnTo>
                  <a:lnTo>
                    <a:pt x="954" y="1197"/>
                  </a:lnTo>
                  <a:lnTo>
                    <a:pt x="834" y="1329"/>
                  </a:lnTo>
                  <a:lnTo>
                    <a:pt x="725" y="1474"/>
                  </a:lnTo>
                  <a:lnTo>
                    <a:pt x="628" y="1619"/>
                  </a:lnTo>
                  <a:lnTo>
                    <a:pt x="532" y="1764"/>
                  </a:lnTo>
                  <a:lnTo>
                    <a:pt x="447" y="1921"/>
                  </a:lnTo>
                  <a:lnTo>
                    <a:pt x="362" y="2078"/>
                  </a:lnTo>
                  <a:lnTo>
                    <a:pt x="290" y="2235"/>
                  </a:lnTo>
                  <a:lnTo>
                    <a:pt x="218" y="2405"/>
                  </a:lnTo>
                  <a:lnTo>
                    <a:pt x="169" y="2574"/>
                  </a:lnTo>
                  <a:lnTo>
                    <a:pt x="121" y="2755"/>
                  </a:lnTo>
                  <a:lnTo>
                    <a:pt x="73" y="2924"/>
                  </a:lnTo>
                  <a:lnTo>
                    <a:pt x="36" y="3105"/>
                  </a:lnTo>
                  <a:lnTo>
                    <a:pt x="24" y="3298"/>
                  </a:lnTo>
                  <a:lnTo>
                    <a:pt x="0" y="3480"/>
                  </a:lnTo>
                  <a:lnTo>
                    <a:pt x="0" y="3673"/>
                  </a:lnTo>
                  <a:lnTo>
                    <a:pt x="0" y="7502"/>
                  </a:lnTo>
                  <a:lnTo>
                    <a:pt x="0" y="7683"/>
                  </a:lnTo>
                  <a:lnTo>
                    <a:pt x="24" y="7877"/>
                  </a:lnTo>
                  <a:lnTo>
                    <a:pt x="36" y="8058"/>
                  </a:lnTo>
                  <a:lnTo>
                    <a:pt x="73" y="8239"/>
                  </a:lnTo>
                  <a:lnTo>
                    <a:pt x="121" y="8420"/>
                  </a:lnTo>
                  <a:lnTo>
                    <a:pt x="169" y="8589"/>
                  </a:lnTo>
                  <a:lnTo>
                    <a:pt x="218" y="8759"/>
                  </a:lnTo>
                  <a:lnTo>
                    <a:pt x="290" y="8928"/>
                  </a:lnTo>
                  <a:lnTo>
                    <a:pt x="362" y="9085"/>
                  </a:lnTo>
                  <a:lnTo>
                    <a:pt x="447" y="9242"/>
                  </a:lnTo>
                  <a:lnTo>
                    <a:pt x="532" y="9399"/>
                  </a:lnTo>
                  <a:lnTo>
                    <a:pt x="628" y="9544"/>
                  </a:lnTo>
                  <a:lnTo>
                    <a:pt x="725" y="9689"/>
                  </a:lnTo>
                  <a:lnTo>
                    <a:pt x="834" y="9834"/>
                  </a:lnTo>
                  <a:lnTo>
                    <a:pt x="954" y="9967"/>
                  </a:lnTo>
                  <a:lnTo>
                    <a:pt x="1075" y="10087"/>
                  </a:lnTo>
                  <a:lnTo>
                    <a:pt x="1196" y="10208"/>
                  </a:lnTo>
                  <a:lnTo>
                    <a:pt x="1329" y="10329"/>
                  </a:lnTo>
                  <a:lnTo>
                    <a:pt x="1474" y="10438"/>
                  </a:lnTo>
                  <a:lnTo>
                    <a:pt x="1619" y="10546"/>
                  </a:lnTo>
                  <a:lnTo>
                    <a:pt x="1764" y="10631"/>
                  </a:lnTo>
                  <a:lnTo>
                    <a:pt x="1921" y="10728"/>
                  </a:lnTo>
                  <a:lnTo>
                    <a:pt x="2078" y="10800"/>
                  </a:lnTo>
                  <a:lnTo>
                    <a:pt x="2235" y="10885"/>
                  </a:lnTo>
                  <a:lnTo>
                    <a:pt x="2404" y="10945"/>
                  </a:lnTo>
                  <a:lnTo>
                    <a:pt x="2573" y="11005"/>
                  </a:lnTo>
                  <a:lnTo>
                    <a:pt x="2754" y="11054"/>
                  </a:lnTo>
                  <a:lnTo>
                    <a:pt x="2936" y="11090"/>
                  </a:lnTo>
                  <a:lnTo>
                    <a:pt x="3105" y="11126"/>
                  </a:lnTo>
                  <a:lnTo>
                    <a:pt x="3298" y="11150"/>
                  </a:lnTo>
                  <a:lnTo>
                    <a:pt x="3479" y="11162"/>
                  </a:lnTo>
                  <a:lnTo>
                    <a:pt x="9036" y="11162"/>
                  </a:lnTo>
                  <a:lnTo>
                    <a:pt x="9229" y="11150"/>
                  </a:lnTo>
                  <a:lnTo>
                    <a:pt x="9410" y="11126"/>
                  </a:lnTo>
                  <a:lnTo>
                    <a:pt x="9592" y="11090"/>
                  </a:lnTo>
                  <a:lnTo>
                    <a:pt x="9773" y="11054"/>
                  </a:lnTo>
                  <a:lnTo>
                    <a:pt x="9942" y="11005"/>
                  </a:lnTo>
                  <a:lnTo>
                    <a:pt x="10111" y="10945"/>
                  </a:lnTo>
                  <a:lnTo>
                    <a:pt x="10280" y="10885"/>
                  </a:lnTo>
                  <a:lnTo>
                    <a:pt x="10437" y="10800"/>
                  </a:lnTo>
                  <a:lnTo>
                    <a:pt x="10606" y="10728"/>
                  </a:lnTo>
                  <a:lnTo>
                    <a:pt x="10751" y="10631"/>
                  </a:lnTo>
                  <a:lnTo>
                    <a:pt x="10908" y="10546"/>
                  </a:lnTo>
                  <a:lnTo>
                    <a:pt x="11053" y="10438"/>
                  </a:lnTo>
                  <a:lnTo>
                    <a:pt x="11186" y="10329"/>
                  </a:lnTo>
                  <a:lnTo>
                    <a:pt x="11319" y="10208"/>
                  </a:lnTo>
                  <a:lnTo>
                    <a:pt x="11452" y="10087"/>
                  </a:lnTo>
                  <a:lnTo>
                    <a:pt x="11573" y="9967"/>
                  </a:lnTo>
                  <a:lnTo>
                    <a:pt x="11681" y="9834"/>
                  </a:lnTo>
                  <a:lnTo>
                    <a:pt x="11790" y="9689"/>
                  </a:lnTo>
                  <a:lnTo>
                    <a:pt x="11899" y="9544"/>
                  </a:lnTo>
                  <a:lnTo>
                    <a:pt x="11995" y="9399"/>
                  </a:lnTo>
                  <a:lnTo>
                    <a:pt x="12080" y="9242"/>
                  </a:lnTo>
                  <a:lnTo>
                    <a:pt x="12165" y="9085"/>
                  </a:lnTo>
                  <a:lnTo>
                    <a:pt x="12237" y="8928"/>
                  </a:lnTo>
                  <a:lnTo>
                    <a:pt x="12297" y="8759"/>
                  </a:lnTo>
                  <a:lnTo>
                    <a:pt x="12358" y="8589"/>
                  </a:lnTo>
                  <a:lnTo>
                    <a:pt x="12406" y="8420"/>
                  </a:lnTo>
                  <a:lnTo>
                    <a:pt x="12442" y="8239"/>
                  </a:lnTo>
                  <a:lnTo>
                    <a:pt x="12479" y="8058"/>
                  </a:lnTo>
                  <a:lnTo>
                    <a:pt x="12503" y="7877"/>
                  </a:lnTo>
                  <a:lnTo>
                    <a:pt x="12515" y="7683"/>
                  </a:lnTo>
                  <a:lnTo>
                    <a:pt x="12527" y="7502"/>
                  </a:lnTo>
                  <a:lnTo>
                    <a:pt x="12527" y="3673"/>
                  </a:lnTo>
                  <a:lnTo>
                    <a:pt x="12515" y="3480"/>
                  </a:lnTo>
                  <a:lnTo>
                    <a:pt x="12503" y="3298"/>
                  </a:lnTo>
                  <a:lnTo>
                    <a:pt x="12479" y="3105"/>
                  </a:lnTo>
                  <a:lnTo>
                    <a:pt x="12442" y="2924"/>
                  </a:lnTo>
                  <a:lnTo>
                    <a:pt x="12406" y="2755"/>
                  </a:lnTo>
                  <a:lnTo>
                    <a:pt x="12358" y="2574"/>
                  </a:lnTo>
                  <a:lnTo>
                    <a:pt x="12297" y="2405"/>
                  </a:lnTo>
                  <a:lnTo>
                    <a:pt x="12237" y="2235"/>
                  </a:lnTo>
                  <a:lnTo>
                    <a:pt x="12165" y="2078"/>
                  </a:lnTo>
                  <a:lnTo>
                    <a:pt x="12080" y="1921"/>
                  </a:lnTo>
                  <a:lnTo>
                    <a:pt x="11995" y="1764"/>
                  </a:lnTo>
                  <a:lnTo>
                    <a:pt x="11899" y="1619"/>
                  </a:lnTo>
                  <a:lnTo>
                    <a:pt x="11790" y="1474"/>
                  </a:lnTo>
                  <a:lnTo>
                    <a:pt x="11681" y="1329"/>
                  </a:lnTo>
                  <a:lnTo>
                    <a:pt x="11573" y="1197"/>
                  </a:lnTo>
                  <a:lnTo>
                    <a:pt x="11452" y="1076"/>
                  </a:lnTo>
                  <a:lnTo>
                    <a:pt x="11319" y="955"/>
                  </a:lnTo>
                  <a:lnTo>
                    <a:pt x="11186" y="834"/>
                  </a:lnTo>
                  <a:lnTo>
                    <a:pt x="11053" y="725"/>
                  </a:lnTo>
                  <a:lnTo>
                    <a:pt x="10908" y="629"/>
                  </a:lnTo>
                  <a:lnTo>
                    <a:pt x="10751" y="532"/>
                  </a:lnTo>
                  <a:lnTo>
                    <a:pt x="10606" y="448"/>
                  </a:lnTo>
                  <a:lnTo>
                    <a:pt x="10437" y="363"/>
                  </a:lnTo>
                  <a:lnTo>
                    <a:pt x="10280" y="291"/>
                  </a:lnTo>
                  <a:lnTo>
                    <a:pt x="10111" y="218"/>
                  </a:lnTo>
                  <a:lnTo>
                    <a:pt x="9942" y="170"/>
                  </a:lnTo>
                  <a:lnTo>
                    <a:pt x="9773" y="109"/>
                  </a:lnTo>
                  <a:lnTo>
                    <a:pt x="9592" y="73"/>
                  </a:lnTo>
                  <a:lnTo>
                    <a:pt x="9410" y="37"/>
                  </a:lnTo>
                  <a:lnTo>
                    <a:pt x="9229" y="13"/>
                  </a:lnTo>
                  <a:lnTo>
                    <a:pt x="90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4934451" y="4006374"/>
              <a:ext cx="170520" cy="170593"/>
            </a:xfrm>
            <a:custGeom>
              <a:avLst/>
              <a:gdLst/>
              <a:ahLst/>
              <a:cxnLst/>
              <a:rect l="l" t="t" r="r" b="b"/>
              <a:pathLst>
                <a:path w="2525" h="2526" extrusionOk="0">
                  <a:moveTo>
                    <a:pt x="1256" y="1"/>
                  </a:moveTo>
                  <a:lnTo>
                    <a:pt x="1136" y="13"/>
                  </a:lnTo>
                  <a:lnTo>
                    <a:pt x="1003" y="25"/>
                  </a:lnTo>
                  <a:lnTo>
                    <a:pt x="882" y="61"/>
                  </a:lnTo>
                  <a:lnTo>
                    <a:pt x="773" y="110"/>
                  </a:lnTo>
                  <a:lnTo>
                    <a:pt x="652" y="158"/>
                  </a:lnTo>
                  <a:lnTo>
                    <a:pt x="556" y="218"/>
                  </a:lnTo>
                  <a:lnTo>
                    <a:pt x="459" y="291"/>
                  </a:lnTo>
                  <a:lnTo>
                    <a:pt x="363" y="375"/>
                  </a:lnTo>
                  <a:lnTo>
                    <a:pt x="290" y="460"/>
                  </a:lnTo>
                  <a:lnTo>
                    <a:pt x="218" y="557"/>
                  </a:lnTo>
                  <a:lnTo>
                    <a:pt x="145" y="665"/>
                  </a:lnTo>
                  <a:lnTo>
                    <a:pt x="97" y="774"/>
                  </a:lnTo>
                  <a:lnTo>
                    <a:pt x="48" y="895"/>
                  </a:lnTo>
                  <a:lnTo>
                    <a:pt x="24" y="1016"/>
                  </a:lnTo>
                  <a:lnTo>
                    <a:pt x="0" y="1136"/>
                  </a:lnTo>
                  <a:lnTo>
                    <a:pt x="0" y="1269"/>
                  </a:lnTo>
                  <a:lnTo>
                    <a:pt x="0" y="1402"/>
                  </a:lnTo>
                  <a:lnTo>
                    <a:pt x="24" y="1523"/>
                  </a:lnTo>
                  <a:lnTo>
                    <a:pt x="48" y="1644"/>
                  </a:lnTo>
                  <a:lnTo>
                    <a:pt x="97" y="1765"/>
                  </a:lnTo>
                  <a:lnTo>
                    <a:pt x="145" y="1873"/>
                  </a:lnTo>
                  <a:lnTo>
                    <a:pt x="218" y="1970"/>
                  </a:lnTo>
                  <a:lnTo>
                    <a:pt x="290" y="2067"/>
                  </a:lnTo>
                  <a:lnTo>
                    <a:pt x="363" y="2163"/>
                  </a:lnTo>
                  <a:lnTo>
                    <a:pt x="459" y="2236"/>
                  </a:lnTo>
                  <a:lnTo>
                    <a:pt x="556" y="2308"/>
                  </a:lnTo>
                  <a:lnTo>
                    <a:pt x="652" y="2381"/>
                  </a:lnTo>
                  <a:lnTo>
                    <a:pt x="773" y="2429"/>
                  </a:lnTo>
                  <a:lnTo>
                    <a:pt x="882" y="2477"/>
                  </a:lnTo>
                  <a:lnTo>
                    <a:pt x="1003" y="2501"/>
                  </a:lnTo>
                  <a:lnTo>
                    <a:pt x="1136" y="2526"/>
                  </a:lnTo>
                  <a:lnTo>
                    <a:pt x="1389" y="2526"/>
                  </a:lnTo>
                  <a:lnTo>
                    <a:pt x="1510" y="2501"/>
                  </a:lnTo>
                  <a:lnTo>
                    <a:pt x="1631" y="2477"/>
                  </a:lnTo>
                  <a:lnTo>
                    <a:pt x="1752" y="2429"/>
                  </a:lnTo>
                  <a:lnTo>
                    <a:pt x="1860" y="2381"/>
                  </a:lnTo>
                  <a:lnTo>
                    <a:pt x="1969" y="2308"/>
                  </a:lnTo>
                  <a:lnTo>
                    <a:pt x="2066" y="2236"/>
                  </a:lnTo>
                  <a:lnTo>
                    <a:pt x="2150" y="2163"/>
                  </a:lnTo>
                  <a:lnTo>
                    <a:pt x="2235" y="2067"/>
                  </a:lnTo>
                  <a:lnTo>
                    <a:pt x="2307" y="1970"/>
                  </a:lnTo>
                  <a:lnTo>
                    <a:pt x="2368" y="1873"/>
                  </a:lnTo>
                  <a:lnTo>
                    <a:pt x="2428" y="1765"/>
                  </a:lnTo>
                  <a:lnTo>
                    <a:pt x="2464" y="1644"/>
                  </a:lnTo>
                  <a:lnTo>
                    <a:pt x="2501" y="1523"/>
                  </a:lnTo>
                  <a:lnTo>
                    <a:pt x="2513" y="1402"/>
                  </a:lnTo>
                  <a:lnTo>
                    <a:pt x="2525" y="1269"/>
                  </a:lnTo>
                  <a:lnTo>
                    <a:pt x="2513" y="1136"/>
                  </a:lnTo>
                  <a:lnTo>
                    <a:pt x="2501" y="1016"/>
                  </a:lnTo>
                  <a:lnTo>
                    <a:pt x="2464" y="895"/>
                  </a:lnTo>
                  <a:lnTo>
                    <a:pt x="2428" y="774"/>
                  </a:lnTo>
                  <a:lnTo>
                    <a:pt x="2368" y="665"/>
                  </a:lnTo>
                  <a:lnTo>
                    <a:pt x="2307" y="557"/>
                  </a:lnTo>
                  <a:lnTo>
                    <a:pt x="2235" y="460"/>
                  </a:lnTo>
                  <a:lnTo>
                    <a:pt x="2150" y="375"/>
                  </a:lnTo>
                  <a:lnTo>
                    <a:pt x="2066" y="291"/>
                  </a:lnTo>
                  <a:lnTo>
                    <a:pt x="1969" y="218"/>
                  </a:lnTo>
                  <a:lnTo>
                    <a:pt x="1860" y="158"/>
                  </a:lnTo>
                  <a:lnTo>
                    <a:pt x="1752" y="110"/>
                  </a:lnTo>
                  <a:lnTo>
                    <a:pt x="1631" y="61"/>
                  </a:lnTo>
                  <a:lnTo>
                    <a:pt x="1510" y="25"/>
                  </a:lnTo>
                  <a:lnTo>
                    <a:pt x="1389" y="13"/>
                  </a:lnTo>
                  <a:lnTo>
                    <a:pt x="1256"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4992326" y="4130431"/>
              <a:ext cx="53958" cy="152562"/>
            </a:xfrm>
            <a:custGeom>
              <a:avLst/>
              <a:gdLst/>
              <a:ahLst/>
              <a:cxnLst/>
              <a:rect l="l" t="t" r="r" b="b"/>
              <a:pathLst>
                <a:path w="799" h="2259" extrusionOk="0">
                  <a:moveTo>
                    <a:pt x="399" y="0"/>
                  </a:moveTo>
                  <a:lnTo>
                    <a:pt x="327" y="12"/>
                  </a:lnTo>
                  <a:lnTo>
                    <a:pt x="242" y="36"/>
                  </a:lnTo>
                  <a:lnTo>
                    <a:pt x="182" y="73"/>
                  </a:lnTo>
                  <a:lnTo>
                    <a:pt x="122" y="121"/>
                  </a:lnTo>
                  <a:lnTo>
                    <a:pt x="73" y="181"/>
                  </a:lnTo>
                  <a:lnTo>
                    <a:pt x="37" y="254"/>
                  </a:lnTo>
                  <a:lnTo>
                    <a:pt x="13" y="326"/>
                  </a:lnTo>
                  <a:lnTo>
                    <a:pt x="1" y="399"/>
                  </a:lnTo>
                  <a:lnTo>
                    <a:pt x="1" y="1860"/>
                  </a:lnTo>
                  <a:lnTo>
                    <a:pt x="13" y="1945"/>
                  </a:lnTo>
                  <a:lnTo>
                    <a:pt x="37" y="2017"/>
                  </a:lnTo>
                  <a:lnTo>
                    <a:pt x="73" y="2090"/>
                  </a:lnTo>
                  <a:lnTo>
                    <a:pt x="122" y="2150"/>
                  </a:lnTo>
                  <a:lnTo>
                    <a:pt x="182" y="2199"/>
                  </a:lnTo>
                  <a:lnTo>
                    <a:pt x="242" y="2235"/>
                  </a:lnTo>
                  <a:lnTo>
                    <a:pt x="327" y="2259"/>
                  </a:lnTo>
                  <a:lnTo>
                    <a:pt x="484" y="2259"/>
                  </a:lnTo>
                  <a:lnTo>
                    <a:pt x="557" y="2235"/>
                  </a:lnTo>
                  <a:lnTo>
                    <a:pt x="629" y="2199"/>
                  </a:lnTo>
                  <a:lnTo>
                    <a:pt x="689" y="2150"/>
                  </a:lnTo>
                  <a:lnTo>
                    <a:pt x="738" y="2090"/>
                  </a:lnTo>
                  <a:lnTo>
                    <a:pt x="774" y="2017"/>
                  </a:lnTo>
                  <a:lnTo>
                    <a:pt x="798" y="1945"/>
                  </a:lnTo>
                  <a:lnTo>
                    <a:pt x="798" y="1860"/>
                  </a:lnTo>
                  <a:lnTo>
                    <a:pt x="798" y="399"/>
                  </a:lnTo>
                  <a:lnTo>
                    <a:pt x="798" y="326"/>
                  </a:lnTo>
                  <a:lnTo>
                    <a:pt x="774" y="254"/>
                  </a:lnTo>
                  <a:lnTo>
                    <a:pt x="738" y="181"/>
                  </a:lnTo>
                  <a:lnTo>
                    <a:pt x="689" y="121"/>
                  </a:lnTo>
                  <a:lnTo>
                    <a:pt x="629" y="73"/>
                  </a:lnTo>
                  <a:lnTo>
                    <a:pt x="557" y="36"/>
                  </a:lnTo>
                  <a:lnTo>
                    <a:pt x="484" y="12"/>
                  </a:lnTo>
                  <a:lnTo>
                    <a:pt x="39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7946692" y="411475"/>
              <a:ext cx="79210" cy="556615"/>
            </a:xfrm>
            <a:custGeom>
              <a:avLst/>
              <a:gdLst/>
              <a:ahLst/>
              <a:cxnLst/>
              <a:rect l="l" t="t" r="r" b="b"/>
              <a:pathLst>
                <a:path w="1439" h="10112" extrusionOk="0">
                  <a:moveTo>
                    <a:pt x="822" y="303"/>
                  </a:moveTo>
                  <a:lnTo>
                    <a:pt x="907" y="327"/>
                  </a:lnTo>
                  <a:lnTo>
                    <a:pt x="967" y="363"/>
                  </a:lnTo>
                  <a:lnTo>
                    <a:pt x="1028" y="411"/>
                  </a:lnTo>
                  <a:lnTo>
                    <a:pt x="1076" y="472"/>
                  </a:lnTo>
                  <a:lnTo>
                    <a:pt x="1112" y="532"/>
                  </a:lnTo>
                  <a:lnTo>
                    <a:pt x="1136" y="605"/>
                  </a:lnTo>
                  <a:lnTo>
                    <a:pt x="1136" y="689"/>
                  </a:lnTo>
                  <a:lnTo>
                    <a:pt x="1136" y="762"/>
                  </a:lnTo>
                  <a:lnTo>
                    <a:pt x="1112" y="834"/>
                  </a:lnTo>
                  <a:lnTo>
                    <a:pt x="1076" y="907"/>
                  </a:lnTo>
                  <a:lnTo>
                    <a:pt x="1028" y="967"/>
                  </a:lnTo>
                  <a:lnTo>
                    <a:pt x="967" y="1015"/>
                  </a:lnTo>
                  <a:lnTo>
                    <a:pt x="907" y="1052"/>
                  </a:lnTo>
                  <a:lnTo>
                    <a:pt x="822" y="1076"/>
                  </a:lnTo>
                  <a:lnTo>
                    <a:pt x="665" y="1076"/>
                  </a:lnTo>
                  <a:lnTo>
                    <a:pt x="593" y="1052"/>
                  </a:lnTo>
                  <a:lnTo>
                    <a:pt x="532" y="1015"/>
                  </a:lnTo>
                  <a:lnTo>
                    <a:pt x="472" y="967"/>
                  </a:lnTo>
                  <a:lnTo>
                    <a:pt x="424" y="907"/>
                  </a:lnTo>
                  <a:lnTo>
                    <a:pt x="387" y="834"/>
                  </a:lnTo>
                  <a:lnTo>
                    <a:pt x="363" y="762"/>
                  </a:lnTo>
                  <a:lnTo>
                    <a:pt x="363" y="689"/>
                  </a:lnTo>
                  <a:lnTo>
                    <a:pt x="363" y="605"/>
                  </a:lnTo>
                  <a:lnTo>
                    <a:pt x="387" y="532"/>
                  </a:lnTo>
                  <a:lnTo>
                    <a:pt x="424" y="472"/>
                  </a:lnTo>
                  <a:lnTo>
                    <a:pt x="472" y="411"/>
                  </a:lnTo>
                  <a:lnTo>
                    <a:pt x="532" y="363"/>
                  </a:lnTo>
                  <a:lnTo>
                    <a:pt x="593" y="327"/>
                  </a:lnTo>
                  <a:lnTo>
                    <a:pt x="665" y="303"/>
                  </a:lnTo>
                  <a:close/>
                  <a:moveTo>
                    <a:pt x="750" y="1"/>
                  </a:moveTo>
                  <a:lnTo>
                    <a:pt x="605" y="13"/>
                  </a:lnTo>
                  <a:lnTo>
                    <a:pt x="484" y="49"/>
                  </a:lnTo>
                  <a:lnTo>
                    <a:pt x="363" y="109"/>
                  </a:lnTo>
                  <a:lnTo>
                    <a:pt x="254" y="194"/>
                  </a:lnTo>
                  <a:lnTo>
                    <a:pt x="170" y="303"/>
                  </a:lnTo>
                  <a:lnTo>
                    <a:pt x="109" y="423"/>
                  </a:lnTo>
                  <a:lnTo>
                    <a:pt x="73" y="544"/>
                  </a:lnTo>
                  <a:lnTo>
                    <a:pt x="61" y="689"/>
                  </a:lnTo>
                  <a:lnTo>
                    <a:pt x="61" y="798"/>
                  </a:lnTo>
                  <a:lnTo>
                    <a:pt x="97" y="907"/>
                  </a:lnTo>
                  <a:lnTo>
                    <a:pt x="134" y="1015"/>
                  </a:lnTo>
                  <a:lnTo>
                    <a:pt x="194" y="1100"/>
                  </a:lnTo>
                  <a:lnTo>
                    <a:pt x="266" y="1184"/>
                  </a:lnTo>
                  <a:lnTo>
                    <a:pt x="351" y="1257"/>
                  </a:lnTo>
                  <a:lnTo>
                    <a:pt x="448" y="1305"/>
                  </a:lnTo>
                  <a:lnTo>
                    <a:pt x="556" y="1354"/>
                  </a:lnTo>
                  <a:lnTo>
                    <a:pt x="556" y="8505"/>
                  </a:lnTo>
                  <a:lnTo>
                    <a:pt x="544" y="8662"/>
                  </a:lnTo>
                  <a:lnTo>
                    <a:pt x="520" y="8831"/>
                  </a:lnTo>
                  <a:lnTo>
                    <a:pt x="484" y="9024"/>
                  </a:lnTo>
                  <a:lnTo>
                    <a:pt x="411" y="9242"/>
                  </a:lnTo>
                  <a:lnTo>
                    <a:pt x="375" y="9363"/>
                  </a:lnTo>
                  <a:lnTo>
                    <a:pt x="315" y="9471"/>
                  </a:lnTo>
                  <a:lnTo>
                    <a:pt x="254" y="9592"/>
                  </a:lnTo>
                  <a:lnTo>
                    <a:pt x="182" y="9701"/>
                  </a:lnTo>
                  <a:lnTo>
                    <a:pt x="97" y="9822"/>
                  </a:lnTo>
                  <a:lnTo>
                    <a:pt x="1" y="9930"/>
                  </a:lnTo>
                  <a:lnTo>
                    <a:pt x="363" y="10111"/>
                  </a:lnTo>
                  <a:lnTo>
                    <a:pt x="460" y="9979"/>
                  </a:lnTo>
                  <a:lnTo>
                    <a:pt x="544" y="9846"/>
                  </a:lnTo>
                  <a:lnTo>
                    <a:pt x="629" y="9713"/>
                  </a:lnTo>
                  <a:lnTo>
                    <a:pt x="689" y="9568"/>
                  </a:lnTo>
                  <a:lnTo>
                    <a:pt x="750" y="9435"/>
                  </a:lnTo>
                  <a:lnTo>
                    <a:pt x="798" y="9302"/>
                  </a:lnTo>
                  <a:lnTo>
                    <a:pt x="870" y="9048"/>
                  </a:lnTo>
                  <a:lnTo>
                    <a:pt x="907" y="8831"/>
                  </a:lnTo>
                  <a:lnTo>
                    <a:pt x="931" y="8662"/>
                  </a:lnTo>
                  <a:lnTo>
                    <a:pt x="943" y="8505"/>
                  </a:lnTo>
                  <a:lnTo>
                    <a:pt x="943" y="1354"/>
                  </a:lnTo>
                  <a:lnTo>
                    <a:pt x="1052" y="1305"/>
                  </a:lnTo>
                  <a:lnTo>
                    <a:pt x="1148" y="1257"/>
                  </a:lnTo>
                  <a:lnTo>
                    <a:pt x="1233" y="1184"/>
                  </a:lnTo>
                  <a:lnTo>
                    <a:pt x="1305" y="1100"/>
                  </a:lnTo>
                  <a:lnTo>
                    <a:pt x="1366" y="1015"/>
                  </a:lnTo>
                  <a:lnTo>
                    <a:pt x="1402" y="907"/>
                  </a:lnTo>
                  <a:lnTo>
                    <a:pt x="1438" y="798"/>
                  </a:lnTo>
                  <a:lnTo>
                    <a:pt x="1438" y="689"/>
                  </a:lnTo>
                  <a:lnTo>
                    <a:pt x="1426" y="544"/>
                  </a:lnTo>
                  <a:lnTo>
                    <a:pt x="1390" y="423"/>
                  </a:lnTo>
                  <a:lnTo>
                    <a:pt x="1330" y="303"/>
                  </a:lnTo>
                  <a:lnTo>
                    <a:pt x="1245" y="194"/>
                  </a:lnTo>
                  <a:lnTo>
                    <a:pt x="1136" y="109"/>
                  </a:lnTo>
                  <a:lnTo>
                    <a:pt x="1015" y="49"/>
                  </a:lnTo>
                  <a:lnTo>
                    <a:pt x="895" y="13"/>
                  </a:lnTo>
                  <a:lnTo>
                    <a:pt x="7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7333696" y="932108"/>
              <a:ext cx="1139707" cy="708209"/>
            </a:xfrm>
            <a:custGeom>
              <a:avLst/>
              <a:gdLst/>
              <a:ahLst/>
              <a:cxnLst/>
              <a:rect l="l" t="t" r="r" b="b"/>
              <a:pathLst>
                <a:path w="20705" h="12866" extrusionOk="0">
                  <a:moveTo>
                    <a:pt x="1075" y="0"/>
                  </a:moveTo>
                  <a:lnTo>
                    <a:pt x="966" y="12"/>
                  </a:lnTo>
                  <a:lnTo>
                    <a:pt x="858" y="24"/>
                  </a:lnTo>
                  <a:lnTo>
                    <a:pt x="761" y="48"/>
                  </a:lnTo>
                  <a:lnTo>
                    <a:pt x="664" y="85"/>
                  </a:lnTo>
                  <a:lnTo>
                    <a:pt x="568" y="133"/>
                  </a:lnTo>
                  <a:lnTo>
                    <a:pt x="483" y="181"/>
                  </a:lnTo>
                  <a:lnTo>
                    <a:pt x="399" y="254"/>
                  </a:lnTo>
                  <a:lnTo>
                    <a:pt x="326" y="314"/>
                  </a:lnTo>
                  <a:lnTo>
                    <a:pt x="254" y="399"/>
                  </a:lnTo>
                  <a:lnTo>
                    <a:pt x="193" y="471"/>
                  </a:lnTo>
                  <a:lnTo>
                    <a:pt x="133" y="568"/>
                  </a:lnTo>
                  <a:lnTo>
                    <a:pt x="97" y="652"/>
                  </a:lnTo>
                  <a:lnTo>
                    <a:pt x="60" y="761"/>
                  </a:lnTo>
                  <a:lnTo>
                    <a:pt x="24" y="858"/>
                  </a:lnTo>
                  <a:lnTo>
                    <a:pt x="12" y="967"/>
                  </a:lnTo>
                  <a:lnTo>
                    <a:pt x="12" y="1075"/>
                  </a:lnTo>
                  <a:lnTo>
                    <a:pt x="0" y="11778"/>
                  </a:lnTo>
                  <a:lnTo>
                    <a:pt x="0" y="11887"/>
                  </a:lnTo>
                  <a:lnTo>
                    <a:pt x="24" y="11995"/>
                  </a:lnTo>
                  <a:lnTo>
                    <a:pt x="48" y="12092"/>
                  </a:lnTo>
                  <a:lnTo>
                    <a:pt x="85" y="12189"/>
                  </a:lnTo>
                  <a:lnTo>
                    <a:pt x="133" y="12285"/>
                  </a:lnTo>
                  <a:lnTo>
                    <a:pt x="181" y="12370"/>
                  </a:lnTo>
                  <a:lnTo>
                    <a:pt x="242" y="12455"/>
                  </a:lnTo>
                  <a:lnTo>
                    <a:pt x="314" y="12539"/>
                  </a:lnTo>
                  <a:lnTo>
                    <a:pt x="387" y="12599"/>
                  </a:lnTo>
                  <a:lnTo>
                    <a:pt x="471" y="12660"/>
                  </a:lnTo>
                  <a:lnTo>
                    <a:pt x="556" y="12720"/>
                  </a:lnTo>
                  <a:lnTo>
                    <a:pt x="652" y="12769"/>
                  </a:lnTo>
                  <a:lnTo>
                    <a:pt x="749" y="12805"/>
                  </a:lnTo>
                  <a:lnTo>
                    <a:pt x="858" y="12829"/>
                  </a:lnTo>
                  <a:lnTo>
                    <a:pt x="954" y="12841"/>
                  </a:lnTo>
                  <a:lnTo>
                    <a:pt x="1063" y="12853"/>
                  </a:lnTo>
                  <a:lnTo>
                    <a:pt x="19618" y="12865"/>
                  </a:lnTo>
                  <a:lnTo>
                    <a:pt x="19727" y="12853"/>
                  </a:lnTo>
                  <a:lnTo>
                    <a:pt x="19835" y="12841"/>
                  </a:lnTo>
                  <a:lnTo>
                    <a:pt x="19944" y="12817"/>
                  </a:lnTo>
                  <a:lnTo>
                    <a:pt x="20041" y="12781"/>
                  </a:lnTo>
                  <a:lnTo>
                    <a:pt x="20125" y="12732"/>
                  </a:lnTo>
                  <a:lnTo>
                    <a:pt x="20222" y="12684"/>
                  </a:lnTo>
                  <a:lnTo>
                    <a:pt x="20306" y="12612"/>
                  </a:lnTo>
                  <a:lnTo>
                    <a:pt x="20379" y="12551"/>
                  </a:lnTo>
                  <a:lnTo>
                    <a:pt x="20451" y="12467"/>
                  </a:lnTo>
                  <a:lnTo>
                    <a:pt x="20512" y="12394"/>
                  </a:lnTo>
                  <a:lnTo>
                    <a:pt x="20560" y="12297"/>
                  </a:lnTo>
                  <a:lnTo>
                    <a:pt x="20608" y="12213"/>
                  </a:lnTo>
                  <a:lnTo>
                    <a:pt x="20645" y="12104"/>
                  </a:lnTo>
                  <a:lnTo>
                    <a:pt x="20669" y="12008"/>
                  </a:lnTo>
                  <a:lnTo>
                    <a:pt x="20681" y="11899"/>
                  </a:lnTo>
                  <a:lnTo>
                    <a:pt x="20693" y="11790"/>
                  </a:lnTo>
                  <a:lnTo>
                    <a:pt x="20705" y="1087"/>
                  </a:lnTo>
                  <a:lnTo>
                    <a:pt x="20693" y="979"/>
                  </a:lnTo>
                  <a:lnTo>
                    <a:pt x="20681" y="870"/>
                  </a:lnTo>
                  <a:lnTo>
                    <a:pt x="20657" y="773"/>
                  </a:lnTo>
                  <a:lnTo>
                    <a:pt x="20620" y="677"/>
                  </a:lnTo>
                  <a:lnTo>
                    <a:pt x="20572" y="580"/>
                  </a:lnTo>
                  <a:lnTo>
                    <a:pt x="20512" y="495"/>
                  </a:lnTo>
                  <a:lnTo>
                    <a:pt x="20451" y="411"/>
                  </a:lnTo>
                  <a:lnTo>
                    <a:pt x="20391" y="326"/>
                  </a:lnTo>
                  <a:lnTo>
                    <a:pt x="20306" y="266"/>
                  </a:lnTo>
                  <a:lnTo>
                    <a:pt x="20234" y="206"/>
                  </a:lnTo>
                  <a:lnTo>
                    <a:pt x="20137" y="145"/>
                  </a:lnTo>
                  <a:lnTo>
                    <a:pt x="20041" y="97"/>
                  </a:lnTo>
                  <a:lnTo>
                    <a:pt x="19944" y="61"/>
                  </a:lnTo>
                  <a:lnTo>
                    <a:pt x="19847" y="36"/>
                  </a:lnTo>
                  <a:lnTo>
                    <a:pt x="19739" y="24"/>
                  </a:lnTo>
                  <a:lnTo>
                    <a:pt x="19630" y="12"/>
                  </a:lnTo>
                  <a:lnTo>
                    <a:pt x="13880" y="12"/>
                  </a:lnTo>
                  <a:lnTo>
                    <a:pt x="10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8110274" y="1048464"/>
              <a:ext cx="157649" cy="156933"/>
            </a:xfrm>
            <a:custGeom>
              <a:avLst/>
              <a:gdLst/>
              <a:ahLst/>
              <a:cxnLst/>
              <a:rect l="l" t="t" r="r" b="b"/>
              <a:pathLst>
                <a:path w="2864" h="2851" extrusionOk="0">
                  <a:moveTo>
                    <a:pt x="1438" y="0"/>
                  </a:moveTo>
                  <a:lnTo>
                    <a:pt x="1293" y="12"/>
                  </a:lnTo>
                  <a:lnTo>
                    <a:pt x="1148" y="24"/>
                  </a:lnTo>
                  <a:lnTo>
                    <a:pt x="1015" y="61"/>
                  </a:lnTo>
                  <a:lnTo>
                    <a:pt x="882" y="109"/>
                  </a:lnTo>
                  <a:lnTo>
                    <a:pt x="749" y="169"/>
                  </a:lnTo>
                  <a:lnTo>
                    <a:pt x="641" y="242"/>
                  </a:lnTo>
                  <a:lnTo>
                    <a:pt x="532" y="326"/>
                  </a:lnTo>
                  <a:lnTo>
                    <a:pt x="423" y="423"/>
                  </a:lnTo>
                  <a:lnTo>
                    <a:pt x="327" y="520"/>
                  </a:lnTo>
                  <a:lnTo>
                    <a:pt x="254" y="628"/>
                  </a:lnTo>
                  <a:lnTo>
                    <a:pt x="182" y="749"/>
                  </a:lnTo>
                  <a:lnTo>
                    <a:pt x="121" y="870"/>
                  </a:lnTo>
                  <a:lnTo>
                    <a:pt x="73" y="1003"/>
                  </a:lnTo>
                  <a:lnTo>
                    <a:pt x="37" y="1136"/>
                  </a:lnTo>
                  <a:lnTo>
                    <a:pt x="12" y="1281"/>
                  </a:lnTo>
                  <a:lnTo>
                    <a:pt x="0" y="1426"/>
                  </a:lnTo>
                  <a:lnTo>
                    <a:pt x="12" y="1571"/>
                  </a:lnTo>
                  <a:lnTo>
                    <a:pt x="37" y="1715"/>
                  </a:lnTo>
                  <a:lnTo>
                    <a:pt x="73" y="1848"/>
                  </a:lnTo>
                  <a:lnTo>
                    <a:pt x="121" y="1981"/>
                  </a:lnTo>
                  <a:lnTo>
                    <a:pt x="182" y="2102"/>
                  </a:lnTo>
                  <a:lnTo>
                    <a:pt x="254" y="2223"/>
                  </a:lnTo>
                  <a:lnTo>
                    <a:pt x="327" y="2332"/>
                  </a:lnTo>
                  <a:lnTo>
                    <a:pt x="423" y="2440"/>
                  </a:lnTo>
                  <a:lnTo>
                    <a:pt x="520" y="2525"/>
                  </a:lnTo>
                  <a:lnTo>
                    <a:pt x="629" y="2609"/>
                  </a:lnTo>
                  <a:lnTo>
                    <a:pt x="749" y="2682"/>
                  </a:lnTo>
                  <a:lnTo>
                    <a:pt x="882" y="2742"/>
                  </a:lnTo>
                  <a:lnTo>
                    <a:pt x="1003" y="2791"/>
                  </a:lnTo>
                  <a:lnTo>
                    <a:pt x="1148" y="2827"/>
                  </a:lnTo>
                  <a:lnTo>
                    <a:pt x="1281" y="2851"/>
                  </a:lnTo>
                  <a:lnTo>
                    <a:pt x="1583" y="2851"/>
                  </a:lnTo>
                  <a:lnTo>
                    <a:pt x="1716" y="2827"/>
                  </a:lnTo>
                  <a:lnTo>
                    <a:pt x="1861" y="2791"/>
                  </a:lnTo>
                  <a:lnTo>
                    <a:pt x="1994" y="2742"/>
                  </a:lnTo>
                  <a:lnTo>
                    <a:pt x="2114" y="2682"/>
                  </a:lnTo>
                  <a:lnTo>
                    <a:pt x="2235" y="2609"/>
                  </a:lnTo>
                  <a:lnTo>
                    <a:pt x="2344" y="2525"/>
                  </a:lnTo>
                  <a:lnTo>
                    <a:pt x="2441" y="2440"/>
                  </a:lnTo>
                  <a:lnTo>
                    <a:pt x="2537" y="2332"/>
                  </a:lnTo>
                  <a:lnTo>
                    <a:pt x="2622" y="2223"/>
                  </a:lnTo>
                  <a:lnTo>
                    <a:pt x="2682" y="2114"/>
                  </a:lnTo>
                  <a:lnTo>
                    <a:pt x="2743" y="1981"/>
                  </a:lnTo>
                  <a:lnTo>
                    <a:pt x="2791" y="1848"/>
                  </a:lnTo>
                  <a:lnTo>
                    <a:pt x="2827" y="1715"/>
                  </a:lnTo>
                  <a:lnTo>
                    <a:pt x="2851" y="1571"/>
                  </a:lnTo>
                  <a:lnTo>
                    <a:pt x="2863" y="1426"/>
                  </a:lnTo>
                  <a:lnTo>
                    <a:pt x="2851" y="1281"/>
                  </a:lnTo>
                  <a:lnTo>
                    <a:pt x="2827" y="1136"/>
                  </a:lnTo>
                  <a:lnTo>
                    <a:pt x="2791" y="1003"/>
                  </a:lnTo>
                  <a:lnTo>
                    <a:pt x="2743" y="870"/>
                  </a:lnTo>
                  <a:lnTo>
                    <a:pt x="2694" y="749"/>
                  </a:lnTo>
                  <a:lnTo>
                    <a:pt x="2622" y="628"/>
                  </a:lnTo>
                  <a:lnTo>
                    <a:pt x="2537" y="520"/>
                  </a:lnTo>
                  <a:lnTo>
                    <a:pt x="2441" y="423"/>
                  </a:lnTo>
                  <a:lnTo>
                    <a:pt x="2344" y="326"/>
                  </a:lnTo>
                  <a:lnTo>
                    <a:pt x="2235" y="242"/>
                  </a:lnTo>
                  <a:lnTo>
                    <a:pt x="2114" y="169"/>
                  </a:lnTo>
                  <a:lnTo>
                    <a:pt x="1994" y="109"/>
                  </a:lnTo>
                  <a:lnTo>
                    <a:pt x="1861" y="61"/>
                  </a:lnTo>
                  <a:lnTo>
                    <a:pt x="1716" y="24"/>
                  </a:lnTo>
                  <a:lnTo>
                    <a:pt x="1583" y="12"/>
                  </a:lnTo>
                  <a:lnTo>
                    <a:pt x="1438" y="0"/>
                  </a:ln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8237255" y="1048464"/>
              <a:ext cx="156988" cy="156933"/>
            </a:xfrm>
            <a:custGeom>
              <a:avLst/>
              <a:gdLst/>
              <a:ahLst/>
              <a:cxnLst/>
              <a:rect l="l" t="t" r="r" b="b"/>
              <a:pathLst>
                <a:path w="2852" h="2851" extrusionOk="0">
                  <a:moveTo>
                    <a:pt x="1426" y="0"/>
                  </a:moveTo>
                  <a:lnTo>
                    <a:pt x="1281" y="12"/>
                  </a:lnTo>
                  <a:lnTo>
                    <a:pt x="1136" y="36"/>
                  </a:lnTo>
                  <a:lnTo>
                    <a:pt x="1003" y="61"/>
                  </a:lnTo>
                  <a:lnTo>
                    <a:pt x="870" y="109"/>
                  </a:lnTo>
                  <a:lnTo>
                    <a:pt x="750" y="169"/>
                  </a:lnTo>
                  <a:lnTo>
                    <a:pt x="629" y="242"/>
                  </a:lnTo>
                  <a:lnTo>
                    <a:pt x="520" y="326"/>
                  </a:lnTo>
                  <a:lnTo>
                    <a:pt x="423" y="423"/>
                  </a:lnTo>
                  <a:lnTo>
                    <a:pt x="327" y="520"/>
                  </a:lnTo>
                  <a:lnTo>
                    <a:pt x="242" y="628"/>
                  </a:lnTo>
                  <a:lnTo>
                    <a:pt x="170" y="749"/>
                  </a:lnTo>
                  <a:lnTo>
                    <a:pt x="109" y="870"/>
                  </a:lnTo>
                  <a:lnTo>
                    <a:pt x="61" y="1003"/>
                  </a:lnTo>
                  <a:lnTo>
                    <a:pt x="25" y="1136"/>
                  </a:lnTo>
                  <a:lnTo>
                    <a:pt x="13" y="1281"/>
                  </a:lnTo>
                  <a:lnTo>
                    <a:pt x="1" y="1426"/>
                  </a:lnTo>
                  <a:lnTo>
                    <a:pt x="13" y="1571"/>
                  </a:lnTo>
                  <a:lnTo>
                    <a:pt x="25" y="1715"/>
                  </a:lnTo>
                  <a:lnTo>
                    <a:pt x="61" y="1848"/>
                  </a:lnTo>
                  <a:lnTo>
                    <a:pt x="109" y="1981"/>
                  </a:lnTo>
                  <a:lnTo>
                    <a:pt x="170" y="2114"/>
                  </a:lnTo>
                  <a:lnTo>
                    <a:pt x="242" y="2223"/>
                  </a:lnTo>
                  <a:lnTo>
                    <a:pt x="327" y="2332"/>
                  </a:lnTo>
                  <a:lnTo>
                    <a:pt x="423" y="2440"/>
                  </a:lnTo>
                  <a:lnTo>
                    <a:pt x="520" y="2525"/>
                  </a:lnTo>
                  <a:lnTo>
                    <a:pt x="629" y="2609"/>
                  </a:lnTo>
                  <a:lnTo>
                    <a:pt x="750" y="2682"/>
                  </a:lnTo>
                  <a:lnTo>
                    <a:pt x="870" y="2742"/>
                  </a:lnTo>
                  <a:lnTo>
                    <a:pt x="1003" y="2791"/>
                  </a:lnTo>
                  <a:lnTo>
                    <a:pt x="1136" y="2827"/>
                  </a:lnTo>
                  <a:lnTo>
                    <a:pt x="1281" y="2851"/>
                  </a:lnTo>
                  <a:lnTo>
                    <a:pt x="1571" y="2851"/>
                  </a:lnTo>
                  <a:lnTo>
                    <a:pt x="1716" y="2827"/>
                  </a:lnTo>
                  <a:lnTo>
                    <a:pt x="1849" y="2791"/>
                  </a:lnTo>
                  <a:lnTo>
                    <a:pt x="1982" y="2742"/>
                  </a:lnTo>
                  <a:lnTo>
                    <a:pt x="2103" y="2682"/>
                  </a:lnTo>
                  <a:lnTo>
                    <a:pt x="2223" y="2609"/>
                  </a:lnTo>
                  <a:lnTo>
                    <a:pt x="2332" y="2537"/>
                  </a:lnTo>
                  <a:lnTo>
                    <a:pt x="2441" y="2440"/>
                  </a:lnTo>
                  <a:lnTo>
                    <a:pt x="2525" y="2344"/>
                  </a:lnTo>
                  <a:lnTo>
                    <a:pt x="2610" y="2223"/>
                  </a:lnTo>
                  <a:lnTo>
                    <a:pt x="2682" y="2114"/>
                  </a:lnTo>
                  <a:lnTo>
                    <a:pt x="2743" y="1981"/>
                  </a:lnTo>
                  <a:lnTo>
                    <a:pt x="2791" y="1860"/>
                  </a:lnTo>
                  <a:lnTo>
                    <a:pt x="2827" y="1715"/>
                  </a:lnTo>
                  <a:lnTo>
                    <a:pt x="2852" y="1571"/>
                  </a:lnTo>
                  <a:lnTo>
                    <a:pt x="2852" y="1426"/>
                  </a:lnTo>
                  <a:lnTo>
                    <a:pt x="2852" y="1281"/>
                  </a:lnTo>
                  <a:lnTo>
                    <a:pt x="2827" y="1148"/>
                  </a:lnTo>
                  <a:lnTo>
                    <a:pt x="2791" y="1003"/>
                  </a:lnTo>
                  <a:lnTo>
                    <a:pt x="2743" y="870"/>
                  </a:lnTo>
                  <a:lnTo>
                    <a:pt x="2682" y="749"/>
                  </a:lnTo>
                  <a:lnTo>
                    <a:pt x="2610" y="628"/>
                  </a:lnTo>
                  <a:lnTo>
                    <a:pt x="2525" y="520"/>
                  </a:lnTo>
                  <a:lnTo>
                    <a:pt x="2441" y="423"/>
                  </a:lnTo>
                  <a:lnTo>
                    <a:pt x="2332" y="326"/>
                  </a:lnTo>
                  <a:lnTo>
                    <a:pt x="2223" y="242"/>
                  </a:lnTo>
                  <a:lnTo>
                    <a:pt x="2103" y="169"/>
                  </a:lnTo>
                  <a:lnTo>
                    <a:pt x="1982" y="121"/>
                  </a:lnTo>
                  <a:lnTo>
                    <a:pt x="1849" y="73"/>
                  </a:lnTo>
                  <a:lnTo>
                    <a:pt x="1716" y="36"/>
                  </a:lnTo>
                  <a:lnTo>
                    <a:pt x="1571" y="12"/>
                  </a:lnTo>
                  <a:lnTo>
                    <a:pt x="1426"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7451374" y="1309744"/>
              <a:ext cx="333848" cy="39963"/>
            </a:xfrm>
            <a:custGeom>
              <a:avLst/>
              <a:gdLst/>
              <a:ahLst/>
              <a:cxnLst/>
              <a:rect l="l" t="t" r="r" b="b"/>
              <a:pathLst>
                <a:path w="6065" h="726" extrusionOk="0">
                  <a:moveTo>
                    <a:pt x="363" y="1"/>
                  </a:moveTo>
                  <a:lnTo>
                    <a:pt x="290" y="13"/>
                  </a:lnTo>
                  <a:lnTo>
                    <a:pt x="218" y="37"/>
                  </a:lnTo>
                  <a:lnTo>
                    <a:pt x="157" y="73"/>
                  </a:lnTo>
                  <a:lnTo>
                    <a:pt x="109" y="109"/>
                  </a:lnTo>
                  <a:lnTo>
                    <a:pt x="61" y="158"/>
                  </a:lnTo>
                  <a:lnTo>
                    <a:pt x="36" y="230"/>
                  </a:lnTo>
                  <a:lnTo>
                    <a:pt x="12" y="290"/>
                  </a:lnTo>
                  <a:lnTo>
                    <a:pt x="0" y="363"/>
                  </a:lnTo>
                  <a:lnTo>
                    <a:pt x="12" y="435"/>
                  </a:lnTo>
                  <a:lnTo>
                    <a:pt x="36" y="508"/>
                  </a:lnTo>
                  <a:lnTo>
                    <a:pt x="61" y="568"/>
                  </a:lnTo>
                  <a:lnTo>
                    <a:pt x="109" y="617"/>
                  </a:lnTo>
                  <a:lnTo>
                    <a:pt x="157" y="665"/>
                  </a:lnTo>
                  <a:lnTo>
                    <a:pt x="218" y="689"/>
                  </a:lnTo>
                  <a:lnTo>
                    <a:pt x="290" y="713"/>
                  </a:lnTo>
                  <a:lnTo>
                    <a:pt x="363" y="725"/>
                  </a:lnTo>
                  <a:lnTo>
                    <a:pt x="5714" y="725"/>
                  </a:lnTo>
                  <a:lnTo>
                    <a:pt x="5786" y="713"/>
                  </a:lnTo>
                  <a:lnTo>
                    <a:pt x="5847" y="701"/>
                  </a:lnTo>
                  <a:lnTo>
                    <a:pt x="5907" y="665"/>
                  </a:lnTo>
                  <a:lnTo>
                    <a:pt x="5968" y="617"/>
                  </a:lnTo>
                  <a:lnTo>
                    <a:pt x="6004" y="568"/>
                  </a:lnTo>
                  <a:lnTo>
                    <a:pt x="6040" y="508"/>
                  </a:lnTo>
                  <a:lnTo>
                    <a:pt x="6064" y="435"/>
                  </a:lnTo>
                  <a:lnTo>
                    <a:pt x="6064" y="363"/>
                  </a:lnTo>
                  <a:lnTo>
                    <a:pt x="6064" y="290"/>
                  </a:lnTo>
                  <a:lnTo>
                    <a:pt x="6040" y="230"/>
                  </a:lnTo>
                  <a:lnTo>
                    <a:pt x="6004" y="170"/>
                  </a:lnTo>
                  <a:lnTo>
                    <a:pt x="5968" y="109"/>
                  </a:lnTo>
                  <a:lnTo>
                    <a:pt x="5907" y="73"/>
                  </a:lnTo>
                  <a:lnTo>
                    <a:pt x="5847" y="37"/>
                  </a:lnTo>
                  <a:lnTo>
                    <a:pt x="5786" y="13"/>
                  </a:lnTo>
                  <a:lnTo>
                    <a:pt x="5714" y="13"/>
                  </a:lnTo>
                  <a:lnTo>
                    <a:pt x="363" y="1"/>
                  </a:ln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8021162" y="1408817"/>
              <a:ext cx="333848" cy="39302"/>
            </a:xfrm>
            <a:custGeom>
              <a:avLst/>
              <a:gdLst/>
              <a:ahLst/>
              <a:cxnLst/>
              <a:rect l="l" t="t" r="r" b="b"/>
              <a:pathLst>
                <a:path w="6065" h="714" extrusionOk="0">
                  <a:moveTo>
                    <a:pt x="279" y="0"/>
                  </a:moveTo>
                  <a:lnTo>
                    <a:pt x="218" y="25"/>
                  </a:lnTo>
                  <a:lnTo>
                    <a:pt x="158" y="61"/>
                  </a:lnTo>
                  <a:lnTo>
                    <a:pt x="97" y="97"/>
                  </a:lnTo>
                  <a:lnTo>
                    <a:pt x="61" y="157"/>
                  </a:lnTo>
                  <a:lnTo>
                    <a:pt x="25" y="218"/>
                  </a:lnTo>
                  <a:lnTo>
                    <a:pt x="1" y="278"/>
                  </a:lnTo>
                  <a:lnTo>
                    <a:pt x="1" y="351"/>
                  </a:lnTo>
                  <a:lnTo>
                    <a:pt x="1" y="423"/>
                  </a:lnTo>
                  <a:lnTo>
                    <a:pt x="25" y="496"/>
                  </a:lnTo>
                  <a:lnTo>
                    <a:pt x="61" y="556"/>
                  </a:lnTo>
                  <a:lnTo>
                    <a:pt x="97" y="604"/>
                  </a:lnTo>
                  <a:lnTo>
                    <a:pt x="158" y="653"/>
                  </a:lnTo>
                  <a:lnTo>
                    <a:pt x="218" y="689"/>
                  </a:lnTo>
                  <a:lnTo>
                    <a:pt x="279" y="701"/>
                  </a:lnTo>
                  <a:lnTo>
                    <a:pt x="351" y="713"/>
                  </a:lnTo>
                  <a:lnTo>
                    <a:pt x="5775" y="713"/>
                  </a:lnTo>
                  <a:lnTo>
                    <a:pt x="5847" y="689"/>
                  </a:lnTo>
                  <a:lnTo>
                    <a:pt x="5908" y="653"/>
                  </a:lnTo>
                  <a:lnTo>
                    <a:pt x="5956" y="617"/>
                  </a:lnTo>
                  <a:lnTo>
                    <a:pt x="6004" y="556"/>
                  </a:lnTo>
                  <a:lnTo>
                    <a:pt x="6041" y="496"/>
                  </a:lnTo>
                  <a:lnTo>
                    <a:pt x="6053" y="435"/>
                  </a:lnTo>
                  <a:lnTo>
                    <a:pt x="6065" y="363"/>
                  </a:lnTo>
                  <a:lnTo>
                    <a:pt x="6053" y="290"/>
                  </a:lnTo>
                  <a:lnTo>
                    <a:pt x="6041" y="218"/>
                  </a:lnTo>
                  <a:lnTo>
                    <a:pt x="6004" y="157"/>
                  </a:lnTo>
                  <a:lnTo>
                    <a:pt x="5956" y="109"/>
                  </a:lnTo>
                  <a:lnTo>
                    <a:pt x="5908" y="61"/>
                  </a:lnTo>
                  <a:lnTo>
                    <a:pt x="5847" y="25"/>
                  </a:lnTo>
                  <a:lnTo>
                    <a:pt x="5775" y="13"/>
                  </a:lnTo>
                  <a:lnTo>
                    <a:pt x="5702" y="0"/>
                  </a:ln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7451374" y="1408157"/>
              <a:ext cx="510708" cy="39963"/>
            </a:xfrm>
            <a:custGeom>
              <a:avLst/>
              <a:gdLst/>
              <a:ahLst/>
              <a:cxnLst/>
              <a:rect l="l" t="t" r="r" b="b"/>
              <a:pathLst>
                <a:path w="9278" h="726" extrusionOk="0">
                  <a:moveTo>
                    <a:pt x="363" y="0"/>
                  </a:moveTo>
                  <a:lnTo>
                    <a:pt x="290" y="12"/>
                  </a:lnTo>
                  <a:lnTo>
                    <a:pt x="218" y="25"/>
                  </a:lnTo>
                  <a:lnTo>
                    <a:pt x="157" y="61"/>
                  </a:lnTo>
                  <a:lnTo>
                    <a:pt x="109" y="109"/>
                  </a:lnTo>
                  <a:lnTo>
                    <a:pt x="61" y="157"/>
                  </a:lnTo>
                  <a:lnTo>
                    <a:pt x="36" y="218"/>
                  </a:lnTo>
                  <a:lnTo>
                    <a:pt x="12" y="290"/>
                  </a:lnTo>
                  <a:lnTo>
                    <a:pt x="0" y="363"/>
                  </a:lnTo>
                  <a:lnTo>
                    <a:pt x="12" y="435"/>
                  </a:lnTo>
                  <a:lnTo>
                    <a:pt x="36" y="496"/>
                  </a:lnTo>
                  <a:lnTo>
                    <a:pt x="61" y="556"/>
                  </a:lnTo>
                  <a:lnTo>
                    <a:pt x="109" y="616"/>
                  </a:lnTo>
                  <a:lnTo>
                    <a:pt x="157" y="653"/>
                  </a:lnTo>
                  <a:lnTo>
                    <a:pt x="218" y="689"/>
                  </a:lnTo>
                  <a:lnTo>
                    <a:pt x="290" y="713"/>
                  </a:lnTo>
                  <a:lnTo>
                    <a:pt x="363" y="713"/>
                  </a:lnTo>
                  <a:lnTo>
                    <a:pt x="8927" y="725"/>
                  </a:lnTo>
                  <a:lnTo>
                    <a:pt x="9000" y="713"/>
                  </a:lnTo>
                  <a:lnTo>
                    <a:pt x="9060" y="689"/>
                  </a:lnTo>
                  <a:lnTo>
                    <a:pt x="9121" y="665"/>
                  </a:lnTo>
                  <a:lnTo>
                    <a:pt x="9181" y="616"/>
                  </a:lnTo>
                  <a:lnTo>
                    <a:pt x="9217" y="568"/>
                  </a:lnTo>
                  <a:lnTo>
                    <a:pt x="9253" y="508"/>
                  </a:lnTo>
                  <a:lnTo>
                    <a:pt x="9278" y="435"/>
                  </a:lnTo>
                  <a:lnTo>
                    <a:pt x="9278" y="363"/>
                  </a:lnTo>
                  <a:lnTo>
                    <a:pt x="9278" y="290"/>
                  </a:lnTo>
                  <a:lnTo>
                    <a:pt x="9253" y="230"/>
                  </a:lnTo>
                  <a:lnTo>
                    <a:pt x="9217" y="169"/>
                  </a:lnTo>
                  <a:lnTo>
                    <a:pt x="9181" y="109"/>
                  </a:lnTo>
                  <a:lnTo>
                    <a:pt x="9121" y="73"/>
                  </a:lnTo>
                  <a:lnTo>
                    <a:pt x="9060" y="37"/>
                  </a:lnTo>
                  <a:lnTo>
                    <a:pt x="9000" y="12"/>
                  </a:lnTo>
                  <a:lnTo>
                    <a:pt x="8927" y="12"/>
                  </a:lnTo>
                  <a:lnTo>
                    <a:pt x="363" y="0"/>
                  </a:ln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7452035" y="1015880"/>
              <a:ext cx="255354" cy="235427"/>
            </a:xfrm>
            <a:custGeom>
              <a:avLst/>
              <a:gdLst/>
              <a:ahLst/>
              <a:cxnLst/>
              <a:rect l="l" t="t" r="r" b="b"/>
              <a:pathLst>
                <a:path w="4639" h="4277" extrusionOk="0">
                  <a:moveTo>
                    <a:pt x="641" y="0"/>
                  </a:moveTo>
                  <a:lnTo>
                    <a:pt x="568" y="12"/>
                  </a:lnTo>
                  <a:lnTo>
                    <a:pt x="435" y="49"/>
                  </a:lnTo>
                  <a:lnTo>
                    <a:pt x="314" y="121"/>
                  </a:lnTo>
                  <a:lnTo>
                    <a:pt x="206" y="206"/>
                  </a:lnTo>
                  <a:lnTo>
                    <a:pt x="121" y="314"/>
                  </a:lnTo>
                  <a:lnTo>
                    <a:pt x="49" y="435"/>
                  </a:lnTo>
                  <a:lnTo>
                    <a:pt x="12" y="568"/>
                  </a:lnTo>
                  <a:lnTo>
                    <a:pt x="0" y="628"/>
                  </a:lnTo>
                  <a:lnTo>
                    <a:pt x="0" y="713"/>
                  </a:lnTo>
                  <a:lnTo>
                    <a:pt x="0" y="2138"/>
                  </a:lnTo>
                  <a:lnTo>
                    <a:pt x="0" y="3564"/>
                  </a:lnTo>
                  <a:lnTo>
                    <a:pt x="0" y="3636"/>
                  </a:lnTo>
                  <a:lnTo>
                    <a:pt x="12" y="3709"/>
                  </a:lnTo>
                  <a:lnTo>
                    <a:pt x="49" y="3842"/>
                  </a:lnTo>
                  <a:lnTo>
                    <a:pt x="121" y="3962"/>
                  </a:lnTo>
                  <a:lnTo>
                    <a:pt x="206" y="4071"/>
                  </a:lnTo>
                  <a:lnTo>
                    <a:pt x="314" y="4156"/>
                  </a:lnTo>
                  <a:lnTo>
                    <a:pt x="435" y="4216"/>
                  </a:lnTo>
                  <a:lnTo>
                    <a:pt x="568" y="4264"/>
                  </a:lnTo>
                  <a:lnTo>
                    <a:pt x="641" y="4276"/>
                  </a:lnTo>
                  <a:lnTo>
                    <a:pt x="3987" y="4276"/>
                  </a:lnTo>
                  <a:lnTo>
                    <a:pt x="4059" y="4264"/>
                  </a:lnTo>
                  <a:lnTo>
                    <a:pt x="4192" y="4216"/>
                  </a:lnTo>
                  <a:lnTo>
                    <a:pt x="4313" y="4156"/>
                  </a:lnTo>
                  <a:lnTo>
                    <a:pt x="4422" y="4071"/>
                  </a:lnTo>
                  <a:lnTo>
                    <a:pt x="4506" y="3962"/>
                  </a:lnTo>
                  <a:lnTo>
                    <a:pt x="4579" y="3842"/>
                  </a:lnTo>
                  <a:lnTo>
                    <a:pt x="4615" y="3709"/>
                  </a:lnTo>
                  <a:lnTo>
                    <a:pt x="4627" y="3636"/>
                  </a:lnTo>
                  <a:lnTo>
                    <a:pt x="4627" y="3564"/>
                  </a:lnTo>
                  <a:lnTo>
                    <a:pt x="4639" y="2138"/>
                  </a:lnTo>
                  <a:lnTo>
                    <a:pt x="4639" y="713"/>
                  </a:lnTo>
                  <a:lnTo>
                    <a:pt x="4627" y="640"/>
                  </a:lnTo>
                  <a:lnTo>
                    <a:pt x="4615" y="568"/>
                  </a:lnTo>
                  <a:lnTo>
                    <a:pt x="4579" y="435"/>
                  </a:lnTo>
                  <a:lnTo>
                    <a:pt x="4518" y="314"/>
                  </a:lnTo>
                  <a:lnTo>
                    <a:pt x="4422" y="206"/>
                  </a:lnTo>
                  <a:lnTo>
                    <a:pt x="4325" y="121"/>
                  </a:lnTo>
                  <a:lnTo>
                    <a:pt x="4204" y="49"/>
                  </a:lnTo>
                  <a:lnTo>
                    <a:pt x="4071" y="12"/>
                  </a:lnTo>
                  <a:lnTo>
                    <a:pt x="39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7819051" y="1538494"/>
              <a:ext cx="35944" cy="35944"/>
            </a:xfrm>
            <a:custGeom>
              <a:avLst/>
              <a:gdLst/>
              <a:ahLst/>
              <a:cxnLst/>
              <a:rect l="l" t="t" r="r" b="b"/>
              <a:pathLst>
                <a:path w="653" h="653" extrusionOk="0">
                  <a:moveTo>
                    <a:pt x="254" y="0"/>
                  </a:moveTo>
                  <a:lnTo>
                    <a:pt x="194" y="24"/>
                  </a:lnTo>
                  <a:lnTo>
                    <a:pt x="145" y="48"/>
                  </a:lnTo>
                  <a:lnTo>
                    <a:pt x="97" y="97"/>
                  </a:lnTo>
                  <a:lnTo>
                    <a:pt x="49" y="145"/>
                  </a:lnTo>
                  <a:lnTo>
                    <a:pt x="25" y="193"/>
                  </a:lnTo>
                  <a:lnTo>
                    <a:pt x="0" y="254"/>
                  </a:lnTo>
                  <a:lnTo>
                    <a:pt x="0" y="326"/>
                  </a:lnTo>
                  <a:lnTo>
                    <a:pt x="0" y="387"/>
                  </a:lnTo>
                  <a:lnTo>
                    <a:pt x="25" y="447"/>
                  </a:lnTo>
                  <a:lnTo>
                    <a:pt x="49" y="507"/>
                  </a:lnTo>
                  <a:lnTo>
                    <a:pt x="97" y="556"/>
                  </a:lnTo>
                  <a:lnTo>
                    <a:pt x="145" y="592"/>
                  </a:lnTo>
                  <a:lnTo>
                    <a:pt x="194" y="616"/>
                  </a:lnTo>
                  <a:lnTo>
                    <a:pt x="254" y="640"/>
                  </a:lnTo>
                  <a:lnTo>
                    <a:pt x="327" y="652"/>
                  </a:lnTo>
                  <a:lnTo>
                    <a:pt x="387" y="640"/>
                  </a:lnTo>
                  <a:lnTo>
                    <a:pt x="447" y="628"/>
                  </a:lnTo>
                  <a:lnTo>
                    <a:pt x="508" y="592"/>
                  </a:lnTo>
                  <a:lnTo>
                    <a:pt x="556" y="556"/>
                  </a:lnTo>
                  <a:lnTo>
                    <a:pt x="592" y="507"/>
                  </a:lnTo>
                  <a:lnTo>
                    <a:pt x="629" y="447"/>
                  </a:lnTo>
                  <a:lnTo>
                    <a:pt x="641" y="387"/>
                  </a:lnTo>
                  <a:lnTo>
                    <a:pt x="653" y="326"/>
                  </a:lnTo>
                  <a:lnTo>
                    <a:pt x="641" y="254"/>
                  </a:lnTo>
                  <a:lnTo>
                    <a:pt x="629" y="193"/>
                  </a:lnTo>
                  <a:lnTo>
                    <a:pt x="592" y="145"/>
                  </a:lnTo>
                  <a:lnTo>
                    <a:pt x="556" y="97"/>
                  </a:lnTo>
                  <a:lnTo>
                    <a:pt x="508" y="48"/>
                  </a:lnTo>
                  <a:lnTo>
                    <a:pt x="447" y="24"/>
                  </a:lnTo>
                  <a:lnTo>
                    <a:pt x="38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7884880" y="1538494"/>
              <a:ext cx="35944" cy="35944"/>
            </a:xfrm>
            <a:custGeom>
              <a:avLst/>
              <a:gdLst/>
              <a:ahLst/>
              <a:cxnLst/>
              <a:rect l="l" t="t" r="r" b="b"/>
              <a:pathLst>
                <a:path w="653" h="653" extrusionOk="0">
                  <a:moveTo>
                    <a:pt x="266" y="0"/>
                  </a:moveTo>
                  <a:lnTo>
                    <a:pt x="206" y="24"/>
                  </a:lnTo>
                  <a:lnTo>
                    <a:pt x="145" y="48"/>
                  </a:lnTo>
                  <a:lnTo>
                    <a:pt x="97" y="97"/>
                  </a:lnTo>
                  <a:lnTo>
                    <a:pt x="61" y="145"/>
                  </a:lnTo>
                  <a:lnTo>
                    <a:pt x="37" y="193"/>
                  </a:lnTo>
                  <a:lnTo>
                    <a:pt x="12" y="254"/>
                  </a:lnTo>
                  <a:lnTo>
                    <a:pt x="0" y="326"/>
                  </a:lnTo>
                  <a:lnTo>
                    <a:pt x="12" y="387"/>
                  </a:lnTo>
                  <a:lnTo>
                    <a:pt x="37" y="447"/>
                  </a:lnTo>
                  <a:lnTo>
                    <a:pt x="61" y="507"/>
                  </a:lnTo>
                  <a:lnTo>
                    <a:pt x="97" y="556"/>
                  </a:lnTo>
                  <a:lnTo>
                    <a:pt x="145" y="592"/>
                  </a:lnTo>
                  <a:lnTo>
                    <a:pt x="206" y="628"/>
                  </a:lnTo>
                  <a:lnTo>
                    <a:pt x="266" y="640"/>
                  </a:lnTo>
                  <a:lnTo>
                    <a:pt x="326" y="652"/>
                  </a:lnTo>
                  <a:lnTo>
                    <a:pt x="399" y="640"/>
                  </a:lnTo>
                  <a:lnTo>
                    <a:pt x="459" y="628"/>
                  </a:lnTo>
                  <a:lnTo>
                    <a:pt x="520" y="592"/>
                  </a:lnTo>
                  <a:lnTo>
                    <a:pt x="568" y="556"/>
                  </a:lnTo>
                  <a:lnTo>
                    <a:pt x="604" y="507"/>
                  </a:lnTo>
                  <a:lnTo>
                    <a:pt x="628" y="447"/>
                  </a:lnTo>
                  <a:lnTo>
                    <a:pt x="653" y="387"/>
                  </a:lnTo>
                  <a:lnTo>
                    <a:pt x="653" y="326"/>
                  </a:lnTo>
                  <a:lnTo>
                    <a:pt x="653" y="254"/>
                  </a:lnTo>
                  <a:lnTo>
                    <a:pt x="628" y="193"/>
                  </a:lnTo>
                  <a:lnTo>
                    <a:pt x="604" y="145"/>
                  </a:lnTo>
                  <a:lnTo>
                    <a:pt x="568" y="97"/>
                  </a:lnTo>
                  <a:lnTo>
                    <a:pt x="520" y="48"/>
                  </a:lnTo>
                  <a:lnTo>
                    <a:pt x="459" y="24"/>
                  </a:lnTo>
                  <a:lnTo>
                    <a:pt x="39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7951370" y="1538494"/>
              <a:ext cx="35944" cy="35944"/>
            </a:xfrm>
            <a:custGeom>
              <a:avLst/>
              <a:gdLst/>
              <a:ahLst/>
              <a:cxnLst/>
              <a:rect l="l" t="t" r="r" b="b"/>
              <a:pathLst>
                <a:path w="653" h="653" extrusionOk="0">
                  <a:moveTo>
                    <a:pt x="266" y="0"/>
                  </a:moveTo>
                  <a:lnTo>
                    <a:pt x="206" y="24"/>
                  </a:lnTo>
                  <a:lnTo>
                    <a:pt x="145" y="48"/>
                  </a:lnTo>
                  <a:lnTo>
                    <a:pt x="97" y="97"/>
                  </a:lnTo>
                  <a:lnTo>
                    <a:pt x="61" y="145"/>
                  </a:lnTo>
                  <a:lnTo>
                    <a:pt x="24" y="193"/>
                  </a:lnTo>
                  <a:lnTo>
                    <a:pt x="12" y="254"/>
                  </a:lnTo>
                  <a:lnTo>
                    <a:pt x="0" y="326"/>
                  </a:lnTo>
                  <a:lnTo>
                    <a:pt x="12" y="387"/>
                  </a:lnTo>
                  <a:lnTo>
                    <a:pt x="24" y="447"/>
                  </a:lnTo>
                  <a:lnTo>
                    <a:pt x="61" y="507"/>
                  </a:lnTo>
                  <a:lnTo>
                    <a:pt x="97" y="556"/>
                  </a:lnTo>
                  <a:lnTo>
                    <a:pt x="145" y="592"/>
                  </a:lnTo>
                  <a:lnTo>
                    <a:pt x="206" y="628"/>
                  </a:lnTo>
                  <a:lnTo>
                    <a:pt x="266" y="640"/>
                  </a:lnTo>
                  <a:lnTo>
                    <a:pt x="326" y="652"/>
                  </a:lnTo>
                  <a:lnTo>
                    <a:pt x="399" y="640"/>
                  </a:lnTo>
                  <a:lnTo>
                    <a:pt x="459" y="628"/>
                  </a:lnTo>
                  <a:lnTo>
                    <a:pt x="508" y="592"/>
                  </a:lnTo>
                  <a:lnTo>
                    <a:pt x="556" y="556"/>
                  </a:lnTo>
                  <a:lnTo>
                    <a:pt x="604" y="507"/>
                  </a:lnTo>
                  <a:lnTo>
                    <a:pt x="628" y="447"/>
                  </a:lnTo>
                  <a:lnTo>
                    <a:pt x="653" y="387"/>
                  </a:lnTo>
                  <a:lnTo>
                    <a:pt x="653" y="326"/>
                  </a:lnTo>
                  <a:lnTo>
                    <a:pt x="653" y="254"/>
                  </a:lnTo>
                  <a:lnTo>
                    <a:pt x="628" y="193"/>
                  </a:lnTo>
                  <a:lnTo>
                    <a:pt x="604" y="145"/>
                  </a:lnTo>
                  <a:lnTo>
                    <a:pt x="556" y="97"/>
                  </a:lnTo>
                  <a:lnTo>
                    <a:pt x="508" y="48"/>
                  </a:lnTo>
                  <a:lnTo>
                    <a:pt x="459" y="24"/>
                  </a:lnTo>
                  <a:lnTo>
                    <a:pt x="39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7780467" y="768526"/>
              <a:ext cx="51907" cy="216822"/>
            </a:xfrm>
            <a:custGeom>
              <a:avLst/>
              <a:gdLst/>
              <a:ahLst/>
              <a:cxnLst/>
              <a:rect l="l" t="t" r="r" b="b"/>
              <a:pathLst>
                <a:path w="943" h="3939" extrusionOk="0">
                  <a:moveTo>
                    <a:pt x="1" y="0"/>
                  </a:moveTo>
                  <a:lnTo>
                    <a:pt x="1" y="1184"/>
                  </a:lnTo>
                  <a:lnTo>
                    <a:pt x="1" y="2743"/>
                  </a:lnTo>
                  <a:lnTo>
                    <a:pt x="13" y="2960"/>
                  </a:lnTo>
                  <a:lnTo>
                    <a:pt x="37" y="3153"/>
                  </a:lnTo>
                  <a:lnTo>
                    <a:pt x="85" y="3322"/>
                  </a:lnTo>
                  <a:lnTo>
                    <a:pt x="146" y="3480"/>
                  </a:lnTo>
                  <a:lnTo>
                    <a:pt x="218" y="3612"/>
                  </a:lnTo>
                  <a:lnTo>
                    <a:pt x="315" y="3733"/>
                  </a:lnTo>
                  <a:lnTo>
                    <a:pt x="424" y="3842"/>
                  </a:lnTo>
                  <a:lnTo>
                    <a:pt x="532" y="3939"/>
                  </a:lnTo>
                  <a:lnTo>
                    <a:pt x="726" y="3600"/>
                  </a:lnTo>
                  <a:lnTo>
                    <a:pt x="653" y="3528"/>
                  </a:lnTo>
                  <a:lnTo>
                    <a:pt x="593" y="3443"/>
                  </a:lnTo>
                  <a:lnTo>
                    <a:pt x="532" y="3359"/>
                  </a:lnTo>
                  <a:lnTo>
                    <a:pt x="484" y="3250"/>
                  </a:lnTo>
                  <a:lnTo>
                    <a:pt x="448" y="3141"/>
                  </a:lnTo>
                  <a:lnTo>
                    <a:pt x="411" y="3020"/>
                  </a:lnTo>
                  <a:lnTo>
                    <a:pt x="399" y="2888"/>
                  </a:lnTo>
                  <a:lnTo>
                    <a:pt x="387" y="2743"/>
                  </a:lnTo>
                  <a:lnTo>
                    <a:pt x="387" y="1076"/>
                  </a:lnTo>
                  <a:lnTo>
                    <a:pt x="411" y="1064"/>
                  </a:lnTo>
                  <a:lnTo>
                    <a:pt x="943" y="1184"/>
                  </a:lnTo>
                  <a:lnTo>
                    <a:pt x="943" y="118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4596725" y="820578"/>
              <a:ext cx="1191881" cy="1094945"/>
            </a:xfrm>
            <a:custGeom>
              <a:avLst/>
              <a:gdLst/>
              <a:ahLst/>
              <a:cxnLst/>
              <a:rect l="l" t="t" r="r" b="b"/>
              <a:pathLst>
                <a:path w="17649" h="16213" extrusionOk="0">
                  <a:moveTo>
                    <a:pt x="12648" y="1"/>
                  </a:moveTo>
                  <a:lnTo>
                    <a:pt x="12527" y="13"/>
                  </a:lnTo>
                  <a:lnTo>
                    <a:pt x="12418" y="37"/>
                  </a:lnTo>
                  <a:lnTo>
                    <a:pt x="12297" y="86"/>
                  </a:lnTo>
                  <a:lnTo>
                    <a:pt x="12189" y="134"/>
                  </a:lnTo>
                  <a:lnTo>
                    <a:pt x="12080" y="194"/>
                  </a:lnTo>
                  <a:lnTo>
                    <a:pt x="11971" y="267"/>
                  </a:lnTo>
                  <a:lnTo>
                    <a:pt x="471" y="9387"/>
                  </a:lnTo>
                  <a:lnTo>
                    <a:pt x="375" y="9472"/>
                  </a:lnTo>
                  <a:lnTo>
                    <a:pt x="290" y="9568"/>
                  </a:lnTo>
                  <a:lnTo>
                    <a:pt x="218" y="9665"/>
                  </a:lnTo>
                  <a:lnTo>
                    <a:pt x="145" y="9774"/>
                  </a:lnTo>
                  <a:lnTo>
                    <a:pt x="97" y="9882"/>
                  </a:lnTo>
                  <a:lnTo>
                    <a:pt x="61" y="9991"/>
                  </a:lnTo>
                  <a:lnTo>
                    <a:pt x="24" y="10100"/>
                  </a:lnTo>
                  <a:lnTo>
                    <a:pt x="0" y="10221"/>
                  </a:lnTo>
                  <a:lnTo>
                    <a:pt x="0" y="10341"/>
                  </a:lnTo>
                  <a:lnTo>
                    <a:pt x="0" y="10462"/>
                  </a:lnTo>
                  <a:lnTo>
                    <a:pt x="12" y="10583"/>
                  </a:lnTo>
                  <a:lnTo>
                    <a:pt x="36" y="10692"/>
                  </a:lnTo>
                  <a:lnTo>
                    <a:pt x="85" y="10812"/>
                  </a:lnTo>
                  <a:lnTo>
                    <a:pt x="133" y="10921"/>
                  </a:lnTo>
                  <a:lnTo>
                    <a:pt x="193" y="11030"/>
                  </a:lnTo>
                  <a:lnTo>
                    <a:pt x="266" y="11139"/>
                  </a:lnTo>
                  <a:lnTo>
                    <a:pt x="3926" y="15753"/>
                  </a:lnTo>
                  <a:lnTo>
                    <a:pt x="4011" y="15838"/>
                  </a:lnTo>
                  <a:lnTo>
                    <a:pt x="4095" y="15922"/>
                  </a:lnTo>
                  <a:lnTo>
                    <a:pt x="4192" y="16007"/>
                  </a:lnTo>
                  <a:lnTo>
                    <a:pt x="4301" y="16067"/>
                  </a:lnTo>
                  <a:lnTo>
                    <a:pt x="4409" y="16116"/>
                  </a:lnTo>
                  <a:lnTo>
                    <a:pt x="4518" y="16164"/>
                  </a:lnTo>
                  <a:lnTo>
                    <a:pt x="4639" y="16188"/>
                  </a:lnTo>
                  <a:lnTo>
                    <a:pt x="4760" y="16212"/>
                  </a:lnTo>
                  <a:lnTo>
                    <a:pt x="4989" y="16212"/>
                  </a:lnTo>
                  <a:lnTo>
                    <a:pt x="5110" y="16200"/>
                  </a:lnTo>
                  <a:lnTo>
                    <a:pt x="5231" y="16176"/>
                  </a:lnTo>
                  <a:lnTo>
                    <a:pt x="5339" y="16140"/>
                  </a:lnTo>
                  <a:lnTo>
                    <a:pt x="5460" y="16079"/>
                  </a:lnTo>
                  <a:lnTo>
                    <a:pt x="5569" y="16019"/>
                  </a:lnTo>
                  <a:lnTo>
                    <a:pt x="5666" y="15946"/>
                  </a:lnTo>
                  <a:lnTo>
                    <a:pt x="17178" y="6826"/>
                  </a:lnTo>
                  <a:lnTo>
                    <a:pt x="17274" y="6742"/>
                  </a:lnTo>
                  <a:lnTo>
                    <a:pt x="17359" y="6645"/>
                  </a:lnTo>
                  <a:lnTo>
                    <a:pt x="17431" y="6548"/>
                  </a:lnTo>
                  <a:lnTo>
                    <a:pt x="17492" y="6452"/>
                  </a:lnTo>
                  <a:lnTo>
                    <a:pt x="17540" y="6343"/>
                  </a:lnTo>
                  <a:lnTo>
                    <a:pt x="17588" y="6222"/>
                  </a:lnTo>
                  <a:lnTo>
                    <a:pt x="17613" y="6113"/>
                  </a:lnTo>
                  <a:lnTo>
                    <a:pt x="17637" y="5993"/>
                  </a:lnTo>
                  <a:lnTo>
                    <a:pt x="17649" y="5872"/>
                  </a:lnTo>
                  <a:lnTo>
                    <a:pt x="17637" y="5751"/>
                  </a:lnTo>
                  <a:lnTo>
                    <a:pt x="17625" y="5630"/>
                  </a:lnTo>
                  <a:lnTo>
                    <a:pt x="17601" y="5522"/>
                  </a:lnTo>
                  <a:lnTo>
                    <a:pt x="17564" y="5401"/>
                  </a:lnTo>
                  <a:lnTo>
                    <a:pt x="17516" y="5292"/>
                  </a:lnTo>
                  <a:lnTo>
                    <a:pt x="17456" y="5183"/>
                  </a:lnTo>
                  <a:lnTo>
                    <a:pt x="17371" y="5075"/>
                  </a:lnTo>
                  <a:lnTo>
                    <a:pt x="13723" y="472"/>
                  </a:lnTo>
                  <a:lnTo>
                    <a:pt x="13638" y="375"/>
                  </a:lnTo>
                  <a:lnTo>
                    <a:pt x="13542" y="291"/>
                  </a:lnTo>
                  <a:lnTo>
                    <a:pt x="13445" y="218"/>
                  </a:lnTo>
                  <a:lnTo>
                    <a:pt x="13348" y="146"/>
                  </a:lnTo>
                  <a:lnTo>
                    <a:pt x="13240" y="98"/>
                  </a:lnTo>
                  <a:lnTo>
                    <a:pt x="13119" y="61"/>
                  </a:lnTo>
                  <a:lnTo>
                    <a:pt x="13010" y="25"/>
                  </a:lnTo>
                  <a:lnTo>
                    <a:pt x="128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4596725" y="820578"/>
              <a:ext cx="1191881" cy="1094945"/>
            </a:xfrm>
            <a:custGeom>
              <a:avLst/>
              <a:gdLst/>
              <a:ahLst/>
              <a:cxnLst/>
              <a:rect l="l" t="t" r="r" b="b"/>
              <a:pathLst>
                <a:path w="17649" h="16213" fill="none" extrusionOk="0">
                  <a:moveTo>
                    <a:pt x="5666" y="15946"/>
                  </a:moveTo>
                  <a:lnTo>
                    <a:pt x="17178" y="6826"/>
                  </a:lnTo>
                  <a:lnTo>
                    <a:pt x="17178" y="6826"/>
                  </a:lnTo>
                  <a:lnTo>
                    <a:pt x="17274" y="6742"/>
                  </a:lnTo>
                  <a:lnTo>
                    <a:pt x="17359" y="6645"/>
                  </a:lnTo>
                  <a:lnTo>
                    <a:pt x="17431" y="6548"/>
                  </a:lnTo>
                  <a:lnTo>
                    <a:pt x="17492" y="6452"/>
                  </a:lnTo>
                  <a:lnTo>
                    <a:pt x="17540" y="6343"/>
                  </a:lnTo>
                  <a:lnTo>
                    <a:pt x="17588" y="6222"/>
                  </a:lnTo>
                  <a:lnTo>
                    <a:pt x="17613" y="6113"/>
                  </a:lnTo>
                  <a:lnTo>
                    <a:pt x="17637" y="5993"/>
                  </a:lnTo>
                  <a:lnTo>
                    <a:pt x="17649" y="5872"/>
                  </a:lnTo>
                  <a:lnTo>
                    <a:pt x="17637" y="5751"/>
                  </a:lnTo>
                  <a:lnTo>
                    <a:pt x="17625" y="5630"/>
                  </a:lnTo>
                  <a:lnTo>
                    <a:pt x="17601" y="5522"/>
                  </a:lnTo>
                  <a:lnTo>
                    <a:pt x="17564" y="5401"/>
                  </a:lnTo>
                  <a:lnTo>
                    <a:pt x="17516" y="5292"/>
                  </a:lnTo>
                  <a:lnTo>
                    <a:pt x="17456" y="5183"/>
                  </a:lnTo>
                  <a:lnTo>
                    <a:pt x="17371" y="5075"/>
                  </a:lnTo>
                  <a:lnTo>
                    <a:pt x="13723" y="472"/>
                  </a:lnTo>
                  <a:lnTo>
                    <a:pt x="13723" y="472"/>
                  </a:lnTo>
                  <a:lnTo>
                    <a:pt x="13638" y="375"/>
                  </a:lnTo>
                  <a:lnTo>
                    <a:pt x="13542" y="291"/>
                  </a:lnTo>
                  <a:lnTo>
                    <a:pt x="13445" y="218"/>
                  </a:lnTo>
                  <a:lnTo>
                    <a:pt x="13348" y="146"/>
                  </a:lnTo>
                  <a:lnTo>
                    <a:pt x="13240" y="98"/>
                  </a:lnTo>
                  <a:lnTo>
                    <a:pt x="13119" y="61"/>
                  </a:lnTo>
                  <a:lnTo>
                    <a:pt x="13010" y="25"/>
                  </a:lnTo>
                  <a:lnTo>
                    <a:pt x="12889" y="1"/>
                  </a:lnTo>
                  <a:lnTo>
                    <a:pt x="12769" y="1"/>
                  </a:lnTo>
                  <a:lnTo>
                    <a:pt x="12648" y="1"/>
                  </a:lnTo>
                  <a:lnTo>
                    <a:pt x="12527" y="13"/>
                  </a:lnTo>
                  <a:lnTo>
                    <a:pt x="12418" y="37"/>
                  </a:lnTo>
                  <a:lnTo>
                    <a:pt x="12297" y="86"/>
                  </a:lnTo>
                  <a:lnTo>
                    <a:pt x="12189" y="134"/>
                  </a:lnTo>
                  <a:lnTo>
                    <a:pt x="12080" y="194"/>
                  </a:lnTo>
                  <a:lnTo>
                    <a:pt x="11971" y="267"/>
                  </a:lnTo>
                  <a:lnTo>
                    <a:pt x="471" y="9387"/>
                  </a:lnTo>
                  <a:lnTo>
                    <a:pt x="471" y="9387"/>
                  </a:lnTo>
                  <a:lnTo>
                    <a:pt x="375" y="9472"/>
                  </a:lnTo>
                  <a:lnTo>
                    <a:pt x="290" y="9568"/>
                  </a:lnTo>
                  <a:lnTo>
                    <a:pt x="218" y="9665"/>
                  </a:lnTo>
                  <a:lnTo>
                    <a:pt x="145" y="9774"/>
                  </a:lnTo>
                  <a:lnTo>
                    <a:pt x="97" y="9882"/>
                  </a:lnTo>
                  <a:lnTo>
                    <a:pt x="61" y="9991"/>
                  </a:lnTo>
                  <a:lnTo>
                    <a:pt x="24" y="10100"/>
                  </a:lnTo>
                  <a:lnTo>
                    <a:pt x="0" y="10221"/>
                  </a:lnTo>
                  <a:lnTo>
                    <a:pt x="0" y="10341"/>
                  </a:lnTo>
                  <a:lnTo>
                    <a:pt x="0" y="10462"/>
                  </a:lnTo>
                  <a:lnTo>
                    <a:pt x="12" y="10583"/>
                  </a:lnTo>
                  <a:lnTo>
                    <a:pt x="36" y="10692"/>
                  </a:lnTo>
                  <a:lnTo>
                    <a:pt x="85" y="10812"/>
                  </a:lnTo>
                  <a:lnTo>
                    <a:pt x="133" y="10921"/>
                  </a:lnTo>
                  <a:lnTo>
                    <a:pt x="193" y="11030"/>
                  </a:lnTo>
                  <a:lnTo>
                    <a:pt x="266" y="11139"/>
                  </a:lnTo>
                  <a:lnTo>
                    <a:pt x="3926" y="15753"/>
                  </a:lnTo>
                  <a:lnTo>
                    <a:pt x="3926" y="15753"/>
                  </a:lnTo>
                  <a:lnTo>
                    <a:pt x="4011" y="15838"/>
                  </a:lnTo>
                  <a:lnTo>
                    <a:pt x="4095" y="15922"/>
                  </a:lnTo>
                  <a:lnTo>
                    <a:pt x="4192" y="16007"/>
                  </a:lnTo>
                  <a:lnTo>
                    <a:pt x="4301" y="16067"/>
                  </a:lnTo>
                  <a:lnTo>
                    <a:pt x="4409" y="16116"/>
                  </a:lnTo>
                  <a:lnTo>
                    <a:pt x="4518" y="16164"/>
                  </a:lnTo>
                  <a:lnTo>
                    <a:pt x="4639" y="16188"/>
                  </a:lnTo>
                  <a:lnTo>
                    <a:pt x="4760" y="16212"/>
                  </a:lnTo>
                  <a:lnTo>
                    <a:pt x="4868" y="16212"/>
                  </a:lnTo>
                  <a:lnTo>
                    <a:pt x="4989" y="16212"/>
                  </a:lnTo>
                  <a:lnTo>
                    <a:pt x="5110" y="16200"/>
                  </a:lnTo>
                  <a:lnTo>
                    <a:pt x="5231" y="16176"/>
                  </a:lnTo>
                  <a:lnTo>
                    <a:pt x="5339" y="16140"/>
                  </a:lnTo>
                  <a:lnTo>
                    <a:pt x="5460" y="16079"/>
                  </a:lnTo>
                  <a:lnTo>
                    <a:pt x="5569" y="16019"/>
                  </a:lnTo>
                  <a:lnTo>
                    <a:pt x="5666" y="159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4641566" y="865487"/>
              <a:ext cx="965174" cy="863165"/>
            </a:xfrm>
            <a:custGeom>
              <a:avLst/>
              <a:gdLst/>
              <a:ahLst/>
              <a:cxnLst/>
              <a:rect l="l" t="t" r="r" b="b"/>
              <a:pathLst>
                <a:path w="14292" h="12781" extrusionOk="0">
                  <a:moveTo>
                    <a:pt x="12129" y="0"/>
                  </a:moveTo>
                  <a:lnTo>
                    <a:pt x="2622" y="7538"/>
                  </a:lnTo>
                  <a:lnTo>
                    <a:pt x="5449" y="6366"/>
                  </a:lnTo>
                  <a:lnTo>
                    <a:pt x="5569" y="6270"/>
                  </a:lnTo>
                  <a:lnTo>
                    <a:pt x="5557" y="6330"/>
                  </a:lnTo>
                  <a:lnTo>
                    <a:pt x="8783" y="4989"/>
                  </a:lnTo>
                  <a:lnTo>
                    <a:pt x="8505" y="4893"/>
                  </a:lnTo>
                  <a:lnTo>
                    <a:pt x="8239" y="4820"/>
                  </a:lnTo>
                  <a:lnTo>
                    <a:pt x="7961" y="4772"/>
                  </a:lnTo>
                  <a:lnTo>
                    <a:pt x="7816" y="4760"/>
                  </a:lnTo>
                  <a:lnTo>
                    <a:pt x="7683" y="4760"/>
                  </a:lnTo>
                  <a:lnTo>
                    <a:pt x="7466" y="4772"/>
                  </a:lnTo>
                  <a:lnTo>
                    <a:pt x="10969" y="1994"/>
                  </a:lnTo>
                  <a:lnTo>
                    <a:pt x="11090" y="2114"/>
                  </a:lnTo>
                  <a:lnTo>
                    <a:pt x="11223" y="2223"/>
                  </a:lnTo>
                  <a:lnTo>
                    <a:pt x="11380" y="2332"/>
                  </a:lnTo>
                  <a:lnTo>
                    <a:pt x="11549" y="2416"/>
                  </a:lnTo>
                  <a:lnTo>
                    <a:pt x="11730" y="2489"/>
                  </a:lnTo>
                  <a:lnTo>
                    <a:pt x="11911" y="2537"/>
                  </a:lnTo>
                  <a:lnTo>
                    <a:pt x="12092" y="2561"/>
                  </a:lnTo>
                  <a:lnTo>
                    <a:pt x="12286" y="2573"/>
                  </a:lnTo>
                  <a:lnTo>
                    <a:pt x="12467" y="2561"/>
                  </a:lnTo>
                  <a:lnTo>
                    <a:pt x="12636" y="2525"/>
                  </a:lnTo>
                  <a:lnTo>
                    <a:pt x="12721" y="2501"/>
                  </a:lnTo>
                  <a:lnTo>
                    <a:pt x="12793" y="2465"/>
                  </a:lnTo>
                  <a:lnTo>
                    <a:pt x="12878" y="2428"/>
                  </a:lnTo>
                  <a:lnTo>
                    <a:pt x="12938" y="2380"/>
                  </a:lnTo>
                  <a:lnTo>
                    <a:pt x="13482" y="3057"/>
                  </a:lnTo>
                  <a:lnTo>
                    <a:pt x="14291" y="2718"/>
                  </a:lnTo>
                  <a:lnTo>
                    <a:pt x="12129" y="0"/>
                  </a:lnTo>
                  <a:close/>
                  <a:moveTo>
                    <a:pt x="1088" y="8758"/>
                  </a:moveTo>
                  <a:lnTo>
                    <a:pt x="0" y="9616"/>
                  </a:lnTo>
                  <a:lnTo>
                    <a:pt x="2513" y="12781"/>
                  </a:lnTo>
                  <a:lnTo>
                    <a:pt x="2513" y="12781"/>
                  </a:lnTo>
                  <a:lnTo>
                    <a:pt x="1160" y="9483"/>
                  </a:lnTo>
                  <a:lnTo>
                    <a:pt x="1124" y="9399"/>
                  </a:lnTo>
                  <a:lnTo>
                    <a:pt x="1100" y="9302"/>
                  </a:lnTo>
                  <a:lnTo>
                    <a:pt x="1064" y="9121"/>
                  </a:lnTo>
                  <a:lnTo>
                    <a:pt x="1064" y="8940"/>
                  </a:lnTo>
                  <a:lnTo>
                    <a:pt x="1088" y="8758"/>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4641566" y="1456934"/>
              <a:ext cx="169777" cy="271693"/>
            </a:xfrm>
            <a:custGeom>
              <a:avLst/>
              <a:gdLst/>
              <a:ahLst/>
              <a:cxnLst/>
              <a:rect l="l" t="t" r="r" b="b"/>
              <a:pathLst>
                <a:path w="2514" h="4023" fill="none" extrusionOk="0">
                  <a:moveTo>
                    <a:pt x="1088" y="0"/>
                  </a:moveTo>
                  <a:lnTo>
                    <a:pt x="0" y="858"/>
                  </a:lnTo>
                  <a:lnTo>
                    <a:pt x="2513" y="4023"/>
                  </a:lnTo>
                  <a:lnTo>
                    <a:pt x="1160" y="725"/>
                  </a:lnTo>
                  <a:lnTo>
                    <a:pt x="1160" y="725"/>
                  </a:lnTo>
                  <a:lnTo>
                    <a:pt x="1124" y="641"/>
                  </a:lnTo>
                  <a:lnTo>
                    <a:pt x="1100" y="544"/>
                  </a:lnTo>
                  <a:lnTo>
                    <a:pt x="1064" y="363"/>
                  </a:lnTo>
                  <a:lnTo>
                    <a:pt x="1064" y="182"/>
                  </a:lnTo>
                  <a:lnTo>
                    <a:pt x="108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4818567" y="865487"/>
              <a:ext cx="788172" cy="509146"/>
            </a:xfrm>
            <a:custGeom>
              <a:avLst/>
              <a:gdLst/>
              <a:ahLst/>
              <a:cxnLst/>
              <a:rect l="l" t="t" r="r" b="b"/>
              <a:pathLst>
                <a:path w="11671" h="7539" fill="none" extrusionOk="0">
                  <a:moveTo>
                    <a:pt x="9508" y="0"/>
                  </a:moveTo>
                  <a:lnTo>
                    <a:pt x="1" y="7538"/>
                  </a:lnTo>
                  <a:lnTo>
                    <a:pt x="2828" y="6366"/>
                  </a:lnTo>
                  <a:lnTo>
                    <a:pt x="2948" y="6270"/>
                  </a:lnTo>
                  <a:lnTo>
                    <a:pt x="2948" y="6270"/>
                  </a:lnTo>
                  <a:lnTo>
                    <a:pt x="2936" y="6330"/>
                  </a:lnTo>
                  <a:lnTo>
                    <a:pt x="6162" y="4989"/>
                  </a:lnTo>
                  <a:lnTo>
                    <a:pt x="6162" y="4989"/>
                  </a:lnTo>
                  <a:lnTo>
                    <a:pt x="5884" y="4893"/>
                  </a:lnTo>
                  <a:lnTo>
                    <a:pt x="5618" y="4820"/>
                  </a:lnTo>
                  <a:lnTo>
                    <a:pt x="5340" y="4772"/>
                  </a:lnTo>
                  <a:lnTo>
                    <a:pt x="5195" y="4760"/>
                  </a:lnTo>
                  <a:lnTo>
                    <a:pt x="5062" y="4760"/>
                  </a:lnTo>
                  <a:lnTo>
                    <a:pt x="5062" y="4760"/>
                  </a:lnTo>
                  <a:lnTo>
                    <a:pt x="4845" y="4772"/>
                  </a:lnTo>
                  <a:lnTo>
                    <a:pt x="8348" y="1994"/>
                  </a:lnTo>
                  <a:lnTo>
                    <a:pt x="8348" y="1994"/>
                  </a:lnTo>
                  <a:lnTo>
                    <a:pt x="8469" y="2114"/>
                  </a:lnTo>
                  <a:lnTo>
                    <a:pt x="8602" y="2223"/>
                  </a:lnTo>
                  <a:lnTo>
                    <a:pt x="8759" y="2332"/>
                  </a:lnTo>
                  <a:lnTo>
                    <a:pt x="8928" y="2416"/>
                  </a:lnTo>
                  <a:lnTo>
                    <a:pt x="9109" y="2489"/>
                  </a:lnTo>
                  <a:lnTo>
                    <a:pt x="9290" y="2537"/>
                  </a:lnTo>
                  <a:lnTo>
                    <a:pt x="9471" y="2561"/>
                  </a:lnTo>
                  <a:lnTo>
                    <a:pt x="9665" y="2573"/>
                  </a:lnTo>
                  <a:lnTo>
                    <a:pt x="9665" y="2573"/>
                  </a:lnTo>
                  <a:lnTo>
                    <a:pt x="9846" y="2561"/>
                  </a:lnTo>
                  <a:lnTo>
                    <a:pt x="10015" y="2525"/>
                  </a:lnTo>
                  <a:lnTo>
                    <a:pt x="10100" y="2501"/>
                  </a:lnTo>
                  <a:lnTo>
                    <a:pt x="10172" y="2465"/>
                  </a:lnTo>
                  <a:lnTo>
                    <a:pt x="10257" y="2428"/>
                  </a:lnTo>
                  <a:lnTo>
                    <a:pt x="10317" y="2380"/>
                  </a:lnTo>
                  <a:lnTo>
                    <a:pt x="10861" y="3057"/>
                  </a:lnTo>
                  <a:lnTo>
                    <a:pt x="11670" y="2718"/>
                  </a:lnTo>
                  <a:lnTo>
                    <a:pt x="95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5397789" y="1126499"/>
              <a:ext cx="88197" cy="88201"/>
            </a:xfrm>
            <a:custGeom>
              <a:avLst/>
              <a:gdLst/>
              <a:ahLst/>
              <a:cxnLst/>
              <a:rect l="l" t="t" r="r" b="b"/>
              <a:pathLst>
                <a:path w="1306" h="1306" extrusionOk="0">
                  <a:moveTo>
                    <a:pt x="605" y="1"/>
                  </a:moveTo>
                  <a:lnTo>
                    <a:pt x="472" y="13"/>
                  </a:lnTo>
                  <a:lnTo>
                    <a:pt x="351" y="61"/>
                  </a:lnTo>
                  <a:lnTo>
                    <a:pt x="242" y="134"/>
                  </a:lnTo>
                  <a:lnTo>
                    <a:pt x="146" y="230"/>
                  </a:lnTo>
                  <a:lnTo>
                    <a:pt x="73" y="339"/>
                  </a:lnTo>
                  <a:lnTo>
                    <a:pt x="25" y="448"/>
                  </a:lnTo>
                  <a:lnTo>
                    <a:pt x="1" y="581"/>
                  </a:lnTo>
                  <a:lnTo>
                    <a:pt x="1" y="702"/>
                  </a:lnTo>
                  <a:lnTo>
                    <a:pt x="13" y="822"/>
                  </a:lnTo>
                  <a:lnTo>
                    <a:pt x="61" y="943"/>
                  </a:lnTo>
                  <a:lnTo>
                    <a:pt x="133" y="1064"/>
                  </a:lnTo>
                  <a:lnTo>
                    <a:pt x="230" y="1161"/>
                  </a:lnTo>
                  <a:lnTo>
                    <a:pt x="339" y="1233"/>
                  </a:lnTo>
                  <a:lnTo>
                    <a:pt x="448" y="1281"/>
                  </a:lnTo>
                  <a:lnTo>
                    <a:pt x="580" y="1306"/>
                  </a:lnTo>
                  <a:lnTo>
                    <a:pt x="701" y="1306"/>
                  </a:lnTo>
                  <a:lnTo>
                    <a:pt x="822" y="1281"/>
                  </a:lnTo>
                  <a:lnTo>
                    <a:pt x="943" y="1233"/>
                  </a:lnTo>
                  <a:lnTo>
                    <a:pt x="1064" y="1161"/>
                  </a:lnTo>
                  <a:lnTo>
                    <a:pt x="1148" y="1076"/>
                  </a:lnTo>
                  <a:lnTo>
                    <a:pt x="1233" y="967"/>
                  </a:lnTo>
                  <a:lnTo>
                    <a:pt x="1281" y="847"/>
                  </a:lnTo>
                  <a:lnTo>
                    <a:pt x="1305" y="726"/>
                  </a:lnTo>
                  <a:lnTo>
                    <a:pt x="1305" y="605"/>
                  </a:lnTo>
                  <a:lnTo>
                    <a:pt x="1281" y="472"/>
                  </a:lnTo>
                  <a:lnTo>
                    <a:pt x="1233" y="351"/>
                  </a:lnTo>
                  <a:lnTo>
                    <a:pt x="1160" y="243"/>
                  </a:lnTo>
                  <a:lnTo>
                    <a:pt x="1076" y="146"/>
                  </a:lnTo>
                  <a:lnTo>
                    <a:pt x="967" y="73"/>
                  </a:lnTo>
                  <a:lnTo>
                    <a:pt x="846" y="25"/>
                  </a:lnTo>
                  <a:lnTo>
                    <a:pt x="7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5397789" y="1126499"/>
              <a:ext cx="88197" cy="88201"/>
            </a:xfrm>
            <a:custGeom>
              <a:avLst/>
              <a:gdLst/>
              <a:ahLst/>
              <a:cxnLst/>
              <a:rect l="l" t="t" r="r" b="b"/>
              <a:pathLst>
                <a:path w="1306" h="1306" fill="none" extrusionOk="0">
                  <a:moveTo>
                    <a:pt x="133" y="1064"/>
                  </a:moveTo>
                  <a:lnTo>
                    <a:pt x="133" y="1064"/>
                  </a:lnTo>
                  <a:lnTo>
                    <a:pt x="230" y="1161"/>
                  </a:lnTo>
                  <a:lnTo>
                    <a:pt x="339" y="1233"/>
                  </a:lnTo>
                  <a:lnTo>
                    <a:pt x="448" y="1281"/>
                  </a:lnTo>
                  <a:lnTo>
                    <a:pt x="580" y="1306"/>
                  </a:lnTo>
                  <a:lnTo>
                    <a:pt x="701" y="1306"/>
                  </a:lnTo>
                  <a:lnTo>
                    <a:pt x="822" y="1281"/>
                  </a:lnTo>
                  <a:lnTo>
                    <a:pt x="943" y="1233"/>
                  </a:lnTo>
                  <a:lnTo>
                    <a:pt x="1064" y="1161"/>
                  </a:lnTo>
                  <a:lnTo>
                    <a:pt x="1064" y="1161"/>
                  </a:lnTo>
                  <a:lnTo>
                    <a:pt x="1148" y="1076"/>
                  </a:lnTo>
                  <a:lnTo>
                    <a:pt x="1233" y="967"/>
                  </a:lnTo>
                  <a:lnTo>
                    <a:pt x="1281" y="847"/>
                  </a:lnTo>
                  <a:lnTo>
                    <a:pt x="1305" y="726"/>
                  </a:lnTo>
                  <a:lnTo>
                    <a:pt x="1305" y="605"/>
                  </a:lnTo>
                  <a:lnTo>
                    <a:pt x="1281" y="472"/>
                  </a:lnTo>
                  <a:lnTo>
                    <a:pt x="1233" y="351"/>
                  </a:lnTo>
                  <a:lnTo>
                    <a:pt x="1160" y="243"/>
                  </a:lnTo>
                  <a:lnTo>
                    <a:pt x="1160" y="243"/>
                  </a:lnTo>
                  <a:lnTo>
                    <a:pt x="1076" y="146"/>
                  </a:lnTo>
                  <a:lnTo>
                    <a:pt x="967" y="73"/>
                  </a:lnTo>
                  <a:lnTo>
                    <a:pt x="846" y="25"/>
                  </a:lnTo>
                  <a:lnTo>
                    <a:pt x="725" y="1"/>
                  </a:lnTo>
                  <a:lnTo>
                    <a:pt x="605" y="1"/>
                  </a:lnTo>
                  <a:lnTo>
                    <a:pt x="472" y="13"/>
                  </a:lnTo>
                  <a:lnTo>
                    <a:pt x="351" y="61"/>
                  </a:lnTo>
                  <a:lnTo>
                    <a:pt x="242" y="134"/>
                  </a:lnTo>
                  <a:lnTo>
                    <a:pt x="242" y="134"/>
                  </a:lnTo>
                  <a:lnTo>
                    <a:pt x="146" y="230"/>
                  </a:lnTo>
                  <a:lnTo>
                    <a:pt x="73" y="339"/>
                  </a:lnTo>
                  <a:lnTo>
                    <a:pt x="25" y="448"/>
                  </a:lnTo>
                  <a:lnTo>
                    <a:pt x="1" y="581"/>
                  </a:lnTo>
                  <a:lnTo>
                    <a:pt x="1" y="702"/>
                  </a:lnTo>
                  <a:lnTo>
                    <a:pt x="13" y="822"/>
                  </a:lnTo>
                  <a:lnTo>
                    <a:pt x="61" y="943"/>
                  </a:lnTo>
                  <a:lnTo>
                    <a:pt x="133" y="10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4898525" y="1521359"/>
              <a:ext cx="89008" cy="89011"/>
            </a:xfrm>
            <a:custGeom>
              <a:avLst/>
              <a:gdLst/>
              <a:ahLst/>
              <a:cxnLst/>
              <a:rect l="l" t="t" r="r" b="b"/>
              <a:pathLst>
                <a:path w="1318" h="1318" extrusionOk="0">
                  <a:moveTo>
                    <a:pt x="605" y="1"/>
                  </a:moveTo>
                  <a:lnTo>
                    <a:pt x="484" y="25"/>
                  </a:lnTo>
                  <a:lnTo>
                    <a:pt x="363" y="73"/>
                  </a:lnTo>
                  <a:lnTo>
                    <a:pt x="254" y="146"/>
                  </a:lnTo>
                  <a:lnTo>
                    <a:pt x="158" y="230"/>
                  </a:lnTo>
                  <a:lnTo>
                    <a:pt x="85" y="339"/>
                  </a:lnTo>
                  <a:lnTo>
                    <a:pt x="37" y="460"/>
                  </a:lnTo>
                  <a:lnTo>
                    <a:pt x="13" y="580"/>
                  </a:lnTo>
                  <a:lnTo>
                    <a:pt x="1" y="713"/>
                  </a:lnTo>
                  <a:lnTo>
                    <a:pt x="25" y="834"/>
                  </a:lnTo>
                  <a:lnTo>
                    <a:pt x="73" y="955"/>
                  </a:lnTo>
                  <a:lnTo>
                    <a:pt x="146" y="1064"/>
                  </a:lnTo>
                  <a:lnTo>
                    <a:pt x="242" y="1160"/>
                  </a:lnTo>
                  <a:lnTo>
                    <a:pt x="351" y="1233"/>
                  </a:lnTo>
                  <a:lnTo>
                    <a:pt x="460" y="1281"/>
                  </a:lnTo>
                  <a:lnTo>
                    <a:pt x="580" y="1305"/>
                  </a:lnTo>
                  <a:lnTo>
                    <a:pt x="713" y="1317"/>
                  </a:lnTo>
                  <a:lnTo>
                    <a:pt x="834" y="1293"/>
                  </a:lnTo>
                  <a:lnTo>
                    <a:pt x="955" y="1245"/>
                  </a:lnTo>
                  <a:lnTo>
                    <a:pt x="1064" y="1172"/>
                  </a:lnTo>
                  <a:lnTo>
                    <a:pt x="1160" y="1076"/>
                  </a:lnTo>
                  <a:lnTo>
                    <a:pt x="1233" y="979"/>
                  </a:lnTo>
                  <a:lnTo>
                    <a:pt x="1293" y="858"/>
                  </a:lnTo>
                  <a:lnTo>
                    <a:pt x="1317" y="737"/>
                  </a:lnTo>
                  <a:lnTo>
                    <a:pt x="1317" y="605"/>
                  </a:lnTo>
                  <a:lnTo>
                    <a:pt x="1293" y="484"/>
                  </a:lnTo>
                  <a:lnTo>
                    <a:pt x="1245" y="363"/>
                  </a:lnTo>
                  <a:lnTo>
                    <a:pt x="1172" y="254"/>
                  </a:lnTo>
                  <a:lnTo>
                    <a:pt x="1088" y="158"/>
                  </a:lnTo>
                  <a:lnTo>
                    <a:pt x="979" y="85"/>
                  </a:lnTo>
                  <a:lnTo>
                    <a:pt x="858" y="37"/>
                  </a:lnTo>
                  <a:lnTo>
                    <a:pt x="7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4898525" y="1521359"/>
              <a:ext cx="89008" cy="89011"/>
            </a:xfrm>
            <a:custGeom>
              <a:avLst/>
              <a:gdLst/>
              <a:ahLst/>
              <a:cxnLst/>
              <a:rect l="l" t="t" r="r" b="b"/>
              <a:pathLst>
                <a:path w="1318" h="1318" fill="none" extrusionOk="0">
                  <a:moveTo>
                    <a:pt x="1172" y="254"/>
                  </a:moveTo>
                  <a:lnTo>
                    <a:pt x="1172" y="254"/>
                  </a:lnTo>
                  <a:lnTo>
                    <a:pt x="1245" y="363"/>
                  </a:lnTo>
                  <a:lnTo>
                    <a:pt x="1293" y="484"/>
                  </a:lnTo>
                  <a:lnTo>
                    <a:pt x="1317" y="605"/>
                  </a:lnTo>
                  <a:lnTo>
                    <a:pt x="1317" y="737"/>
                  </a:lnTo>
                  <a:lnTo>
                    <a:pt x="1293" y="858"/>
                  </a:lnTo>
                  <a:lnTo>
                    <a:pt x="1233" y="979"/>
                  </a:lnTo>
                  <a:lnTo>
                    <a:pt x="1160" y="1076"/>
                  </a:lnTo>
                  <a:lnTo>
                    <a:pt x="1064" y="1172"/>
                  </a:lnTo>
                  <a:lnTo>
                    <a:pt x="1064" y="1172"/>
                  </a:lnTo>
                  <a:lnTo>
                    <a:pt x="955" y="1245"/>
                  </a:lnTo>
                  <a:lnTo>
                    <a:pt x="834" y="1293"/>
                  </a:lnTo>
                  <a:lnTo>
                    <a:pt x="713" y="1317"/>
                  </a:lnTo>
                  <a:lnTo>
                    <a:pt x="580" y="1305"/>
                  </a:lnTo>
                  <a:lnTo>
                    <a:pt x="460" y="1281"/>
                  </a:lnTo>
                  <a:lnTo>
                    <a:pt x="351" y="1233"/>
                  </a:lnTo>
                  <a:lnTo>
                    <a:pt x="242" y="1160"/>
                  </a:lnTo>
                  <a:lnTo>
                    <a:pt x="146" y="1064"/>
                  </a:lnTo>
                  <a:lnTo>
                    <a:pt x="146" y="1064"/>
                  </a:lnTo>
                  <a:lnTo>
                    <a:pt x="73" y="955"/>
                  </a:lnTo>
                  <a:lnTo>
                    <a:pt x="25" y="834"/>
                  </a:lnTo>
                  <a:lnTo>
                    <a:pt x="1" y="713"/>
                  </a:lnTo>
                  <a:lnTo>
                    <a:pt x="13" y="580"/>
                  </a:lnTo>
                  <a:lnTo>
                    <a:pt x="37" y="460"/>
                  </a:lnTo>
                  <a:lnTo>
                    <a:pt x="85" y="339"/>
                  </a:lnTo>
                  <a:lnTo>
                    <a:pt x="158" y="230"/>
                  </a:lnTo>
                  <a:lnTo>
                    <a:pt x="254" y="146"/>
                  </a:lnTo>
                  <a:lnTo>
                    <a:pt x="254" y="146"/>
                  </a:lnTo>
                  <a:lnTo>
                    <a:pt x="363" y="73"/>
                  </a:lnTo>
                  <a:lnTo>
                    <a:pt x="484" y="25"/>
                  </a:lnTo>
                  <a:lnTo>
                    <a:pt x="605" y="1"/>
                  </a:lnTo>
                  <a:lnTo>
                    <a:pt x="738" y="1"/>
                  </a:lnTo>
                  <a:lnTo>
                    <a:pt x="858" y="37"/>
                  </a:lnTo>
                  <a:lnTo>
                    <a:pt x="979" y="85"/>
                  </a:lnTo>
                  <a:lnTo>
                    <a:pt x="1088" y="158"/>
                  </a:lnTo>
                  <a:lnTo>
                    <a:pt x="1172" y="2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5109833" y="1263589"/>
              <a:ext cx="163226" cy="201592"/>
            </a:xfrm>
            <a:custGeom>
              <a:avLst/>
              <a:gdLst/>
              <a:ahLst/>
              <a:cxnLst/>
              <a:rect l="l" t="t" r="r" b="b"/>
              <a:pathLst>
                <a:path w="2417" h="2985" extrusionOk="0">
                  <a:moveTo>
                    <a:pt x="206" y="0"/>
                  </a:moveTo>
                  <a:lnTo>
                    <a:pt x="0" y="169"/>
                  </a:lnTo>
                  <a:lnTo>
                    <a:pt x="266" y="508"/>
                  </a:lnTo>
                  <a:lnTo>
                    <a:pt x="182" y="629"/>
                  </a:lnTo>
                  <a:lnTo>
                    <a:pt x="109" y="749"/>
                  </a:lnTo>
                  <a:lnTo>
                    <a:pt x="61" y="870"/>
                  </a:lnTo>
                  <a:lnTo>
                    <a:pt x="49" y="1003"/>
                  </a:lnTo>
                  <a:lnTo>
                    <a:pt x="49" y="1124"/>
                  </a:lnTo>
                  <a:lnTo>
                    <a:pt x="73" y="1245"/>
                  </a:lnTo>
                  <a:lnTo>
                    <a:pt x="121" y="1365"/>
                  </a:lnTo>
                  <a:lnTo>
                    <a:pt x="194" y="1474"/>
                  </a:lnTo>
                  <a:lnTo>
                    <a:pt x="290" y="1571"/>
                  </a:lnTo>
                  <a:lnTo>
                    <a:pt x="387" y="1643"/>
                  </a:lnTo>
                  <a:lnTo>
                    <a:pt x="496" y="1679"/>
                  </a:lnTo>
                  <a:lnTo>
                    <a:pt x="629" y="1704"/>
                  </a:lnTo>
                  <a:lnTo>
                    <a:pt x="761" y="1704"/>
                  </a:lnTo>
                  <a:lnTo>
                    <a:pt x="906" y="1692"/>
                  </a:lnTo>
                  <a:lnTo>
                    <a:pt x="1051" y="1667"/>
                  </a:lnTo>
                  <a:lnTo>
                    <a:pt x="1220" y="1619"/>
                  </a:lnTo>
                  <a:lnTo>
                    <a:pt x="1341" y="1583"/>
                  </a:lnTo>
                  <a:lnTo>
                    <a:pt x="1450" y="1559"/>
                  </a:lnTo>
                  <a:lnTo>
                    <a:pt x="1643" y="1559"/>
                  </a:lnTo>
                  <a:lnTo>
                    <a:pt x="1728" y="1571"/>
                  </a:lnTo>
                  <a:lnTo>
                    <a:pt x="1800" y="1607"/>
                  </a:lnTo>
                  <a:lnTo>
                    <a:pt x="1873" y="1655"/>
                  </a:lnTo>
                  <a:lnTo>
                    <a:pt x="1933" y="1716"/>
                  </a:lnTo>
                  <a:lnTo>
                    <a:pt x="1981" y="1788"/>
                  </a:lnTo>
                  <a:lnTo>
                    <a:pt x="2006" y="1873"/>
                  </a:lnTo>
                  <a:lnTo>
                    <a:pt x="2018" y="1957"/>
                  </a:lnTo>
                  <a:lnTo>
                    <a:pt x="2006" y="2042"/>
                  </a:lnTo>
                  <a:lnTo>
                    <a:pt x="1981" y="2126"/>
                  </a:lnTo>
                  <a:lnTo>
                    <a:pt x="1933" y="2211"/>
                  </a:lnTo>
                  <a:lnTo>
                    <a:pt x="1873" y="2296"/>
                  </a:lnTo>
                  <a:lnTo>
                    <a:pt x="1788" y="2368"/>
                  </a:lnTo>
                  <a:lnTo>
                    <a:pt x="1716" y="2428"/>
                  </a:lnTo>
                  <a:lnTo>
                    <a:pt x="1643" y="2477"/>
                  </a:lnTo>
                  <a:lnTo>
                    <a:pt x="1486" y="2549"/>
                  </a:lnTo>
                  <a:lnTo>
                    <a:pt x="1329" y="2598"/>
                  </a:lnTo>
                  <a:lnTo>
                    <a:pt x="1184" y="2610"/>
                  </a:lnTo>
                  <a:lnTo>
                    <a:pt x="1281" y="2912"/>
                  </a:lnTo>
                  <a:lnTo>
                    <a:pt x="1353" y="2900"/>
                  </a:lnTo>
                  <a:lnTo>
                    <a:pt x="1426" y="2887"/>
                  </a:lnTo>
                  <a:lnTo>
                    <a:pt x="1595" y="2827"/>
                  </a:lnTo>
                  <a:lnTo>
                    <a:pt x="1764" y="2755"/>
                  </a:lnTo>
                  <a:lnTo>
                    <a:pt x="1921" y="2646"/>
                  </a:lnTo>
                  <a:lnTo>
                    <a:pt x="2199" y="2984"/>
                  </a:lnTo>
                  <a:lnTo>
                    <a:pt x="2416" y="2815"/>
                  </a:lnTo>
                  <a:lnTo>
                    <a:pt x="2126" y="2465"/>
                  </a:lnTo>
                  <a:lnTo>
                    <a:pt x="2223" y="2332"/>
                  </a:lnTo>
                  <a:lnTo>
                    <a:pt x="2296" y="2199"/>
                  </a:lnTo>
                  <a:lnTo>
                    <a:pt x="2344" y="2066"/>
                  </a:lnTo>
                  <a:lnTo>
                    <a:pt x="2368" y="1933"/>
                  </a:lnTo>
                  <a:lnTo>
                    <a:pt x="2356" y="1800"/>
                  </a:lnTo>
                  <a:lnTo>
                    <a:pt x="2332" y="1679"/>
                  </a:lnTo>
                  <a:lnTo>
                    <a:pt x="2283" y="1559"/>
                  </a:lnTo>
                  <a:lnTo>
                    <a:pt x="2211" y="1462"/>
                  </a:lnTo>
                  <a:lnTo>
                    <a:pt x="2114" y="1353"/>
                  </a:lnTo>
                  <a:lnTo>
                    <a:pt x="2018" y="1281"/>
                  </a:lnTo>
                  <a:lnTo>
                    <a:pt x="1897" y="1220"/>
                  </a:lnTo>
                  <a:lnTo>
                    <a:pt x="1776" y="1184"/>
                  </a:lnTo>
                  <a:lnTo>
                    <a:pt x="1643" y="1172"/>
                  </a:lnTo>
                  <a:lnTo>
                    <a:pt x="1510" y="1184"/>
                  </a:lnTo>
                  <a:lnTo>
                    <a:pt x="1353" y="1208"/>
                  </a:lnTo>
                  <a:lnTo>
                    <a:pt x="1184" y="1257"/>
                  </a:lnTo>
                  <a:lnTo>
                    <a:pt x="918" y="1317"/>
                  </a:lnTo>
                  <a:lnTo>
                    <a:pt x="822" y="1329"/>
                  </a:lnTo>
                  <a:lnTo>
                    <a:pt x="725" y="1329"/>
                  </a:lnTo>
                  <a:lnTo>
                    <a:pt x="641" y="1317"/>
                  </a:lnTo>
                  <a:lnTo>
                    <a:pt x="568" y="1293"/>
                  </a:lnTo>
                  <a:lnTo>
                    <a:pt x="508" y="1257"/>
                  </a:lnTo>
                  <a:lnTo>
                    <a:pt x="447" y="1196"/>
                  </a:lnTo>
                  <a:lnTo>
                    <a:pt x="411" y="1148"/>
                  </a:lnTo>
                  <a:lnTo>
                    <a:pt x="387" y="1075"/>
                  </a:lnTo>
                  <a:lnTo>
                    <a:pt x="375" y="1015"/>
                  </a:lnTo>
                  <a:lnTo>
                    <a:pt x="375" y="931"/>
                  </a:lnTo>
                  <a:lnTo>
                    <a:pt x="399" y="858"/>
                  </a:lnTo>
                  <a:lnTo>
                    <a:pt x="435" y="773"/>
                  </a:lnTo>
                  <a:lnTo>
                    <a:pt x="496" y="701"/>
                  </a:lnTo>
                  <a:lnTo>
                    <a:pt x="580" y="616"/>
                  </a:lnTo>
                  <a:lnTo>
                    <a:pt x="665" y="556"/>
                  </a:lnTo>
                  <a:lnTo>
                    <a:pt x="737" y="508"/>
                  </a:lnTo>
                  <a:lnTo>
                    <a:pt x="882" y="447"/>
                  </a:lnTo>
                  <a:lnTo>
                    <a:pt x="1003" y="411"/>
                  </a:lnTo>
                  <a:lnTo>
                    <a:pt x="1100" y="387"/>
                  </a:lnTo>
                  <a:lnTo>
                    <a:pt x="1015" y="97"/>
                  </a:lnTo>
                  <a:lnTo>
                    <a:pt x="894" y="121"/>
                  </a:lnTo>
                  <a:lnTo>
                    <a:pt x="761" y="169"/>
                  </a:lnTo>
                  <a:lnTo>
                    <a:pt x="629" y="230"/>
                  </a:lnTo>
                  <a:lnTo>
                    <a:pt x="471" y="327"/>
                  </a:lnTo>
                  <a:lnTo>
                    <a:pt x="2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5109833" y="1263589"/>
              <a:ext cx="163226" cy="201592"/>
            </a:xfrm>
            <a:custGeom>
              <a:avLst/>
              <a:gdLst/>
              <a:ahLst/>
              <a:cxnLst/>
              <a:rect l="l" t="t" r="r" b="b"/>
              <a:pathLst>
                <a:path w="2417" h="2985" fill="none" extrusionOk="0">
                  <a:moveTo>
                    <a:pt x="2199" y="2984"/>
                  </a:moveTo>
                  <a:lnTo>
                    <a:pt x="1921" y="2646"/>
                  </a:lnTo>
                  <a:lnTo>
                    <a:pt x="1921" y="2646"/>
                  </a:lnTo>
                  <a:lnTo>
                    <a:pt x="1764" y="2755"/>
                  </a:lnTo>
                  <a:lnTo>
                    <a:pt x="1595" y="2827"/>
                  </a:lnTo>
                  <a:lnTo>
                    <a:pt x="1426" y="2887"/>
                  </a:lnTo>
                  <a:lnTo>
                    <a:pt x="1353" y="2900"/>
                  </a:lnTo>
                  <a:lnTo>
                    <a:pt x="1281" y="2912"/>
                  </a:lnTo>
                  <a:lnTo>
                    <a:pt x="1184" y="2610"/>
                  </a:lnTo>
                  <a:lnTo>
                    <a:pt x="1184" y="2610"/>
                  </a:lnTo>
                  <a:lnTo>
                    <a:pt x="1329" y="2598"/>
                  </a:lnTo>
                  <a:lnTo>
                    <a:pt x="1486" y="2549"/>
                  </a:lnTo>
                  <a:lnTo>
                    <a:pt x="1643" y="2477"/>
                  </a:lnTo>
                  <a:lnTo>
                    <a:pt x="1716" y="2428"/>
                  </a:lnTo>
                  <a:lnTo>
                    <a:pt x="1788" y="2368"/>
                  </a:lnTo>
                  <a:lnTo>
                    <a:pt x="1788" y="2368"/>
                  </a:lnTo>
                  <a:lnTo>
                    <a:pt x="1873" y="2296"/>
                  </a:lnTo>
                  <a:lnTo>
                    <a:pt x="1933" y="2211"/>
                  </a:lnTo>
                  <a:lnTo>
                    <a:pt x="1981" y="2126"/>
                  </a:lnTo>
                  <a:lnTo>
                    <a:pt x="2006" y="2042"/>
                  </a:lnTo>
                  <a:lnTo>
                    <a:pt x="2018" y="1957"/>
                  </a:lnTo>
                  <a:lnTo>
                    <a:pt x="2006" y="1873"/>
                  </a:lnTo>
                  <a:lnTo>
                    <a:pt x="1981" y="1788"/>
                  </a:lnTo>
                  <a:lnTo>
                    <a:pt x="1933" y="1716"/>
                  </a:lnTo>
                  <a:lnTo>
                    <a:pt x="1933" y="1716"/>
                  </a:lnTo>
                  <a:lnTo>
                    <a:pt x="1873" y="1655"/>
                  </a:lnTo>
                  <a:lnTo>
                    <a:pt x="1800" y="1607"/>
                  </a:lnTo>
                  <a:lnTo>
                    <a:pt x="1728" y="1571"/>
                  </a:lnTo>
                  <a:lnTo>
                    <a:pt x="1643" y="1559"/>
                  </a:lnTo>
                  <a:lnTo>
                    <a:pt x="1559" y="1559"/>
                  </a:lnTo>
                  <a:lnTo>
                    <a:pt x="1450" y="1559"/>
                  </a:lnTo>
                  <a:lnTo>
                    <a:pt x="1341" y="1583"/>
                  </a:lnTo>
                  <a:lnTo>
                    <a:pt x="1220" y="1619"/>
                  </a:lnTo>
                  <a:lnTo>
                    <a:pt x="1220" y="1619"/>
                  </a:lnTo>
                  <a:lnTo>
                    <a:pt x="1051" y="1667"/>
                  </a:lnTo>
                  <a:lnTo>
                    <a:pt x="906" y="1692"/>
                  </a:lnTo>
                  <a:lnTo>
                    <a:pt x="761" y="1704"/>
                  </a:lnTo>
                  <a:lnTo>
                    <a:pt x="629" y="1704"/>
                  </a:lnTo>
                  <a:lnTo>
                    <a:pt x="496" y="1679"/>
                  </a:lnTo>
                  <a:lnTo>
                    <a:pt x="387" y="1643"/>
                  </a:lnTo>
                  <a:lnTo>
                    <a:pt x="290" y="1571"/>
                  </a:lnTo>
                  <a:lnTo>
                    <a:pt x="194" y="1474"/>
                  </a:lnTo>
                  <a:lnTo>
                    <a:pt x="194" y="1474"/>
                  </a:lnTo>
                  <a:lnTo>
                    <a:pt x="121" y="1365"/>
                  </a:lnTo>
                  <a:lnTo>
                    <a:pt x="73" y="1245"/>
                  </a:lnTo>
                  <a:lnTo>
                    <a:pt x="49" y="1124"/>
                  </a:lnTo>
                  <a:lnTo>
                    <a:pt x="49" y="1003"/>
                  </a:lnTo>
                  <a:lnTo>
                    <a:pt x="61" y="870"/>
                  </a:lnTo>
                  <a:lnTo>
                    <a:pt x="109" y="749"/>
                  </a:lnTo>
                  <a:lnTo>
                    <a:pt x="182" y="629"/>
                  </a:lnTo>
                  <a:lnTo>
                    <a:pt x="266" y="508"/>
                  </a:lnTo>
                  <a:lnTo>
                    <a:pt x="0" y="169"/>
                  </a:lnTo>
                  <a:lnTo>
                    <a:pt x="206" y="0"/>
                  </a:lnTo>
                  <a:lnTo>
                    <a:pt x="471" y="327"/>
                  </a:lnTo>
                  <a:lnTo>
                    <a:pt x="471" y="327"/>
                  </a:lnTo>
                  <a:lnTo>
                    <a:pt x="629" y="230"/>
                  </a:lnTo>
                  <a:lnTo>
                    <a:pt x="761" y="169"/>
                  </a:lnTo>
                  <a:lnTo>
                    <a:pt x="894" y="121"/>
                  </a:lnTo>
                  <a:lnTo>
                    <a:pt x="1015" y="97"/>
                  </a:lnTo>
                  <a:lnTo>
                    <a:pt x="1100" y="387"/>
                  </a:lnTo>
                  <a:lnTo>
                    <a:pt x="1100" y="387"/>
                  </a:lnTo>
                  <a:lnTo>
                    <a:pt x="1003" y="411"/>
                  </a:lnTo>
                  <a:lnTo>
                    <a:pt x="882" y="447"/>
                  </a:lnTo>
                  <a:lnTo>
                    <a:pt x="737" y="508"/>
                  </a:lnTo>
                  <a:lnTo>
                    <a:pt x="665" y="556"/>
                  </a:lnTo>
                  <a:lnTo>
                    <a:pt x="580" y="616"/>
                  </a:lnTo>
                  <a:lnTo>
                    <a:pt x="580" y="616"/>
                  </a:lnTo>
                  <a:lnTo>
                    <a:pt x="496" y="701"/>
                  </a:lnTo>
                  <a:lnTo>
                    <a:pt x="435" y="773"/>
                  </a:lnTo>
                  <a:lnTo>
                    <a:pt x="399" y="858"/>
                  </a:lnTo>
                  <a:lnTo>
                    <a:pt x="375" y="931"/>
                  </a:lnTo>
                  <a:lnTo>
                    <a:pt x="375" y="1015"/>
                  </a:lnTo>
                  <a:lnTo>
                    <a:pt x="387" y="1075"/>
                  </a:lnTo>
                  <a:lnTo>
                    <a:pt x="411" y="1148"/>
                  </a:lnTo>
                  <a:lnTo>
                    <a:pt x="447" y="1196"/>
                  </a:lnTo>
                  <a:lnTo>
                    <a:pt x="447" y="1196"/>
                  </a:lnTo>
                  <a:lnTo>
                    <a:pt x="508" y="1257"/>
                  </a:lnTo>
                  <a:lnTo>
                    <a:pt x="568" y="1293"/>
                  </a:lnTo>
                  <a:lnTo>
                    <a:pt x="641" y="1317"/>
                  </a:lnTo>
                  <a:lnTo>
                    <a:pt x="725" y="1329"/>
                  </a:lnTo>
                  <a:lnTo>
                    <a:pt x="822" y="1329"/>
                  </a:lnTo>
                  <a:lnTo>
                    <a:pt x="918" y="1317"/>
                  </a:lnTo>
                  <a:lnTo>
                    <a:pt x="1184" y="1257"/>
                  </a:lnTo>
                  <a:lnTo>
                    <a:pt x="1184" y="1257"/>
                  </a:lnTo>
                  <a:lnTo>
                    <a:pt x="1353" y="1208"/>
                  </a:lnTo>
                  <a:lnTo>
                    <a:pt x="1510" y="1184"/>
                  </a:lnTo>
                  <a:lnTo>
                    <a:pt x="1643" y="1172"/>
                  </a:lnTo>
                  <a:lnTo>
                    <a:pt x="1776" y="1184"/>
                  </a:lnTo>
                  <a:lnTo>
                    <a:pt x="1897" y="1220"/>
                  </a:lnTo>
                  <a:lnTo>
                    <a:pt x="2018" y="1281"/>
                  </a:lnTo>
                  <a:lnTo>
                    <a:pt x="2114" y="1353"/>
                  </a:lnTo>
                  <a:lnTo>
                    <a:pt x="2211" y="1462"/>
                  </a:lnTo>
                  <a:lnTo>
                    <a:pt x="2211" y="1462"/>
                  </a:lnTo>
                  <a:lnTo>
                    <a:pt x="2283" y="1559"/>
                  </a:lnTo>
                  <a:lnTo>
                    <a:pt x="2332" y="1679"/>
                  </a:lnTo>
                  <a:lnTo>
                    <a:pt x="2356" y="1800"/>
                  </a:lnTo>
                  <a:lnTo>
                    <a:pt x="2368" y="1933"/>
                  </a:lnTo>
                  <a:lnTo>
                    <a:pt x="2344" y="2066"/>
                  </a:lnTo>
                  <a:lnTo>
                    <a:pt x="2296" y="2199"/>
                  </a:lnTo>
                  <a:lnTo>
                    <a:pt x="2223" y="2332"/>
                  </a:lnTo>
                  <a:lnTo>
                    <a:pt x="2126" y="2465"/>
                  </a:lnTo>
                  <a:lnTo>
                    <a:pt x="2416" y="2815"/>
                  </a:lnTo>
                  <a:lnTo>
                    <a:pt x="2199" y="29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4713353" y="1011491"/>
              <a:ext cx="1235980" cy="913816"/>
            </a:xfrm>
            <a:custGeom>
              <a:avLst/>
              <a:gdLst/>
              <a:ahLst/>
              <a:cxnLst/>
              <a:rect l="l" t="t" r="r" b="b"/>
              <a:pathLst>
                <a:path w="18302" h="13531" extrusionOk="0">
                  <a:moveTo>
                    <a:pt x="14823" y="1"/>
                  </a:moveTo>
                  <a:lnTo>
                    <a:pt x="14702" y="13"/>
                  </a:lnTo>
                  <a:lnTo>
                    <a:pt x="14581" y="25"/>
                  </a:lnTo>
                  <a:lnTo>
                    <a:pt x="14460" y="49"/>
                  </a:lnTo>
                  <a:lnTo>
                    <a:pt x="14339" y="97"/>
                  </a:lnTo>
                  <a:lnTo>
                    <a:pt x="762" y="5702"/>
                  </a:lnTo>
                  <a:lnTo>
                    <a:pt x="653" y="5763"/>
                  </a:lnTo>
                  <a:lnTo>
                    <a:pt x="544" y="5823"/>
                  </a:lnTo>
                  <a:lnTo>
                    <a:pt x="447" y="5896"/>
                  </a:lnTo>
                  <a:lnTo>
                    <a:pt x="351" y="5980"/>
                  </a:lnTo>
                  <a:lnTo>
                    <a:pt x="278" y="6065"/>
                  </a:lnTo>
                  <a:lnTo>
                    <a:pt x="206" y="6161"/>
                  </a:lnTo>
                  <a:lnTo>
                    <a:pt x="145" y="6270"/>
                  </a:lnTo>
                  <a:lnTo>
                    <a:pt x="97" y="6379"/>
                  </a:lnTo>
                  <a:lnTo>
                    <a:pt x="49" y="6488"/>
                  </a:lnTo>
                  <a:lnTo>
                    <a:pt x="25" y="6608"/>
                  </a:lnTo>
                  <a:lnTo>
                    <a:pt x="1" y="6717"/>
                  </a:lnTo>
                  <a:lnTo>
                    <a:pt x="1" y="6838"/>
                  </a:lnTo>
                  <a:lnTo>
                    <a:pt x="1" y="6959"/>
                  </a:lnTo>
                  <a:lnTo>
                    <a:pt x="25" y="7092"/>
                  </a:lnTo>
                  <a:lnTo>
                    <a:pt x="49" y="7212"/>
                  </a:lnTo>
                  <a:lnTo>
                    <a:pt x="97" y="7321"/>
                  </a:lnTo>
                  <a:lnTo>
                    <a:pt x="2344" y="12769"/>
                  </a:lnTo>
                  <a:lnTo>
                    <a:pt x="2392" y="12878"/>
                  </a:lnTo>
                  <a:lnTo>
                    <a:pt x="2453" y="12987"/>
                  </a:lnTo>
                  <a:lnTo>
                    <a:pt x="2537" y="13083"/>
                  </a:lnTo>
                  <a:lnTo>
                    <a:pt x="2610" y="13180"/>
                  </a:lnTo>
                  <a:lnTo>
                    <a:pt x="2706" y="13252"/>
                  </a:lnTo>
                  <a:lnTo>
                    <a:pt x="2803" y="13325"/>
                  </a:lnTo>
                  <a:lnTo>
                    <a:pt x="2900" y="13385"/>
                  </a:lnTo>
                  <a:lnTo>
                    <a:pt x="3008" y="13434"/>
                  </a:lnTo>
                  <a:lnTo>
                    <a:pt x="3117" y="13482"/>
                  </a:lnTo>
                  <a:lnTo>
                    <a:pt x="3238" y="13506"/>
                  </a:lnTo>
                  <a:lnTo>
                    <a:pt x="3359" y="13530"/>
                  </a:lnTo>
                  <a:lnTo>
                    <a:pt x="3600" y="13530"/>
                  </a:lnTo>
                  <a:lnTo>
                    <a:pt x="3721" y="13518"/>
                  </a:lnTo>
                  <a:lnTo>
                    <a:pt x="3842" y="13482"/>
                  </a:lnTo>
                  <a:lnTo>
                    <a:pt x="3963" y="13446"/>
                  </a:lnTo>
                  <a:lnTo>
                    <a:pt x="17528" y="7828"/>
                  </a:lnTo>
                  <a:lnTo>
                    <a:pt x="17649" y="7780"/>
                  </a:lnTo>
                  <a:lnTo>
                    <a:pt x="17758" y="7720"/>
                  </a:lnTo>
                  <a:lnTo>
                    <a:pt x="17855" y="7635"/>
                  </a:lnTo>
                  <a:lnTo>
                    <a:pt x="17939" y="7563"/>
                  </a:lnTo>
                  <a:lnTo>
                    <a:pt x="18024" y="7466"/>
                  </a:lnTo>
                  <a:lnTo>
                    <a:pt x="18096" y="7369"/>
                  </a:lnTo>
                  <a:lnTo>
                    <a:pt x="18157" y="7273"/>
                  </a:lnTo>
                  <a:lnTo>
                    <a:pt x="18205" y="7164"/>
                  </a:lnTo>
                  <a:lnTo>
                    <a:pt x="18253" y="7043"/>
                  </a:lnTo>
                  <a:lnTo>
                    <a:pt x="18277" y="6935"/>
                  </a:lnTo>
                  <a:lnTo>
                    <a:pt x="18302" y="6814"/>
                  </a:lnTo>
                  <a:lnTo>
                    <a:pt x="18302" y="6693"/>
                  </a:lnTo>
                  <a:lnTo>
                    <a:pt x="18302" y="6572"/>
                  </a:lnTo>
                  <a:lnTo>
                    <a:pt x="18277" y="6451"/>
                  </a:lnTo>
                  <a:lnTo>
                    <a:pt x="18253" y="6331"/>
                  </a:lnTo>
                  <a:lnTo>
                    <a:pt x="18205" y="6210"/>
                  </a:lnTo>
                  <a:lnTo>
                    <a:pt x="15958" y="774"/>
                  </a:lnTo>
                  <a:lnTo>
                    <a:pt x="15910" y="653"/>
                  </a:lnTo>
                  <a:lnTo>
                    <a:pt x="15837" y="544"/>
                  </a:lnTo>
                  <a:lnTo>
                    <a:pt x="15765" y="448"/>
                  </a:lnTo>
                  <a:lnTo>
                    <a:pt x="15692" y="363"/>
                  </a:lnTo>
                  <a:lnTo>
                    <a:pt x="15596" y="279"/>
                  </a:lnTo>
                  <a:lnTo>
                    <a:pt x="15499" y="206"/>
                  </a:lnTo>
                  <a:lnTo>
                    <a:pt x="15402" y="146"/>
                  </a:lnTo>
                  <a:lnTo>
                    <a:pt x="15294" y="97"/>
                  </a:lnTo>
                  <a:lnTo>
                    <a:pt x="15173" y="61"/>
                  </a:lnTo>
                  <a:lnTo>
                    <a:pt x="15064" y="25"/>
                  </a:lnTo>
                  <a:lnTo>
                    <a:pt x="14943" y="13"/>
                  </a:lnTo>
                  <a:lnTo>
                    <a:pt x="148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4713353" y="1011491"/>
              <a:ext cx="1235980" cy="913816"/>
            </a:xfrm>
            <a:custGeom>
              <a:avLst/>
              <a:gdLst/>
              <a:ahLst/>
              <a:cxnLst/>
              <a:rect l="l" t="t" r="r" b="b"/>
              <a:pathLst>
                <a:path w="18302" h="13531" fill="none" extrusionOk="0">
                  <a:moveTo>
                    <a:pt x="3963" y="13446"/>
                  </a:moveTo>
                  <a:lnTo>
                    <a:pt x="17528" y="7828"/>
                  </a:lnTo>
                  <a:lnTo>
                    <a:pt x="17528" y="7828"/>
                  </a:lnTo>
                  <a:lnTo>
                    <a:pt x="17649" y="7780"/>
                  </a:lnTo>
                  <a:lnTo>
                    <a:pt x="17758" y="7720"/>
                  </a:lnTo>
                  <a:lnTo>
                    <a:pt x="17855" y="7635"/>
                  </a:lnTo>
                  <a:lnTo>
                    <a:pt x="17939" y="7563"/>
                  </a:lnTo>
                  <a:lnTo>
                    <a:pt x="18024" y="7466"/>
                  </a:lnTo>
                  <a:lnTo>
                    <a:pt x="18096" y="7369"/>
                  </a:lnTo>
                  <a:lnTo>
                    <a:pt x="18157" y="7273"/>
                  </a:lnTo>
                  <a:lnTo>
                    <a:pt x="18205" y="7164"/>
                  </a:lnTo>
                  <a:lnTo>
                    <a:pt x="18253" y="7043"/>
                  </a:lnTo>
                  <a:lnTo>
                    <a:pt x="18277" y="6935"/>
                  </a:lnTo>
                  <a:lnTo>
                    <a:pt x="18302" y="6814"/>
                  </a:lnTo>
                  <a:lnTo>
                    <a:pt x="18302" y="6693"/>
                  </a:lnTo>
                  <a:lnTo>
                    <a:pt x="18302" y="6572"/>
                  </a:lnTo>
                  <a:lnTo>
                    <a:pt x="18277" y="6451"/>
                  </a:lnTo>
                  <a:lnTo>
                    <a:pt x="18253" y="6331"/>
                  </a:lnTo>
                  <a:lnTo>
                    <a:pt x="18205" y="6210"/>
                  </a:lnTo>
                  <a:lnTo>
                    <a:pt x="15958" y="774"/>
                  </a:lnTo>
                  <a:lnTo>
                    <a:pt x="15958" y="774"/>
                  </a:lnTo>
                  <a:lnTo>
                    <a:pt x="15910" y="653"/>
                  </a:lnTo>
                  <a:lnTo>
                    <a:pt x="15837" y="544"/>
                  </a:lnTo>
                  <a:lnTo>
                    <a:pt x="15765" y="448"/>
                  </a:lnTo>
                  <a:lnTo>
                    <a:pt x="15692" y="363"/>
                  </a:lnTo>
                  <a:lnTo>
                    <a:pt x="15596" y="279"/>
                  </a:lnTo>
                  <a:lnTo>
                    <a:pt x="15499" y="206"/>
                  </a:lnTo>
                  <a:lnTo>
                    <a:pt x="15402" y="146"/>
                  </a:lnTo>
                  <a:lnTo>
                    <a:pt x="15294" y="97"/>
                  </a:lnTo>
                  <a:lnTo>
                    <a:pt x="15173" y="61"/>
                  </a:lnTo>
                  <a:lnTo>
                    <a:pt x="15064" y="25"/>
                  </a:lnTo>
                  <a:lnTo>
                    <a:pt x="14943" y="13"/>
                  </a:lnTo>
                  <a:lnTo>
                    <a:pt x="14823" y="1"/>
                  </a:lnTo>
                  <a:lnTo>
                    <a:pt x="14702" y="13"/>
                  </a:lnTo>
                  <a:lnTo>
                    <a:pt x="14581" y="25"/>
                  </a:lnTo>
                  <a:lnTo>
                    <a:pt x="14460" y="49"/>
                  </a:lnTo>
                  <a:lnTo>
                    <a:pt x="14339" y="97"/>
                  </a:lnTo>
                  <a:lnTo>
                    <a:pt x="762" y="5702"/>
                  </a:lnTo>
                  <a:lnTo>
                    <a:pt x="762" y="5702"/>
                  </a:lnTo>
                  <a:lnTo>
                    <a:pt x="653" y="5763"/>
                  </a:lnTo>
                  <a:lnTo>
                    <a:pt x="544" y="5823"/>
                  </a:lnTo>
                  <a:lnTo>
                    <a:pt x="447" y="5896"/>
                  </a:lnTo>
                  <a:lnTo>
                    <a:pt x="351" y="5980"/>
                  </a:lnTo>
                  <a:lnTo>
                    <a:pt x="278" y="6065"/>
                  </a:lnTo>
                  <a:lnTo>
                    <a:pt x="206" y="6161"/>
                  </a:lnTo>
                  <a:lnTo>
                    <a:pt x="145" y="6270"/>
                  </a:lnTo>
                  <a:lnTo>
                    <a:pt x="97" y="6379"/>
                  </a:lnTo>
                  <a:lnTo>
                    <a:pt x="49" y="6488"/>
                  </a:lnTo>
                  <a:lnTo>
                    <a:pt x="25" y="6608"/>
                  </a:lnTo>
                  <a:lnTo>
                    <a:pt x="1" y="6717"/>
                  </a:lnTo>
                  <a:lnTo>
                    <a:pt x="1" y="6838"/>
                  </a:lnTo>
                  <a:lnTo>
                    <a:pt x="1" y="6959"/>
                  </a:lnTo>
                  <a:lnTo>
                    <a:pt x="25" y="7092"/>
                  </a:lnTo>
                  <a:lnTo>
                    <a:pt x="49" y="7212"/>
                  </a:lnTo>
                  <a:lnTo>
                    <a:pt x="97" y="7321"/>
                  </a:lnTo>
                  <a:lnTo>
                    <a:pt x="2344" y="12769"/>
                  </a:lnTo>
                  <a:lnTo>
                    <a:pt x="2344" y="12769"/>
                  </a:lnTo>
                  <a:lnTo>
                    <a:pt x="2392" y="12878"/>
                  </a:lnTo>
                  <a:lnTo>
                    <a:pt x="2453" y="12987"/>
                  </a:lnTo>
                  <a:lnTo>
                    <a:pt x="2537" y="13083"/>
                  </a:lnTo>
                  <a:lnTo>
                    <a:pt x="2610" y="13180"/>
                  </a:lnTo>
                  <a:lnTo>
                    <a:pt x="2706" y="13252"/>
                  </a:lnTo>
                  <a:lnTo>
                    <a:pt x="2803" y="13325"/>
                  </a:lnTo>
                  <a:lnTo>
                    <a:pt x="2900" y="13385"/>
                  </a:lnTo>
                  <a:lnTo>
                    <a:pt x="3008" y="13434"/>
                  </a:lnTo>
                  <a:lnTo>
                    <a:pt x="3117" y="13482"/>
                  </a:lnTo>
                  <a:lnTo>
                    <a:pt x="3238" y="13506"/>
                  </a:lnTo>
                  <a:lnTo>
                    <a:pt x="3359" y="13530"/>
                  </a:lnTo>
                  <a:lnTo>
                    <a:pt x="3480" y="13530"/>
                  </a:lnTo>
                  <a:lnTo>
                    <a:pt x="3600" y="13530"/>
                  </a:lnTo>
                  <a:lnTo>
                    <a:pt x="3721" y="13518"/>
                  </a:lnTo>
                  <a:lnTo>
                    <a:pt x="3842" y="13482"/>
                  </a:lnTo>
                  <a:lnTo>
                    <a:pt x="3963" y="134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4761503" y="1058831"/>
              <a:ext cx="1139678" cy="819132"/>
            </a:xfrm>
            <a:custGeom>
              <a:avLst/>
              <a:gdLst/>
              <a:ahLst/>
              <a:cxnLst/>
              <a:rect l="l" t="t" r="r" b="b"/>
              <a:pathLst>
                <a:path w="16876" h="12129" extrusionOk="0">
                  <a:moveTo>
                    <a:pt x="12648" y="1595"/>
                  </a:moveTo>
                  <a:lnTo>
                    <a:pt x="12696" y="1692"/>
                  </a:lnTo>
                  <a:lnTo>
                    <a:pt x="12745" y="1788"/>
                  </a:lnTo>
                  <a:lnTo>
                    <a:pt x="12805" y="1885"/>
                  </a:lnTo>
                  <a:lnTo>
                    <a:pt x="12877" y="1969"/>
                  </a:lnTo>
                  <a:lnTo>
                    <a:pt x="12962" y="2054"/>
                  </a:lnTo>
                  <a:lnTo>
                    <a:pt x="13047" y="2138"/>
                  </a:lnTo>
                  <a:lnTo>
                    <a:pt x="13131" y="2211"/>
                  </a:lnTo>
                  <a:lnTo>
                    <a:pt x="13228" y="2283"/>
                  </a:lnTo>
                  <a:lnTo>
                    <a:pt x="13336" y="2344"/>
                  </a:lnTo>
                  <a:lnTo>
                    <a:pt x="13433" y="2404"/>
                  </a:lnTo>
                  <a:lnTo>
                    <a:pt x="13542" y="2453"/>
                  </a:lnTo>
                  <a:lnTo>
                    <a:pt x="13651" y="2501"/>
                  </a:lnTo>
                  <a:lnTo>
                    <a:pt x="13759" y="2525"/>
                  </a:lnTo>
                  <a:lnTo>
                    <a:pt x="13868" y="2549"/>
                  </a:lnTo>
                  <a:lnTo>
                    <a:pt x="13977" y="2573"/>
                  </a:lnTo>
                  <a:lnTo>
                    <a:pt x="14182" y="2573"/>
                  </a:lnTo>
                  <a:lnTo>
                    <a:pt x="14267" y="2561"/>
                  </a:lnTo>
                  <a:lnTo>
                    <a:pt x="14351" y="2537"/>
                  </a:lnTo>
                  <a:lnTo>
                    <a:pt x="14436" y="2513"/>
                  </a:lnTo>
                  <a:lnTo>
                    <a:pt x="15378" y="4796"/>
                  </a:lnTo>
                  <a:lnTo>
                    <a:pt x="15257" y="4844"/>
                  </a:lnTo>
                  <a:lnTo>
                    <a:pt x="15148" y="4905"/>
                  </a:lnTo>
                  <a:lnTo>
                    <a:pt x="15052" y="4965"/>
                  </a:lnTo>
                  <a:lnTo>
                    <a:pt x="14955" y="5038"/>
                  </a:lnTo>
                  <a:lnTo>
                    <a:pt x="14859" y="5122"/>
                  </a:lnTo>
                  <a:lnTo>
                    <a:pt x="14774" y="5207"/>
                  </a:lnTo>
                  <a:lnTo>
                    <a:pt x="14701" y="5291"/>
                  </a:lnTo>
                  <a:lnTo>
                    <a:pt x="14641" y="5388"/>
                  </a:lnTo>
                  <a:lnTo>
                    <a:pt x="14593" y="5485"/>
                  </a:lnTo>
                  <a:lnTo>
                    <a:pt x="14544" y="5593"/>
                  </a:lnTo>
                  <a:lnTo>
                    <a:pt x="14520" y="5702"/>
                  </a:lnTo>
                  <a:lnTo>
                    <a:pt x="14508" y="5811"/>
                  </a:lnTo>
                  <a:lnTo>
                    <a:pt x="14496" y="5919"/>
                  </a:lnTo>
                  <a:lnTo>
                    <a:pt x="14508" y="6028"/>
                  </a:lnTo>
                  <a:lnTo>
                    <a:pt x="14532" y="6149"/>
                  </a:lnTo>
                  <a:lnTo>
                    <a:pt x="14569" y="6258"/>
                  </a:lnTo>
                  <a:lnTo>
                    <a:pt x="10558" y="7925"/>
                  </a:lnTo>
                  <a:lnTo>
                    <a:pt x="10643" y="7780"/>
                  </a:lnTo>
                  <a:lnTo>
                    <a:pt x="10703" y="7635"/>
                  </a:lnTo>
                  <a:lnTo>
                    <a:pt x="10763" y="7478"/>
                  </a:lnTo>
                  <a:lnTo>
                    <a:pt x="10824" y="7321"/>
                  </a:lnTo>
                  <a:lnTo>
                    <a:pt x="10860" y="7164"/>
                  </a:lnTo>
                  <a:lnTo>
                    <a:pt x="10896" y="6995"/>
                  </a:lnTo>
                  <a:lnTo>
                    <a:pt x="10920" y="6825"/>
                  </a:lnTo>
                  <a:lnTo>
                    <a:pt x="10933" y="6644"/>
                  </a:lnTo>
                  <a:lnTo>
                    <a:pt x="10933" y="6463"/>
                  </a:lnTo>
                  <a:lnTo>
                    <a:pt x="10933" y="6282"/>
                  </a:lnTo>
                  <a:lnTo>
                    <a:pt x="10908" y="6101"/>
                  </a:lnTo>
                  <a:lnTo>
                    <a:pt x="10884" y="5919"/>
                  </a:lnTo>
                  <a:lnTo>
                    <a:pt x="10848" y="5738"/>
                  </a:lnTo>
                  <a:lnTo>
                    <a:pt x="10800" y="5557"/>
                  </a:lnTo>
                  <a:lnTo>
                    <a:pt x="10739" y="5376"/>
                  </a:lnTo>
                  <a:lnTo>
                    <a:pt x="10679" y="5195"/>
                  </a:lnTo>
                  <a:lnTo>
                    <a:pt x="10594" y="5001"/>
                  </a:lnTo>
                  <a:lnTo>
                    <a:pt x="10498" y="4832"/>
                  </a:lnTo>
                  <a:lnTo>
                    <a:pt x="10389" y="4651"/>
                  </a:lnTo>
                  <a:lnTo>
                    <a:pt x="10280" y="4494"/>
                  </a:lnTo>
                  <a:lnTo>
                    <a:pt x="10172" y="4337"/>
                  </a:lnTo>
                  <a:lnTo>
                    <a:pt x="10039" y="4192"/>
                  </a:lnTo>
                  <a:lnTo>
                    <a:pt x="9906" y="4059"/>
                  </a:lnTo>
                  <a:lnTo>
                    <a:pt x="9773" y="3938"/>
                  </a:lnTo>
                  <a:lnTo>
                    <a:pt x="9628" y="3818"/>
                  </a:lnTo>
                  <a:lnTo>
                    <a:pt x="9483" y="3709"/>
                  </a:lnTo>
                  <a:lnTo>
                    <a:pt x="9326" y="3612"/>
                  </a:lnTo>
                  <a:lnTo>
                    <a:pt x="9169" y="3528"/>
                  </a:lnTo>
                  <a:lnTo>
                    <a:pt x="9012" y="3455"/>
                  </a:lnTo>
                  <a:lnTo>
                    <a:pt x="8843" y="3395"/>
                  </a:lnTo>
                  <a:lnTo>
                    <a:pt x="8674" y="3346"/>
                  </a:lnTo>
                  <a:lnTo>
                    <a:pt x="8504" y="3310"/>
                  </a:lnTo>
                  <a:lnTo>
                    <a:pt x="12648" y="1595"/>
                  </a:lnTo>
                  <a:close/>
                  <a:moveTo>
                    <a:pt x="6270" y="4228"/>
                  </a:moveTo>
                  <a:lnTo>
                    <a:pt x="6173" y="4373"/>
                  </a:lnTo>
                  <a:lnTo>
                    <a:pt x="6101" y="4530"/>
                  </a:lnTo>
                  <a:lnTo>
                    <a:pt x="6028" y="4687"/>
                  </a:lnTo>
                  <a:lnTo>
                    <a:pt x="5968" y="4856"/>
                  </a:lnTo>
                  <a:lnTo>
                    <a:pt x="5907" y="5026"/>
                  </a:lnTo>
                  <a:lnTo>
                    <a:pt x="5871" y="5207"/>
                  </a:lnTo>
                  <a:lnTo>
                    <a:pt x="5835" y="5388"/>
                  </a:lnTo>
                  <a:lnTo>
                    <a:pt x="5823" y="5569"/>
                  </a:lnTo>
                  <a:lnTo>
                    <a:pt x="5811" y="5750"/>
                  </a:lnTo>
                  <a:lnTo>
                    <a:pt x="5811" y="5944"/>
                  </a:lnTo>
                  <a:lnTo>
                    <a:pt x="5823" y="6137"/>
                  </a:lnTo>
                  <a:lnTo>
                    <a:pt x="5847" y="6330"/>
                  </a:lnTo>
                  <a:lnTo>
                    <a:pt x="5883" y="6523"/>
                  </a:lnTo>
                  <a:lnTo>
                    <a:pt x="5931" y="6717"/>
                  </a:lnTo>
                  <a:lnTo>
                    <a:pt x="5992" y="6910"/>
                  </a:lnTo>
                  <a:lnTo>
                    <a:pt x="6064" y="7103"/>
                  </a:lnTo>
                  <a:lnTo>
                    <a:pt x="6149" y="7272"/>
                  </a:lnTo>
                  <a:lnTo>
                    <a:pt x="6233" y="7442"/>
                  </a:lnTo>
                  <a:lnTo>
                    <a:pt x="6330" y="7611"/>
                  </a:lnTo>
                  <a:lnTo>
                    <a:pt x="6439" y="7768"/>
                  </a:lnTo>
                  <a:lnTo>
                    <a:pt x="6548" y="7913"/>
                  </a:lnTo>
                  <a:lnTo>
                    <a:pt x="6656" y="8058"/>
                  </a:lnTo>
                  <a:lnTo>
                    <a:pt x="6777" y="8178"/>
                  </a:lnTo>
                  <a:lnTo>
                    <a:pt x="6910" y="8311"/>
                  </a:lnTo>
                  <a:lnTo>
                    <a:pt x="7043" y="8420"/>
                  </a:lnTo>
                  <a:lnTo>
                    <a:pt x="7176" y="8529"/>
                  </a:lnTo>
                  <a:lnTo>
                    <a:pt x="7321" y="8625"/>
                  </a:lnTo>
                  <a:lnTo>
                    <a:pt x="7466" y="8710"/>
                  </a:lnTo>
                  <a:lnTo>
                    <a:pt x="7611" y="8782"/>
                  </a:lnTo>
                  <a:lnTo>
                    <a:pt x="7768" y="8855"/>
                  </a:lnTo>
                  <a:lnTo>
                    <a:pt x="7925" y="8903"/>
                  </a:lnTo>
                  <a:lnTo>
                    <a:pt x="8070" y="8952"/>
                  </a:lnTo>
                  <a:lnTo>
                    <a:pt x="4204" y="10546"/>
                  </a:lnTo>
                  <a:lnTo>
                    <a:pt x="4132" y="10401"/>
                  </a:lnTo>
                  <a:lnTo>
                    <a:pt x="4035" y="10268"/>
                  </a:lnTo>
                  <a:lnTo>
                    <a:pt x="3938" y="10172"/>
                  </a:lnTo>
                  <a:lnTo>
                    <a:pt x="3817" y="10087"/>
                  </a:lnTo>
                  <a:lnTo>
                    <a:pt x="3685" y="10015"/>
                  </a:lnTo>
                  <a:lnTo>
                    <a:pt x="3540" y="9966"/>
                  </a:lnTo>
                  <a:lnTo>
                    <a:pt x="3395" y="9942"/>
                  </a:lnTo>
                  <a:lnTo>
                    <a:pt x="3238" y="9930"/>
                  </a:lnTo>
                  <a:lnTo>
                    <a:pt x="3081" y="9942"/>
                  </a:lnTo>
                  <a:lnTo>
                    <a:pt x="2924" y="9966"/>
                  </a:lnTo>
                  <a:lnTo>
                    <a:pt x="2779" y="10002"/>
                  </a:lnTo>
                  <a:lnTo>
                    <a:pt x="2622" y="10063"/>
                  </a:lnTo>
                  <a:lnTo>
                    <a:pt x="1679" y="7780"/>
                  </a:lnTo>
                  <a:lnTo>
                    <a:pt x="1788" y="7719"/>
                  </a:lnTo>
                  <a:lnTo>
                    <a:pt x="1897" y="7647"/>
                  </a:lnTo>
                  <a:lnTo>
                    <a:pt x="1993" y="7562"/>
                  </a:lnTo>
                  <a:lnTo>
                    <a:pt x="2078" y="7466"/>
                  </a:lnTo>
                  <a:lnTo>
                    <a:pt x="2150" y="7345"/>
                  </a:lnTo>
                  <a:lnTo>
                    <a:pt x="2211" y="7224"/>
                  </a:lnTo>
                  <a:lnTo>
                    <a:pt x="2271" y="7103"/>
                  </a:lnTo>
                  <a:lnTo>
                    <a:pt x="2308" y="6970"/>
                  </a:lnTo>
                  <a:lnTo>
                    <a:pt x="2344" y="6825"/>
                  </a:lnTo>
                  <a:lnTo>
                    <a:pt x="2368" y="6693"/>
                  </a:lnTo>
                  <a:lnTo>
                    <a:pt x="2380" y="6548"/>
                  </a:lnTo>
                  <a:lnTo>
                    <a:pt x="2380" y="6403"/>
                  </a:lnTo>
                  <a:lnTo>
                    <a:pt x="2368" y="6270"/>
                  </a:lnTo>
                  <a:lnTo>
                    <a:pt x="2356" y="6125"/>
                  </a:lnTo>
                  <a:lnTo>
                    <a:pt x="2320" y="6004"/>
                  </a:lnTo>
                  <a:lnTo>
                    <a:pt x="2283" y="5883"/>
                  </a:lnTo>
                  <a:lnTo>
                    <a:pt x="6270" y="4228"/>
                  </a:lnTo>
                  <a:close/>
                  <a:moveTo>
                    <a:pt x="14303" y="0"/>
                  </a:moveTo>
                  <a:lnTo>
                    <a:pt x="0" y="5907"/>
                  </a:lnTo>
                  <a:lnTo>
                    <a:pt x="2573" y="12129"/>
                  </a:lnTo>
                  <a:lnTo>
                    <a:pt x="16876" y="6221"/>
                  </a:lnTo>
                  <a:lnTo>
                    <a:pt x="14303" y="0"/>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4874889" y="1344357"/>
              <a:ext cx="431600" cy="426754"/>
            </a:xfrm>
            <a:custGeom>
              <a:avLst/>
              <a:gdLst/>
              <a:ahLst/>
              <a:cxnLst/>
              <a:rect l="l" t="t" r="r" b="b"/>
              <a:pathLst>
                <a:path w="6391" h="6319" fill="none" extrusionOk="0">
                  <a:moveTo>
                    <a:pt x="943" y="5835"/>
                  </a:moveTo>
                  <a:lnTo>
                    <a:pt x="0" y="3552"/>
                  </a:lnTo>
                  <a:lnTo>
                    <a:pt x="0" y="3552"/>
                  </a:lnTo>
                  <a:lnTo>
                    <a:pt x="109" y="3491"/>
                  </a:lnTo>
                  <a:lnTo>
                    <a:pt x="218" y="3419"/>
                  </a:lnTo>
                  <a:lnTo>
                    <a:pt x="314" y="3334"/>
                  </a:lnTo>
                  <a:lnTo>
                    <a:pt x="399" y="3238"/>
                  </a:lnTo>
                  <a:lnTo>
                    <a:pt x="471" y="3117"/>
                  </a:lnTo>
                  <a:lnTo>
                    <a:pt x="532" y="2996"/>
                  </a:lnTo>
                  <a:lnTo>
                    <a:pt x="592" y="2875"/>
                  </a:lnTo>
                  <a:lnTo>
                    <a:pt x="629" y="2742"/>
                  </a:lnTo>
                  <a:lnTo>
                    <a:pt x="665" y="2597"/>
                  </a:lnTo>
                  <a:lnTo>
                    <a:pt x="689" y="2465"/>
                  </a:lnTo>
                  <a:lnTo>
                    <a:pt x="701" y="2320"/>
                  </a:lnTo>
                  <a:lnTo>
                    <a:pt x="701" y="2175"/>
                  </a:lnTo>
                  <a:lnTo>
                    <a:pt x="689" y="2042"/>
                  </a:lnTo>
                  <a:lnTo>
                    <a:pt x="677" y="1897"/>
                  </a:lnTo>
                  <a:lnTo>
                    <a:pt x="641" y="1776"/>
                  </a:lnTo>
                  <a:lnTo>
                    <a:pt x="604" y="1655"/>
                  </a:lnTo>
                  <a:lnTo>
                    <a:pt x="4591" y="0"/>
                  </a:lnTo>
                  <a:lnTo>
                    <a:pt x="4591" y="0"/>
                  </a:lnTo>
                  <a:lnTo>
                    <a:pt x="4494" y="145"/>
                  </a:lnTo>
                  <a:lnTo>
                    <a:pt x="4422" y="302"/>
                  </a:lnTo>
                  <a:lnTo>
                    <a:pt x="4349" y="459"/>
                  </a:lnTo>
                  <a:lnTo>
                    <a:pt x="4289" y="628"/>
                  </a:lnTo>
                  <a:lnTo>
                    <a:pt x="4228" y="798"/>
                  </a:lnTo>
                  <a:lnTo>
                    <a:pt x="4192" y="979"/>
                  </a:lnTo>
                  <a:lnTo>
                    <a:pt x="4156" y="1160"/>
                  </a:lnTo>
                  <a:lnTo>
                    <a:pt x="4144" y="1341"/>
                  </a:lnTo>
                  <a:lnTo>
                    <a:pt x="4132" y="1522"/>
                  </a:lnTo>
                  <a:lnTo>
                    <a:pt x="4132" y="1716"/>
                  </a:lnTo>
                  <a:lnTo>
                    <a:pt x="4144" y="1909"/>
                  </a:lnTo>
                  <a:lnTo>
                    <a:pt x="4168" y="2102"/>
                  </a:lnTo>
                  <a:lnTo>
                    <a:pt x="4204" y="2295"/>
                  </a:lnTo>
                  <a:lnTo>
                    <a:pt x="4252" y="2489"/>
                  </a:lnTo>
                  <a:lnTo>
                    <a:pt x="4313" y="2682"/>
                  </a:lnTo>
                  <a:lnTo>
                    <a:pt x="4385" y="2875"/>
                  </a:lnTo>
                  <a:lnTo>
                    <a:pt x="4385" y="2875"/>
                  </a:lnTo>
                  <a:lnTo>
                    <a:pt x="4470" y="3044"/>
                  </a:lnTo>
                  <a:lnTo>
                    <a:pt x="4554" y="3214"/>
                  </a:lnTo>
                  <a:lnTo>
                    <a:pt x="4651" y="3383"/>
                  </a:lnTo>
                  <a:lnTo>
                    <a:pt x="4760" y="3540"/>
                  </a:lnTo>
                  <a:lnTo>
                    <a:pt x="4869" y="3685"/>
                  </a:lnTo>
                  <a:lnTo>
                    <a:pt x="4977" y="3830"/>
                  </a:lnTo>
                  <a:lnTo>
                    <a:pt x="5098" y="3950"/>
                  </a:lnTo>
                  <a:lnTo>
                    <a:pt x="5231" y="4083"/>
                  </a:lnTo>
                  <a:lnTo>
                    <a:pt x="5364" y="4192"/>
                  </a:lnTo>
                  <a:lnTo>
                    <a:pt x="5497" y="4301"/>
                  </a:lnTo>
                  <a:lnTo>
                    <a:pt x="5642" y="4397"/>
                  </a:lnTo>
                  <a:lnTo>
                    <a:pt x="5787" y="4482"/>
                  </a:lnTo>
                  <a:lnTo>
                    <a:pt x="5932" y="4554"/>
                  </a:lnTo>
                  <a:lnTo>
                    <a:pt x="6089" y="4627"/>
                  </a:lnTo>
                  <a:lnTo>
                    <a:pt x="6246" y="4675"/>
                  </a:lnTo>
                  <a:lnTo>
                    <a:pt x="6391" y="4724"/>
                  </a:lnTo>
                  <a:lnTo>
                    <a:pt x="2525" y="6318"/>
                  </a:lnTo>
                  <a:lnTo>
                    <a:pt x="2525" y="6318"/>
                  </a:lnTo>
                  <a:lnTo>
                    <a:pt x="2453" y="6173"/>
                  </a:lnTo>
                  <a:lnTo>
                    <a:pt x="2356" y="6040"/>
                  </a:lnTo>
                  <a:lnTo>
                    <a:pt x="2259" y="5944"/>
                  </a:lnTo>
                  <a:lnTo>
                    <a:pt x="2138" y="5859"/>
                  </a:lnTo>
                  <a:lnTo>
                    <a:pt x="2006" y="5787"/>
                  </a:lnTo>
                  <a:lnTo>
                    <a:pt x="1861" y="5738"/>
                  </a:lnTo>
                  <a:lnTo>
                    <a:pt x="1716" y="5714"/>
                  </a:lnTo>
                  <a:lnTo>
                    <a:pt x="1559" y="5702"/>
                  </a:lnTo>
                  <a:lnTo>
                    <a:pt x="1559" y="5702"/>
                  </a:lnTo>
                  <a:lnTo>
                    <a:pt x="1402" y="5714"/>
                  </a:lnTo>
                  <a:lnTo>
                    <a:pt x="1245" y="5738"/>
                  </a:lnTo>
                  <a:lnTo>
                    <a:pt x="1100" y="5774"/>
                  </a:lnTo>
                  <a:lnTo>
                    <a:pt x="943" y="58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5335795" y="1166478"/>
              <a:ext cx="464218" cy="427564"/>
            </a:xfrm>
            <a:custGeom>
              <a:avLst/>
              <a:gdLst/>
              <a:ahLst/>
              <a:cxnLst/>
              <a:rect l="l" t="t" r="r" b="b"/>
              <a:pathLst>
                <a:path w="6874" h="6331" fill="none" extrusionOk="0">
                  <a:moveTo>
                    <a:pt x="2054" y="6331"/>
                  </a:moveTo>
                  <a:lnTo>
                    <a:pt x="2054" y="6331"/>
                  </a:lnTo>
                  <a:lnTo>
                    <a:pt x="2139" y="6186"/>
                  </a:lnTo>
                  <a:lnTo>
                    <a:pt x="2199" y="6041"/>
                  </a:lnTo>
                  <a:lnTo>
                    <a:pt x="2259" y="5884"/>
                  </a:lnTo>
                  <a:lnTo>
                    <a:pt x="2320" y="5727"/>
                  </a:lnTo>
                  <a:lnTo>
                    <a:pt x="2356" y="5570"/>
                  </a:lnTo>
                  <a:lnTo>
                    <a:pt x="2392" y="5401"/>
                  </a:lnTo>
                  <a:lnTo>
                    <a:pt x="2416" y="5231"/>
                  </a:lnTo>
                  <a:lnTo>
                    <a:pt x="2429" y="5050"/>
                  </a:lnTo>
                  <a:lnTo>
                    <a:pt x="2429" y="4869"/>
                  </a:lnTo>
                  <a:lnTo>
                    <a:pt x="2429" y="4688"/>
                  </a:lnTo>
                  <a:lnTo>
                    <a:pt x="2404" y="4507"/>
                  </a:lnTo>
                  <a:lnTo>
                    <a:pt x="2380" y="4325"/>
                  </a:lnTo>
                  <a:lnTo>
                    <a:pt x="2344" y="4144"/>
                  </a:lnTo>
                  <a:lnTo>
                    <a:pt x="2296" y="3963"/>
                  </a:lnTo>
                  <a:lnTo>
                    <a:pt x="2235" y="3782"/>
                  </a:lnTo>
                  <a:lnTo>
                    <a:pt x="2175" y="3601"/>
                  </a:lnTo>
                  <a:lnTo>
                    <a:pt x="2175" y="3601"/>
                  </a:lnTo>
                  <a:lnTo>
                    <a:pt x="2090" y="3407"/>
                  </a:lnTo>
                  <a:lnTo>
                    <a:pt x="1994" y="3238"/>
                  </a:lnTo>
                  <a:lnTo>
                    <a:pt x="1885" y="3057"/>
                  </a:lnTo>
                  <a:lnTo>
                    <a:pt x="1776" y="2900"/>
                  </a:lnTo>
                  <a:lnTo>
                    <a:pt x="1668" y="2743"/>
                  </a:lnTo>
                  <a:lnTo>
                    <a:pt x="1535" y="2598"/>
                  </a:lnTo>
                  <a:lnTo>
                    <a:pt x="1402" y="2465"/>
                  </a:lnTo>
                  <a:lnTo>
                    <a:pt x="1269" y="2344"/>
                  </a:lnTo>
                  <a:lnTo>
                    <a:pt x="1124" y="2224"/>
                  </a:lnTo>
                  <a:lnTo>
                    <a:pt x="979" y="2115"/>
                  </a:lnTo>
                  <a:lnTo>
                    <a:pt x="822" y="2018"/>
                  </a:lnTo>
                  <a:lnTo>
                    <a:pt x="665" y="1934"/>
                  </a:lnTo>
                  <a:lnTo>
                    <a:pt x="508" y="1861"/>
                  </a:lnTo>
                  <a:lnTo>
                    <a:pt x="339" y="1801"/>
                  </a:lnTo>
                  <a:lnTo>
                    <a:pt x="170" y="1752"/>
                  </a:lnTo>
                  <a:lnTo>
                    <a:pt x="0" y="1716"/>
                  </a:lnTo>
                  <a:lnTo>
                    <a:pt x="4144" y="1"/>
                  </a:lnTo>
                  <a:lnTo>
                    <a:pt x="4144" y="1"/>
                  </a:lnTo>
                  <a:lnTo>
                    <a:pt x="4192" y="98"/>
                  </a:lnTo>
                  <a:lnTo>
                    <a:pt x="4241" y="194"/>
                  </a:lnTo>
                  <a:lnTo>
                    <a:pt x="4301" y="291"/>
                  </a:lnTo>
                  <a:lnTo>
                    <a:pt x="4373" y="375"/>
                  </a:lnTo>
                  <a:lnTo>
                    <a:pt x="4458" y="460"/>
                  </a:lnTo>
                  <a:lnTo>
                    <a:pt x="4543" y="544"/>
                  </a:lnTo>
                  <a:lnTo>
                    <a:pt x="4627" y="617"/>
                  </a:lnTo>
                  <a:lnTo>
                    <a:pt x="4724" y="689"/>
                  </a:lnTo>
                  <a:lnTo>
                    <a:pt x="4832" y="750"/>
                  </a:lnTo>
                  <a:lnTo>
                    <a:pt x="4929" y="810"/>
                  </a:lnTo>
                  <a:lnTo>
                    <a:pt x="5038" y="859"/>
                  </a:lnTo>
                  <a:lnTo>
                    <a:pt x="5147" y="907"/>
                  </a:lnTo>
                  <a:lnTo>
                    <a:pt x="5255" y="931"/>
                  </a:lnTo>
                  <a:lnTo>
                    <a:pt x="5364" y="955"/>
                  </a:lnTo>
                  <a:lnTo>
                    <a:pt x="5473" y="979"/>
                  </a:lnTo>
                  <a:lnTo>
                    <a:pt x="5581" y="979"/>
                  </a:lnTo>
                  <a:lnTo>
                    <a:pt x="5581" y="979"/>
                  </a:lnTo>
                  <a:lnTo>
                    <a:pt x="5678" y="979"/>
                  </a:lnTo>
                  <a:lnTo>
                    <a:pt x="5763" y="967"/>
                  </a:lnTo>
                  <a:lnTo>
                    <a:pt x="5847" y="943"/>
                  </a:lnTo>
                  <a:lnTo>
                    <a:pt x="5932" y="919"/>
                  </a:lnTo>
                  <a:lnTo>
                    <a:pt x="6874" y="3202"/>
                  </a:lnTo>
                  <a:lnTo>
                    <a:pt x="6874" y="3202"/>
                  </a:lnTo>
                  <a:lnTo>
                    <a:pt x="6753" y="3250"/>
                  </a:lnTo>
                  <a:lnTo>
                    <a:pt x="6644" y="3311"/>
                  </a:lnTo>
                  <a:lnTo>
                    <a:pt x="6548" y="3371"/>
                  </a:lnTo>
                  <a:lnTo>
                    <a:pt x="6451" y="3444"/>
                  </a:lnTo>
                  <a:lnTo>
                    <a:pt x="6355" y="3528"/>
                  </a:lnTo>
                  <a:lnTo>
                    <a:pt x="6270" y="3613"/>
                  </a:lnTo>
                  <a:lnTo>
                    <a:pt x="6197" y="3697"/>
                  </a:lnTo>
                  <a:lnTo>
                    <a:pt x="6137" y="3794"/>
                  </a:lnTo>
                  <a:lnTo>
                    <a:pt x="6089" y="3891"/>
                  </a:lnTo>
                  <a:lnTo>
                    <a:pt x="6040" y="3999"/>
                  </a:lnTo>
                  <a:lnTo>
                    <a:pt x="6016" y="4108"/>
                  </a:lnTo>
                  <a:lnTo>
                    <a:pt x="6004" y="4217"/>
                  </a:lnTo>
                  <a:lnTo>
                    <a:pt x="5992" y="4325"/>
                  </a:lnTo>
                  <a:lnTo>
                    <a:pt x="6004" y="4434"/>
                  </a:lnTo>
                  <a:lnTo>
                    <a:pt x="6028" y="4555"/>
                  </a:lnTo>
                  <a:lnTo>
                    <a:pt x="6065" y="4664"/>
                  </a:lnTo>
                  <a:lnTo>
                    <a:pt x="2054" y="63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4761503" y="1058831"/>
              <a:ext cx="1139678" cy="819132"/>
            </a:xfrm>
            <a:custGeom>
              <a:avLst/>
              <a:gdLst/>
              <a:ahLst/>
              <a:cxnLst/>
              <a:rect l="l" t="t" r="r" b="b"/>
              <a:pathLst>
                <a:path w="16876" h="12129" fill="none" extrusionOk="0">
                  <a:moveTo>
                    <a:pt x="14303" y="0"/>
                  </a:moveTo>
                  <a:lnTo>
                    <a:pt x="0" y="5907"/>
                  </a:lnTo>
                  <a:lnTo>
                    <a:pt x="2573" y="12129"/>
                  </a:lnTo>
                  <a:lnTo>
                    <a:pt x="16876" y="6221"/>
                  </a:lnTo>
                  <a:lnTo>
                    <a:pt x="143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 name="Google Shape;111;p15"/>
            <p:cNvCxnSpPr/>
            <p:nvPr/>
          </p:nvCxnSpPr>
          <p:spPr>
            <a:xfrm rot="10800000">
              <a:off x="7987325" y="-1175"/>
              <a:ext cx="0" cy="418200"/>
            </a:xfrm>
            <a:prstGeom prst="straightConnector1">
              <a:avLst/>
            </a:prstGeom>
            <a:noFill/>
            <a:ln w="9525" cap="flat" cmpd="sng">
              <a:solidFill>
                <a:schemeClr val="accent6"/>
              </a:solidFill>
              <a:prstDash val="solid"/>
              <a:round/>
              <a:headEnd type="none" w="med" len="med"/>
              <a:tailEnd type="none" w="med" len="med"/>
            </a:ln>
          </p:spPr>
        </p:cxnSp>
      </p:grpSp>
      <p:sp>
        <p:nvSpPr>
          <p:cNvPr id="3" name="عنوان 2">
            <a:extLst>
              <a:ext uri="{FF2B5EF4-FFF2-40B4-BE49-F238E27FC236}">
                <a16:creationId xmlns:a16="http://schemas.microsoft.com/office/drawing/2014/main" id="{1955A73E-7EEF-ECF0-CDA0-3BD1BD25A3BD}"/>
              </a:ext>
            </a:extLst>
          </p:cNvPr>
          <p:cNvSpPr>
            <a:spLocks noGrp="1"/>
          </p:cNvSpPr>
          <p:nvPr>
            <p:ph type="ctrTitle"/>
          </p:nvPr>
        </p:nvSpPr>
        <p:spPr>
          <a:xfrm>
            <a:off x="169954" y="2294227"/>
            <a:ext cx="4114800" cy="770362"/>
          </a:xfrm>
        </p:spPr>
        <p:txBody>
          <a:bodyPr>
            <a:normAutofit/>
          </a:bodyPr>
          <a:lstStyle/>
          <a:p>
            <a:pPr algn="ctr"/>
            <a:r>
              <a:rPr lang="ar-SA" sz="3600" dirty="0">
                <a:solidFill>
                  <a:srgbClr val="533CD2"/>
                </a:solidFill>
                <a:latin typeface="Sakkal Majalla" panose="02000000000000000000" pitchFamily="2" charset="-78"/>
                <a:cs typeface="Sakkal Majalla" panose="02000000000000000000" pitchFamily="2" charset="-78"/>
                <a:sym typeface="Arial"/>
              </a:rPr>
              <a:t>التحليل الاستكشافي للبيانات</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3" name="صورة 2">
            <a:extLst>
              <a:ext uri="{FF2B5EF4-FFF2-40B4-BE49-F238E27FC236}">
                <a16:creationId xmlns:a16="http://schemas.microsoft.com/office/drawing/2014/main" id="{20A35302-36B2-3ED7-9663-C8B24E864224}"/>
              </a:ext>
            </a:extLst>
          </p:cNvPr>
          <p:cNvPicPr>
            <a:picLocks noChangeAspect="1"/>
          </p:cNvPicPr>
          <p:nvPr/>
        </p:nvPicPr>
        <p:blipFill>
          <a:blip r:embed="rId3"/>
          <a:stretch>
            <a:fillRect/>
          </a:stretch>
        </p:blipFill>
        <p:spPr>
          <a:xfrm>
            <a:off x="3533996" y="650281"/>
            <a:ext cx="5372100" cy="866775"/>
          </a:xfrm>
          <a:prstGeom prst="rect">
            <a:avLst/>
          </a:prstGeom>
        </p:spPr>
      </p:pic>
      <p:sp>
        <p:nvSpPr>
          <p:cNvPr id="6" name="مربع نص 5">
            <a:extLst>
              <a:ext uri="{FF2B5EF4-FFF2-40B4-BE49-F238E27FC236}">
                <a16:creationId xmlns:a16="http://schemas.microsoft.com/office/drawing/2014/main" id="{87146537-5E20-A2E3-4A14-112DD52DC815}"/>
              </a:ext>
            </a:extLst>
          </p:cNvPr>
          <p:cNvSpPr txBox="1"/>
          <p:nvPr/>
        </p:nvSpPr>
        <p:spPr>
          <a:xfrm>
            <a:off x="3721674" y="118434"/>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تكويني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grpSp>
        <p:nvGrpSpPr>
          <p:cNvPr id="24" name="مجموعة 23">
            <a:extLst>
              <a:ext uri="{FF2B5EF4-FFF2-40B4-BE49-F238E27FC236}">
                <a16:creationId xmlns:a16="http://schemas.microsoft.com/office/drawing/2014/main" id="{DC015A1F-FABA-134A-37EF-7356EE3F1524}"/>
              </a:ext>
            </a:extLst>
          </p:cNvPr>
          <p:cNvGrpSpPr/>
          <p:nvPr/>
        </p:nvGrpSpPr>
        <p:grpSpPr>
          <a:xfrm>
            <a:off x="3336422" y="1654988"/>
            <a:ext cx="5648090" cy="2819400"/>
            <a:chOff x="3336422" y="1654988"/>
            <a:chExt cx="5648090" cy="2819400"/>
          </a:xfrm>
        </p:grpSpPr>
        <p:pic>
          <p:nvPicPr>
            <p:cNvPr id="5" name="صورة 4">
              <a:extLst>
                <a:ext uri="{FF2B5EF4-FFF2-40B4-BE49-F238E27FC236}">
                  <a16:creationId xmlns:a16="http://schemas.microsoft.com/office/drawing/2014/main" id="{A9FFF2DC-171C-1CB1-E0C2-9BBF8DAB134B}"/>
                </a:ext>
              </a:extLst>
            </p:cNvPr>
            <p:cNvPicPr>
              <a:picLocks noChangeAspect="1"/>
            </p:cNvPicPr>
            <p:nvPr/>
          </p:nvPicPr>
          <p:blipFill>
            <a:blip r:embed="rId4"/>
            <a:stretch>
              <a:fillRect/>
            </a:stretch>
          </p:blipFill>
          <p:spPr>
            <a:xfrm>
              <a:off x="3336422" y="1654988"/>
              <a:ext cx="5648090" cy="2819400"/>
            </a:xfrm>
            <a:prstGeom prst="rect">
              <a:avLst/>
            </a:prstGeom>
          </p:spPr>
        </p:pic>
        <p:sp>
          <p:nvSpPr>
            <p:cNvPr id="19" name="شكل بيضاوي 18">
              <a:extLst>
                <a:ext uri="{FF2B5EF4-FFF2-40B4-BE49-F238E27FC236}">
                  <a16:creationId xmlns:a16="http://schemas.microsoft.com/office/drawing/2014/main" id="{772703A7-3135-7FE3-3D08-5390C4647382}"/>
                </a:ext>
              </a:extLst>
            </p:cNvPr>
            <p:cNvSpPr/>
            <p:nvPr/>
          </p:nvSpPr>
          <p:spPr>
            <a:xfrm>
              <a:off x="6726983" y="1692725"/>
              <a:ext cx="467622" cy="600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شكل بيضاوي 19">
              <a:extLst>
                <a:ext uri="{FF2B5EF4-FFF2-40B4-BE49-F238E27FC236}">
                  <a16:creationId xmlns:a16="http://schemas.microsoft.com/office/drawing/2014/main" id="{D7FABA72-4E34-44E4-68B0-BA9000D53A63}"/>
                </a:ext>
              </a:extLst>
            </p:cNvPr>
            <p:cNvSpPr/>
            <p:nvPr/>
          </p:nvSpPr>
          <p:spPr>
            <a:xfrm>
              <a:off x="6726983" y="3102348"/>
              <a:ext cx="467622" cy="550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شكل بيضاوي 20">
              <a:extLst>
                <a:ext uri="{FF2B5EF4-FFF2-40B4-BE49-F238E27FC236}">
                  <a16:creationId xmlns:a16="http://schemas.microsoft.com/office/drawing/2014/main" id="{45BB5D50-14DD-66FD-057C-0DCA478065A6}"/>
                </a:ext>
              </a:extLst>
            </p:cNvPr>
            <p:cNvSpPr/>
            <p:nvPr/>
          </p:nvSpPr>
          <p:spPr>
            <a:xfrm>
              <a:off x="6726983" y="2408700"/>
              <a:ext cx="495485" cy="550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شكل بيضاوي 22">
              <a:extLst>
                <a:ext uri="{FF2B5EF4-FFF2-40B4-BE49-F238E27FC236}">
                  <a16:creationId xmlns:a16="http://schemas.microsoft.com/office/drawing/2014/main" id="{F9B957D1-3FE5-4417-617F-3F1C76F1B9A7}"/>
                </a:ext>
              </a:extLst>
            </p:cNvPr>
            <p:cNvSpPr/>
            <p:nvPr/>
          </p:nvSpPr>
          <p:spPr>
            <a:xfrm>
              <a:off x="6735169" y="3765051"/>
              <a:ext cx="467622" cy="550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8" name="صورة 7">
            <a:extLst>
              <a:ext uri="{FF2B5EF4-FFF2-40B4-BE49-F238E27FC236}">
                <a16:creationId xmlns:a16="http://schemas.microsoft.com/office/drawing/2014/main" id="{6AC8B82B-D9D1-6155-8E9C-7A5E41A93585}"/>
              </a:ext>
            </a:extLst>
          </p:cNvPr>
          <p:cNvPicPr>
            <a:picLocks noChangeAspect="1"/>
          </p:cNvPicPr>
          <p:nvPr/>
        </p:nvPicPr>
        <p:blipFill>
          <a:blip r:embed="rId5"/>
          <a:stretch>
            <a:fillRect/>
          </a:stretch>
        </p:blipFill>
        <p:spPr>
          <a:xfrm>
            <a:off x="6656633" y="1656388"/>
            <a:ext cx="624693" cy="710251"/>
          </a:xfrm>
          <a:prstGeom prst="ellipse">
            <a:avLst/>
          </a:prstGeom>
          <a:ln>
            <a:noFill/>
          </a:ln>
          <a:effectLst>
            <a:softEdge rad="112500"/>
          </a:effectLst>
        </p:spPr>
      </p:pic>
      <p:pic>
        <p:nvPicPr>
          <p:cNvPr id="14" name="صورة 13">
            <a:extLst>
              <a:ext uri="{FF2B5EF4-FFF2-40B4-BE49-F238E27FC236}">
                <a16:creationId xmlns:a16="http://schemas.microsoft.com/office/drawing/2014/main" id="{3C8CA091-AC90-ED5D-5736-2F2A90E99FF8}"/>
              </a:ext>
            </a:extLst>
          </p:cNvPr>
          <p:cNvPicPr>
            <a:picLocks noChangeAspect="1"/>
          </p:cNvPicPr>
          <p:nvPr/>
        </p:nvPicPr>
        <p:blipFill>
          <a:blip r:embed="rId6"/>
          <a:stretch>
            <a:fillRect/>
          </a:stretch>
        </p:blipFill>
        <p:spPr>
          <a:xfrm>
            <a:off x="6676171" y="2380092"/>
            <a:ext cx="590378" cy="619126"/>
          </a:xfrm>
          <a:prstGeom prst="ellipse">
            <a:avLst/>
          </a:prstGeom>
          <a:ln>
            <a:noFill/>
          </a:ln>
          <a:effectLst>
            <a:softEdge rad="112500"/>
          </a:effectLst>
        </p:spPr>
      </p:pic>
      <p:pic>
        <p:nvPicPr>
          <p:cNvPr id="16" name="صورة 15">
            <a:extLst>
              <a:ext uri="{FF2B5EF4-FFF2-40B4-BE49-F238E27FC236}">
                <a16:creationId xmlns:a16="http://schemas.microsoft.com/office/drawing/2014/main" id="{469C4493-A5BD-A6B2-935E-18DD3D83BDC5}"/>
              </a:ext>
            </a:extLst>
          </p:cNvPr>
          <p:cNvPicPr>
            <a:picLocks noChangeAspect="1"/>
          </p:cNvPicPr>
          <p:nvPr/>
        </p:nvPicPr>
        <p:blipFill>
          <a:blip r:embed="rId7"/>
          <a:stretch>
            <a:fillRect/>
          </a:stretch>
        </p:blipFill>
        <p:spPr>
          <a:xfrm>
            <a:off x="6676171" y="3029276"/>
            <a:ext cx="624693" cy="717648"/>
          </a:xfrm>
          <a:prstGeom prst="ellipse">
            <a:avLst/>
          </a:prstGeom>
          <a:ln>
            <a:noFill/>
          </a:ln>
          <a:effectLst>
            <a:softEdge rad="112500"/>
          </a:effectLst>
        </p:spPr>
      </p:pic>
      <p:pic>
        <p:nvPicPr>
          <p:cNvPr id="18" name="صورة 17">
            <a:extLst>
              <a:ext uri="{FF2B5EF4-FFF2-40B4-BE49-F238E27FC236}">
                <a16:creationId xmlns:a16="http://schemas.microsoft.com/office/drawing/2014/main" id="{C383D394-A44D-BF18-CA50-ADD87AEFA840}"/>
              </a:ext>
            </a:extLst>
          </p:cNvPr>
          <p:cNvPicPr>
            <a:picLocks noChangeAspect="1"/>
          </p:cNvPicPr>
          <p:nvPr/>
        </p:nvPicPr>
        <p:blipFill>
          <a:blip r:embed="rId8"/>
          <a:stretch>
            <a:fillRect/>
          </a:stretch>
        </p:blipFill>
        <p:spPr>
          <a:xfrm>
            <a:off x="6656633" y="3732028"/>
            <a:ext cx="594537" cy="667995"/>
          </a:xfrm>
          <a:prstGeom prst="ellipse">
            <a:avLst/>
          </a:prstGeom>
          <a:ln>
            <a:noFill/>
          </a:ln>
          <a:effectLst>
            <a:softEdge rad="112500"/>
          </a:effectLst>
        </p:spPr>
      </p:pic>
      <p:pic>
        <p:nvPicPr>
          <p:cNvPr id="25" name="صورة 24">
            <a:extLst>
              <a:ext uri="{FF2B5EF4-FFF2-40B4-BE49-F238E27FC236}">
                <a16:creationId xmlns:a16="http://schemas.microsoft.com/office/drawing/2014/main" id="{C3778CC6-C2E7-96D0-BB69-49952DAFA115}"/>
              </a:ext>
            </a:extLst>
          </p:cNvPr>
          <p:cNvPicPr>
            <a:picLocks noChangeAspect="1"/>
          </p:cNvPicPr>
          <p:nvPr/>
        </p:nvPicPr>
        <p:blipFill rotWithShape="1">
          <a:blip r:embed="rId9"/>
          <a:srcRect b="14109"/>
          <a:stretch/>
        </p:blipFill>
        <p:spPr>
          <a:xfrm>
            <a:off x="1267395" y="2044083"/>
            <a:ext cx="1136681" cy="936508"/>
          </a:xfrm>
          <a:prstGeom prst="rect">
            <a:avLst/>
          </a:prstGeom>
        </p:spPr>
      </p:pic>
    </p:spTree>
    <p:extLst>
      <p:ext uri="{BB962C8B-B14F-4D97-AF65-F5344CB8AC3E}">
        <p14:creationId xmlns:p14="http://schemas.microsoft.com/office/powerpoint/2010/main" val="34159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88889E-6 -1.97531E-6 L 0.06458 -0.27778 " pathEditMode="relative" rAng="0" ptsTypes="AA">
                                      <p:cBhvr>
                                        <p:cTn id="10" dur="2000" fill="hold"/>
                                        <p:tgtEl>
                                          <p:spTgt spid="16"/>
                                        </p:tgtEl>
                                        <p:attrNameLst>
                                          <p:attrName>ppt_x</p:attrName>
                                          <p:attrName>ppt_y</p:attrName>
                                        </p:attrNameLst>
                                      </p:cBhvr>
                                      <p:rCtr x="3229" y="-1388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2.09877E-6 L 0.06458 -0.28611 " pathEditMode="relative" rAng="0" ptsTypes="AA">
                                      <p:cBhvr>
                                        <p:cTn id="14" dur="2000" fill="hold"/>
                                        <p:tgtEl>
                                          <p:spTgt spid="18"/>
                                        </p:tgtEl>
                                        <p:attrNameLst>
                                          <p:attrName>ppt_x</p:attrName>
                                          <p:attrName>ppt_y</p:attrName>
                                        </p:attrNameLst>
                                      </p:cBhvr>
                                      <p:rCtr x="3229" y="-1432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7778E-6 6.17284E-7 L 0.06841 0.26049 " pathEditMode="relative" rAng="0" ptsTypes="AA">
                                      <p:cBhvr>
                                        <p:cTn id="18" dur="2000" fill="hold"/>
                                        <p:tgtEl>
                                          <p:spTgt spid="8"/>
                                        </p:tgtEl>
                                        <p:attrNameLst>
                                          <p:attrName>ppt_x</p:attrName>
                                          <p:attrName>ppt_y</p:attrName>
                                        </p:attrNameLst>
                                      </p:cBhvr>
                                      <p:rCtr x="3420" y="1302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61111E-6 4.93827E-7 L 0.06458 0.27315 " pathEditMode="relative" rAng="0" ptsTypes="AA">
                                      <p:cBhvr>
                                        <p:cTn id="22" dur="2000" fill="hold"/>
                                        <p:tgtEl>
                                          <p:spTgt spid="14"/>
                                        </p:tgtEl>
                                        <p:attrNameLst>
                                          <p:attrName>ppt_x</p:attrName>
                                          <p:attrName>ppt_y</p:attrName>
                                        </p:attrNameLst>
                                      </p:cBhvr>
                                      <p:rCtr x="3229" y="136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2" name="صورة 1">
            <a:extLst>
              <a:ext uri="{FF2B5EF4-FFF2-40B4-BE49-F238E27FC236}">
                <a16:creationId xmlns:a16="http://schemas.microsoft.com/office/drawing/2014/main" id="{4679BEDD-26A3-E9F2-40EE-768A6FF588FA}"/>
              </a:ext>
            </a:extLst>
          </p:cNvPr>
          <p:cNvPicPr>
            <a:picLocks noChangeAspect="1"/>
          </p:cNvPicPr>
          <p:nvPr/>
        </p:nvPicPr>
        <p:blipFill rotWithShape="1">
          <a:blip r:embed="rId3"/>
          <a:srcRect l="25441"/>
          <a:stretch/>
        </p:blipFill>
        <p:spPr>
          <a:xfrm>
            <a:off x="4845374" y="1302150"/>
            <a:ext cx="4119498" cy="3171825"/>
          </a:xfrm>
          <a:prstGeom prst="rect">
            <a:avLst/>
          </a:prstGeom>
        </p:spPr>
      </p:pic>
      <p:pic>
        <p:nvPicPr>
          <p:cNvPr id="3" name="صورة 2">
            <a:extLst>
              <a:ext uri="{FF2B5EF4-FFF2-40B4-BE49-F238E27FC236}">
                <a16:creationId xmlns:a16="http://schemas.microsoft.com/office/drawing/2014/main" id="{58A5F6CB-9AC4-A035-7EF6-FC453D87AD80}"/>
              </a:ext>
            </a:extLst>
          </p:cNvPr>
          <p:cNvPicPr>
            <a:picLocks noChangeAspect="1"/>
          </p:cNvPicPr>
          <p:nvPr/>
        </p:nvPicPr>
        <p:blipFill>
          <a:blip r:embed="rId4"/>
          <a:stretch>
            <a:fillRect/>
          </a:stretch>
        </p:blipFill>
        <p:spPr>
          <a:xfrm>
            <a:off x="3516406" y="558893"/>
            <a:ext cx="5542160" cy="778675"/>
          </a:xfrm>
          <a:prstGeom prst="rect">
            <a:avLst/>
          </a:prstGeom>
        </p:spPr>
      </p:pic>
      <p:sp>
        <p:nvSpPr>
          <p:cNvPr id="4" name="مربع نص 3">
            <a:extLst>
              <a:ext uri="{FF2B5EF4-FFF2-40B4-BE49-F238E27FC236}">
                <a16:creationId xmlns:a16="http://schemas.microsoft.com/office/drawing/2014/main" id="{567DA510-18A9-D15B-5E5C-2F612B2CEB00}"/>
              </a:ext>
            </a:extLst>
          </p:cNvPr>
          <p:cNvSpPr txBox="1"/>
          <p:nvPr/>
        </p:nvSpPr>
        <p:spPr>
          <a:xfrm>
            <a:off x="3849265" y="67520"/>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تكويني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A53EC7DE-F488-B126-4115-DF2E6612E274}"/>
              </a:ext>
            </a:extLst>
          </p:cNvPr>
          <p:cNvPicPr>
            <a:picLocks noChangeAspect="1"/>
          </p:cNvPicPr>
          <p:nvPr/>
        </p:nvPicPr>
        <p:blipFill>
          <a:blip r:embed="rId5"/>
          <a:stretch>
            <a:fillRect/>
          </a:stretch>
        </p:blipFill>
        <p:spPr>
          <a:xfrm>
            <a:off x="3573346" y="1434483"/>
            <a:ext cx="1181100" cy="609600"/>
          </a:xfrm>
          <a:prstGeom prst="rect">
            <a:avLst/>
          </a:prstGeom>
        </p:spPr>
      </p:pic>
      <p:pic>
        <p:nvPicPr>
          <p:cNvPr id="8" name="صورة 7">
            <a:extLst>
              <a:ext uri="{FF2B5EF4-FFF2-40B4-BE49-F238E27FC236}">
                <a16:creationId xmlns:a16="http://schemas.microsoft.com/office/drawing/2014/main" id="{5D7449C0-83C6-F2BF-7F45-6E71764BF89F}"/>
              </a:ext>
            </a:extLst>
          </p:cNvPr>
          <p:cNvPicPr>
            <a:picLocks noChangeAspect="1"/>
          </p:cNvPicPr>
          <p:nvPr/>
        </p:nvPicPr>
        <p:blipFill>
          <a:blip r:embed="rId6"/>
          <a:stretch>
            <a:fillRect/>
          </a:stretch>
        </p:blipFill>
        <p:spPr>
          <a:xfrm>
            <a:off x="3516405" y="2100273"/>
            <a:ext cx="1260286" cy="561975"/>
          </a:xfrm>
          <a:prstGeom prst="rect">
            <a:avLst/>
          </a:prstGeom>
        </p:spPr>
      </p:pic>
      <p:pic>
        <p:nvPicPr>
          <p:cNvPr id="14" name="صورة 13">
            <a:extLst>
              <a:ext uri="{FF2B5EF4-FFF2-40B4-BE49-F238E27FC236}">
                <a16:creationId xmlns:a16="http://schemas.microsoft.com/office/drawing/2014/main" id="{97FE942B-BB16-69F2-49E5-CC483ABE7C6D}"/>
              </a:ext>
            </a:extLst>
          </p:cNvPr>
          <p:cNvPicPr>
            <a:picLocks noChangeAspect="1"/>
          </p:cNvPicPr>
          <p:nvPr/>
        </p:nvPicPr>
        <p:blipFill>
          <a:blip r:embed="rId7"/>
          <a:stretch>
            <a:fillRect/>
          </a:stretch>
        </p:blipFill>
        <p:spPr>
          <a:xfrm>
            <a:off x="3582418" y="2686149"/>
            <a:ext cx="1178193" cy="581025"/>
          </a:xfrm>
          <a:prstGeom prst="rect">
            <a:avLst/>
          </a:prstGeom>
        </p:spPr>
      </p:pic>
      <p:pic>
        <p:nvPicPr>
          <p:cNvPr id="16" name="صورة 15">
            <a:extLst>
              <a:ext uri="{FF2B5EF4-FFF2-40B4-BE49-F238E27FC236}">
                <a16:creationId xmlns:a16="http://schemas.microsoft.com/office/drawing/2014/main" id="{EA1A1D2D-01FA-4E63-E011-9974F2C09C69}"/>
              </a:ext>
            </a:extLst>
          </p:cNvPr>
          <p:cNvPicPr>
            <a:picLocks noChangeAspect="1"/>
          </p:cNvPicPr>
          <p:nvPr/>
        </p:nvPicPr>
        <p:blipFill>
          <a:blip r:embed="rId8"/>
          <a:stretch>
            <a:fillRect/>
          </a:stretch>
        </p:blipFill>
        <p:spPr>
          <a:xfrm>
            <a:off x="3516405" y="3326911"/>
            <a:ext cx="1224395" cy="561975"/>
          </a:xfrm>
          <a:prstGeom prst="rect">
            <a:avLst/>
          </a:prstGeom>
        </p:spPr>
      </p:pic>
      <p:pic>
        <p:nvPicPr>
          <p:cNvPr id="18" name="صورة 17">
            <a:extLst>
              <a:ext uri="{FF2B5EF4-FFF2-40B4-BE49-F238E27FC236}">
                <a16:creationId xmlns:a16="http://schemas.microsoft.com/office/drawing/2014/main" id="{C56445E3-4C25-D9EA-6F74-89E3D05630EF}"/>
              </a:ext>
            </a:extLst>
          </p:cNvPr>
          <p:cNvPicPr>
            <a:picLocks noChangeAspect="1"/>
          </p:cNvPicPr>
          <p:nvPr/>
        </p:nvPicPr>
        <p:blipFill>
          <a:blip r:embed="rId9"/>
          <a:stretch>
            <a:fillRect/>
          </a:stretch>
        </p:blipFill>
        <p:spPr>
          <a:xfrm>
            <a:off x="3476952" y="3931837"/>
            <a:ext cx="1327194" cy="600075"/>
          </a:xfrm>
          <a:prstGeom prst="rect">
            <a:avLst/>
          </a:prstGeom>
        </p:spPr>
      </p:pic>
      <p:pic>
        <p:nvPicPr>
          <p:cNvPr id="19" name="صورة 18">
            <a:extLst>
              <a:ext uri="{FF2B5EF4-FFF2-40B4-BE49-F238E27FC236}">
                <a16:creationId xmlns:a16="http://schemas.microsoft.com/office/drawing/2014/main" id="{A1C7DD46-5BBE-9D5D-1F78-18C06B583AC5}"/>
              </a:ext>
            </a:extLst>
          </p:cNvPr>
          <p:cNvPicPr>
            <a:picLocks noChangeAspect="1"/>
          </p:cNvPicPr>
          <p:nvPr/>
        </p:nvPicPr>
        <p:blipFill rotWithShape="1">
          <a:blip r:embed="rId10"/>
          <a:srcRect b="14109"/>
          <a:stretch/>
        </p:blipFill>
        <p:spPr>
          <a:xfrm>
            <a:off x="1267395" y="2044083"/>
            <a:ext cx="1136681" cy="936508"/>
          </a:xfrm>
          <a:prstGeom prst="rect">
            <a:avLst/>
          </a:prstGeom>
        </p:spPr>
      </p:pic>
    </p:spTree>
    <p:extLst>
      <p:ext uri="{BB962C8B-B14F-4D97-AF65-F5344CB8AC3E}">
        <p14:creationId xmlns:p14="http://schemas.microsoft.com/office/powerpoint/2010/main" val="186664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111E-6 -3.20988E-6 L 0.30989 -0.15956 " pathEditMode="relative" rAng="0" ptsTypes="AA">
                                      <p:cBhvr>
                                        <p:cTn id="10" dur="2000" fill="hold"/>
                                        <p:tgtEl>
                                          <p:spTgt spid="16"/>
                                        </p:tgtEl>
                                        <p:attrNameLst>
                                          <p:attrName>ppt_x</p:attrName>
                                          <p:attrName>ppt_y</p:attrName>
                                        </p:attrNameLst>
                                      </p:cBhvr>
                                      <p:rCtr x="15486" y="-799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5.55112E-17 -3.7037E-6 L 0.15764 -0.05648 " pathEditMode="relative" rAng="0" ptsTypes="AA">
                                      <p:cBhvr>
                                        <p:cTn id="14" dur="2000" fill="hold"/>
                                        <p:tgtEl>
                                          <p:spTgt spid="14"/>
                                        </p:tgtEl>
                                        <p:attrNameLst>
                                          <p:attrName>ppt_x</p:attrName>
                                          <p:attrName>ppt_y</p:attrName>
                                        </p:attrNameLst>
                                      </p:cBhvr>
                                      <p:rCtr x="7882" y="-284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2222E-6 4.93827E-7 L 0.1566 -0.17593 " pathEditMode="relative" rAng="0" ptsTypes="AA">
                                      <p:cBhvr>
                                        <p:cTn id="18" dur="2000" fill="hold"/>
                                        <p:tgtEl>
                                          <p:spTgt spid="18"/>
                                        </p:tgtEl>
                                        <p:attrNameLst>
                                          <p:attrName>ppt_x</p:attrName>
                                          <p:attrName>ppt_y</p:attrName>
                                        </p:attrNameLst>
                                      </p:cBhvr>
                                      <p:rCtr x="7830" y="-879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22222E-6 -2.96296E-6 L 0.3 0.30803 " pathEditMode="relative" rAng="0" ptsTypes="AA">
                                      <p:cBhvr>
                                        <p:cTn id="22" dur="2000" fill="hold"/>
                                        <p:tgtEl>
                                          <p:spTgt spid="8"/>
                                        </p:tgtEl>
                                        <p:attrNameLst>
                                          <p:attrName>ppt_x</p:attrName>
                                          <p:attrName>ppt_y</p:attrName>
                                        </p:attrNameLst>
                                      </p:cBhvr>
                                      <p:rCtr x="15000" y="15401"/>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94444E-6 -1.60494E-6 L 0.15747 0.43272 " pathEditMode="relative" rAng="0" ptsTypes="AA">
                                      <p:cBhvr>
                                        <p:cTn id="26" dur="2000" fill="hold"/>
                                        <p:tgtEl>
                                          <p:spTgt spid="6"/>
                                        </p:tgtEl>
                                        <p:attrNameLst>
                                          <p:attrName>ppt_x</p:attrName>
                                          <p:attrName>ppt_y</p:attrName>
                                        </p:attrNameLst>
                                      </p:cBhvr>
                                      <p:rCtr x="7865" y="216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pSp>
        <p:nvGrpSpPr>
          <p:cNvPr id="588" name="Google Shape;588;p21"/>
          <p:cNvGrpSpPr/>
          <p:nvPr/>
        </p:nvGrpSpPr>
        <p:grpSpPr>
          <a:xfrm>
            <a:off x="3783529" y="965345"/>
            <a:ext cx="1576917" cy="1770727"/>
            <a:chOff x="3565821" y="1022425"/>
            <a:chExt cx="2012400" cy="2259734"/>
          </a:xfrm>
        </p:grpSpPr>
        <p:sp>
          <p:nvSpPr>
            <p:cNvPr id="589" name="Google Shape;589;p21"/>
            <p:cNvSpPr/>
            <p:nvPr/>
          </p:nvSpPr>
          <p:spPr>
            <a:xfrm>
              <a:off x="3565821" y="1270359"/>
              <a:ext cx="2012400" cy="2011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3990102" y="2089774"/>
              <a:ext cx="929740" cy="906418"/>
            </a:xfrm>
            <a:custGeom>
              <a:avLst/>
              <a:gdLst/>
              <a:ahLst/>
              <a:cxnLst/>
              <a:rect l="l" t="t" r="r" b="b"/>
              <a:pathLst>
                <a:path w="20730" h="20210" extrusionOk="0">
                  <a:moveTo>
                    <a:pt x="7043" y="0"/>
                  </a:moveTo>
                  <a:lnTo>
                    <a:pt x="290" y="2126"/>
                  </a:lnTo>
                  <a:lnTo>
                    <a:pt x="242" y="2259"/>
                  </a:lnTo>
                  <a:lnTo>
                    <a:pt x="157" y="2609"/>
                  </a:lnTo>
                  <a:lnTo>
                    <a:pt x="109" y="2851"/>
                  </a:lnTo>
                  <a:lnTo>
                    <a:pt x="61" y="3117"/>
                  </a:lnTo>
                  <a:lnTo>
                    <a:pt x="24" y="3407"/>
                  </a:lnTo>
                  <a:lnTo>
                    <a:pt x="0" y="3721"/>
                  </a:lnTo>
                  <a:lnTo>
                    <a:pt x="0" y="4035"/>
                  </a:lnTo>
                  <a:lnTo>
                    <a:pt x="0" y="4204"/>
                  </a:lnTo>
                  <a:lnTo>
                    <a:pt x="24" y="4361"/>
                  </a:lnTo>
                  <a:lnTo>
                    <a:pt x="36" y="4518"/>
                  </a:lnTo>
                  <a:lnTo>
                    <a:pt x="73" y="4675"/>
                  </a:lnTo>
                  <a:lnTo>
                    <a:pt x="109" y="4832"/>
                  </a:lnTo>
                  <a:lnTo>
                    <a:pt x="157" y="4977"/>
                  </a:lnTo>
                  <a:lnTo>
                    <a:pt x="218" y="5122"/>
                  </a:lnTo>
                  <a:lnTo>
                    <a:pt x="290" y="5255"/>
                  </a:lnTo>
                  <a:lnTo>
                    <a:pt x="375" y="5388"/>
                  </a:lnTo>
                  <a:lnTo>
                    <a:pt x="471" y="5509"/>
                  </a:lnTo>
                  <a:lnTo>
                    <a:pt x="580" y="5629"/>
                  </a:lnTo>
                  <a:lnTo>
                    <a:pt x="701" y="5726"/>
                  </a:lnTo>
                  <a:lnTo>
                    <a:pt x="834" y="5823"/>
                  </a:lnTo>
                  <a:lnTo>
                    <a:pt x="991" y="5907"/>
                  </a:lnTo>
                  <a:lnTo>
                    <a:pt x="1124" y="5956"/>
                  </a:lnTo>
                  <a:lnTo>
                    <a:pt x="1341" y="6028"/>
                  </a:lnTo>
                  <a:lnTo>
                    <a:pt x="1957" y="6197"/>
                  </a:lnTo>
                  <a:lnTo>
                    <a:pt x="2803" y="6403"/>
                  </a:lnTo>
                  <a:lnTo>
                    <a:pt x="3817" y="6644"/>
                  </a:lnTo>
                  <a:lnTo>
                    <a:pt x="4989" y="6898"/>
                  </a:lnTo>
                  <a:lnTo>
                    <a:pt x="6270" y="7176"/>
                  </a:lnTo>
                  <a:lnTo>
                    <a:pt x="8975" y="7743"/>
                  </a:lnTo>
                  <a:lnTo>
                    <a:pt x="11633" y="8299"/>
                  </a:lnTo>
                  <a:lnTo>
                    <a:pt x="13916" y="8758"/>
                  </a:lnTo>
                  <a:lnTo>
                    <a:pt x="16127" y="9205"/>
                  </a:lnTo>
                  <a:lnTo>
                    <a:pt x="14375" y="19533"/>
                  </a:lnTo>
                  <a:lnTo>
                    <a:pt x="17359" y="20210"/>
                  </a:lnTo>
                  <a:lnTo>
                    <a:pt x="17443" y="20137"/>
                  </a:lnTo>
                  <a:lnTo>
                    <a:pt x="17540" y="20041"/>
                  </a:lnTo>
                  <a:lnTo>
                    <a:pt x="17649" y="19920"/>
                  </a:lnTo>
                  <a:lnTo>
                    <a:pt x="17770" y="19763"/>
                  </a:lnTo>
                  <a:lnTo>
                    <a:pt x="17878" y="19582"/>
                  </a:lnTo>
                  <a:lnTo>
                    <a:pt x="17939" y="19485"/>
                  </a:lnTo>
                  <a:lnTo>
                    <a:pt x="17987" y="19388"/>
                  </a:lnTo>
                  <a:lnTo>
                    <a:pt x="18023" y="19268"/>
                  </a:lnTo>
                  <a:lnTo>
                    <a:pt x="18060" y="19159"/>
                  </a:lnTo>
                  <a:lnTo>
                    <a:pt x="18084" y="19038"/>
                  </a:lnTo>
                  <a:lnTo>
                    <a:pt x="18096" y="18917"/>
                  </a:lnTo>
                  <a:lnTo>
                    <a:pt x="18096" y="18797"/>
                  </a:lnTo>
                  <a:lnTo>
                    <a:pt x="18084" y="18676"/>
                  </a:lnTo>
                  <a:lnTo>
                    <a:pt x="18072" y="18434"/>
                  </a:lnTo>
                  <a:lnTo>
                    <a:pt x="18047" y="18193"/>
                  </a:lnTo>
                  <a:lnTo>
                    <a:pt x="18035" y="17927"/>
                  </a:lnTo>
                  <a:lnTo>
                    <a:pt x="18035" y="17794"/>
                  </a:lnTo>
                  <a:lnTo>
                    <a:pt x="18047" y="17661"/>
                  </a:lnTo>
                  <a:lnTo>
                    <a:pt x="18072" y="17528"/>
                  </a:lnTo>
                  <a:lnTo>
                    <a:pt x="18108" y="17383"/>
                  </a:lnTo>
                  <a:lnTo>
                    <a:pt x="18156" y="17238"/>
                  </a:lnTo>
                  <a:lnTo>
                    <a:pt x="18229" y="17081"/>
                  </a:lnTo>
                  <a:lnTo>
                    <a:pt x="18265" y="16985"/>
                  </a:lnTo>
                  <a:lnTo>
                    <a:pt x="18325" y="16828"/>
                  </a:lnTo>
                  <a:lnTo>
                    <a:pt x="18470" y="16381"/>
                  </a:lnTo>
                  <a:lnTo>
                    <a:pt x="18639" y="15764"/>
                  </a:lnTo>
                  <a:lnTo>
                    <a:pt x="18845" y="15028"/>
                  </a:lnTo>
                  <a:lnTo>
                    <a:pt x="19062" y="14170"/>
                  </a:lnTo>
                  <a:lnTo>
                    <a:pt x="19304" y="13240"/>
                  </a:lnTo>
                  <a:lnTo>
                    <a:pt x="19545" y="12261"/>
                  </a:lnTo>
                  <a:lnTo>
                    <a:pt x="19775" y="11247"/>
                  </a:lnTo>
                  <a:lnTo>
                    <a:pt x="20004" y="10244"/>
                  </a:lnTo>
                  <a:lnTo>
                    <a:pt x="20210" y="9265"/>
                  </a:lnTo>
                  <a:lnTo>
                    <a:pt x="20403" y="8347"/>
                  </a:lnTo>
                  <a:lnTo>
                    <a:pt x="20548" y="7514"/>
                  </a:lnTo>
                  <a:lnTo>
                    <a:pt x="20657" y="6789"/>
                  </a:lnTo>
                  <a:lnTo>
                    <a:pt x="20693" y="6475"/>
                  </a:lnTo>
                  <a:lnTo>
                    <a:pt x="20717" y="6209"/>
                  </a:lnTo>
                  <a:lnTo>
                    <a:pt x="20729" y="5980"/>
                  </a:lnTo>
                  <a:lnTo>
                    <a:pt x="20729" y="5799"/>
                  </a:lnTo>
                  <a:lnTo>
                    <a:pt x="20705" y="5654"/>
                  </a:lnTo>
                  <a:lnTo>
                    <a:pt x="20693" y="5605"/>
                  </a:lnTo>
                  <a:lnTo>
                    <a:pt x="20681" y="5569"/>
                  </a:lnTo>
                  <a:lnTo>
                    <a:pt x="20596" y="5509"/>
                  </a:lnTo>
                  <a:lnTo>
                    <a:pt x="20451" y="5412"/>
                  </a:lnTo>
                  <a:lnTo>
                    <a:pt x="20258" y="5303"/>
                  </a:lnTo>
                  <a:lnTo>
                    <a:pt x="20004" y="5182"/>
                  </a:lnTo>
                  <a:lnTo>
                    <a:pt x="19352" y="4880"/>
                  </a:lnTo>
                  <a:lnTo>
                    <a:pt x="18519" y="4530"/>
                  </a:lnTo>
                  <a:lnTo>
                    <a:pt x="17564" y="4132"/>
                  </a:lnTo>
                  <a:lnTo>
                    <a:pt x="16513" y="3709"/>
                  </a:lnTo>
                  <a:lnTo>
                    <a:pt x="14254" y="2815"/>
                  </a:lnTo>
                  <a:lnTo>
                    <a:pt x="12008" y="1957"/>
                  </a:lnTo>
                  <a:lnTo>
                    <a:pt x="10063" y="1220"/>
                  </a:lnTo>
                  <a:lnTo>
                    <a:pt x="8178" y="520"/>
                  </a:lnTo>
                  <a:lnTo>
                    <a:pt x="70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1"/>
            <p:cNvSpPr/>
            <p:nvPr/>
          </p:nvSpPr>
          <p:spPr>
            <a:xfrm>
              <a:off x="4175917" y="1101003"/>
              <a:ext cx="244388" cy="401497"/>
            </a:xfrm>
            <a:custGeom>
              <a:avLst/>
              <a:gdLst/>
              <a:ahLst/>
              <a:cxnLst/>
              <a:rect l="l" t="t" r="r" b="b"/>
              <a:pathLst>
                <a:path w="5449" h="8952" extrusionOk="0">
                  <a:moveTo>
                    <a:pt x="4096" y="0"/>
                  </a:moveTo>
                  <a:lnTo>
                    <a:pt x="3914" y="12"/>
                  </a:lnTo>
                  <a:lnTo>
                    <a:pt x="3516" y="49"/>
                  </a:lnTo>
                  <a:lnTo>
                    <a:pt x="3117" y="109"/>
                  </a:lnTo>
                  <a:lnTo>
                    <a:pt x="2731" y="194"/>
                  </a:lnTo>
                  <a:lnTo>
                    <a:pt x="2344" y="290"/>
                  </a:lnTo>
                  <a:lnTo>
                    <a:pt x="1994" y="387"/>
                  </a:lnTo>
                  <a:lnTo>
                    <a:pt x="1680" y="496"/>
                  </a:lnTo>
                  <a:lnTo>
                    <a:pt x="1209" y="653"/>
                  </a:lnTo>
                  <a:lnTo>
                    <a:pt x="1027" y="713"/>
                  </a:lnTo>
                  <a:lnTo>
                    <a:pt x="1" y="8203"/>
                  </a:lnTo>
                  <a:lnTo>
                    <a:pt x="2320" y="8952"/>
                  </a:lnTo>
                  <a:lnTo>
                    <a:pt x="2791" y="6258"/>
                  </a:lnTo>
                  <a:lnTo>
                    <a:pt x="2984" y="6342"/>
                  </a:lnTo>
                  <a:lnTo>
                    <a:pt x="3178" y="6415"/>
                  </a:lnTo>
                  <a:lnTo>
                    <a:pt x="3431" y="6487"/>
                  </a:lnTo>
                  <a:lnTo>
                    <a:pt x="3564" y="6511"/>
                  </a:lnTo>
                  <a:lnTo>
                    <a:pt x="3697" y="6536"/>
                  </a:lnTo>
                  <a:lnTo>
                    <a:pt x="3963" y="6536"/>
                  </a:lnTo>
                  <a:lnTo>
                    <a:pt x="4084" y="6524"/>
                  </a:lnTo>
                  <a:lnTo>
                    <a:pt x="4192" y="6487"/>
                  </a:lnTo>
                  <a:lnTo>
                    <a:pt x="4301" y="6439"/>
                  </a:lnTo>
                  <a:lnTo>
                    <a:pt x="4386" y="6367"/>
                  </a:lnTo>
                  <a:lnTo>
                    <a:pt x="4422" y="6306"/>
                  </a:lnTo>
                  <a:lnTo>
                    <a:pt x="4470" y="6246"/>
                  </a:lnTo>
                  <a:lnTo>
                    <a:pt x="4555" y="6052"/>
                  </a:lnTo>
                  <a:lnTo>
                    <a:pt x="4651" y="5811"/>
                  </a:lnTo>
                  <a:lnTo>
                    <a:pt x="4760" y="5509"/>
                  </a:lnTo>
                  <a:lnTo>
                    <a:pt x="4857" y="5171"/>
                  </a:lnTo>
                  <a:lnTo>
                    <a:pt x="4953" y="4796"/>
                  </a:lnTo>
                  <a:lnTo>
                    <a:pt x="5050" y="4385"/>
                  </a:lnTo>
                  <a:lnTo>
                    <a:pt x="5147" y="3951"/>
                  </a:lnTo>
                  <a:lnTo>
                    <a:pt x="5231" y="3516"/>
                  </a:lnTo>
                  <a:lnTo>
                    <a:pt x="5304" y="3069"/>
                  </a:lnTo>
                  <a:lnTo>
                    <a:pt x="5364" y="2622"/>
                  </a:lnTo>
                  <a:lnTo>
                    <a:pt x="5412" y="2187"/>
                  </a:lnTo>
                  <a:lnTo>
                    <a:pt x="5436" y="1764"/>
                  </a:lnTo>
                  <a:lnTo>
                    <a:pt x="5449" y="1365"/>
                  </a:lnTo>
                  <a:lnTo>
                    <a:pt x="5436" y="1003"/>
                  </a:lnTo>
                  <a:lnTo>
                    <a:pt x="5424" y="846"/>
                  </a:lnTo>
                  <a:lnTo>
                    <a:pt x="5400" y="689"/>
                  </a:lnTo>
                  <a:lnTo>
                    <a:pt x="5364" y="544"/>
                  </a:lnTo>
                  <a:lnTo>
                    <a:pt x="5316" y="423"/>
                  </a:lnTo>
                  <a:lnTo>
                    <a:pt x="5231" y="327"/>
                  </a:lnTo>
                  <a:lnTo>
                    <a:pt x="5147" y="242"/>
                  </a:lnTo>
                  <a:lnTo>
                    <a:pt x="5038" y="170"/>
                  </a:lnTo>
                  <a:lnTo>
                    <a:pt x="4905" y="109"/>
                  </a:lnTo>
                  <a:lnTo>
                    <a:pt x="4772" y="61"/>
                  </a:lnTo>
                  <a:lnTo>
                    <a:pt x="4615" y="25"/>
                  </a:lnTo>
                  <a:lnTo>
                    <a:pt x="4446" y="12"/>
                  </a:lnTo>
                  <a:lnTo>
                    <a:pt x="4277" y="0"/>
                  </a:lnTo>
                  <a:close/>
                </a:path>
              </a:pathLst>
            </a:custGeom>
            <a:solidFill>
              <a:srgbClr val="FCF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1"/>
            <p:cNvSpPr/>
            <p:nvPr/>
          </p:nvSpPr>
          <p:spPr>
            <a:xfrm>
              <a:off x="3937000" y="1380017"/>
              <a:ext cx="467606" cy="885877"/>
            </a:xfrm>
            <a:custGeom>
              <a:avLst/>
              <a:gdLst/>
              <a:ahLst/>
              <a:cxnLst/>
              <a:rect l="l" t="t" r="r" b="b"/>
              <a:pathLst>
                <a:path w="10426" h="19752" extrusionOk="0">
                  <a:moveTo>
                    <a:pt x="6185" y="1"/>
                  </a:moveTo>
                  <a:lnTo>
                    <a:pt x="6064" y="13"/>
                  </a:lnTo>
                  <a:lnTo>
                    <a:pt x="5944" y="25"/>
                  </a:lnTo>
                  <a:lnTo>
                    <a:pt x="5835" y="49"/>
                  </a:lnTo>
                  <a:lnTo>
                    <a:pt x="5714" y="85"/>
                  </a:lnTo>
                  <a:lnTo>
                    <a:pt x="5605" y="121"/>
                  </a:lnTo>
                  <a:lnTo>
                    <a:pt x="5497" y="170"/>
                  </a:lnTo>
                  <a:lnTo>
                    <a:pt x="5388" y="218"/>
                  </a:lnTo>
                  <a:lnTo>
                    <a:pt x="5170" y="351"/>
                  </a:lnTo>
                  <a:lnTo>
                    <a:pt x="4953" y="508"/>
                  </a:lnTo>
                  <a:lnTo>
                    <a:pt x="4748" y="689"/>
                  </a:lnTo>
                  <a:lnTo>
                    <a:pt x="4554" y="907"/>
                  </a:lnTo>
                  <a:lnTo>
                    <a:pt x="4361" y="1136"/>
                  </a:lnTo>
                  <a:lnTo>
                    <a:pt x="4168" y="1402"/>
                  </a:lnTo>
                  <a:lnTo>
                    <a:pt x="3987" y="1680"/>
                  </a:lnTo>
                  <a:lnTo>
                    <a:pt x="3805" y="1982"/>
                  </a:lnTo>
                  <a:lnTo>
                    <a:pt x="3624" y="2296"/>
                  </a:lnTo>
                  <a:lnTo>
                    <a:pt x="3455" y="2646"/>
                  </a:lnTo>
                  <a:lnTo>
                    <a:pt x="3286" y="2996"/>
                  </a:lnTo>
                  <a:lnTo>
                    <a:pt x="3129" y="3383"/>
                  </a:lnTo>
                  <a:lnTo>
                    <a:pt x="2972" y="3769"/>
                  </a:lnTo>
                  <a:lnTo>
                    <a:pt x="2827" y="4180"/>
                  </a:lnTo>
                  <a:lnTo>
                    <a:pt x="2670" y="4591"/>
                  </a:lnTo>
                  <a:lnTo>
                    <a:pt x="2537" y="5026"/>
                  </a:lnTo>
                  <a:lnTo>
                    <a:pt x="2392" y="5473"/>
                  </a:lnTo>
                  <a:lnTo>
                    <a:pt x="2259" y="5920"/>
                  </a:lnTo>
                  <a:lnTo>
                    <a:pt x="2006" y="6862"/>
                  </a:lnTo>
                  <a:lnTo>
                    <a:pt x="1776" y="7816"/>
                  </a:lnTo>
                  <a:lnTo>
                    <a:pt x="1547" y="8795"/>
                  </a:lnTo>
                  <a:lnTo>
                    <a:pt x="1353" y="9785"/>
                  </a:lnTo>
                  <a:lnTo>
                    <a:pt x="1160" y="10776"/>
                  </a:lnTo>
                  <a:lnTo>
                    <a:pt x="991" y="11754"/>
                  </a:lnTo>
                  <a:lnTo>
                    <a:pt x="834" y="12721"/>
                  </a:lnTo>
                  <a:lnTo>
                    <a:pt x="689" y="13663"/>
                  </a:lnTo>
                  <a:lnTo>
                    <a:pt x="568" y="14569"/>
                  </a:lnTo>
                  <a:lnTo>
                    <a:pt x="447" y="15427"/>
                  </a:lnTo>
                  <a:lnTo>
                    <a:pt x="351" y="16236"/>
                  </a:lnTo>
                  <a:lnTo>
                    <a:pt x="194" y="17649"/>
                  </a:lnTo>
                  <a:lnTo>
                    <a:pt x="85" y="18761"/>
                  </a:lnTo>
                  <a:lnTo>
                    <a:pt x="0" y="19727"/>
                  </a:lnTo>
                  <a:lnTo>
                    <a:pt x="121" y="19739"/>
                  </a:lnTo>
                  <a:lnTo>
                    <a:pt x="496" y="19751"/>
                  </a:lnTo>
                  <a:lnTo>
                    <a:pt x="749" y="19751"/>
                  </a:lnTo>
                  <a:lnTo>
                    <a:pt x="1051" y="19739"/>
                  </a:lnTo>
                  <a:lnTo>
                    <a:pt x="1389" y="19715"/>
                  </a:lnTo>
                  <a:lnTo>
                    <a:pt x="1764" y="19667"/>
                  </a:lnTo>
                  <a:lnTo>
                    <a:pt x="2175" y="19594"/>
                  </a:lnTo>
                  <a:lnTo>
                    <a:pt x="2597" y="19510"/>
                  </a:lnTo>
                  <a:lnTo>
                    <a:pt x="3044" y="19389"/>
                  </a:lnTo>
                  <a:lnTo>
                    <a:pt x="3262" y="19316"/>
                  </a:lnTo>
                  <a:lnTo>
                    <a:pt x="3491" y="19232"/>
                  </a:lnTo>
                  <a:lnTo>
                    <a:pt x="3733" y="19135"/>
                  </a:lnTo>
                  <a:lnTo>
                    <a:pt x="3963" y="19038"/>
                  </a:lnTo>
                  <a:lnTo>
                    <a:pt x="4192" y="18930"/>
                  </a:lnTo>
                  <a:lnTo>
                    <a:pt x="4434" y="18809"/>
                  </a:lnTo>
                  <a:lnTo>
                    <a:pt x="4663" y="18676"/>
                  </a:lnTo>
                  <a:lnTo>
                    <a:pt x="4893" y="18531"/>
                  </a:lnTo>
                  <a:lnTo>
                    <a:pt x="5122" y="18374"/>
                  </a:lnTo>
                  <a:lnTo>
                    <a:pt x="5352" y="18205"/>
                  </a:lnTo>
                  <a:lnTo>
                    <a:pt x="5593" y="18024"/>
                  </a:lnTo>
                  <a:lnTo>
                    <a:pt x="5835" y="17855"/>
                  </a:lnTo>
                  <a:lnTo>
                    <a:pt x="6076" y="17710"/>
                  </a:lnTo>
                  <a:lnTo>
                    <a:pt x="6318" y="17565"/>
                  </a:lnTo>
                  <a:lnTo>
                    <a:pt x="6548" y="17444"/>
                  </a:lnTo>
                  <a:lnTo>
                    <a:pt x="6789" y="17323"/>
                  </a:lnTo>
                  <a:lnTo>
                    <a:pt x="7019" y="17226"/>
                  </a:lnTo>
                  <a:lnTo>
                    <a:pt x="7236" y="17142"/>
                  </a:lnTo>
                  <a:lnTo>
                    <a:pt x="7466" y="17057"/>
                  </a:lnTo>
                  <a:lnTo>
                    <a:pt x="7683" y="16985"/>
                  </a:lnTo>
                  <a:lnTo>
                    <a:pt x="7888" y="16924"/>
                  </a:lnTo>
                  <a:lnTo>
                    <a:pt x="8094" y="16876"/>
                  </a:lnTo>
                  <a:lnTo>
                    <a:pt x="8492" y="16804"/>
                  </a:lnTo>
                  <a:lnTo>
                    <a:pt x="8867" y="16755"/>
                  </a:lnTo>
                  <a:lnTo>
                    <a:pt x="9205" y="16731"/>
                  </a:lnTo>
                  <a:lnTo>
                    <a:pt x="9773" y="16731"/>
                  </a:lnTo>
                  <a:lnTo>
                    <a:pt x="10002" y="16755"/>
                  </a:lnTo>
                  <a:lnTo>
                    <a:pt x="10184" y="16780"/>
                  </a:lnTo>
                  <a:lnTo>
                    <a:pt x="10317" y="16792"/>
                  </a:lnTo>
                  <a:lnTo>
                    <a:pt x="10425" y="16816"/>
                  </a:lnTo>
                  <a:lnTo>
                    <a:pt x="10425" y="16188"/>
                  </a:lnTo>
                  <a:lnTo>
                    <a:pt x="10413" y="15451"/>
                  </a:lnTo>
                  <a:lnTo>
                    <a:pt x="10377" y="14496"/>
                  </a:lnTo>
                  <a:lnTo>
                    <a:pt x="10329" y="13361"/>
                  </a:lnTo>
                  <a:lnTo>
                    <a:pt x="10268" y="12080"/>
                  </a:lnTo>
                  <a:lnTo>
                    <a:pt x="10172" y="10703"/>
                  </a:lnTo>
                  <a:lnTo>
                    <a:pt x="10111" y="9991"/>
                  </a:lnTo>
                  <a:lnTo>
                    <a:pt x="10039" y="9254"/>
                  </a:lnTo>
                  <a:lnTo>
                    <a:pt x="9966" y="8529"/>
                  </a:lnTo>
                  <a:lnTo>
                    <a:pt x="9870" y="7792"/>
                  </a:lnTo>
                  <a:lnTo>
                    <a:pt x="9773" y="7067"/>
                  </a:lnTo>
                  <a:lnTo>
                    <a:pt x="9664" y="6355"/>
                  </a:lnTo>
                  <a:lnTo>
                    <a:pt x="9543" y="5642"/>
                  </a:lnTo>
                  <a:lnTo>
                    <a:pt x="9411" y="4965"/>
                  </a:lnTo>
                  <a:lnTo>
                    <a:pt x="9266" y="4301"/>
                  </a:lnTo>
                  <a:lnTo>
                    <a:pt x="9109" y="3673"/>
                  </a:lnTo>
                  <a:lnTo>
                    <a:pt x="8939" y="3081"/>
                  </a:lnTo>
                  <a:lnTo>
                    <a:pt x="8758" y="2525"/>
                  </a:lnTo>
                  <a:lnTo>
                    <a:pt x="8650" y="2272"/>
                  </a:lnTo>
                  <a:lnTo>
                    <a:pt x="8553" y="2018"/>
                  </a:lnTo>
                  <a:lnTo>
                    <a:pt x="8444" y="1788"/>
                  </a:lnTo>
                  <a:lnTo>
                    <a:pt x="8335" y="1559"/>
                  </a:lnTo>
                  <a:lnTo>
                    <a:pt x="8227" y="1354"/>
                  </a:lnTo>
                  <a:lnTo>
                    <a:pt x="8106" y="1160"/>
                  </a:lnTo>
                  <a:lnTo>
                    <a:pt x="7985" y="979"/>
                  </a:lnTo>
                  <a:lnTo>
                    <a:pt x="7852" y="810"/>
                  </a:lnTo>
                  <a:lnTo>
                    <a:pt x="7719" y="665"/>
                  </a:lnTo>
                  <a:lnTo>
                    <a:pt x="7586" y="532"/>
                  </a:lnTo>
                  <a:lnTo>
                    <a:pt x="7454" y="423"/>
                  </a:lnTo>
                  <a:lnTo>
                    <a:pt x="7309" y="327"/>
                  </a:lnTo>
                  <a:lnTo>
                    <a:pt x="7176" y="254"/>
                  </a:lnTo>
                  <a:lnTo>
                    <a:pt x="7043" y="194"/>
                  </a:lnTo>
                  <a:lnTo>
                    <a:pt x="6922" y="146"/>
                  </a:lnTo>
                  <a:lnTo>
                    <a:pt x="6789" y="97"/>
                  </a:lnTo>
                  <a:lnTo>
                    <a:pt x="6668" y="61"/>
                  </a:lnTo>
                  <a:lnTo>
                    <a:pt x="6548" y="37"/>
                  </a:lnTo>
                  <a:lnTo>
                    <a:pt x="6427" y="13"/>
                  </a:lnTo>
                  <a:lnTo>
                    <a:pt x="6306" y="13"/>
                  </a:lnTo>
                  <a:lnTo>
                    <a:pt x="61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4206819" y="1388673"/>
              <a:ext cx="257394" cy="360325"/>
            </a:xfrm>
            <a:custGeom>
              <a:avLst/>
              <a:gdLst/>
              <a:ahLst/>
              <a:cxnLst/>
              <a:rect l="l" t="t" r="r" b="b"/>
              <a:pathLst>
                <a:path w="5739" h="8034" extrusionOk="0">
                  <a:moveTo>
                    <a:pt x="701" y="1"/>
                  </a:moveTo>
                  <a:lnTo>
                    <a:pt x="592" y="25"/>
                  </a:lnTo>
                  <a:lnTo>
                    <a:pt x="507" y="49"/>
                  </a:lnTo>
                  <a:lnTo>
                    <a:pt x="423" y="97"/>
                  </a:lnTo>
                  <a:lnTo>
                    <a:pt x="350" y="146"/>
                  </a:lnTo>
                  <a:lnTo>
                    <a:pt x="290" y="218"/>
                  </a:lnTo>
                  <a:lnTo>
                    <a:pt x="230" y="291"/>
                  </a:lnTo>
                  <a:lnTo>
                    <a:pt x="181" y="375"/>
                  </a:lnTo>
                  <a:lnTo>
                    <a:pt x="133" y="472"/>
                  </a:lnTo>
                  <a:lnTo>
                    <a:pt x="97" y="581"/>
                  </a:lnTo>
                  <a:lnTo>
                    <a:pt x="60" y="689"/>
                  </a:lnTo>
                  <a:lnTo>
                    <a:pt x="36" y="822"/>
                  </a:lnTo>
                  <a:lnTo>
                    <a:pt x="12" y="1088"/>
                  </a:lnTo>
                  <a:lnTo>
                    <a:pt x="0" y="1390"/>
                  </a:lnTo>
                  <a:lnTo>
                    <a:pt x="12" y="1716"/>
                  </a:lnTo>
                  <a:lnTo>
                    <a:pt x="48" y="2066"/>
                  </a:lnTo>
                  <a:lnTo>
                    <a:pt x="97" y="2429"/>
                  </a:lnTo>
                  <a:lnTo>
                    <a:pt x="157" y="2803"/>
                  </a:lnTo>
                  <a:lnTo>
                    <a:pt x="230" y="3202"/>
                  </a:lnTo>
                  <a:lnTo>
                    <a:pt x="326" y="3601"/>
                  </a:lnTo>
                  <a:lnTo>
                    <a:pt x="423" y="3999"/>
                  </a:lnTo>
                  <a:lnTo>
                    <a:pt x="520" y="4398"/>
                  </a:lnTo>
                  <a:lnTo>
                    <a:pt x="749" y="5195"/>
                  </a:lnTo>
                  <a:lnTo>
                    <a:pt x="979" y="5944"/>
                  </a:lnTo>
                  <a:lnTo>
                    <a:pt x="1196" y="6621"/>
                  </a:lnTo>
                  <a:lnTo>
                    <a:pt x="1389" y="7200"/>
                  </a:lnTo>
                  <a:lnTo>
                    <a:pt x="1558" y="7647"/>
                  </a:lnTo>
                  <a:lnTo>
                    <a:pt x="1703" y="8034"/>
                  </a:lnTo>
                  <a:lnTo>
                    <a:pt x="5738" y="5183"/>
                  </a:lnTo>
                  <a:lnTo>
                    <a:pt x="5617" y="4990"/>
                  </a:lnTo>
                  <a:lnTo>
                    <a:pt x="5279" y="4482"/>
                  </a:lnTo>
                  <a:lnTo>
                    <a:pt x="4772" y="3758"/>
                  </a:lnTo>
                  <a:lnTo>
                    <a:pt x="4470" y="3335"/>
                  </a:lnTo>
                  <a:lnTo>
                    <a:pt x="4143" y="2900"/>
                  </a:lnTo>
                  <a:lnTo>
                    <a:pt x="3793" y="2453"/>
                  </a:lnTo>
                  <a:lnTo>
                    <a:pt x="3443" y="2018"/>
                  </a:lnTo>
                  <a:lnTo>
                    <a:pt x="3068" y="1583"/>
                  </a:lnTo>
                  <a:lnTo>
                    <a:pt x="2706" y="1197"/>
                  </a:lnTo>
                  <a:lnTo>
                    <a:pt x="2332" y="834"/>
                  </a:lnTo>
                  <a:lnTo>
                    <a:pt x="2162" y="677"/>
                  </a:lnTo>
                  <a:lnTo>
                    <a:pt x="1981" y="532"/>
                  </a:lnTo>
                  <a:lnTo>
                    <a:pt x="1812" y="399"/>
                  </a:lnTo>
                  <a:lnTo>
                    <a:pt x="1643" y="291"/>
                  </a:lnTo>
                  <a:lnTo>
                    <a:pt x="1474" y="194"/>
                  </a:lnTo>
                  <a:lnTo>
                    <a:pt x="1317" y="122"/>
                  </a:lnTo>
                  <a:lnTo>
                    <a:pt x="1172" y="73"/>
                  </a:lnTo>
                  <a:lnTo>
                    <a:pt x="1039" y="37"/>
                  </a:lnTo>
                  <a:lnTo>
                    <a:pt x="918" y="13"/>
                  </a:lnTo>
                  <a:lnTo>
                    <a:pt x="7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4323296" y="1639521"/>
              <a:ext cx="724955" cy="341398"/>
            </a:xfrm>
            <a:custGeom>
              <a:avLst/>
              <a:gdLst/>
              <a:ahLst/>
              <a:cxnLst/>
              <a:rect l="l" t="t" r="r" b="b"/>
              <a:pathLst>
                <a:path w="16164" h="7612" extrusionOk="0">
                  <a:moveTo>
                    <a:pt x="2537" y="1"/>
                  </a:moveTo>
                  <a:lnTo>
                    <a:pt x="0" y="1837"/>
                  </a:lnTo>
                  <a:lnTo>
                    <a:pt x="338" y="2211"/>
                  </a:lnTo>
                  <a:lnTo>
                    <a:pt x="1148" y="3142"/>
                  </a:lnTo>
                  <a:lnTo>
                    <a:pt x="1655" y="3709"/>
                  </a:lnTo>
                  <a:lnTo>
                    <a:pt x="2187" y="4277"/>
                  </a:lnTo>
                  <a:lnTo>
                    <a:pt x="2694" y="4809"/>
                  </a:lnTo>
                  <a:lnTo>
                    <a:pt x="3153" y="5268"/>
                  </a:lnTo>
                  <a:lnTo>
                    <a:pt x="3226" y="5316"/>
                  </a:lnTo>
                  <a:lnTo>
                    <a:pt x="3334" y="5364"/>
                  </a:lnTo>
                  <a:lnTo>
                    <a:pt x="3491" y="5437"/>
                  </a:lnTo>
                  <a:lnTo>
                    <a:pt x="3673" y="5497"/>
                  </a:lnTo>
                  <a:lnTo>
                    <a:pt x="4156" y="5654"/>
                  </a:lnTo>
                  <a:lnTo>
                    <a:pt x="4748" y="5823"/>
                  </a:lnTo>
                  <a:lnTo>
                    <a:pt x="5436" y="6017"/>
                  </a:lnTo>
                  <a:lnTo>
                    <a:pt x="6185" y="6210"/>
                  </a:lnTo>
                  <a:lnTo>
                    <a:pt x="7792" y="6621"/>
                  </a:lnTo>
                  <a:lnTo>
                    <a:pt x="9362" y="6995"/>
                  </a:lnTo>
                  <a:lnTo>
                    <a:pt x="10727" y="7309"/>
                  </a:lnTo>
                  <a:lnTo>
                    <a:pt x="12044" y="7611"/>
                  </a:lnTo>
                  <a:lnTo>
                    <a:pt x="16127" y="7611"/>
                  </a:lnTo>
                  <a:lnTo>
                    <a:pt x="16163" y="7080"/>
                  </a:lnTo>
                  <a:lnTo>
                    <a:pt x="15885" y="6947"/>
                  </a:lnTo>
                  <a:lnTo>
                    <a:pt x="15269" y="6645"/>
                  </a:lnTo>
                  <a:lnTo>
                    <a:pt x="14617" y="6355"/>
                  </a:lnTo>
                  <a:lnTo>
                    <a:pt x="14375" y="6246"/>
                  </a:lnTo>
                  <a:lnTo>
                    <a:pt x="14291" y="6222"/>
                  </a:lnTo>
                  <a:lnTo>
                    <a:pt x="14230" y="6210"/>
                  </a:lnTo>
                  <a:lnTo>
                    <a:pt x="14110" y="6222"/>
                  </a:lnTo>
                  <a:lnTo>
                    <a:pt x="13892" y="6282"/>
                  </a:lnTo>
                  <a:lnTo>
                    <a:pt x="13324" y="6427"/>
                  </a:lnTo>
                  <a:lnTo>
                    <a:pt x="12563" y="6657"/>
                  </a:lnTo>
                  <a:lnTo>
                    <a:pt x="4591" y="2707"/>
                  </a:lnTo>
                  <a:lnTo>
                    <a:pt x="2537" y="1"/>
                  </a:lnTo>
                  <a:close/>
                </a:path>
              </a:pathLst>
            </a:custGeom>
            <a:solidFill>
              <a:srgbClr val="FCF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4631552" y="1980877"/>
              <a:ext cx="817615" cy="35790"/>
            </a:xfrm>
            <a:custGeom>
              <a:avLst/>
              <a:gdLst/>
              <a:ahLst/>
              <a:cxnLst/>
              <a:rect l="l" t="t" r="r" b="b"/>
              <a:pathLst>
                <a:path w="18230" h="798" extrusionOk="0">
                  <a:moveTo>
                    <a:pt x="1" y="0"/>
                  </a:moveTo>
                  <a:lnTo>
                    <a:pt x="1" y="797"/>
                  </a:lnTo>
                  <a:lnTo>
                    <a:pt x="18229" y="797"/>
                  </a:lnTo>
                  <a:lnTo>
                    <a:pt x="1822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4511263" y="1997651"/>
              <a:ext cx="361446" cy="1195746"/>
            </a:xfrm>
            <a:custGeom>
              <a:avLst/>
              <a:gdLst/>
              <a:ahLst/>
              <a:cxnLst/>
              <a:rect l="l" t="t" r="r" b="b"/>
              <a:pathLst>
                <a:path w="8059" h="26661" extrusionOk="0">
                  <a:moveTo>
                    <a:pt x="5437" y="1"/>
                  </a:moveTo>
                  <a:lnTo>
                    <a:pt x="1" y="26661"/>
                  </a:lnTo>
                  <a:lnTo>
                    <a:pt x="581" y="26661"/>
                  </a:lnTo>
                  <a:lnTo>
                    <a:pt x="8058" y="25"/>
                  </a:lnTo>
                  <a:lnTo>
                    <a:pt x="5437"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1"/>
            <p:cNvSpPr/>
            <p:nvPr/>
          </p:nvSpPr>
          <p:spPr>
            <a:xfrm>
              <a:off x="5249186" y="1997651"/>
              <a:ext cx="212993" cy="1195746"/>
            </a:xfrm>
            <a:custGeom>
              <a:avLst/>
              <a:gdLst/>
              <a:ahLst/>
              <a:cxnLst/>
              <a:rect l="l" t="t" r="r" b="b"/>
              <a:pathLst>
                <a:path w="4749" h="26661" extrusionOk="0">
                  <a:moveTo>
                    <a:pt x="1" y="1"/>
                  </a:moveTo>
                  <a:lnTo>
                    <a:pt x="4168" y="26661"/>
                  </a:lnTo>
                  <a:lnTo>
                    <a:pt x="4748" y="26661"/>
                  </a:lnTo>
                  <a:lnTo>
                    <a:pt x="2610" y="25"/>
                  </a:lnTo>
                  <a:lnTo>
                    <a:pt x="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1"/>
            <p:cNvSpPr/>
            <p:nvPr/>
          </p:nvSpPr>
          <p:spPr>
            <a:xfrm>
              <a:off x="5088307" y="1481334"/>
              <a:ext cx="288789" cy="506626"/>
            </a:xfrm>
            <a:custGeom>
              <a:avLst/>
              <a:gdLst/>
              <a:ahLst/>
              <a:cxnLst/>
              <a:rect l="l" t="t" r="r" b="b"/>
              <a:pathLst>
                <a:path w="6439" h="11296" extrusionOk="0">
                  <a:moveTo>
                    <a:pt x="3032" y="0"/>
                  </a:moveTo>
                  <a:lnTo>
                    <a:pt x="2646" y="544"/>
                  </a:lnTo>
                  <a:lnTo>
                    <a:pt x="4530" y="1921"/>
                  </a:lnTo>
                  <a:lnTo>
                    <a:pt x="4711" y="2054"/>
                  </a:lnTo>
                  <a:lnTo>
                    <a:pt x="4868" y="2199"/>
                  </a:lnTo>
                  <a:lnTo>
                    <a:pt x="5013" y="2356"/>
                  </a:lnTo>
                  <a:lnTo>
                    <a:pt x="5158" y="2513"/>
                  </a:lnTo>
                  <a:lnTo>
                    <a:pt x="5279" y="2682"/>
                  </a:lnTo>
                  <a:lnTo>
                    <a:pt x="5400" y="2863"/>
                  </a:lnTo>
                  <a:lnTo>
                    <a:pt x="5496" y="3045"/>
                  </a:lnTo>
                  <a:lnTo>
                    <a:pt x="5593" y="3238"/>
                  </a:lnTo>
                  <a:lnTo>
                    <a:pt x="5678" y="3431"/>
                  </a:lnTo>
                  <a:lnTo>
                    <a:pt x="5738" y="3637"/>
                  </a:lnTo>
                  <a:lnTo>
                    <a:pt x="5786" y="3842"/>
                  </a:lnTo>
                  <a:lnTo>
                    <a:pt x="5835" y="4047"/>
                  </a:lnTo>
                  <a:lnTo>
                    <a:pt x="5859" y="4253"/>
                  </a:lnTo>
                  <a:lnTo>
                    <a:pt x="5871" y="4470"/>
                  </a:lnTo>
                  <a:lnTo>
                    <a:pt x="5871" y="4687"/>
                  </a:lnTo>
                  <a:lnTo>
                    <a:pt x="5847" y="4905"/>
                  </a:lnTo>
                  <a:lnTo>
                    <a:pt x="5557" y="7454"/>
                  </a:lnTo>
                  <a:lnTo>
                    <a:pt x="5533" y="7623"/>
                  </a:lnTo>
                  <a:lnTo>
                    <a:pt x="5509" y="7792"/>
                  </a:lnTo>
                  <a:lnTo>
                    <a:pt x="5472" y="7961"/>
                  </a:lnTo>
                  <a:lnTo>
                    <a:pt x="5424" y="8130"/>
                  </a:lnTo>
                  <a:lnTo>
                    <a:pt x="5364" y="8299"/>
                  </a:lnTo>
                  <a:lnTo>
                    <a:pt x="5303" y="8456"/>
                  </a:lnTo>
                  <a:lnTo>
                    <a:pt x="5243" y="8601"/>
                  </a:lnTo>
                  <a:lnTo>
                    <a:pt x="5158" y="8758"/>
                  </a:lnTo>
                  <a:lnTo>
                    <a:pt x="5086" y="8903"/>
                  </a:lnTo>
                  <a:lnTo>
                    <a:pt x="4989" y="9048"/>
                  </a:lnTo>
                  <a:lnTo>
                    <a:pt x="4905" y="9181"/>
                  </a:lnTo>
                  <a:lnTo>
                    <a:pt x="4796" y="9314"/>
                  </a:lnTo>
                  <a:lnTo>
                    <a:pt x="4699" y="9447"/>
                  </a:lnTo>
                  <a:lnTo>
                    <a:pt x="4578" y="9568"/>
                  </a:lnTo>
                  <a:lnTo>
                    <a:pt x="4470" y="9689"/>
                  </a:lnTo>
                  <a:lnTo>
                    <a:pt x="4349" y="9809"/>
                  </a:lnTo>
                  <a:lnTo>
                    <a:pt x="4216" y="9906"/>
                  </a:lnTo>
                  <a:lnTo>
                    <a:pt x="4095" y="10015"/>
                  </a:lnTo>
                  <a:lnTo>
                    <a:pt x="3950" y="10111"/>
                  </a:lnTo>
                  <a:lnTo>
                    <a:pt x="3817" y="10196"/>
                  </a:lnTo>
                  <a:lnTo>
                    <a:pt x="3672" y="10280"/>
                  </a:lnTo>
                  <a:lnTo>
                    <a:pt x="3527" y="10365"/>
                  </a:lnTo>
                  <a:lnTo>
                    <a:pt x="3370" y="10438"/>
                  </a:lnTo>
                  <a:lnTo>
                    <a:pt x="3213" y="10498"/>
                  </a:lnTo>
                  <a:lnTo>
                    <a:pt x="3056" y="10558"/>
                  </a:lnTo>
                  <a:lnTo>
                    <a:pt x="2899" y="10607"/>
                  </a:lnTo>
                  <a:lnTo>
                    <a:pt x="2730" y="10643"/>
                  </a:lnTo>
                  <a:lnTo>
                    <a:pt x="2561" y="10679"/>
                  </a:lnTo>
                  <a:lnTo>
                    <a:pt x="2392" y="10715"/>
                  </a:lnTo>
                  <a:lnTo>
                    <a:pt x="2223" y="10727"/>
                  </a:lnTo>
                  <a:lnTo>
                    <a:pt x="2054" y="10740"/>
                  </a:lnTo>
                  <a:lnTo>
                    <a:pt x="1872" y="10752"/>
                  </a:lnTo>
                  <a:lnTo>
                    <a:pt x="230" y="10752"/>
                  </a:lnTo>
                  <a:lnTo>
                    <a:pt x="0" y="11186"/>
                  </a:lnTo>
                  <a:lnTo>
                    <a:pt x="5774" y="11295"/>
                  </a:lnTo>
                  <a:lnTo>
                    <a:pt x="6427" y="4796"/>
                  </a:lnTo>
                  <a:lnTo>
                    <a:pt x="6439" y="4555"/>
                  </a:lnTo>
                  <a:lnTo>
                    <a:pt x="6439" y="4325"/>
                  </a:lnTo>
                  <a:lnTo>
                    <a:pt x="6427" y="4083"/>
                  </a:lnTo>
                  <a:lnTo>
                    <a:pt x="6390" y="3854"/>
                  </a:lnTo>
                  <a:lnTo>
                    <a:pt x="6354" y="3624"/>
                  </a:lnTo>
                  <a:lnTo>
                    <a:pt x="6294" y="3395"/>
                  </a:lnTo>
                  <a:lnTo>
                    <a:pt x="6221" y="3165"/>
                  </a:lnTo>
                  <a:lnTo>
                    <a:pt x="6137" y="2948"/>
                  </a:lnTo>
                  <a:lnTo>
                    <a:pt x="6028" y="2743"/>
                  </a:lnTo>
                  <a:lnTo>
                    <a:pt x="5919" y="2537"/>
                  </a:lnTo>
                  <a:lnTo>
                    <a:pt x="5798" y="2332"/>
                  </a:lnTo>
                  <a:lnTo>
                    <a:pt x="5653" y="2151"/>
                  </a:lnTo>
                  <a:lnTo>
                    <a:pt x="5509" y="1970"/>
                  </a:lnTo>
                  <a:lnTo>
                    <a:pt x="5339" y="1788"/>
                  </a:lnTo>
                  <a:lnTo>
                    <a:pt x="5158" y="1631"/>
                  </a:lnTo>
                  <a:lnTo>
                    <a:pt x="4977" y="1474"/>
                  </a:lnTo>
                  <a:lnTo>
                    <a:pt x="3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5060680" y="1035970"/>
              <a:ext cx="220527" cy="837663"/>
            </a:xfrm>
            <a:custGeom>
              <a:avLst/>
              <a:gdLst/>
              <a:ahLst/>
              <a:cxnLst/>
              <a:rect l="l" t="t" r="r" b="b"/>
              <a:pathLst>
                <a:path w="4917" h="18677" extrusionOk="0">
                  <a:moveTo>
                    <a:pt x="3817" y="1"/>
                  </a:moveTo>
                  <a:lnTo>
                    <a:pt x="0" y="18676"/>
                  </a:lnTo>
                  <a:lnTo>
                    <a:pt x="121" y="18592"/>
                  </a:lnTo>
                  <a:lnTo>
                    <a:pt x="254" y="18471"/>
                  </a:lnTo>
                  <a:lnTo>
                    <a:pt x="423" y="18290"/>
                  </a:lnTo>
                  <a:lnTo>
                    <a:pt x="640" y="18060"/>
                  </a:lnTo>
                  <a:lnTo>
                    <a:pt x="894" y="17770"/>
                  </a:lnTo>
                  <a:lnTo>
                    <a:pt x="1172" y="17408"/>
                  </a:lnTo>
                  <a:lnTo>
                    <a:pt x="1486" y="16985"/>
                  </a:lnTo>
                  <a:lnTo>
                    <a:pt x="1812" y="16490"/>
                  </a:lnTo>
                  <a:lnTo>
                    <a:pt x="1981" y="16212"/>
                  </a:lnTo>
                  <a:lnTo>
                    <a:pt x="2150" y="15910"/>
                  </a:lnTo>
                  <a:lnTo>
                    <a:pt x="2331" y="15596"/>
                  </a:lnTo>
                  <a:lnTo>
                    <a:pt x="2501" y="15258"/>
                  </a:lnTo>
                  <a:lnTo>
                    <a:pt x="2682" y="14907"/>
                  </a:lnTo>
                  <a:lnTo>
                    <a:pt x="2863" y="14533"/>
                  </a:lnTo>
                  <a:lnTo>
                    <a:pt x="3044" y="14134"/>
                  </a:lnTo>
                  <a:lnTo>
                    <a:pt x="3225" y="13712"/>
                  </a:lnTo>
                  <a:lnTo>
                    <a:pt x="3407" y="13277"/>
                  </a:lnTo>
                  <a:lnTo>
                    <a:pt x="3576" y="12818"/>
                  </a:lnTo>
                  <a:lnTo>
                    <a:pt x="3757" y="12322"/>
                  </a:lnTo>
                  <a:lnTo>
                    <a:pt x="3926" y="11815"/>
                  </a:lnTo>
                  <a:lnTo>
                    <a:pt x="4095" y="11283"/>
                  </a:lnTo>
                  <a:lnTo>
                    <a:pt x="4252" y="10728"/>
                  </a:lnTo>
                  <a:lnTo>
                    <a:pt x="4397" y="10160"/>
                  </a:lnTo>
                  <a:lnTo>
                    <a:pt x="4530" y="9604"/>
                  </a:lnTo>
                  <a:lnTo>
                    <a:pt x="4639" y="9061"/>
                  </a:lnTo>
                  <a:lnTo>
                    <a:pt x="4723" y="8517"/>
                  </a:lnTo>
                  <a:lnTo>
                    <a:pt x="4796" y="7998"/>
                  </a:lnTo>
                  <a:lnTo>
                    <a:pt x="4856" y="7478"/>
                  </a:lnTo>
                  <a:lnTo>
                    <a:pt x="4892" y="6971"/>
                  </a:lnTo>
                  <a:lnTo>
                    <a:pt x="4904" y="6488"/>
                  </a:lnTo>
                  <a:lnTo>
                    <a:pt x="4917" y="6005"/>
                  </a:lnTo>
                  <a:lnTo>
                    <a:pt x="4917" y="5545"/>
                  </a:lnTo>
                  <a:lnTo>
                    <a:pt x="4892" y="5099"/>
                  </a:lnTo>
                  <a:lnTo>
                    <a:pt x="4868" y="4664"/>
                  </a:lnTo>
                  <a:lnTo>
                    <a:pt x="4832" y="4241"/>
                  </a:lnTo>
                  <a:lnTo>
                    <a:pt x="4784" y="3842"/>
                  </a:lnTo>
                  <a:lnTo>
                    <a:pt x="4735" y="3456"/>
                  </a:lnTo>
                  <a:lnTo>
                    <a:pt x="4675" y="3081"/>
                  </a:lnTo>
                  <a:lnTo>
                    <a:pt x="4615" y="2731"/>
                  </a:lnTo>
                  <a:lnTo>
                    <a:pt x="4554" y="2405"/>
                  </a:lnTo>
                  <a:lnTo>
                    <a:pt x="4409" y="1789"/>
                  </a:lnTo>
                  <a:lnTo>
                    <a:pt x="4264" y="1269"/>
                  </a:lnTo>
                  <a:lnTo>
                    <a:pt x="4131" y="822"/>
                  </a:lnTo>
                  <a:lnTo>
                    <a:pt x="4011" y="472"/>
                  </a:lnTo>
                  <a:lnTo>
                    <a:pt x="3902" y="206"/>
                  </a:lnTo>
                  <a:lnTo>
                    <a:pt x="3817"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4791937" y="2339545"/>
              <a:ext cx="195636" cy="662614"/>
            </a:xfrm>
            <a:custGeom>
              <a:avLst/>
              <a:gdLst/>
              <a:ahLst/>
              <a:cxnLst/>
              <a:rect l="l" t="t" r="r" b="b"/>
              <a:pathLst>
                <a:path w="4362" h="14774" extrusionOk="0">
                  <a:moveTo>
                    <a:pt x="2803" y="0"/>
                  </a:moveTo>
                  <a:lnTo>
                    <a:pt x="0" y="6487"/>
                  </a:lnTo>
                  <a:lnTo>
                    <a:pt x="1124" y="14774"/>
                  </a:lnTo>
                  <a:lnTo>
                    <a:pt x="4083" y="14641"/>
                  </a:lnTo>
                  <a:lnTo>
                    <a:pt x="4192" y="14532"/>
                  </a:lnTo>
                  <a:lnTo>
                    <a:pt x="4277" y="14423"/>
                  </a:lnTo>
                  <a:lnTo>
                    <a:pt x="4325" y="14303"/>
                  </a:lnTo>
                  <a:lnTo>
                    <a:pt x="4349" y="14182"/>
                  </a:lnTo>
                  <a:lnTo>
                    <a:pt x="4361" y="14061"/>
                  </a:lnTo>
                  <a:lnTo>
                    <a:pt x="4337" y="13940"/>
                  </a:lnTo>
                  <a:lnTo>
                    <a:pt x="4313" y="13807"/>
                  </a:lnTo>
                  <a:lnTo>
                    <a:pt x="4277" y="13687"/>
                  </a:lnTo>
                  <a:lnTo>
                    <a:pt x="4180" y="13409"/>
                  </a:lnTo>
                  <a:lnTo>
                    <a:pt x="4095" y="13131"/>
                  </a:lnTo>
                  <a:lnTo>
                    <a:pt x="4059" y="12998"/>
                  </a:lnTo>
                  <a:lnTo>
                    <a:pt x="4035" y="12853"/>
                  </a:lnTo>
                  <a:lnTo>
                    <a:pt x="4035" y="12708"/>
                  </a:lnTo>
                  <a:lnTo>
                    <a:pt x="4047" y="12563"/>
                  </a:lnTo>
                  <a:lnTo>
                    <a:pt x="4108" y="12285"/>
                  </a:lnTo>
                  <a:lnTo>
                    <a:pt x="4180" y="12020"/>
                  </a:lnTo>
                  <a:lnTo>
                    <a:pt x="4240" y="11766"/>
                  </a:lnTo>
                  <a:lnTo>
                    <a:pt x="4277" y="11536"/>
                  </a:lnTo>
                  <a:lnTo>
                    <a:pt x="4277" y="11416"/>
                  </a:lnTo>
                  <a:lnTo>
                    <a:pt x="4277" y="11307"/>
                  </a:lnTo>
                  <a:lnTo>
                    <a:pt x="4265" y="11186"/>
                  </a:lnTo>
                  <a:lnTo>
                    <a:pt x="4240" y="11077"/>
                  </a:lnTo>
                  <a:lnTo>
                    <a:pt x="4192" y="10957"/>
                  </a:lnTo>
                  <a:lnTo>
                    <a:pt x="4132" y="10848"/>
                  </a:lnTo>
                  <a:lnTo>
                    <a:pt x="4059" y="10727"/>
                  </a:lnTo>
                  <a:lnTo>
                    <a:pt x="3963" y="10618"/>
                  </a:lnTo>
                  <a:lnTo>
                    <a:pt x="3938" y="10582"/>
                  </a:lnTo>
                  <a:lnTo>
                    <a:pt x="3914" y="10534"/>
                  </a:lnTo>
                  <a:lnTo>
                    <a:pt x="3866" y="10401"/>
                  </a:lnTo>
                  <a:lnTo>
                    <a:pt x="3830" y="10220"/>
                  </a:lnTo>
                  <a:lnTo>
                    <a:pt x="3781" y="9990"/>
                  </a:lnTo>
                  <a:lnTo>
                    <a:pt x="3745" y="9736"/>
                  </a:lnTo>
                  <a:lnTo>
                    <a:pt x="3709" y="9434"/>
                  </a:lnTo>
                  <a:lnTo>
                    <a:pt x="3649" y="8746"/>
                  </a:lnTo>
                  <a:lnTo>
                    <a:pt x="3588" y="7949"/>
                  </a:lnTo>
                  <a:lnTo>
                    <a:pt x="3540" y="7079"/>
                  </a:lnTo>
                  <a:lnTo>
                    <a:pt x="3431" y="5219"/>
                  </a:lnTo>
                  <a:lnTo>
                    <a:pt x="3322" y="3358"/>
                  </a:lnTo>
                  <a:lnTo>
                    <a:pt x="3262" y="2501"/>
                  </a:lnTo>
                  <a:lnTo>
                    <a:pt x="3202" y="1727"/>
                  </a:lnTo>
                  <a:lnTo>
                    <a:pt x="3117" y="1075"/>
                  </a:lnTo>
                  <a:lnTo>
                    <a:pt x="3069" y="785"/>
                  </a:lnTo>
                  <a:lnTo>
                    <a:pt x="3020" y="544"/>
                  </a:lnTo>
                  <a:lnTo>
                    <a:pt x="2972" y="338"/>
                  </a:lnTo>
                  <a:lnTo>
                    <a:pt x="2924" y="181"/>
                  </a:lnTo>
                  <a:lnTo>
                    <a:pt x="2863" y="60"/>
                  </a:lnTo>
                  <a:lnTo>
                    <a:pt x="2827" y="24"/>
                  </a:lnTo>
                  <a:lnTo>
                    <a:pt x="28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a:off x="3681801" y="1253763"/>
              <a:ext cx="869058" cy="1284100"/>
            </a:xfrm>
            <a:custGeom>
              <a:avLst/>
              <a:gdLst/>
              <a:ahLst/>
              <a:cxnLst/>
              <a:rect l="l" t="t" r="r" b="b"/>
              <a:pathLst>
                <a:path w="19377" h="28631" extrusionOk="0">
                  <a:moveTo>
                    <a:pt x="1547" y="1"/>
                  </a:moveTo>
                  <a:lnTo>
                    <a:pt x="1474" y="13"/>
                  </a:lnTo>
                  <a:lnTo>
                    <a:pt x="1414" y="49"/>
                  </a:lnTo>
                  <a:lnTo>
                    <a:pt x="1366" y="98"/>
                  </a:lnTo>
                  <a:lnTo>
                    <a:pt x="1317" y="158"/>
                  </a:lnTo>
                  <a:lnTo>
                    <a:pt x="1281" y="230"/>
                  </a:lnTo>
                  <a:lnTo>
                    <a:pt x="1257" y="315"/>
                  </a:lnTo>
                  <a:lnTo>
                    <a:pt x="1257" y="424"/>
                  </a:lnTo>
                  <a:lnTo>
                    <a:pt x="1257" y="532"/>
                  </a:lnTo>
                  <a:lnTo>
                    <a:pt x="1281" y="665"/>
                  </a:lnTo>
                  <a:lnTo>
                    <a:pt x="1317" y="810"/>
                  </a:lnTo>
                  <a:lnTo>
                    <a:pt x="1402" y="1124"/>
                  </a:lnTo>
                  <a:lnTo>
                    <a:pt x="1535" y="1487"/>
                  </a:lnTo>
                  <a:lnTo>
                    <a:pt x="1680" y="1885"/>
                  </a:lnTo>
                  <a:lnTo>
                    <a:pt x="2030" y="2767"/>
                  </a:lnTo>
                  <a:lnTo>
                    <a:pt x="2223" y="3250"/>
                  </a:lnTo>
                  <a:lnTo>
                    <a:pt x="2405" y="3758"/>
                  </a:lnTo>
                  <a:lnTo>
                    <a:pt x="2574" y="4277"/>
                  </a:lnTo>
                  <a:lnTo>
                    <a:pt x="2731" y="4809"/>
                  </a:lnTo>
                  <a:lnTo>
                    <a:pt x="2803" y="5074"/>
                  </a:lnTo>
                  <a:lnTo>
                    <a:pt x="2864" y="5352"/>
                  </a:lnTo>
                  <a:lnTo>
                    <a:pt x="2912" y="5618"/>
                  </a:lnTo>
                  <a:lnTo>
                    <a:pt x="2960" y="5884"/>
                  </a:lnTo>
                  <a:lnTo>
                    <a:pt x="2984" y="6162"/>
                  </a:lnTo>
                  <a:lnTo>
                    <a:pt x="3009" y="6427"/>
                  </a:lnTo>
                  <a:lnTo>
                    <a:pt x="3021" y="6693"/>
                  </a:lnTo>
                  <a:lnTo>
                    <a:pt x="3021" y="6959"/>
                  </a:lnTo>
                  <a:lnTo>
                    <a:pt x="2996" y="7237"/>
                  </a:lnTo>
                  <a:lnTo>
                    <a:pt x="2960" y="7539"/>
                  </a:lnTo>
                  <a:lnTo>
                    <a:pt x="2924" y="7865"/>
                  </a:lnTo>
                  <a:lnTo>
                    <a:pt x="2864" y="8215"/>
                  </a:lnTo>
                  <a:lnTo>
                    <a:pt x="2719" y="8988"/>
                  </a:lnTo>
                  <a:lnTo>
                    <a:pt x="2525" y="9834"/>
                  </a:lnTo>
                  <a:lnTo>
                    <a:pt x="2320" y="10752"/>
                  </a:lnTo>
                  <a:lnTo>
                    <a:pt x="2078" y="11718"/>
                  </a:lnTo>
                  <a:lnTo>
                    <a:pt x="1559" y="13772"/>
                  </a:lnTo>
                  <a:lnTo>
                    <a:pt x="1293" y="14823"/>
                  </a:lnTo>
                  <a:lnTo>
                    <a:pt x="1040" y="15874"/>
                  </a:lnTo>
                  <a:lnTo>
                    <a:pt x="786" y="16925"/>
                  </a:lnTo>
                  <a:lnTo>
                    <a:pt x="568" y="17964"/>
                  </a:lnTo>
                  <a:lnTo>
                    <a:pt x="363" y="18954"/>
                  </a:lnTo>
                  <a:lnTo>
                    <a:pt x="278" y="19437"/>
                  </a:lnTo>
                  <a:lnTo>
                    <a:pt x="206" y="19909"/>
                  </a:lnTo>
                  <a:lnTo>
                    <a:pt x="134" y="20368"/>
                  </a:lnTo>
                  <a:lnTo>
                    <a:pt x="85" y="20815"/>
                  </a:lnTo>
                  <a:lnTo>
                    <a:pt x="49" y="21237"/>
                  </a:lnTo>
                  <a:lnTo>
                    <a:pt x="13" y="21636"/>
                  </a:lnTo>
                  <a:lnTo>
                    <a:pt x="1" y="22035"/>
                  </a:lnTo>
                  <a:lnTo>
                    <a:pt x="13" y="22409"/>
                  </a:lnTo>
                  <a:lnTo>
                    <a:pt x="49" y="22784"/>
                  </a:lnTo>
                  <a:lnTo>
                    <a:pt x="85" y="23146"/>
                  </a:lnTo>
                  <a:lnTo>
                    <a:pt x="158" y="23508"/>
                  </a:lnTo>
                  <a:lnTo>
                    <a:pt x="242" y="23847"/>
                  </a:lnTo>
                  <a:lnTo>
                    <a:pt x="339" y="24185"/>
                  </a:lnTo>
                  <a:lnTo>
                    <a:pt x="448" y="24511"/>
                  </a:lnTo>
                  <a:lnTo>
                    <a:pt x="580" y="24825"/>
                  </a:lnTo>
                  <a:lnTo>
                    <a:pt x="725" y="25127"/>
                  </a:lnTo>
                  <a:lnTo>
                    <a:pt x="895" y="25429"/>
                  </a:lnTo>
                  <a:lnTo>
                    <a:pt x="1064" y="25707"/>
                  </a:lnTo>
                  <a:lnTo>
                    <a:pt x="1257" y="25973"/>
                  </a:lnTo>
                  <a:lnTo>
                    <a:pt x="1462" y="26238"/>
                  </a:lnTo>
                  <a:lnTo>
                    <a:pt x="1668" y="26480"/>
                  </a:lnTo>
                  <a:lnTo>
                    <a:pt x="1897" y="26722"/>
                  </a:lnTo>
                  <a:lnTo>
                    <a:pt x="2127" y="26939"/>
                  </a:lnTo>
                  <a:lnTo>
                    <a:pt x="2380" y="27144"/>
                  </a:lnTo>
                  <a:lnTo>
                    <a:pt x="2634" y="27350"/>
                  </a:lnTo>
                  <a:lnTo>
                    <a:pt x="2900" y="27531"/>
                  </a:lnTo>
                  <a:lnTo>
                    <a:pt x="3166" y="27700"/>
                  </a:lnTo>
                  <a:lnTo>
                    <a:pt x="3443" y="27857"/>
                  </a:lnTo>
                  <a:lnTo>
                    <a:pt x="3733" y="28002"/>
                  </a:lnTo>
                  <a:lnTo>
                    <a:pt x="4035" y="28135"/>
                  </a:lnTo>
                  <a:lnTo>
                    <a:pt x="4337" y="28244"/>
                  </a:lnTo>
                  <a:lnTo>
                    <a:pt x="4639" y="28352"/>
                  </a:lnTo>
                  <a:lnTo>
                    <a:pt x="4953" y="28437"/>
                  </a:lnTo>
                  <a:lnTo>
                    <a:pt x="5267" y="28509"/>
                  </a:lnTo>
                  <a:lnTo>
                    <a:pt x="5594" y="28558"/>
                  </a:lnTo>
                  <a:lnTo>
                    <a:pt x="5908" y="28594"/>
                  </a:lnTo>
                  <a:lnTo>
                    <a:pt x="6234" y="28618"/>
                  </a:lnTo>
                  <a:lnTo>
                    <a:pt x="6560" y="28630"/>
                  </a:lnTo>
                  <a:lnTo>
                    <a:pt x="17770" y="28630"/>
                  </a:lnTo>
                  <a:lnTo>
                    <a:pt x="17939" y="28618"/>
                  </a:lnTo>
                  <a:lnTo>
                    <a:pt x="18108" y="28582"/>
                  </a:lnTo>
                  <a:lnTo>
                    <a:pt x="18290" y="28534"/>
                  </a:lnTo>
                  <a:lnTo>
                    <a:pt x="18459" y="28461"/>
                  </a:lnTo>
                  <a:lnTo>
                    <a:pt x="18628" y="28365"/>
                  </a:lnTo>
                  <a:lnTo>
                    <a:pt x="18797" y="28256"/>
                  </a:lnTo>
                  <a:lnTo>
                    <a:pt x="18942" y="28135"/>
                  </a:lnTo>
                  <a:lnTo>
                    <a:pt x="19075" y="27990"/>
                  </a:lnTo>
                  <a:lnTo>
                    <a:pt x="19196" y="27845"/>
                  </a:lnTo>
                  <a:lnTo>
                    <a:pt x="19280" y="27688"/>
                  </a:lnTo>
                  <a:lnTo>
                    <a:pt x="19316" y="27604"/>
                  </a:lnTo>
                  <a:lnTo>
                    <a:pt x="19341" y="27519"/>
                  </a:lnTo>
                  <a:lnTo>
                    <a:pt x="19365" y="27422"/>
                  </a:lnTo>
                  <a:lnTo>
                    <a:pt x="19377" y="27338"/>
                  </a:lnTo>
                  <a:lnTo>
                    <a:pt x="19377" y="27241"/>
                  </a:lnTo>
                  <a:lnTo>
                    <a:pt x="19377" y="27157"/>
                  </a:lnTo>
                  <a:lnTo>
                    <a:pt x="19353" y="27060"/>
                  </a:lnTo>
                  <a:lnTo>
                    <a:pt x="19328" y="26963"/>
                  </a:lnTo>
                  <a:lnTo>
                    <a:pt x="19292" y="26879"/>
                  </a:lnTo>
                  <a:lnTo>
                    <a:pt x="19244" y="26782"/>
                  </a:lnTo>
                  <a:lnTo>
                    <a:pt x="19196" y="26685"/>
                  </a:lnTo>
                  <a:lnTo>
                    <a:pt x="19123" y="26589"/>
                  </a:lnTo>
                  <a:lnTo>
                    <a:pt x="19039" y="26492"/>
                  </a:lnTo>
                  <a:lnTo>
                    <a:pt x="18942" y="26396"/>
                  </a:lnTo>
                  <a:lnTo>
                    <a:pt x="18833" y="26299"/>
                  </a:lnTo>
                  <a:lnTo>
                    <a:pt x="18712" y="26202"/>
                  </a:lnTo>
                  <a:lnTo>
                    <a:pt x="18580" y="26106"/>
                  </a:lnTo>
                  <a:lnTo>
                    <a:pt x="18423" y="26021"/>
                  </a:lnTo>
                  <a:lnTo>
                    <a:pt x="18265" y="25924"/>
                  </a:lnTo>
                  <a:lnTo>
                    <a:pt x="18084" y="25840"/>
                  </a:lnTo>
                  <a:lnTo>
                    <a:pt x="17879" y="25743"/>
                  </a:lnTo>
                  <a:lnTo>
                    <a:pt x="17674" y="25659"/>
                  </a:lnTo>
                  <a:lnTo>
                    <a:pt x="17444" y="25574"/>
                  </a:lnTo>
                  <a:lnTo>
                    <a:pt x="17190" y="25490"/>
                  </a:lnTo>
                  <a:lnTo>
                    <a:pt x="16925" y="25405"/>
                  </a:lnTo>
                  <a:lnTo>
                    <a:pt x="16635" y="25332"/>
                  </a:lnTo>
                  <a:lnTo>
                    <a:pt x="16333" y="25260"/>
                  </a:lnTo>
                  <a:lnTo>
                    <a:pt x="16019" y="25175"/>
                  </a:lnTo>
                  <a:lnTo>
                    <a:pt x="15306" y="25043"/>
                  </a:lnTo>
                  <a:lnTo>
                    <a:pt x="14521" y="24922"/>
                  </a:lnTo>
                  <a:lnTo>
                    <a:pt x="13651" y="24813"/>
                  </a:lnTo>
                  <a:lnTo>
                    <a:pt x="12685" y="24716"/>
                  </a:lnTo>
                  <a:lnTo>
                    <a:pt x="11634" y="24644"/>
                  </a:lnTo>
                  <a:lnTo>
                    <a:pt x="10474" y="24584"/>
                  </a:lnTo>
                  <a:lnTo>
                    <a:pt x="9218" y="24559"/>
                  </a:lnTo>
                  <a:lnTo>
                    <a:pt x="7865" y="24547"/>
                  </a:lnTo>
                  <a:lnTo>
                    <a:pt x="4229" y="24547"/>
                  </a:lnTo>
                  <a:lnTo>
                    <a:pt x="4168" y="24439"/>
                  </a:lnTo>
                  <a:lnTo>
                    <a:pt x="4023" y="24149"/>
                  </a:lnTo>
                  <a:lnTo>
                    <a:pt x="3915" y="23931"/>
                  </a:lnTo>
                  <a:lnTo>
                    <a:pt x="3806" y="23678"/>
                  </a:lnTo>
                  <a:lnTo>
                    <a:pt x="3697" y="23388"/>
                  </a:lnTo>
                  <a:lnTo>
                    <a:pt x="3576" y="23061"/>
                  </a:lnTo>
                  <a:lnTo>
                    <a:pt x="3468" y="22699"/>
                  </a:lnTo>
                  <a:lnTo>
                    <a:pt x="3359" y="22313"/>
                  </a:lnTo>
                  <a:lnTo>
                    <a:pt x="3262" y="21878"/>
                  </a:lnTo>
                  <a:lnTo>
                    <a:pt x="3178" y="21431"/>
                  </a:lnTo>
                  <a:lnTo>
                    <a:pt x="3117" y="20960"/>
                  </a:lnTo>
                  <a:lnTo>
                    <a:pt x="3081" y="20452"/>
                  </a:lnTo>
                  <a:lnTo>
                    <a:pt x="3081" y="20199"/>
                  </a:lnTo>
                  <a:lnTo>
                    <a:pt x="3081" y="19933"/>
                  </a:lnTo>
                  <a:lnTo>
                    <a:pt x="3081" y="19667"/>
                  </a:lnTo>
                  <a:lnTo>
                    <a:pt x="3105" y="19401"/>
                  </a:lnTo>
                  <a:lnTo>
                    <a:pt x="3129" y="19111"/>
                  </a:lnTo>
                  <a:lnTo>
                    <a:pt x="3166" y="18821"/>
                  </a:lnTo>
                  <a:lnTo>
                    <a:pt x="3274" y="18217"/>
                  </a:lnTo>
                  <a:lnTo>
                    <a:pt x="3407" y="17565"/>
                  </a:lnTo>
                  <a:lnTo>
                    <a:pt x="3564" y="16877"/>
                  </a:lnTo>
                  <a:lnTo>
                    <a:pt x="3927" y="15391"/>
                  </a:lnTo>
                  <a:lnTo>
                    <a:pt x="4108" y="14606"/>
                  </a:lnTo>
                  <a:lnTo>
                    <a:pt x="4277" y="13784"/>
                  </a:lnTo>
                  <a:lnTo>
                    <a:pt x="4434" y="12939"/>
                  </a:lnTo>
                  <a:lnTo>
                    <a:pt x="4506" y="12504"/>
                  </a:lnTo>
                  <a:lnTo>
                    <a:pt x="4579" y="12069"/>
                  </a:lnTo>
                  <a:lnTo>
                    <a:pt x="4639" y="11622"/>
                  </a:lnTo>
                  <a:lnTo>
                    <a:pt x="4688" y="11175"/>
                  </a:lnTo>
                  <a:lnTo>
                    <a:pt x="4724" y="10716"/>
                  </a:lnTo>
                  <a:lnTo>
                    <a:pt x="4760" y="10257"/>
                  </a:lnTo>
                  <a:lnTo>
                    <a:pt x="4772" y="9798"/>
                  </a:lnTo>
                  <a:lnTo>
                    <a:pt x="4784" y="9327"/>
                  </a:lnTo>
                  <a:lnTo>
                    <a:pt x="4772" y="8856"/>
                  </a:lnTo>
                  <a:lnTo>
                    <a:pt x="4760" y="8372"/>
                  </a:lnTo>
                  <a:lnTo>
                    <a:pt x="4724" y="7889"/>
                  </a:lnTo>
                  <a:lnTo>
                    <a:pt x="4676" y="7406"/>
                  </a:lnTo>
                  <a:lnTo>
                    <a:pt x="4603" y="6923"/>
                  </a:lnTo>
                  <a:lnTo>
                    <a:pt x="4519" y="6427"/>
                  </a:lnTo>
                  <a:lnTo>
                    <a:pt x="4422" y="5944"/>
                  </a:lnTo>
                  <a:lnTo>
                    <a:pt x="4313" y="5485"/>
                  </a:lnTo>
                  <a:lnTo>
                    <a:pt x="4217" y="5038"/>
                  </a:lnTo>
                  <a:lnTo>
                    <a:pt x="4108" y="4615"/>
                  </a:lnTo>
                  <a:lnTo>
                    <a:pt x="3999" y="4217"/>
                  </a:lnTo>
                  <a:lnTo>
                    <a:pt x="3878" y="3830"/>
                  </a:lnTo>
                  <a:lnTo>
                    <a:pt x="3770" y="3468"/>
                  </a:lnTo>
                  <a:lnTo>
                    <a:pt x="3649" y="3130"/>
                  </a:lnTo>
                  <a:lnTo>
                    <a:pt x="3528" y="2803"/>
                  </a:lnTo>
                  <a:lnTo>
                    <a:pt x="3419" y="2501"/>
                  </a:lnTo>
                  <a:lnTo>
                    <a:pt x="3298" y="2212"/>
                  </a:lnTo>
                  <a:lnTo>
                    <a:pt x="3178" y="1946"/>
                  </a:lnTo>
                  <a:lnTo>
                    <a:pt x="3057" y="1692"/>
                  </a:lnTo>
                  <a:lnTo>
                    <a:pt x="2936" y="1463"/>
                  </a:lnTo>
                  <a:lnTo>
                    <a:pt x="2827" y="1245"/>
                  </a:lnTo>
                  <a:lnTo>
                    <a:pt x="2707" y="1052"/>
                  </a:lnTo>
                  <a:lnTo>
                    <a:pt x="2598" y="871"/>
                  </a:lnTo>
                  <a:lnTo>
                    <a:pt x="2477" y="714"/>
                  </a:lnTo>
                  <a:lnTo>
                    <a:pt x="2368" y="569"/>
                  </a:lnTo>
                  <a:lnTo>
                    <a:pt x="2260" y="436"/>
                  </a:lnTo>
                  <a:lnTo>
                    <a:pt x="2163" y="327"/>
                  </a:lnTo>
                  <a:lnTo>
                    <a:pt x="2054" y="230"/>
                  </a:lnTo>
                  <a:lnTo>
                    <a:pt x="1958" y="158"/>
                  </a:lnTo>
                  <a:lnTo>
                    <a:pt x="1873" y="98"/>
                  </a:lnTo>
                  <a:lnTo>
                    <a:pt x="1776" y="49"/>
                  </a:lnTo>
                  <a:lnTo>
                    <a:pt x="1692" y="13"/>
                  </a:lnTo>
                  <a:lnTo>
                    <a:pt x="161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a:off x="4155331" y="1022425"/>
              <a:ext cx="331621" cy="313771"/>
            </a:xfrm>
            <a:custGeom>
              <a:avLst/>
              <a:gdLst/>
              <a:ahLst/>
              <a:cxnLst/>
              <a:rect l="l" t="t" r="r" b="b"/>
              <a:pathLst>
                <a:path w="7394" h="6996" extrusionOk="0">
                  <a:moveTo>
                    <a:pt x="2537" y="1"/>
                  </a:moveTo>
                  <a:lnTo>
                    <a:pt x="2272" y="13"/>
                  </a:lnTo>
                  <a:lnTo>
                    <a:pt x="2006" y="49"/>
                  </a:lnTo>
                  <a:lnTo>
                    <a:pt x="1873" y="73"/>
                  </a:lnTo>
                  <a:lnTo>
                    <a:pt x="1728" y="110"/>
                  </a:lnTo>
                  <a:lnTo>
                    <a:pt x="1607" y="158"/>
                  </a:lnTo>
                  <a:lnTo>
                    <a:pt x="1486" y="206"/>
                  </a:lnTo>
                  <a:lnTo>
                    <a:pt x="1353" y="267"/>
                  </a:lnTo>
                  <a:lnTo>
                    <a:pt x="1245" y="351"/>
                  </a:lnTo>
                  <a:lnTo>
                    <a:pt x="1124" y="424"/>
                  </a:lnTo>
                  <a:lnTo>
                    <a:pt x="1027" y="520"/>
                  </a:lnTo>
                  <a:lnTo>
                    <a:pt x="931" y="617"/>
                  </a:lnTo>
                  <a:lnTo>
                    <a:pt x="846" y="726"/>
                  </a:lnTo>
                  <a:lnTo>
                    <a:pt x="774" y="846"/>
                  </a:lnTo>
                  <a:lnTo>
                    <a:pt x="713" y="967"/>
                  </a:lnTo>
                  <a:lnTo>
                    <a:pt x="665" y="1088"/>
                  </a:lnTo>
                  <a:lnTo>
                    <a:pt x="641" y="1221"/>
                  </a:lnTo>
                  <a:lnTo>
                    <a:pt x="629" y="1354"/>
                  </a:lnTo>
                  <a:lnTo>
                    <a:pt x="641" y="1487"/>
                  </a:lnTo>
                  <a:lnTo>
                    <a:pt x="665" y="1632"/>
                  </a:lnTo>
                  <a:lnTo>
                    <a:pt x="725" y="1777"/>
                  </a:lnTo>
                  <a:lnTo>
                    <a:pt x="604" y="1813"/>
                  </a:lnTo>
                  <a:lnTo>
                    <a:pt x="484" y="1885"/>
                  </a:lnTo>
                  <a:lnTo>
                    <a:pt x="387" y="1970"/>
                  </a:lnTo>
                  <a:lnTo>
                    <a:pt x="290" y="2066"/>
                  </a:lnTo>
                  <a:lnTo>
                    <a:pt x="206" y="2175"/>
                  </a:lnTo>
                  <a:lnTo>
                    <a:pt x="133" y="2284"/>
                  </a:lnTo>
                  <a:lnTo>
                    <a:pt x="85" y="2417"/>
                  </a:lnTo>
                  <a:lnTo>
                    <a:pt x="49" y="2538"/>
                  </a:lnTo>
                  <a:lnTo>
                    <a:pt x="25" y="2658"/>
                  </a:lnTo>
                  <a:lnTo>
                    <a:pt x="0" y="2791"/>
                  </a:lnTo>
                  <a:lnTo>
                    <a:pt x="0" y="2924"/>
                  </a:lnTo>
                  <a:lnTo>
                    <a:pt x="0" y="3045"/>
                  </a:lnTo>
                  <a:lnTo>
                    <a:pt x="37" y="3299"/>
                  </a:lnTo>
                  <a:lnTo>
                    <a:pt x="73" y="3564"/>
                  </a:lnTo>
                  <a:lnTo>
                    <a:pt x="121" y="3734"/>
                  </a:lnTo>
                  <a:lnTo>
                    <a:pt x="170" y="3903"/>
                  </a:lnTo>
                  <a:lnTo>
                    <a:pt x="302" y="4265"/>
                  </a:lnTo>
                  <a:lnTo>
                    <a:pt x="447" y="4640"/>
                  </a:lnTo>
                  <a:lnTo>
                    <a:pt x="592" y="5038"/>
                  </a:lnTo>
                  <a:lnTo>
                    <a:pt x="665" y="5256"/>
                  </a:lnTo>
                  <a:lnTo>
                    <a:pt x="725" y="5473"/>
                  </a:lnTo>
                  <a:lnTo>
                    <a:pt x="786" y="5703"/>
                  </a:lnTo>
                  <a:lnTo>
                    <a:pt x="834" y="5944"/>
                  </a:lnTo>
                  <a:lnTo>
                    <a:pt x="858" y="6186"/>
                  </a:lnTo>
                  <a:lnTo>
                    <a:pt x="882" y="6451"/>
                  </a:lnTo>
                  <a:lnTo>
                    <a:pt x="882" y="6717"/>
                  </a:lnTo>
                  <a:lnTo>
                    <a:pt x="870" y="6995"/>
                  </a:lnTo>
                  <a:lnTo>
                    <a:pt x="2634" y="5292"/>
                  </a:lnTo>
                  <a:lnTo>
                    <a:pt x="2537" y="5256"/>
                  </a:lnTo>
                  <a:lnTo>
                    <a:pt x="2453" y="5207"/>
                  </a:lnTo>
                  <a:lnTo>
                    <a:pt x="2368" y="5159"/>
                  </a:lnTo>
                  <a:lnTo>
                    <a:pt x="2284" y="5099"/>
                  </a:lnTo>
                  <a:lnTo>
                    <a:pt x="2211" y="5026"/>
                  </a:lnTo>
                  <a:lnTo>
                    <a:pt x="2151" y="4954"/>
                  </a:lnTo>
                  <a:lnTo>
                    <a:pt x="2090" y="4869"/>
                  </a:lnTo>
                  <a:lnTo>
                    <a:pt x="2054" y="4784"/>
                  </a:lnTo>
                  <a:lnTo>
                    <a:pt x="2018" y="4688"/>
                  </a:lnTo>
                  <a:lnTo>
                    <a:pt x="1994" y="4591"/>
                  </a:lnTo>
                  <a:lnTo>
                    <a:pt x="1982" y="4495"/>
                  </a:lnTo>
                  <a:lnTo>
                    <a:pt x="1994" y="4398"/>
                  </a:lnTo>
                  <a:lnTo>
                    <a:pt x="2006" y="4289"/>
                  </a:lnTo>
                  <a:lnTo>
                    <a:pt x="2030" y="4205"/>
                  </a:lnTo>
                  <a:lnTo>
                    <a:pt x="2066" y="4108"/>
                  </a:lnTo>
                  <a:lnTo>
                    <a:pt x="2114" y="4023"/>
                  </a:lnTo>
                  <a:lnTo>
                    <a:pt x="2175" y="3951"/>
                  </a:lnTo>
                  <a:lnTo>
                    <a:pt x="2247" y="3878"/>
                  </a:lnTo>
                  <a:lnTo>
                    <a:pt x="2332" y="3818"/>
                  </a:lnTo>
                  <a:lnTo>
                    <a:pt x="2416" y="3770"/>
                  </a:lnTo>
                  <a:lnTo>
                    <a:pt x="2513" y="3746"/>
                  </a:lnTo>
                  <a:lnTo>
                    <a:pt x="2610" y="3721"/>
                  </a:lnTo>
                  <a:lnTo>
                    <a:pt x="2706" y="3721"/>
                  </a:lnTo>
                  <a:lnTo>
                    <a:pt x="2803" y="3734"/>
                  </a:lnTo>
                  <a:lnTo>
                    <a:pt x="2912" y="3758"/>
                  </a:lnTo>
                  <a:lnTo>
                    <a:pt x="3008" y="3806"/>
                  </a:lnTo>
                  <a:lnTo>
                    <a:pt x="3093" y="3854"/>
                  </a:lnTo>
                  <a:lnTo>
                    <a:pt x="3178" y="3927"/>
                  </a:lnTo>
                  <a:lnTo>
                    <a:pt x="3250" y="3999"/>
                  </a:lnTo>
                  <a:lnTo>
                    <a:pt x="3310" y="4096"/>
                  </a:lnTo>
                  <a:lnTo>
                    <a:pt x="3359" y="4180"/>
                  </a:lnTo>
                  <a:lnTo>
                    <a:pt x="3395" y="4277"/>
                  </a:lnTo>
                  <a:lnTo>
                    <a:pt x="3443" y="4470"/>
                  </a:lnTo>
                  <a:lnTo>
                    <a:pt x="3504" y="4748"/>
                  </a:lnTo>
                  <a:lnTo>
                    <a:pt x="3528" y="4893"/>
                  </a:lnTo>
                  <a:lnTo>
                    <a:pt x="3576" y="5014"/>
                  </a:lnTo>
                  <a:lnTo>
                    <a:pt x="3612" y="5111"/>
                  </a:lnTo>
                  <a:lnTo>
                    <a:pt x="3637" y="5135"/>
                  </a:lnTo>
                  <a:lnTo>
                    <a:pt x="3661" y="5147"/>
                  </a:lnTo>
                  <a:lnTo>
                    <a:pt x="3685" y="5147"/>
                  </a:lnTo>
                  <a:lnTo>
                    <a:pt x="3709" y="5135"/>
                  </a:lnTo>
                  <a:lnTo>
                    <a:pt x="3745" y="5062"/>
                  </a:lnTo>
                  <a:lnTo>
                    <a:pt x="3782" y="4954"/>
                  </a:lnTo>
                  <a:lnTo>
                    <a:pt x="3806" y="4809"/>
                  </a:lnTo>
                  <a:lnTo>
                    <a:pt x="3854" y="4543"/>
                  </a:lnTo>
                  <a:lnTo>
                    <a:pt x="3866" y="4362"/>
                  </a:lnTo>
                  <a:lnTo>
                    <a:pt x="4035" y="3359"/>
                  </a:lnTo>
                  <a:lnTo>
                    <a:pt x="4301" y="3359"/>
                  </a:lnTo>
                  <a:lnTo>
                    <a:pt x="4917" y="3347"/>
                  </a:lnTo>
                  <a:lnTo>
                    <a:pt x="5279" y="3323"/>
                  </a:lnTo>
                  <a:lnTo>
                    <a:pt x="5642" y="3299"/>
                  </a:lnTo>
                  <a:lnTo>
                    <a:pt x="5968" y="3238"/>
                  </a:lnTo>
                  <a:lnTo>
                    <a:pt x="6113" y="3214"/>
                  </a:lnTo>
                  <a:lnTo>
                    <a:pt x="6234" y="3178"/>
                  </a:lnTo>
                  <a:lnTo>
                    <a:pt x="6451" y="3081"/>
                  </a:lnTo>
                  <a:lnTo>
                    <a:pt x="6669" y="2960"/>
                  </a:lnTo>
                  <a:lnTo>
                    <a:pt x="6777" y="2900"/>
                  </a:lnTo>
                  <a:lnTo>
                    <a:pt x="6874" y="2828"/>
                  </a:lnTo>
                  <a:lnTo>
                    <a:pt x="6971" y="2743"/>
                  </a:lnTo>
                  <a:lnTo>
                    <a:pt x="7055" y="2658"/>
                  </a:lnTo>
                  <a:lnTo>
                    <a:pt x="7140" y="2574"/>
                  </a:lnTo>
                  <a:lnTo>
                    <a:pt x="7212" y="2477"/>
                  </a:lnTo>
                  <a:lnTo>
                    <a:pt x="7273" y="2368"/>
                  </a:lnTo>
                  <a:lnTo>
                    <a:pt x="7321" y="2272"/>
                  </a:lnTo>
                  <a:lnTo>
                    <a:pt x="7357" y="2151"/>
                  </a:lnTo>
                  <a:lnTo>
                    <a:pt x="7381" y="2030"/>
                  </a:lnTo>
                  <a:lnTo>
                    <a:pt x="7393" y="1909"/>
                  </a:lnTo>
                  <a:lnTo>
                    <a:pt x="7381" y="1789"/>
                  </a:lnTo>
                  <a:lnTo>
                    <a:pt x="7357" y="1680"/>
                  </a:lnTo>
                  <a:lnTo>
                    <a:pt x="7321" y="1583"/>
                  </a:lnTo>
                  <a:lnTo>
                    <a:pt x="7273" y="1487"/>
                  </a:lnTo>
                  <a:lnTo>
                    <a:pt x="7224" y="1390"/>
                  </a:lnTo>
                  <a:lnTo>
                    <a:pt x="7164" y="1305"/>
                  </a:lnTo>
                  <a:lnTo>
                    <a:pt x="7091" y="1221"/>
                  </a:lnTo>
                  <a:lnTo>
                    <a:pt x="7007" y="1148"/>
                  </a:lnTo>
                  <a:lnTo>
                    <a:pt x="6934" y="1088"/>
                  </a:lnTo>
                  <a:lnTo>
                    <a:pt x="6753" y="967"/>
                  </a:lnTo>
                  <a:lnTo>
                    <a:pt x="6560" y="871"/>
                  </a:lnTo>
                  <a:lnTo>
                    <a:pt x="6367" y="786"/>
                  </a:lnTo>
                  <a:lnTo>
                    <a:pt x="6161" y="714"/>
                  </a:lnTo>
                  <a:lnTo>
                    <a:pt x="5883" y="629"/>
                  </a:lnTo>
                  <a:lnTo>
                    <a:pt x="5606" y="544"/>
                  </a:lnTo>
                  <a:lnTo>
                    <a:pt x="5038" y="399"/>
                  </a:lnTo>
                  <a:lnTo>
                    <a:pt x="4458" y="279"/>
                  </a:lnTo>
                  <a:lnTo>
                    <a:pt x="3878" y="170"/>
                  </a:lnTo>
                  <a:lnTo>
                    <a:pt x="3335" y="85"/>
                  </a:lnTo>
                  <a:lnTo>
                    <a:pt x="3069" y="49"/>
                  </a:lnTo>
                  <a:lnTo>
                    <a:pt x="2803" y="13"/>
                  </a:lnTo>
                  <a:lnTo>
                    <a:pt x="2537"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1"/>
            <p:cNvSpPr/>
            <p:nvPr/>
          </p:nvSpPr>
          <p:spPr>
            <a:xfrm>
              <a:off x="4176456" y="2416464"/>
              <a:ext cx="43370" cy="614983"/>
            </a:xfrm>
            <a:custGeom>
              <a:avLst/>
              <a:gdLst/>
              <a:ahLst/>
              <a:cxnLst/>
              <a:rect l="l" t="t" r="r" b="b"/>
              <a:pathLst>
                <a:path w="967" h="13712" extrusionOk="0">
                  <a:moveTo>
                    <a:pt x="1" y="0"/>
                  </a:moveTo>
                  <a:lnTo>
                    <a:pt x="1" y="13711"/>
                  </a:lnTo>
                  <a:lnTo>
                    <a:pt x="967" y="13711"/>
                  </a:lnTo>
                  <a:lnTo>
                    <a:pt x="96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1"/>
            <p:cNvSpPr/>
            <p:nvPr/>
          </p:nvSpPr>
          <p:spPr>
            <a:xfrm>
              <a:off x="3982523" y="3020553"/>
              <a:ext cx="215639" cy="141995"/>
            </a:xfrm>
            <a:custGeom>
              <a:avLst/>
              <a:gdLst/>
              <a:ahLst/>
              <a:cxnLst/>
              <a:rect l="l" t="t" r="r" b="b"/>
              <a:pathLst>
                <a:path w="4808" h="3166" extrusionOk="0">
                  <a:moveTo>
                    <a:pt x="4808" y="0"/>
                  </a:moveTo>
                  <a:lnTo>
                    <a:pt x="0" y="2235"/>
                  </a:lnTo>
                  <a:lnTo>
                    <a:pt x="0" y="2888"/>
                  </a:lnTo>
                  <a:lnTo>
                    <a:pt x="592" y="3165"/>
                  </a:lnTo>
                  <a:lnTo>
                    <a:pt x="4808" y="1535"/>
                  </a:lnTo>
                  <a:lnTo>
                    <a:pt x="480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3939153" y="3107249"/>
              <a:ext cx="86740" cy="86157"/>
            </a:xfrm>
            <a:custGeom>
              <a:avLst/>
              <a:gdLst/>
              <a:ahLst/>
              <a:cxnLst/>
              <a:rect l="l" t="t" r="r" b="b"/>
              <a:pathLst>
                <a:path w="1934" h="1921" extrusionOk="0">
                  <a:moveTo>
                    <a:pt x="870" y="0"/>
                  </a:moveTo>
                  <a:lnTo>
                    <a:pt x="774" y="12"/>
                  </a:lnTo>
                  <a:lnTo>
                    <a:pt x="677" y="37"/>
                  </a:lnTo>
                  <a:lnTo>
                    <a:pt x="593" y="73"/>
                  </a:lnTo>
                  <a:lnTo>
                    <a:pt x="508" y="109"/>
                  </a:lnTo>
                  <a:lnTo>
                    <a:pt x="423" y="157"/>
                  </a:lnTo>
                  <a:lnTo>
                    <a:pt x="351" y="218"/>
                  </a:lnTo>
                  <a:lnTo>
                    <a:pt x="291" y="278"/>
                  </a:lnTo>
                  <a:lnTo>
                    <a:pt x="218" y="351"/>
                  </a:lnTo>
                  <a:lnTo>
                    <a:pt x="170" y="423"/>
                  </a:lnTo>
                  <a:lnTo>
                    <a:pt x="121" y="496"/>
                  </a:lnTo>
                  <a:lnTo>
                    <a:pt x="85" y="580"/>
                  </a:lnTo>
                  <a:lnTo>
                    <a:pt x="49" y="665"/>
                  </a:lnTo>
                  <a:lnTo>
                    <a:pt x="25" y="761"/>
                  </a:lnTo>
                  <a:lnTo>
                    <a:pt x="13" y="858"/>
                  </a:lnTo>
                  <a:lnTo>
                    <a:pt x="1" y="955"/>
                  </a:lnTo>
                  <a:lnTo>
                    <a:pt x="13" y="1051"/>
                  </a:lnTo>
                  <a:lnTo>
                    <a:pt x="25" y="1148"/>
                  </a:lnTo>
                  <a:lnTo>
                    <a:pt x="49" y="1244"/>
                  </a:lnTo>
                  <a:lnTo>
                    <a:pt x="85" y="1329"/>
                  </a:lnTo>
                  <a:lnTo>
                    <a:pt x="121" y="1414"/>
                  </a:lnTo>
                  <a:lnTo>
                    <a:pt x="170" y="1498"/>
                  </a:lnTo>
                  <a:lnTo>
                    <a:pt x="218" y="1571"/>
                  </a:lnTo>
                  <a:lnTo>
                    <a:pt x="291" y="1631"/>
                  </a:lnTo>
                  <a:lnTo>
                    <a:pt x="351" y="1704"/>
                  </a:lnTo>
                  <a:lnTo>
                    <a:pt x="423" y="1752"/>
                  </a:lnTo>
                  <a:lnTo>
                    <a:pt x="508" y="1800"/>
                  </a:lnTo>
                  <a:lnTo>
                    <a:pt x="593" y="1848"/>
                  </a:lnTo>
                  <a:lnTo>
                    <a:pt x="677" y="1873"/>
                  </a:lnTo>
                  <a:lnTo>
                    <a:pt x="774" y="1897"/>
                  </a:lnTo>
                  <a:lnTo>
                    <a:pt x="870" y="1909"/>
                  </a:lnTo>
                  <a:lnTo>
                    <a:pt x="967" y="1921"/>
                  </a:lnTo>
                  <a:lnTo>
                    <a:pt x="1064" y="1909"/>
                  </a:lnTo>
                  <a:lnTo>
                    <a:pt x="1160" y="1897"/>
                  </a:lnTo>
                  <a:lnTo>
                    <a:pt x="1257" y="1873"/>
                  </a:lnTo>
                  <a:lnTo>
                    <a:pt x="1341" y="1848"/>
                  </a:lnTo>
                  <a:lnTo>
                    <a:pt x="1426" y="1800"/>
                  </a:lnTo>
                  <a:lnTo>
                    <a:pt x="1499" y="1752"/>
                  </a:lnTo>
                  <a:lnTo>
                    <a:pt x="1583" y="1704"/>
                  </a:lnTo>
                  <a:lnTo>
                    <a:pt x="1643" y="1631"/>
                  </a:lnTo>
                  <a:lnTo>
                    <a:pt x="1704" y="1571"/>
                  </a:lnTo>
                  <a:lnTo>
                    <a:pt x="1764" y="1498"/>
                  </a:lnTo>
                  <a:lnTo>
                    <a:pt x="1813" y="1414"/>
                  </a:lnTo>
                  <a:lnTo>
                    <a:pt x="1849" y="1329"/>
                  </a:lnTo>
                  <a:lnTo>
                    <a:pt x="1885" y="1244"/>
                  </a:lnTo>
                  <a:lnTo>
                    <a:pt x="1909" y="1148"/>
                  </a:lnTo>
                  <a:lnTo>
                    <a:pt x="1921" y="1051"/>
                  </a:lnTo>
                  <a:lnTo>
                    <a:pt x="1933" y="955"/>
                  </a:lnTo>
                  <a:lnTo>
                    <a:pt x="1921" y="858"/>
                  </a:lnTo>
                  <a:lnTo>
                    <a:pt x="1909" y="761"/>
                  </a:lnTo>
                  <a:lnTo>
                    <a:pt x="1885" y="665"/>
                  </a:lnTo>
                  <a:lnTo>
                    <a:pt x="1849" y="580"/>
                  </a:lnTo>
                  <a:lnTo>
                    <a:pt x="1813" y="496"/>
                  </a:lnTo>
                  <a:lnTo>
                    <a:pt x="1764" y="423"/>
                  </a:lnTo>
                  <a:lnTo>
                    <a:pt x="1704" y="351"/>
                  </a:lnTo>
                  <a:lnTo>
                    <a:pt x="1643" y="278"/>
                  </a:lnTo>
                  <a:lnTo>
                    <a:pt x="1583" y="218"/>
                  </a:lnTo>
                  <a:lnTo>
                    <a:pt x="1499" y="157"/>
                  </a:lnTo>
                  <a:lnTo>
                    <a:pt x="1426" y="109"/>
                  </a:lnTo>
                  <a:lnTo>
                    <a:pt x="1341" y="73"/>
                  </a:lnTo>
                  <a:lnTo>
                    <a:pt x="1257" y="37"/>
                  </a:lnTo>
                  <a:lnTo>
                    <a:pt x="1160" y="12"/>
                  </a:lnTo>
                  <a:lnTo>
                    <a:pt x="106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4198118" y="3020553"/>
              <a:ext cx="215684" cy="141995"/>
            </a:xfrm>
            <a:custGeom>
              <a:avLst/>
              <a:gdLst/>
              <a:ahLst/>
              <a:cxnLst/>
              <a:rect l="l" t="t" r="r" b="b"/>
              <a:pathLst>
                <a:path w="4809" h="3166" extrusionOk="0">
                  <a:moveTo>
                    <a:pt x="1" y="0"/>
                  </a:moveTo>
                  <a:lnTo>
                    <a:pt x="1" y="1535"/>
                  </a:lnTo>
                  <a:lnTo>
                    <a:pt x="4217" y="3165"/>
                  </a:lnTo>
                  <a:lnTo>
                    <a:pt x="4809" y="2888"/>
                  </a:lnTo>
                  <a:lnTo>
                    <a:pt x="4809" y="2235"/>
                  </a:lnTo>
                  <a:lnTo>
                    <a:pt x="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4370433" y="3107249"/>
              <a:ext cx="86695" cy="86157"/>
            </a:xfrm>
            <a:custGeom>
              <a:avLst/>
              <a:gdLst/>
              <a:ahLst/>
              <a:cxnLst/>
              <a:rect l="l" t="t" r="r" b="b"/>
              <a:pathLst>
                <a:path w="1933" h="1921" extrusionOk="0">
                  <a:moveTo>
                    <a:pt x="870" y="0"/>
                  </a:moveTo>
                  <a:lnTo>
                    <a:pt x="773" y="12"/>
                  </a:lnTo>
                  <a:lnTo>
                    <a:pt x="677" y="37"/>
                  </a:lnTo>
                  <a:lnTo>
                    <a:pt x="592" y="73"/>
                  </a:lnTo>
                  <a:lnTo>
                    <a:pt x="508" y="109"/>
                  </a:lnTo>
                  <a:lnTo>
                    <a:pt x="423" y="157"/>
                  </a:lnTo>
                  <a:lnTo>
                    <a:pt x="351" y="218"/>
                  </a:lnTo>
                  <a:lnTo>
                    <a:pt x="290" y="278"/>
                  </a:lnTo>
                  <a:lnTo>
                    <a:pt x="230" y="351"/>
                  </a:lnTo>
                  <a:lnTo>
                    <a:pt x="169" y="423"/>
                  </a:lnTo>
                  <a:lnTo>
                    <a:pt x="121" y="496"/>
                  </a:lnTo>
                  <a:lnTo>
                    <a:pt x="85" y="580"/>
                  </a:lnTo>
                  <a:lnTo>
                    <a:pt x="49" y="665"/>
                  </a:lnTo>
                  <a:lnTo>
                    <a:pt x="24" y="761"/>
                  </a:lnTo>
                  <a:lnTo>
                    <a:pt x="12" y="858"/>
                  </a:lnTo>
                  <a:lnTo>
                    <a:pt x="0" y="955"/>
                  </a:lnTo>
                  <a:lnTo>
                    <a:pt x="12" y="1051"/>
                  </a:lnTo>
                  <a:lnTo>
                    <a:pt x="24" y="1148"/>
                  </a:lnTo>
                  <a:lnTo>
                    <a:pt x="49" y="1244"/>
                  </a:lnTo>
                  <a:lnTo>
                    <a:pt x="85" y="1329"/>
                  </a:lnTo>
                  <a:lnTo>
                    <a:pt x="121" y="1414"/>
                  </a:lnTo>
                  <a:lnTo>
                    <a:pt x="169" y="1498"/>
                  </a:lnTo>
                  <a:lnTo>
                    <a:pt x="230" y="1571"/>
                  </a:lnTo>
                  <a:lnTo>
                    <a:pt x="290" y="1631"/>
                  </a:lnTo>
                  <a:lnTo>
                    <a:pt x="351" y="1704"/>
                  </a:lnTo>
                  <a:lnTo>
                    <a:pt x="423" y="1752"/>
                  </a:lnTo>
                  <a:lnTo>
                    <a:pt x="508" y="1800"/>
                  </a:lnTo>
                  <a:lnTo>
                    <a:pt x="592" y="1848"/>
                  </a:lnTo>
                  <a:lnTo>
                    <a:pt x="677" y="1873"/>
                  </a:lnTo>
                  <a:lnTo>
                    <a:pt x="773" y="1897"/>
                  </a:lnTo>
                  <a:lnTo>
                    <a:pt x="870" y="1909"/>
                  </a:lnTo>
                  <a:lnTo>
                    <a:pt x="967" y="1921"/>
                  </a:lnTo>
                  <a:lnTo>
                    <a:pt x="1063" y="1909"/>
                  </a:lnTo>
                  <a:lnTo>
                    <a:pt x="1160" y="1897"/>
                  </a:lnTo>
                  <a:lnTo>
                    <a:pt x="1257" y="1873"/>
                  </a:lnTo>
                  <a:lnTo>
                    <a:pt x="1341" y="1848"/>
                  </a:lnTo>
                  <a:lnTo>
                    <a:pt x="1426" y="1800"/>
                  </a:lnTo>
                  <a:lnTo>
                    <a:pt x="1510" y="1752"/>
                  </a:lnTo>
                  <a:lnTo>
                    <a:pt x="1583" y="1704"/>
                  </a:lnTo>
                  <a:lnTo>
                    <a:pt x="1643" y="1631"/>
                  </a:lnTo>
                  <a:lnTo>
                    <a:pt x="1703" y="1571"/>
                  </a:lnTo>
                  <a:lnTo>
                    <a:pt x="1764" y="1498"/>
                  </a:lnTo>
                  <a:lnTo>
                    <a:pt x="1812" y="1414"/>
                  </a:lnTo>
                  <a:lnTo>
                    <a:pt x="1848" y="1329"/>
                  </a:lnTo>
                  <a:lnTo>
                    <a:pt x="1885" y="1244"/>
                  </a:lnTo>
                  <a:lnTo>
                    <a:pt x="1909" y="1148"/>
                  </a:lnTo>
                  <a:lnTo>
                    <a:pt x="1921" y="1051"/>
                  </a:lnTo>
                  <a:lnTo>
                    <a:pt x="1933" y="955"/>
                  </a:lnTo>
                  <a:lnTo>
                    <a:pt x="1921" y="858"/>
                  </a:lnTo>
                  <a:lnTo>
                    <a:pt x="1909" y="761"/>
                  </a:lnTo>
                  <a:lnTo>
                    <a:pt x="1885" y="665"/>
                  </a:lnTo>
                  <a:lnTo>
                    <a:pt x="1848" y="580"/>
                  </a:lnTo>
                  <a:lnTo>
                    <a:pt x="1812" y="496"/>
                  </a:lnTo>
                  <a:lnTo>
                    <a:pt x="1764" y="423"/>
                  </a:lnTo>
                  <a:lnTo>
                    <a:pt x="1703" y="351"/>
                  </a:lnTo>
                  <a:lnTo>
                    <a:pt x="1643" y="278"/>
                  </a:lnTo>
                  <a:lnTo>
                    <a:pt x="1583" y="218"/>
                  </a:lnTo>
                  <a:lnTo>
                    <a:pt x="1510" y="157"/>
                  </a:lnTo>
                  <a:lnTo>
                    <a:pt x="1426" y="109"/>
                  </a:lnTo>
                  <a:lnTo>
                    <a:pt x="1341" y="73"/>
                  </a:lnTo>
                  <a:lnTo>
                    <a:pt x="1257" y="37"/>
                  </a:lnTo>
                  <a:lnTo>
                    <a:pt x="1160" y="12"/>
                  </a:lnTo>
                  <a:lnTo>
                    <a:pt x="1063"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a:off x="4154793" y="2479837"/>
              <a:ext cx="86740" cy="247662"/>
            </a:xfrm>
            <a:custGeom>
              <a:avLst/>
              <a:gdLst/>
              <a:ahLst/>
              <a:cxnLst/>
              <a:rect l="l" t="t" r="r" b="b"/>
              <a:pathLst>
                <a:path w="1934" h="5522" extrusionOk="0">
                  <a:moveTo>
                    <a:pt x="0" y="1"/>
                  </a:moveTo>
                  <a:lnTo>
                    <a:pt x="0" y="5521"/>
                  </a:lnTo>
                  <a:lnTo>
                    <a:pt x="1933" y="5521"/>
                  </a:lnTo>
                  <a:lnTo>
                    <a:pt x="193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4135821" y="2631566"/>
              <a:ext cx="26596" cy="24937"/>
            </a:xfrm>
            <a:custGeom>
              <a:avLst/>
              <a:gdLst/>
              <a:ahLst/>
              <a:cxnLst/>
              <a:rect l="l" t="t" r="r" b="b"/>
              <a:pathLst>
                <a:path w="593" h="556" extrusionOk="0">
                  <a:moveTo>
                    <a:pt x="1" y="0"/>
                  </a:moveTo>
                  <a:lnTo>
                    <a:pt x="1" y="556"/>
                  </a:lnTo>
                  <a:lnTo>
                    <a:pt x="593" y="556"/>
                  </a:lnTo>
                  <a:lnTo>
                    <a:pt x="593"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4125550" y="2619636"/>
              <a:ext cx="11930" cy="48797"/>
            </a:xfrm>
            <a:custGeom>
              <a:avLst/>
              <a:gdLst/>
              <a:ahLst/>
              <a:cxnLst/>
              <a:rect l="l" t="t" r="r" b="b"/>
              <a:pathLst>
                <a:path w="266" h="1088" extrusionOk="0">
                  <a:moveTo>
                    <a:pt x="0" y="0"/>
                  </a:moveTo>
                  <a:lnTo>
                    <a:pt x="0" y="1088"/>
                  </a:lnTo>
                  <a:lnTo>
                    <a:pt x="266" y="1088"/>
                  </a:lnTo>
                  <a:lnTo>
                    <a:pt x="266"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4842303" y="2996155"/>
              <a:ext cx="262821" cy="197250"/>
            </a:xfrm>
            <a:custGeom>
              <a:avLst/>
              <a:gdLst/>
              <a:ahLst/>
              <a:cxnLst/>
              <a:rect l="l" t="t" r="r" b="b"/>
              <a:pathLst>
                <a:path w="5860" h="4398" extrusionOk="0">
                  <a:moveTo>
                    <a:pt x="2960" y="1"/>
                  </a:moveTo>
                  <a:lnTo>
                    <a:pt x="1" y="134"/>
                  </a:lnTo>
                  <a:lnTo>
                    <a:pt x="593" y="4398"/>
                  </a:lnTo>
                  <a:lnTo>
                    <a:pt x="5860" y="4398"/>
                  </a:lnTo>
                  <a:lnTo>
                    <a:pt x="5739" y="4253"/>
                  </a:lnTo>
                  <a:lnTo>
                    <a:pt x="5582" y="4108"/>
                  </a:lnTo>
                  <a:lnTo>
                    <a:pt x="5413" y="3975"/>
                  </a:lnTo>
                  <a:lnTo>
                    <a:pt x="5231" y="3854"/>
                  </a:lnTo>
                  <a:lnTo>
                    <a:pt x="5038" y="3734"/>
                  </a:lnTo>
                  <a:lnTo>
                    <a:pt x="4833" y="3625"/>
                  </a:lnTo>
                  <a:lnTo>
                    <a:pt x="4627" y="3528"/>
                  </a:lnTo>
                  <a:lnTo>
                    <a:pt x="4422" y="3432"/>
                  </a:lnTo>
                  <a:lnTo>
                    <a:pt x="4048" y="3287"/>
                  </a:lnTo>
                  <a:lnTo>
                    <a:pt x="3721" y="3166"/>
                  </a:lnTo>
                  <a:lnTo>
                    <a:pt x="3431" y="3081"/>
                  </a:lnTo>
                  <a:lnTo>
                    <a:pt x="296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582799" y="2965836"/>
              <a:ext cx="243849" cy="227569"/>
            </a:xfrm>
            <a:custGeom>
              <a:avLst/>
              <a:gdLst/>
              <a:ahLst/>
              <a:cxnLst/>
              <a:rect l="l" t="t" r="r" b="b"/>
              <a:pathLst>
                <a:path w="5437" h="5074" extrusionOk="0">
                  <a:moveTo>
                    <a:pt x="1160" y="0"/>
                  </a:moveTo>
                  <a:lnTo>
                    <a:pt x="1" y="5074"/>
                  </a:lnTo>
                  <a:lnTo>
                    <a:pt x="5436" y="5074"/>
                  </a:lnTo>
                  <a:lnTo>
                    <a:pt x="5424" y="5026"/>
                  </a:lnTo>
                  <a:lnTo>
                    <a:pt x="5388" y="4905"/>
                  </a:lnTo>
                  <a:lnTo>
                    <a:pt x="5352" y="4832"/>
                  </a:lnTo>
                  <a:lnTo>
                    <a:pt x="5304" y="4736"/>
                  </a:lnTo>
                  <a:lnTo>
                    <a:pt x="5231" y="4639"/>
                  </a:lnTo>
                  <a:lnTo>
                    <a:pt x="5134" y="4530"/>
                  </a:lnTo>
                  <a:lnTo>
                    <a:pt x="5014" y="4434"/>
                  </a:lnTo>
                  <a:lnTo>
                    <a:pt x="4869" y="4325"/>
                  </a:lnTo>
                  <a:lnTo>
                    <a:pt x="4700" y="4228"/>
                  </a:lnTo>
                  <a:lnTo>
                    <a:pt x="4494" y="4132"/>
                  </a:lnTo>
                  <a:lnTo>
                    <a:pt x="4253" y="4047"/>
                  </a:lnTo>
                  <a:lnTo>
                    <a:pt x="3975" y="3975"/>
                  </a:lnTo>
                  <a:lnTo>
                    <a:pt x="3661" y="3914"/>
                  </a:lnTo>
                  <a:lnTo>
                    <a:pt x="3298" y="3878"/>
                  </a:lnTo>
                  <a:lnTo>
                    <a:pt x="4144" y="677"/>
                  </a:lnTo>
                  <a:lnTo>
                    <a:pt x="1160"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21"/>
          <p:cNvGrpSpPr/>
          <p:nvPr/>
        </p:nvGrpSpPr>
        <p:grpSpPr>
          <a:xfrm>
            <a:off x="1284700" y="3234976"/>
            <a:ext cx="660900" cy="394519"/>
            <a:chOff x="1284700" y="3234975"/>
            <a:chExt cx="660900" cy="628800"/>
          </a:xfrm>
        </p:grpSpPr>
        <p:sp>
          <p:nvSpPr>
            <p:cNvPr id="614" name="Google Shape;614;p21"/>
            <p:cNvSpPr/>
            <p:nvPr/>
          </p:nvSpPr>
          <p:spPr>
            <a:xfrm>
              <a:off x="1284700" y="3234975"/>
              <a:ext cx="660900" cy="62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21"/>
            <p:cNvGrpSpPr/>
            <p:nvPr/>
          </p:nvGrpSpPr>
          <p:grpSpPr>
            <a:xfrm>
              <a:off x="1348591" y="3283019"/>
              <a:ext cx="533132" cy="538065"/>
              <a:chOff x="1077053" y="1870794"/>
              <a:chExt cx="533132" cy="538065"/>
            </a:xfrm>
          </p:grpSpPr>
          <p:sp>
            <p:nvSpPr>
              <p:cNvPr id="616" name="Google Shape;616;p21"/>
              <p:cNvSpPr/>
              <p:nvPr/>
            </p:nvSpPr>
            <p:spPr>
              <a:xfrm>
                <a:off x="1077053" y="1870794"/>
                <a:ext cx="533132" cy="538065"/>
              </a:xfrm>
              <a:custGeom>
                <a:avLst/>
                <a:gdLst/>
                <a:ahLst/>
                <a:cxnLst/>
                <a:rect l="l" t="t" r="r" b="b"/>
                <a:pathLst>
                  <a:path w="11887" h="11997" extrusionOk="0">
                    <a:moveTo>
                      <a:pt x="2163" y="1"/>
                    </a:moveTo>
                    <a:lnTo>
                      <a:pt x="1933" y="13"/>
                    </a:lnTo>
                    <a:lnTo>
                      <a:pt x="1728" y="49"/>
                    </a:lnTo>
                    <a:lnTo>
                      <a:pt x="1522" y="97"/>
                    </a:lnTo>
                    <a:lnTo>
                      <a:pt x="1317" y="170"/>
                    </a:lnTo>
                    <a:lnTo>
                      <a:pt x="1136" y="266"/>
                    </a:lnTo>
                    <a:lnTo>
                      <a:pt x="955" y="375"/>
                    </a:lnTo>
                    <a:lnTo>
                      <a:pt x="785" y="496"/>
                    </a:lnTo>
                    <a:lnTo>
                      <a:pt x="640" y="629"/>
                    </a:lnTo>
                    <a:lnTo>
                      <a:pt x="496" y="786"/>
                    </a:lnTo>
                    <a:lnTo>
                      <a:pt x="375" y="955"/>
                    </a:lnTo>
                    <a:lnTo>
                      <a:pt x="266" y="1124"/>
                    </a:lnTo>
                    <a:lnTo>
                      <a:pt x="169" y="1317"/>
                    </a:lnTo>
                    <a:lnTo>
                      <a:pt x="97" y="1511"/>
                    </a:lnTo>
                    <a:lnTo>
                      <a:pt x="49" y="1716"/>
                    </a:lnTo>
                    <a:lnTo>
                      <a:pt x="12" y="1933"/>
                    </a:lnTo>
                    <a:lnTo>
                      <a:pt x="0" y="2151"/>
                    </a:lnTo>
                    <a:lnTo>
                      <a:pt x="0" y="9846"/>
                    </a:lnTo>
                    <a:lnTo>
                      <a:pt x="12" y="10063"/>
                    </a:lnTo>
                    <a:lnTo>
                      <a:pt x="49" y="10281"/>
                    </a:lnTo>
                    <a:lnTo>
                      <a:pt x="97" y="10486"/>
                    </a:lnTo>
                    <a:lnTo>
                      <a:pt x="169" y="10679"/>
                    </a:lnTo>
                    <a:lnTo>
                      <a:pt x="266" y="10873"/>
                    </a:lnTo>
                    <a:lnTo>
                      <a:pt x="375" y="11054"/>
                    </a:lnTo>
                    <a:lnTo>
                      <a:pt x="496" y="11211"/>
                    </a:lnTo>
                    <a:lnTo>
                      <a:pt x="640" y="11368"/>
                    </a:lnTo>
                    <a:lnTo>
                      <a:pt x="785" y="11513"/>
                    </a:lnTo>
                    <a:lnTo>
                      <a:pt x="955" y="11634"/>
                    </a:lnTo>
                    <a:lnTo>
                      <a:pt x="1136" y="11742"/>
                    </a:lnTo>
                    <a:lnTo>
                      <a:pt x="1317" y="11827"/>
                    </a:lnTo>
                    <a:lnTo>
                      <a:pt x="1522" y="11899"/>
                    </a:lnTo>
                    <a:lnTo>
                      <a:pt x="1728" y="11960"/>
                    </a:lnTo>
                    <a:lnTo>
                      <a:pt x="1933" y="11984"/>
                    </a:lnTo>
                    <a:lnTo>
                      <a:pt x="2163" y="11996"/>
                    </a:lnTo>
                    <a:lnTo>
                      <a:pt x="9737" y="11996"/>
                    </a:lnTo>
                    <a:lnTo>
                      <a:pt x="9954" y="11984"/>
                    </a:lnTo>
                    <a:lnTo>
                      <a:pt x="10172" y="11960"/>
                    </a:lnTo>
                    <a:lnTo>
                      <a:pt x="10377" y="11899"/>
                    </a:lnTo>
                    <a:lnTo>
                      <a:pt x="10570" y="11827"/>
                    </a:lnTo>
                    <a:lnTo>
                      <a:pt x="10763" y="11742"/>
                    </a:lnTo>
                    <a:lnTo>
                      <a:pt x="10945" y="11634"/>
                    </a:lnTo>
                    <a:lnTo>
                      <a:pt x="11102" y="11513"/>
                    </a:lnTo>
                    <a:lnTo>
                      <a:pt x="11259" y="11368"/>
                    </a:lnTo>
                    <a:lnTo>
                      <a:pt x="11404" y="11211"/>
                    </a:lnTo>
                    <a:lnTo>
                      <a:pt x="11524" y="11054"/>
                    </a:lnTo>
                    <a:lnTo>
                      <a:pt x="11633" y="10873"/>
                    </a:lnTo>
                    <a:lnTo>
                      <a:pt x="11718" y="10679"/>
                    </a:lnTo>
                    <a:lnTo>
                      <a:pt x="11790" y="10486"/>
                    </a:lnTo>
                    <a:lnTo>
                      <a:pt x="11851" y="10281"/>
                    </a:lnTo>
                    <a:lnTo>
                      <a:pt x="11875" y="10063"/>
                    </a:lnTo>
                    <a:lnTo>
                      <a:pt x="11887" y="9846"/>
                    </a:lnTo>
                    <a:lnTo>
                      <a:pt x="11887" y="2151"/>
                    </a:lnTo>
                    <a:lnTo>
                      <a:pt x="11875" y="1933"/>
                    </a:lnTo>
                    <a:lnTo>
                      <a:pt x="11851" y="1716"/>
                    </a:lnTo>
                    <a:lnTo>
                      <a:pt x="11790" y="1511"/>
                    </a:lnTo>
                    <a:lnTo>
                      <a:pt x="11718" y="1317"/>
                    </a:lnTo>
                    <a:lnTo>
                      <a:pt x="11633" y="1124"/>
                    </a:lnTo>
                    <a:lnTo>
                      <a:pt x="11524" y="955"/>
                    </a:lnTo>
                    <a:lnTo>
                      <a:pt x="11404" y="786"/>
                    </a:lnTo>
                    <a:lnTo>
                      <a:pt x="11259" y="629"/>
                    </a:lnTo>
                    <a:lnTo>
                      <a:pt x="11102" y="496"/>
                    </a:lnTo>
                    <a:lnTo>
                      <a:pt x="10945" y="375"/>
                    </a:lnTo>
                    <a:lnTo>
                      <a:pt x="10763" y="266"/>
                    </a:lnTo>
                    <a:lnTo>
                      <a:pt x="10570" y="170"/>
                    </a:lnTo>
                    <a:lnTo>
                      <a:pt x="10377" y="97"/>
                    </a:lnTo>
                    <a:lnTo>
                      <a:pt x="10172" y="49"/>
                    </a:lnTo>
                    <a:lnTo>
                      <a:pt x="9954" y="13"/>
                    </a:lnTo>
                    <a:lnTo>
                      <a:pt x="9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1109570" y="1903311"/>
                <a:ext cx="468144" cy="473033"/>
              </a:xfrm>
              <a:custGeom>
                <a:avLst/>
                <a:gdLst/>
                <a:ahLst/>
                <a:cxnLst/>
                <a:rect l="l" t="t" r="r" b="b"/>
                <a:pathLst>
                  <a:path w="10438" h="10547" extrusionOk="0">
                    <a:moveTo>
                      <a:pt x="1438" y="0"/>
                    </a:moveTo>
                    <a:lnTo>
                      <a:pt x="1281" y="13"/>
                    </a:lnTo>
                    <a:lnTo>
                      <a:pt x="1148" y="37"/>
                    </a:lnTo>
                    <a:lnTo>
                      <a:pt x="1003" y="61"/>
                    </a:lnTo>
                    <a:lnTo>
                      <a:pt x="882" y="109"/>
                    </a:lnTo>
                    <a:lnTo>
                      <a:pt x="749" y="170"/>
                    </a:lnTo>
                    <a:lnTo>
                      <a:pt x="640" y="242"/>
                    </a:lnTo>
                    <a:lnTo>
                      <a:pt x="519" y="327"/>
                    </a:lnTo>
                    <a:lnTo>
                      <a:pt x="423" y="423"/>
                    </a:lnTo>
                    <a:lnTo>
                      <a:pt x="326" y="520"/>
                    </a:lnTo>
                    <a:lnTo>
                      <a:pt x="254" y="629"/>
                    </a:lnTo>
                    <a:lnTo>
                      <a:pt x="181" y="749"/>
                    </a:lnTo>
                    <a:lnTo>
                      <a:pt x="121" y="870"/>
                    </a:lnTo>
                    <a:lnTo>
                      <a:pt x="73" y="1003"/>
                    </a:lnTo>
                    <a:lnTo>
                      <a:pt x="36" y="1148"/>
                    </a:lnTo>
                    <a:lnTo>
                      <a:pt x="12" y="1281"/>
                    </a:lnTo>
                    <a:lnTo>
                      <a:pt x="0" y="1426"/>
                    </a:lnTo>
                    <a:lnTo>
                      <a:pt x="0" y="9121"/>
                    </a:lnTo>
                    <a:lnTo>
                      <a:pt x="12" y="9266"/>
                    </a:lnTo>
                    <a:lnTo>
                      <a:pt x="36" y="9411"/>
                    </a:lnTo>
                    <a:lnTo>
                      <a:pt x="73" y="9544"/>
                    </a:lnTo>
                    <a:lnTo>
                      <a:pt x="121" y="9676"/>
                    </a:lnTo>
                    <a:lnTo>
                      <a:pt x="181" y="9797"/>
                    </a:lnTo>
                    <a:lnTo>
                      <a:pt x="254" y="9918"/>
                    </a:lnTo>
                    <a:lnTo>
                      <a:pt x="326" y="10027"/>
                    </a:lnTo>
                    <a:lnTo>
                      <a:pt x="423" y="10136"/>
                    </a:lnTo>
                    <a:lnTo>
                      <a:pt x="519" y="10220"/>
                    </a:lnTo>
                    <a:lnTo>
                      <a:pt x="640" y="10305"/>
                    </a:lnTo>
                    <a:lnTo>
                      <a:pt x="749" y="10377"/>
                    </a:lnTo>
                    <a:lnTo>
                      <a:pt x="882" y="10438"/>
                    </a:lnTo>
                    <a:lnTo>
                      <a:pt x="1003" y="10486"/>
                    </a:lnTo>
                    <a:lnTo>
                      <a:pt x="1148" y="10522"/>
                    </a:lnTo>
                    <a:lnTo>
                      <a:pt x="1281" y="10546"/>
                    </a:lnTo>
                    <a:lnTo>
                      <a:pt x="9157" y="10546"/>
                    </a:lnTo>
                    <a:lnTo>
                      <a:pt x="9302" y="10522"/>
                    </a:lnTo>
                    <a:lnTo>
                      <a:pt x="9434" y="10486"/>
                    </a:lnTo>
                    <a:lnTo>
                      <a:pt x="9567" y="10438"/>
                    </a:lnTo>
                    <a:lnTo>
                      <a:pt x="9688" y="10377"/>
                    </a:lnTo>
                    <a:lnTo>
                      <a:pt x="9809" y="10305"/>
                    </a:lnTo>
                    <a:lnTo>
                      <a:pt x="9918" y="10220"/>
                    </a:lnTo>
                    <a:lnTo>
                      <a:pt x="10026" y="10136"/>
                    </a:lnTo>
                    <a:lnTo>
                      <a:pt x="10111" y="10027"/>
                    </a:lnTo>
                    <a:lnTo>
                      <a:pt x="10195" y="9918"/>
                    </a:lnTo>
                    <a:lnTo>
                      <a:pt x="10268" y="9797"/>
                    </a:lnTo>
                    <a:lnTo>
                      <a:pt x="10328" y="9676"/>
                    </a:lnTo>
                    <a:lnTo>
                      <a:pt x="10377" y="9544"/>
                    </a:lnTo>
                    <a:lnTo>
                      <a:pt x="10413" y="9411"/>
                    </a:lnTo>
                    <a:lnTo>
                      <a:pt x="10437" y="9266"/>
                    </a:lnTo>
                    <a:lnTo>
                      <a:pt x="10437" y="9121"/>
                    </a:lnTo>
                    <a:lnTo>
                      <a:pt x="10437" y="1426"/>
                    </a:lnTo>
                    <a:lnTo>
                      <a:pt x="10437" y="1281"/>
                    </a:lnTo>
                    <a:lnTo>
                      <a:pt x="10413" y="1148"/>
                    </a:lnTo>
                    <a:lnTo>
                      <a:pt x="10377" y="1003"/>
                    </a:lnTo>
                    <a:lnTo>
                      <a:pt x="10328" y="870"/>
                    </a:lnTo>
                    <a:lnTo>
                      <a:pt x="10268" y="749"/>
                    </a:lnTo>
                    <a:lnTo>
                      <a:pt x="10195" y="629"/>
                    </a:lnTo>
                    <a:lnTo>
                      <a:pt x="10111" y="520"/>
                    </a:lnTo>
                    <a:lnTo>
                      <a:pt x="10026" y="423"/>
                    </a:lnTo>
                    <a:lnTo>
                      <a:pt x="9918" y="327"/>
                    </a:lnTo>
                    <a:lnTo>
                      <a:pt x="9809" y="242"/>
                    </a:lnTo>
                    <a:lnTo>
                      <a:pt x="9688" y="170"/>
                    </a:lnTo>
                    <a:lnTo>
                      <a:pt x="9567" y="109"/>
                    </a:lnTo>
                    <a:lnTo>
                      <a:pt x="9434" y="61"/>
                    </a:lnTo>
                    <a:lnTo>
                      <a:pt x="9302" y="37"/>
                    </a:lnTo>
                    <a:lnTo>
                      <a:pt x="9157" y="13"/>
                    </a:lnTo>
                    <a:lnTo>
                      <a:pt x="90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1123114" y="2072890"/>
                <a:ext cx="441593" cy="146346"/>
              </a:xfrm>
              <a:custGeom>
                <a:avLst/>
                <a:gdLst/>
                <a:ahLst/>
                <a:cxnLst/>
                <a:rect l="l" t="t" r="r" b="b"/>
                <a:pathLst>
                  <a:path w="9846" h="3263" extrusionOk="0">
                    <a:moveTo>
                      <a:pt x="0" y="1"/>
                    </a:moveTo>
                    <a:lnTo>
                      <a:pt x="0" y="3262"/>
                    </a:lnTo>
                    <a:lnTo>
                      <a:pt x="9845" y="3262"/>
                    </a:lnTo>
                    <a:lnTo>
                      <a:pt x="9845" y="1"/>
                    </a:lnTo>
                    <a:close/>
                  </a:path>
                </a:pathLst>
              </a:custGeom>
              <a:solidFill>
                <a:srgbClr val="DCD9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399931" y="2127607"/>
                <a:ext cx="52071" cy="42832"/>
              </a:xfrm>
              <a:custGeom>
                <a:avLst/>
                <a:gdLst/>
                <a:ahLst/>
                <a:cxnLst/>
                <a:rect l="l" t="t" r="r" b="b"/>
                <a:pathLst>
                  <a:path w="1161" h="955" extrusionOk="0">
                    <a:moveTo>
                      <a:pt x="1" y="1"/>
                    </a:moveTo>
                    <a:lnTo>
                      <a:pt x="242" y="955"/>
                    </a:lnTo>
                    <a:lnTo>
                      <a:pt x="363" y="955"/>
                    </a:lnTo>
                    <a:lnTo>
                      <a:pt x="496" y="460"/>
                    </a:lnTo>
                    <a:lnTo>
                      <a:pt x="544" y="290"/>
                    </a:lnTo>
                    <a:lnTo>
                      <a:pt x="581" y="146"/>
                    </a:lnTo>
                    <a:lnTo>
                      <a:pt x="605" y="290"/>
                    </a:lnTo>
                    <a:lnTo>
                      <a:pt x="641" y="460"/>
                    </a:lnTo>
                    <a:lnTo>
                      <a:pt x="762" y="955"/>
                    </a:lnTo>
                    <a:lnTo>
                      <a:pt x="883" y="955"/>
                    </a:lnTo>
                    <a:lnTo>
                      <a:pt x="1161" y="1"/>
                    </a:lnTo>
                    <a:lnTo>
                      <a:pt x="1028" y="1"/>
                    </a:lnTo>
                    <a:lnTo>
                      <a:pt x="907" y="484"/>
                    </a:lnTo>
                    <a:lnTo>
                      <a:pt x="834" y="810"/>
                    </a:lnTo>
                    <a:lnTo>
                      <a:pt x="822" y="810"/>
                    </a:lnTo>
                    <a:lnTo>
                      <a:pt x="798" y="653"/>
                    </a:lnTo>
                    <a:lnTo>
                      <a:pt x="762" y="484"/>
                    </a:lnTo>
                    <a:lnTo>
                      <a:pt x="641" y="1"/>
                    </a:lnTo>
                    <a:lnTo>
                      <a:pt x="520" y="1"/>
                    </a:lnTo>
                    <a:lnTo>
                      <a:pt x="387" y="484"/>
                    </a:lnTo>
                    <a:lnTo>
                      <a:pt x="351" y="653"/>
                    </a:lnTo>
                    <a:lnTo>
                      <a:pt x="315" y="810"/>
                    </a:lnTo>
                    <a:lnTo>
                      <a:pt x="242" y="484"/>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1457384" y="2127607"/>
                <a:ext cx="52026" cy="42832"/>
              </a:xfrm>
              <a:custGeom>
                <a:avLst/>
                <a:gdLst/>
                <a:ahLst/>
                <a:cxnLst/>
                <a:rect l="l" t="t" r="r" b="b"/>
                <a:pathLst>
                  <a:path w="1160" h="955" extrusionOk="0">
                    <a:moveTo>
                      <a:pt x="0" y="1"/>
                    </a:moveTo>
                    <a:lnTo>
                      <a:pt x="242" y="955"/>
                    </a:lnTo>
                    <a:lnTo>
                      <a:pt x="363" y="955"/>
                    </a:lnTo>
                    <a:lnTo>
                      <a:pt x="496" y="460"/>
                    </a:lnTo>
                    <a:lnTo>
                      <a:pt x="544" y="290"/>
                    </a:lnTo>
                    <a:lnTo>
                      <a:pt x="568" y="146"/>
                    </a:lnTo>
                    <a:lnTo>
                      <a:pt x="580" y="146"/>
                    </a:lnTo>
                    <a:lnTo>
                      <a:pt x="604" y="290"/>
                    </a:lnTo>
                    <a:lnTo>
                      <a:pt x="641" y="460"/>
                    </a:lnTo>
                    <a:lnTo>
                      <a:pt x="761" y="955"/>
                    </a:lnTo>
                    <a:lnTo>
                      <a:pt x="882" y="955"/>
                    </a:lnTo>
                    <a:lnTo>
                      <a:pt x="1160" y="1"/>
                    </a:lnTo>
                    <a:lnTo>
                      <a:pt x="1027" y="1"/>
                    </a:lnTo>
                    <a:lnTo>
                      <a:pt x="906" y="484"/>
                    </a:lnTo>
                    <a:lnTo>
                      <a:pt x="834" y="810"/>
                    </a:lnTo>
                    <a:lnTo>
                      <a:pt x="822" y="810"/>
                    </a:lnTo>
                    <a:lnTo>
                      <a:pt x="798" y="653"/>
                    </a:lnTo>
                    <a:lnTo>
                      <a:pt x="761" y="484"/>
                    </a:lnTo>
                    <a:lnTo>
                      <a:pt x="641" y="1"/>
                    </a:lnTo>
                    <a:lnTo>
                      <a:pt x="520" y="1"/>
                    </a:lnTo>
                    <a:lnTo>
                      <a:pt x="387" y="484"/>
                    </a:lnTo>
                    <a:lnTo>
                      <a:pt x="339" y="653"/>
                    </a:lnTo>
                    <a:lnTo>
                      <a:pt x="314" y="810"/>
                    </a:lnTo>
                    <a:lnTo>
                      <a:pt x="242" y="484"/>
                    </a:lnTo>
                    <a:lnTo>
                      <a:pt x="1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1289386" y="2102718"/>
                <a:ext cx="82974" cy="67734"/>
              </a:xfrm>
              <a:custGeom>
                <a:avLst/>
                <a:gdLst/>
                <a:ahLst/>
                <a:cxnLst/>
                <a:rect l="l" t="t" r="r" b="b"/>
                <a:pathLst>
                  <a:path w="1584" h="1293" extrusionOk="0">
                    <a:moveTo>
                      <a:pt x="1" y="0"/>
                    </a:moveTo>
                    <a:lnTo>
                      <a:pt x="327" y="1293"/>
                    </a:lnTo>
                    <a:lnTo>
                      <a:pt x="508" y="1293"/>
                    </a:lnTo>
                    <a:lnTo>
                      <a:pt x="689" y="616"/>
                    </a:lnTo>
                    <a:lnTo>
                      <a:pt x="750" y="399"/>
                    </a:lnTo>
                    <a:lnTo>
                      <a:pt x="786" y="194"/>
                    </a:lnTo>
                    <a:lnTo>
                      <a:pt x="798" y="194"/>
                    </a:lnTo>
                    <a:lnTo>
                      <a:pt x="822" y="399"/>
                    </a:lnTo>
                    <a:lnTo>
                      <a:pt x="883" y="616"/>
                    </a:lnTo>
                    <a:lnTo>
                      <a:pt x="1040" y="1293"/>
                    </a:lnTo>
                    <a:lnTo>
                      <a:pt x="1209" y="1293"/>
                    </a:lnTo>
                    <a:lnTo>
                      <a:pt x="1583" y="0"/>
                    </a:lnTo>
                    <a:lnTo>
                      <a:pt x="1414" y="0"/>
                    </a:lnTo>
                    <a:lnTo>
                      <a:pt x="1233" y="653"/>
                    </a:lnTo>
                    <a:lnTo>
                      <a:pt x="1185" y="882"/>
                    </a:lnTo>
                    <a:lnTo>
                      <a:pt x="1136" y="1100"/>
                    </a:lnTo>
                    <a:lnTo>
                      <a:pt x="1088" y="882"/>
                    </a:lnTo>
                    <a:lnTo>
                      <a:pt x="1040" y="653"/>
                    </a:lnTo>
                    <a:lnTo>
                      <a:pt x="883" y="0"/>
                    </a:lnTo>
                    <a:lnTo>
                      <a:pt x="713" y="0"/>
                    </a:lnTo>
                    <a:lnTo>
                      <a:pt x="544" y="653"/>
                    </a:lnTo>
                    <a:lnTo>
                      <a:pt x="472" y="894"/>
                    </a:lnTo>
                    <a:lnTo>
                      <a:pt x="436" y="1100"/>
                    </a:lnTo>
                    <a:lnTo>
                      <a:pt x="339" y="653"/>
                    </a:lnTo>
                    <a:lnTo>
                      <a:pt x="1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1203262" y="2012745"/>
                <a:ext cx="255241" cy="255241"/>
              </a:xfrm>
              <a:custGeom>
                <a:avLst/>
                <a:gdLst/>
                <a:ahLst/>
                <a:cxnLst/>
                <a:rect l="l" t="t" r="r" b="b"/>
                <a:pathLst>
                  <a:path w="5691" h="5691" extrusionOk="0">
                    <a:moveTo>
                      <a:pt x="2852" y="508"/>
                    </a:moveTo>
                    <a:lnTo>
                      <a:pt x="3093" y="520"/>
                    </a:lnTo>
                    <a:lnTo>
                      <a:pt x="3323" y="556"/>
                    </a:lnTo>
                    <a:lnTo>
                      <a:pt x="3540" y="617"/>
                    </a:lnTo>
                    <a:lnTo>
                      <a:pt x="3758" y="701"/>
                    </a:lnTo>
                    <a:lnTo>
                      <a:pt x="3963" y="798"/>
                    </a:lnTo>
                    <a:lnTo>
                      <a:pt x="4156" y="907"/>
                    </a:lnTo>
                    <a:lnTo>
                      <a:pt x="4338" y="1052"/>
                    </a:lnTo>
                    <a:lnTo>
                      <a:pt x="4495" y="1197"/>
                    </a:lnTo>
                    <a:lnTo>
                      <a:pt x="4652" y="1366"/>
                    </a:lnTo>
                    <a:lnTo>
                      <a:pt x="4785" y="1547"/>
                    </a:lnTo>
                    <a:lnTo>
                      <a:pt x="4905" y="1728"/>
                    </a:lnTo>
                    <a:lnTo>
                      <a:pt x="5002" y="1933"/>
                    </a:lnTo>
                    <a:lnTo>
                      <a:pt x="5074" y="2151"/>
                    </a:lnTo>
                    <a:lnTo>
                      <a:pt x="5135" y="2380"/>
                    </a:lnTo>
                    <a:lnTo>
                      <a:pt x="5171" y="2610"/>
                    </a:lnTo>
                    <a:lnTo>
                      <a:pt x="5183" y="2839"/>
                    </a:lnTo>
                    <a:lnTo>
                      <a:pt x="5171" y="3081"/>
                    </a:lnTo>
                    <a:lnTo>
                      <a:pt x="5135" y="3311"/>
                    </a:lnTo>
                    <a:lnTo>
                      <a:pt x="5074" y="3540"/>
                    </a:lnTo>
                    <a:lnTo>
                      <a:pt x="5002" y="3757"/>
                    </a:lnTo>
                    <a:lnTo>
                      <a:pt x="4905" y="3951"/>
                    </a:lnTo>
                    <a:lnTo>
                      <a:pt x="4785" y="4144"/>
                    </a:lnTo>
                    <a:lnTo>
                      <a:pt x="4652" y="4325"/>
                    </a:lnTo>
                    <a:lnTo>
                      <a:pt x="4495" y="4494"/>
                    </a:lnTo>
                    <a:lnTo>
                      <a:pt x="4338" y="4639"/>
                    </a:lnTo>
                    <a:lnTo>
                      <a:pt x="4156" y="4772"/>
                    </a:lnTo>
                    <a:lnTo>
                      <a:pt x="3963" y="4893"/>
                    </a:lnTo>
                    <a:lnTo>
                      <a:pt x="3758" y="4990"/>
                    </a:lnTo>
                    <a:lnTo>
                      <a:pt x="3540" y="5074"/>
                    </a:lnTo>
                    <a:lnTo>
                      <a:pt x="3323" y="5135"/>
                    </a:lnTo>
                    <a:lnTo>
                      <a:pt x="3093" y="5171"/>
                    </a:lnTo>
                    <a:lnTo>
                      <a:pt x="2852" y="5183"/>
                    </a:lnTo>
                    <a:lnTo>
                      <a:pt x="2610" y="5171"/>
                    </a:lnTo>
                    <a:lnTo>
                      <a:pt x="2381" y="5135"/>
                    </a:lnTo>
                    <a:lnTo>
                      <a:pt x="2151" y="5074"/>
                    </a:lnTo>
                    <a:lnTo>
                      <a:pt x="1946" y="4990"/>
                    </a:lnTo>
                    <a:lnTo>
                      <a:pt x="1740" y="4893"/>
                    </a:lnTo>
                    <a:lnTo>
                      <a:pt x="1547" y="4772"/>
                    </a:lnTo>
                    <a:lnTo>
                      <a:pt x="1366" y="4639"/>
                    </a:lnTo>
                    <a:lnTo>
                      <a:pt x="1197" y="4494"/>
                    </a:lnTo>
                    <a:lnTo>
                      <a:pt x="1052" y="4325"/>
                    </a:lnTo>
                    <a:lnTo>
                      <a:pt x="919" y="4144"/>
                    </a:lnTo>
                    <a:lnTo>
                      <a:pt x="798" y="3951"/>
                    </a:lnTo>
                    <a:lnTo>
                      <a:pt x="701" y="3757"/>
                    </a:lnTo>
                    <a:lnTo>
                      <a:pt x="617" y="3540"/>
                    </a:lnTo>
                    <a:lnTo>
                      <a:pt x="569" y="3311"/>
                    </a:lnTo>
                    <a:lnTo>
                      <a:pt x="532" y="3081"/>
                    </a:lnTo>
                    <a:lnTo>
                      <a:pt x="520" y="2839"/>
                    </a:lnTo>
                    <a:lnTo>
                      <a:pt x="532" y="2610"/>
                    </a:lnTo>
                    <a:lnTo>
                      <a:pt x="569" y="2380"/>
                    </a:lnTo>
                    <a:lnTo>
                      <a:pt x="617" y="2151"/>
                    </a:lnTo>
                    <a:lnTo>
                      <a:pt x="701" y="1933"/>
                    </a:lnTo>
                    <a:lnTo>
                      <a:pt x="798" y="1728"/>
                    </a:lnTo>
                    <a:lnTo>
                      <a:pt x="919" y="1547"/>
                    </a:lnTo>
                    <a:lnTo>
                      <a:pt x="1052" y="1366"/>
                    </a:lnTo>
                    <a:lnTo>
                      <a:pt x="1197" y="1197"/>
                    </a:lnTo>
                    <a:lnTo>
                      <a:pt x="1366" y="1052"/>
                    </a:lnTo>
                    <a:lnTo>
                      <a:pt x="1547" y="907"/>
                    </a:lnTo>
                    <a:lnTo>
                      <a:pt x="1740" y="798"/>
                    </a:lnTo>
                    <a:lnTo>
                      <a:pt x="1946" y="701"/>
                    </a:lnTo>
                    <a:lnTo>
                      <a:pt x="2151" y="617"/>
                    </a:lnTo>
                    <a:lnTo>
                      <a:pt x="2381" y="556"/>
                    </a:lnTo>
                    <a:lnTo>
                      <a:pt x="2610" y="520"/>
                    </a:lnTo>
                    <a:lnTo>
                      <a:pt x="2852" y="508"/>
                    </a:lnTo>
                    <a:close/>
                    <a:moveTo>
                      <a:pt x="2707" y="1"/>
                    </a:moveTo>
                    <a:lnTo>
                      <a:pt x="2562" y="13"/>
                    </a:lnTo>
                    <a:lnTo>
                      <a:pt x="2272" y="61"/>
                    </a:lnTo>
                    <a:lnTo>
                      <a:pt x="2006" y="134"/>
                    </a:lnTo>
                    <a:lnTo>
                      <a:pt x="1740" y="230"/>
                    </a:lnTo>
                    <a:lnTo>
                      <a:pt x="1499" y="351"/>
                    </a:lnTo>
                    <a:lnTo>
                      <a:pt x="1257" y="484"/>
                    </a:lnTo>
                    <a:lnTo>
                      <a:pt x="1040" y="653"/>
                    </a:lnTo>
                    <a:lnTo>
                      <a:pt x="834" y="834"/>
                    </a:lnTo>
                    <a:lnTo>
                      <a:pt x="653" y="1040"/>
                    </a:lnTo>
                    <a:lnTo>
                      <a:pt x="496" y="1257"/>
                    </a:lnTo>
                    <a:lnTo>
                      <a:pt x="351" y="1486"/>
                    </a:lnTo>
                    <a:lnTo>
                      <a:pt x="230" y="1740"/>
                    </a:lnTo>
                    <a:lnTo>
                      <a:pt x="134" y="2006"/>
                    </a:lnTo>
                    <a:lnTo>
                      <a:pt x="61" y="2272"/>
                    </a:lnTo>
                    <a:lnTo>
                      <a:pt x="25" y="2549"/>
                    </a:lnTo>
                    <a:lnTo>
                      <a:pt x="13" y="2694"/>
                    </a:lnTo>
                    <a:lnTo>
                      <a:pt x="1" y="2839"/>
                    </a:lnTo>
                    <a:lnTo>
                      <a:pt x="13" y="2996"/>
                    </a:lnTo>
                    <a:lnTo>
                      <a:pt x="25" y="3129"/>
                    </a:lnTo>
                    <a:lnTo>
                      <a:pt x="61" y="3419"/>
                    </a:lnTo>
                    <a:lnTo>
                      <a:pt x="134" y="3685"/>
                    </a:lnTo>
                    <a:lnTo>
                      <a:pt x="230" y="3951"/>
                    </a:lnTo>
                    <a:lnTo>
                      <a:pt x="351" y="4204"/>
                    </a:lnTo>
                    <a:lnTo>
                      <a:pt x="496" y="4434"/>
                    </a:lnTo>
                    <a:lnTo>
                      <a:pt x="653" y="4651"/>
                    </a:lnTo>
                    <a:lnTo>
                      <a:pt x="834" y="4857"/>
                    </a:lnTo>
                    <a:lnTo>
                      <a:pt x="1040" y="5038"/>
                    </a:lnTo>
                    <a:lnTo>
                      <a:pt x="1257" y="5207"/>
                    </a:lnTo>
                    <a:lnTo>
                      <a:pt x="1499" y="5340"/>
                    </a:lnTo>
                    <a:lnTo>
                      <a:pt x="1740" y="5461"/>
                    </a:lnTo>
                    <a:lnTo>
                      <a:pt x="2006" y="5557"/>
                    </a:lnTo>
                    <a:lnTo>
                      <a:pt x="2272" y="5630"/>
                    </a:lnTo>
                    <a:lnTo>
                      <a:pt x="2562" y="5678"/>
                    </a:lnTo>
                    <a:lnTo>
                      <a:pt x="2707" y="5690"/>
                    </a:lnTo>
                    <a:lnTo>
                      <a:pt x="2997" y="5690"/>
                    </a:lnTo>
                    <a:lnTo>
                      <a:pt x="3142" y="5678"/>
                    </a:lnTo>
                    <a:lnTo>
                      <a:pt x="3419" y="5630"/>
                    </a:lnTo>
                    <a:lnTo>
                      <a:pt x="3697" y="5557"/>
                    </a:lnTo>
                    <a:lnTo>
                      <a:pt x="3951" y="5461"/>
                    </a:lnTo>
                    <a:lnTo>
                      <a:pt x="4205" y="5340"/>
                    </a:lnTo>
                    <a:lnTo>
                      <a:pt x="4434" y="5207"/>
                    </a:lnTo>
                    <a:lnTo>
                      <a:pt x="4652" y="5038"/>
                    </a:lnTo>
                    <a:lnTo>
                      <a:pt x="4857" y="4857"/>
                    </a:lnTo>
                    <a:lnTo>
                      <a:pt x="5038" y="4651"/>
                    </a:lnTo>
                    <a:lnTo>
                      <a:pt x="5207" y="4434"/>
                    </a:lnTo>
                    <a:lnTo>
                      <a:pt x="5352" y="4204"/>
                    </a:lnTo>
                    <a:lnTo>
                      <a:pt x="5473" y="3951"/>
                    </a:lnTo>
                    <a:lnTo>
                      <a:pt x="5570" y="3685"/>
                    </a:lnTo>
                    <a:lnTo>
                      <a:pt x="5630" y="3419"/>
                    </a:lnTo>
                    <a:lnTo>
                      <a:pt x="5678" y="3129"/>
                    </a:lnTo>
                    <a:lnTo>
                      <a:pt x="5690" y="2996"/>
                    </a:lnTo>
                    <a:lnTo>
                      <a:pt x="5690" y="2839"/>
                    </a:lnTo>
                    <a:lnTo>
                      <a:pt x="5690" y="2694"/>
                    </a:lnTo>
                    <a:lnTo>
                      <a:pt x="5678" y="2549"/>
                    </a:lnTo>
                    <a:lnTo>
                      <a:pt x="5630" y="2272"/>
                    </a:lnTo>
                    <a:lnTo>
                      <a:pt x="5570" y="2006"/>
                    </a:lnTo>
                    <a:lnTo>
                      <a:pt x="5473" y="1740"/>
                    </a:lnTo>
                    <a:lnTo>
                      <a:pt x="5352" y="1486"/>
                    </a:lnTo>
                    <a:lnTo>
                      <a:pt x="5207" y="1257"/>
                    </a:lnTo>
                    <a:lnTo>
                      <a:pt x="5038" y="1040"/>
                    </a:lnTo>
                    <a:lnTo>
                      <a:pt x="4857" y="834"/>
                    </a:lnTo>
                    <a:lnTo>
                      <a:pt x="4652" y="653"/>
                    </a:lnTo>
                    <a:lnTo>
                      <a:pt x="4434" y="484"/>
                    </a:lnTo>
                    <a:lnTo>
                      <a:pt x="4205" y="351"/>
                    </a:lnTo>
                    <a:lnTo>
                      <a:pt x="3951" y="230"/>
                    </a:lnTo>
                    <a:lnTo>
                      <a:pt x="3697" y="134"/>
                    </a:lnTo>
                    <a:lnTo>
                      <a:pt x="3419" y="61"/>
                    </a:lnTo>
                    <a:lnTo>
                      <a:pt x="3142" y="13"/>
                    </a:lnTo>
                    <a:lnTo>
                      <a:pt x="2997"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241205" y="2244622"/>
                <a:ext cx="54762" cy="87816"/>
              </a:xfrm>
              <a:custGeom>
                <a:avLst/>
                <a:gdLst/>
                <a:ahLst/>
                <a:cxnLst/>
                <a:rect l="l" t="t" r="r" b="b"/>
                <a:pathLst>
                  <a:path w="1221" h="1958" extrusionOk="0">
                    <a:moveTo>
                      <a:pt x="749" y="1"/>
                    </a:moveTo>
                    <a:lnTo>
                      <a:pt x="0" y="1764"/>
                    </a:lnTo>
                    <a:lnTo>
                      <a:pt x="459" y="1958"/>
                    </a:lnTo>
                    <a:lnTo>
                      <a:pt x="1221" y="206"/>
                    </a:lnTo>
                    <a:lnTo>
                      <a:pt x="74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633" name="Google Shape;633;p21"/>
          <p:cNvCxnSpPr>
            <a:cxnSpLocks/>
            <a:stCxn id="614" idx="0"/>
            <a:endCxn id="589" idx="2"/>
          </p:cNvCxnSpPr>
          <p:nvPr/>
        </p:nvCxnSpPr>
        <p:spPr>
          <a:xfrm rot="5400000" flipH="1" flipV="1">
            <a:off x="2055776" y="1507224"/>
            <a:ext cx="1287127" cy="2168379"/>
          </a:xfrm>
          <a:prstGeom prst="bentConnector2">
            <a:avLst/>
          </a:prstGeom>
          <a:noFill/>
          <a:ln w="9525" cap="flat" cmpd="sng">
            <a:solidFill>
              <a:schemeClr val="dk2"/>
            </a:solidFill>
            <a:prstDash val="solid"/>
            <a:round/>
            <a:headEnd type="oval" w="med" len="med"/>
            <a:tailEnd type="none" w="med" len="med"/>
          </a:ln>
        </p:spPr>
      </p:cxnSp>
      <p:grpSp>
        <p:nvGrpSpPr>
          <p:cNvPr id="634" name="Google Shape;634;p21"/>
          <p:cNvGrpSpPr/>
          <p:nvPr/>
        </p:nvGrpSpPr>
        <p:grpSpPr>
          <a:xfrm>
            <a:off x="4241500" y="3234975"/>
            <a:ext cx="660900" cy="367735"/>
            <a:chOff x="4241500" y="3234975"/>
            <a:chExt cx="660900" cy="628800"/>
          </a:xfrm>
        </p:grpSpPr>
        <p:grpSp>
          <p:nvGrpSpPr>
            <p:cNvPr id="635" name="Google Shape;635;p21"/>
            <p:cNvGrpSpPr/>
            <p:nvPr/>
          </p:nvGrpSpPr>
          <p:grpSpPr>
            <a:xfrm>
              <a:off x="4305475" y="3283031"/>
              <a:ext cx="533139" cy="532701"/>
              <a:chOff x="4271576" y="3645213"/>
              <a:chExt cx="600855" cy="600362"/>
            </a:xfrm>
          </p:grpSpPr>
          <p:sp>
            <p:nvSpPr>
              <p:cNvPr id="636" name="Google Shape;636;p21"/>
              <p:cNvSpPr/>
              <p:nvPr/>
            </p:nvSpPr>
            <p:spPr>
              <a:xfrm>
                <a:off x="4306245" y="3679344"/>
                <a:ext cx="531517" cy="532100"/>
              </a:xfrm>
              <a:custGeom>
                <a:avLst/>
                <a:gdLst/>
                <a:ahLst/>
                <a:cxnLst/>
                <a:rect l="l" t="t" r="r" b="b"/>
                <a:pathLst>
                  <a:path w="11851" h="11864" extrusionOk="0">
                    <a:moveTo>
                      <a:pt x="2199" y="1"/>
                    </a:moveTo>
                    <a:lnTo>
                      <a:pt x="1969" y="13"/>
                    </a:lnTo>
                    <a:lnTo>
                      <a:pt x="1752" y="49"/>
                    </a:lnTo>
                    <a:lnTo>
                      <a:pt x="1547" y="97"/>
                    </a:lnTo>
                    <a:lnTo>
                      <a:pt x="1341" y="170"/>
                    </a:lnTo>
                    <a:lnTo>
                      <a:pt x="1148" y="266"/>
                    </a:lnTo>
                    <a:lnTo>
                      <a:pt x="967" y="375"/>
                    </a:lnTo>
                    <a:lnTo>
                      <a:pt x="798" y="508"/>
                    </a:lnTo>
                    <a:lnTo>
                      <a:pt x="641" y="653"/>
                    </a:lnTo>
                    <a:lnTo>
                      <a:pt x="496" y="798"/>
                    </a:lnTo>
                    <a:lnTo>
                      <a:pt x="375" y="979"/>
                    </a:lnTo>
                    <a:lnTo>
                      <a:pt x="266" y="1160"/>
                    </a:lnTo>
                    <a:lnTo>
                      <a:pt x="169" y="1342"/>
                    </a:lnTo>
                    <a:lnTo>
                      <a:pt x="97" y="1547"/>
                    </a:lnTo>
                    <a:lnTo>
                      <a:pt x="37" y="1764"/>
                    </a:lnTo>
                    <a:lnTo>
                      <a:pt x="12" y="1982"/>
                    </a:lnTo>
                    <a:lnTo>
                      <a:pt x="0" y="2199"/>
                    </a:lnTo>
                    <a:lnTo>
                      <a:pt x="0" y="9665"/>
                    </a:lnTo>
                    <a:lnTo>
                      <a:pt x="12" y="9882"/>
                    </a:lnTo>
                    <a:lnTo>
                      <a:pt x="37" y="10099"/>
                    </a:lnTo>
                    <a:lnTo>
                      <a:pt x="97" y="10317"/>
                    </a:lnTo>
                    <a:lnTo>
                      <a:pt x="169" y="10522"/>
                    </a:lnTo>
                    <a:lnTo>
                      <a:pt x="266" y="10703"/>
                    </a:lnTo>
                    <a:lnTo>
                      <a:pt x="375" y="10885"/>
                    </a:lnTo>
                    <a:lnTo>
                      <a:pt x="496" y="11054"/>
                    </a:lnTo>
                    <a:lnTo>
                      <a:pt x="641" y="11211"/>
                    </a:lnTo>
                    <a:lnTo>
                      <a:pt x="798" y="11356"/>
                    </a:lnTo>
                    <a:lnTo>
                      <a:pt x="967" y="11489"/>
                    </a:lnTo>
                    <a:lnTo>
                      <a:pt x="1148" y="11597"/>
                    </a:lnTo>
                    <a:lnTo>
                      <a:pt x="1341" y="11682"/>
                    </a:lnTo>
                    <a:lnTo>
                      <a:pt x="1547" y="11767"/>
                    </a:lnTo>
                    <a:lnTo>
                      <a:pt x="1752" y="11815"/>
                    </a:lnTo>
                    <a:lnTo>
                      <a:pt x="1969" y="11851"/>
                    </a:lnTo>
                    <a:lnTo>
                      <a:pt x="2199" y="11863"/>
                    </a:lnTo>
                    <a:lnTo>
                      <a:pt x="9652" y="11863"/>
                    </a:lnTo>
                    <a:lnTo>
                      <a:pt x="9882" y="11851"/>
                    </a:lnTo>
                    <a:lnTo>
                      <a:pt x="10099" y="11815"/>
                    </a:lnTo>
                    <a:lnTo>
                      <a:pt x="10305" y="11767"/>
                    </a:lnTo>
                    <a:lnTo>
                      <a:pt x="10510" y="11682"/>
                    </a:lnTo>
                    <a:lnTo>
                      <a:pt x="10703" y="11597"/>
                    </a:lnTo>
                    <a:lnTo>
                      <a:pt x="10884" y="11489"/>
                    </a:lnTo>
                    <a:lnTo>
                      <a:pt x="11053" y="11356"/>
                    </a:lnTo>
                    <a:lnTo>
                      <a:pt x="11210" y="11211"/>
                    </a:lnTo>
                    <a:lnTo>
                      <a:pt x="11355" y="11054"/>
                    </a:lnTo>
                    <a:lnTo>
                      <a:pt x="11476" y="10885"/>
                    </a:lnTo>
                    <a:lnTo>
                      <a:pt x="11585" y="10703"/>
                    </a:lnTo>
                    <a:lnTo>
                      <a:pt x="11682" y="10522"/>
                    </a:lnTo>
                    <a:lnTo>
                      <a:pt x="11754" y="10317"/>
                    </a:lnTo>
                    <a:lnTo>
                      <a:pt x="11814" y="10099"/>
                    </a:lnTo>
                    <a:lnTo>
                      <a:pt x="11839" y="9882"/>
                    </a:lnTo>
                    <a:lnTo>
                      <a:pt x="11851" y="9665"/>
                    </a:lnTo>
                    <a:lnTo>
                      <a:pt x="11851" y="2199"/>
                    </a:lnTo>
                    <a:lnTo>
                      <a:pt x="11839" y="1982"/>
                    </a:lnTo>
                    <a:lnTo>
                      <a:pt x="11814" y="1764"/>
                    </a:lnTo>
                    <a:lnTo>
                      <a:pt x="11754" y="1547"/>
                    </a:lnTo>
                    <a:lnTo>
                      <a:pt x="11682" y="1342"/>
                    </a:lnTo>
                    <a:lnTo>
                      <a:pt x="11585" y="1160"/>
                    </a:lnTo>
                    <a:lnTo>
                      <a:pt x="11476" y="979"/>
                    </a:lnTo>
                    <a:lnTo>
                      <a:pt x="11355" y="798"/>
                    </a:lnTo>
                    <a:lnTo>
                      <a:pt x="11210" y="653"/>
                    </a:lnTo>
                    <a:lnTo>
                      <a:pt x="11053" y="508"/>
                    </a:lnTo>
                    <a:lnTo>
                      <a:pt x="10884" y="375"/>
                    </a:lnTo>
                    <a:lnTo>
                      <a:pt x="10703" y="266"/>
                    </a:lnTo>
                    <a:lnTo>
                      <a:pt x="10510" y="170"/>
                    </a:lnTo>
                    <a:lnTo>
                      <a:pt x="10305" y="97"/>
                    </a:lnTo>
                    <a:lnTo>
                      <a:pt x="10099" y="49"/>
                    </a:lnTo>
                    <a:lnTo>
                      <a:pt x="9882" y="13"/>
                    </a:lnTo>
                    <a:lnTo>
                      <a:pt x="9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4271576" y="3645213"/>
                <a:ext cx="600855" cy="600362"/>
              </a:xfrm>
              <a:custGeom>
                <a:avLst/>
                <a:gdLst/>
                <a:ahLst/>
                <a:cxnLst/>
                <a:rect l="l" t="t" r="r" b="b"/>
                <a:pathLst>
                  <a:path w="13397" h="13386" extrusionOk="0">
                    <a:moveTo>
                      <a:pt x="10425" y="762"/>
                    </a:moveTo>
                    <a:lnTo>
                      <a:pt x="10655" y="774"/>
                    </a:lnTo>
                    <a:lnTo>
                      <a:pt x="10872" y="810"/>
                    </a:lnTo>
                    <a:lnTo>
                      <a:pt x="11078" y="858"/>
                    </a:lnTo>
                    <a:lnTo>
                      <a:pt x="11283" y="931"/>
                    </a:lnTo>
                    <a:lnTo>
                      <a:pt x="11476" y="1027"/>
                    </a:lnTo>
                    <a:lnTo>
                      <a:pt x="11657" y="1136"/>
                    </a:lnTo>
                    <a:lnTo>
                      <a:pt x="11826" y="1269"/>
                    </a:lnTo>
                    <a:lnTo>
                      <a:pt x="11983" y="1414"/>
                    </a:lnTo>
                    <a:lnTo>
                      <a:pt x="12128" y="1559"/>
                    </a:lnTo>
                    <a:lnTo>
                      <a:pt x="12249" y="1740"/>
                    </a:lnTo>
                    <a:lnTo>
                      <a:pt x="12358" y="1921"/>
                    </a:lnTo>
                    <a:lnTo>
                      <a:pt x="12455" y="2103"/>
                    </a:lnTo>
                    <a:lnTo>
                      <a:pt x="12527" y="2308"/>
                    </a:lnTo>
                    <a:lnTo>
                      <a:pt x="12587" y="2525"/>
                    </a:lnTo>
                    <a:lnTo>
                      <a:pt x="12612" y="2743"/>
                    </a:lnTo>
                    <a:lnTo>
                      <a:pt x="12624" y="2960"/>
                    </a:lnTo>
                    <a:lnTo>
                      <a:pt x="12624" y="10426"/>
                    </a:lnTo>
                    <a:lnTo>
                      <a:pt x="12612" y="10643"/>
                    </a:lnTo>
                    <a:lnTo>
                      <a:pt x="12587" y="10860"/>
                    </a:lnTo>
                    <a:lnTo>
                      <a:pt x="12527" y="11078"/>
                    </a:lnTo>
                    <a:lnTo>
                      <a:pt x="12455" y="11283"/>
                    </a:lnTo>
                    <a:lnTo>
                      <a:pt x="12358" y="11464"/>
                    </a:lnTo>
                    <a:lnTo>
                      <a:pt x="12249" y="11646"/>
                    </a:lnTo>
                    <a:lnTo>
                      <a:pt x="12128" y="11815"/>
                    </a:lnTo>
                    <a:lnTo>
                      <a:pt x="11983" y="11972"/>
                    </a:lnTo>
                    <a:lnTo>
                      <a:pt x="11826" y="12117"/>
                    </a:lnTo>
                    <a:lnTo>
                      <a:pt x="11657" y="12250"/>
                    </a:lnTo>
                    <a:lnTo>
                      <a:pt x="11476" y="12358"/>
                    </a:lnTo>
                    <a:lnTo>
                      <a:pt x="11283" y="12443"/>
                    </a:lnTo>
                    <a:lnTo>
                      <a:pt x="11078" y="12528"/>
                    </a:lnTo>
                    <a:lnTo>
                      <a:pt x="10872" y="12576"/>
                    </a:lnTo>
                    <a:lnTo>
                      <a:pt x="10655" y="12612"/>
                    </a:lnTo>
                    <a:lnTo>
                      <a:pt x="10425" y="12624"/>
                    </a:lnTo>
                    <a:lnTo>
                      <a:pt x="2972" y="12624"/>
                    </a:lnTo>
                    <a:lnTo>
                      <a:pt x="2742" y="12612"/>
                    </a:lnTo>
                    <a:lnTo>
                      <a:pt x="2525" y="12576"/>
                    </a:lnTo>
                    <a:lnTo>
                      <a:pt x="2320" y="12528"/>
                    </a:lnTo>
                    <a:lnTo>
                      <a:pt x="2114" y="12443"/>
                    </a:lnTo>
                    <a:lnTo>
                      <a:pt x="1921" y="12358"/>
                    </a:lnTo>
                    <a:lnTo>
                      <a:pt x="1740" y="12250"/>
                    </a:lnTo>
                    <a:lnTo>
                      <a:pt x="1571" y="12117"/>
                    </a:lnTo>
                    <a:lnTo>
                      <a:pt x="1414" y="11972"/>
                    </a:lnTo>
                    <a:lnTo>
                      <a:pt x="1269" y="11815"/>
                    </a:lnTo>
                    <a:lnTo>
                      <a:pt x="1148" y="11646"/>
                    </a:lnTo>
                    <a:lnTo>
                      <a:pt x="1039" y="11464"/>
                    </a:lnTo>
                    <a:lnTo>
                      <a:pt x="942" y="11283"/>
                    </a:lnTo>
                    <a:lnTo>
                      <a:pt x="870" y="11078"/>
                    </a:lnTo>
                    <a:lnTo>
                      <a:pt x="810" y="10860"/>
                    </a:lnTo>
                    <a:lnTo>
                      <a:pt x="785" y="10643"/>
                    </a:lnTo>
                    <a:lnTo>
                      <a:pt x="773" y="10426"/>
                    </a:lnTo>
                    <a:lnTo>
                      <a:pt x="773" y="2960"/>
                    </a:lnTo>
                    <a:lnTo>
                      <a:pt x="785" y="2743"/>
                    </a:lnTo>
                    <a:lnTo>
                      <a:pt x="810" y="2525"/>
                    </a:lnTo>
                    <a:lnTo>
                      <a:pt x="870" y="2308"/>
                    </a:lnTo>
                    <a:lnTo>
                      <a:pt x="942" y="2103"/>
                    </a:lnTo>
                    <a:lnTo>
                      <a:pt x="1039" y="1921"/>
                    </a:lnTo>
                    <a:lnTo>
                      <a:pt x="1148" y="1740"/>
                    </a:lnTo>
                    <a:lnTo>
                      <a:pt x="1269" y="1559"/>
                    </a:lnTo>
                    <a:lnTo>
                      <a:pt x="1414" y="1414"/>
                    </a:lnTo>
                    <a:lnTo>
                      <a:pt x="1571" y="1269"/>
                    </a:lnTo>
                    <a:lnTo>
                      <a:pt x="1740" y="1136"/>
                    </a:lnTo>
                    <a:lnTo>
                      <a:pt x="1921" y="1027"/>
                    </a:lnTo>
                    <a:lnTo>
                      <a:pt x="2114" y="931"/>
                    </a:lnTo>
                    <a:lnTo>
                      <a:pt x="2320" y="858"/>
                    </a:lnTo>
                    <a:lnTo>
                      <a:pt x="2525" y="810"/>
                    </a:lnTo>
                    <a:lnTo>
                      <a:pt x="2742" y="774"/>
                    </a:lnTo>
                    <a:lnTo>
                      <a:pt x="2972" y="762"/>
                    </a:lnTo>
                    <a:close/>
                    <a:moveTo>
                      <a:pt x="2815" y="1"/>
                    </a:moveTo>
                    <a:lnTo>
                      <a:pt x="2670" y="13"/>
                    </a:lnTo>
                    <a:lnTo>
                      <a:pt x="2525" y="37"/>
                    </a:lnTo>
                    <a:lnTo>
                      <a:pt x="2368" y="61"/>
                    </a:lnTo>
                    <a:lnTo>
                      <a:pt x="2235" y="85"/>
                    </a:lnTo>
                    <a:lnTo>
                      <a:pt x="2090" y="134"/>
                    </a:lnTo>
                    <a:lnTo>
                      <a:pt x="1812" y="230"/>
                    </a:lnTo>
                    <a:lnTo>
                      <a:pt x="1559" y="351"/>
                    </a:lnTo>
                    <a:lnTo>
                      <a:pt x="1317" y="508"/>
                    </a:lnTo>
                    <a:lnTo>
                      <a:pt x="1087" y="677"/>
                    </a:lnTo>
                    <a:lnTo>
                      <a:pt x="870" y="870"/>
                    </a:lnTo>
                    <a:lnTo>
                      <a:pt x="677" y="1076"/>
                    </a:lnTo>
                    <a:lnTo>
                      <a:pt x="508" y="1305"/>
                    </a:lnTo>
                    <a:lnTo>
                      <a:pt x="363" y="1547"/>
                    </a:lnTo>
                    <a:lnTo>
                      <a:pt x="242" y="1813"/>
                    </a:lnTo>
                    <a:lnTo>
                      <a:pt x="133" y="2078"/>
                    </a:lnTo>
                    <a:lnTo>
                      <a:pt x="97" y="2223"/>
                    </a:lnTo>
                    <a:lnTo>
                      <a:pt x="61" y="2368"/>
                    </a:lnTo>
                    <a:lnTo>
                      <a:pt x="36" y="2513"/>
                    </a:lnTo>
                    <a:lnTo>
                      <a:pt x="24" y="2658"/>
                    </a:lnTo>
                    <a:lnTo>
                      <a:pt x="12" y="2815"/>
                    </a:lnTo>
                    <a:lnTo>
                      <a:pt x="0" y="2960"/>
                    </a:lnTo>
                    <a:lnTo>
                      <a:pt x="0" y="10426"/>
                    </a:lnTo>
                    <a:lnTo>
                      <a:pt x="12" y="10571"/>
                    </a:lnTo>
                    <a:lnTo>
                      <a:pt x="24" y="10728"/>
                    </a:lnTo>
                    <a:lnTo>
                      <a:pt x="36" y="10873"/>
                    </a:lnTo>
                    <a:lnTo>
                      <a:pt x="61" y="11018"/>
                    </a:lnTo>
                    <a:lnTo>
                      <a:pt x="97" y="11162"/>
                    </a:lnTo>
                    <a:lnTo>
                      <a:pt x="133" y="11307"/>
                    </a:lnTo>
                    <a:lnTo>
                      <a:pt x="242" y="11573"/>
                    </a:lnTo>
                    <a:lnTo>
                      <a:pt x="363" y="11839"/>
                    </a:lnTo>
                    <a:lnTo>
                      <a:pt x="508" y="12081"/>
                    </a:lnTo>
                    <a:lnTo>
                      <a:pt x="677" y="12310"/>
                    </a:lnTo>
                    <a:lnTo>
                      <a:pt x="870" y="12515"/>
                    </a:lnTo>
                    <a:lnTo>
                      <a:pt x="1087" y="12709"/>
                    </a:lnTo>
                    <a:lnTo>
                      <a:pt x="1317" y="12878"/>
                    </a:lnTo>
                    <a:lnTo>
                      <a:pt x="1559" y="13035"/>
                    </a:lnTo>
                    <a:lnTo>
                      <a:pt x="1812" y="13156"/>
                    </a:lnTo>
                    <a:lnTo>
                      <a:pt x="2090" y="13252"/>
                    </a:lnTo>
                    <a:lnTo>
                      <a:pt x="2235" y="13301"/>
                    </a:lnTo>
                    <a:lnTo>
                      <a:pt x="2368" y="13325"/>
                    </a:lnTo>
                    <a:lnTo>
                      <a:pt x="2525" y="13349"/>
                    </a:lnTo>
                    <a:lnTo>
                      <a:pt x="2670" y="13373"/>
                    </a:lnTo>
                    <a:lnTo>
                      <a:pt x="2815" y="13385"/>
                    </a:lnTo>
                    <a:lnTo>
                      <a:pt x="10582" y="13385"/>
                    </a:lnTo>
                    <a:lnTo>
                      <a:pt x="10727" y="13373"/>
                    </a:lnTo>
                    <a:lnTo>
                      <a:pt x="10884" y="13349"/>
                    </a:lnTo>
                    <a:lnTo>
                      <a:pt x="11029" y="13325"/>
                    </a:lnTo>
                    <a:lnTo>
                      <a:pt x="11162" y="13301"/>
                    </a:lnTo>
                    <a:lnTo>
                      <a:pt x="11307" y="13252"/>
                    </a:lnTo>
                    <a:lnTo>
                      <a:pt x="11585" y="13156"/>
                    </a:lnTo>
                    <a:lnTo>
                      <a:pt x="11839" y="13035"/>
                    </a:lnTo>
                    <a:lnTo>
                      <a:pt x="12080" y="12878"/>
                    </a:lnTo>
                    <a:lnTo>
                      <a:pt x="12310" y="12709"/>
                    </a:lnTo>
                    <a:lnTo>
                      <a:pt x="12527" y="12515"/>
                    </a:lnTo>
                    <a:lnTo>
                      <a:pt x="12720" y="12310"/>
                    </a:lnTo>
                    <a:lnTo>
                      <a:pt x="12889" y="12081"/>
                    </a:lnTo>
                    <a:lnTo>
                      <a:pt x="13034" y="11839"/>
                    </a:lnTo>
                    <a:lnTo>
                      <a:pt x="13155" y="11573"/>
                    </a:lnTo>
                    <a:lnTo>
                      <a:pt x="13264" y="11307"/>
                    </a:lnTo>
                    <a:lnTo>
                      <a:pt x="13300" y="11162"/>
                    </a:lnTo>
                    <a:lnTo>
                      <a:pt x="13336" y="11018"/>
                    </a:lnTo>
                    <a:lnTo>
                      <a:pt x="13361" y="10873"/>
                    </a:lnTo>
                    <a:lnTo>
                      <a:pt x="13385" y="10728"/>
                    </a:lnTo>
                    <a:lnTo>
                      <a:pt x="13397" y="10571"/>
                    </a:lnTo>
                    <a:lnTo>
                      <a:pt x="13397" y="10426"/>
                    </a:lnTo>
                    <a:lnTo>
                      <a:pt x="13397" y="2960"/>
                    </a:lnTo>
                    <a:lnTo>
                      <a:pt x="13397" y="2815"/>
                    </a:lnTo>
                    <a:lnTo>
                      <a:pt x="13385" y="2658"/>
                    </a:lnTo>
                    <a:lnTo>
                      <a:pt x="13361" y="2513"/>
                    </a:lnTo>
                    <a:lnTo>
                      <a:pt x="13336" y="2368"/>
                    </a:lnTo>
                    <a:lnTo>
                      <a:pt x="13300" y="2223"/>
                    </a:lnTo>
                    <a:lnTo>
                      <a:pt x="13264" y="2078"/>
                    </a:lnTo>
                    <a:lnTo>
                      <a:pt x="13155" y="1813"/>
                    </a:lnTo>
                    <a:lnTo>
                      <a:pt x="13034" y="1547"/>
                    </a:lnTo>
                    <a:lnTo>
                      <a:pt x="12889" y="1305"/>
                    </a:lnTo>
                    <a:lnTo>
                      <a:pt x="12720" y="1076"/>
                    </a:lnTo>
                    <a:lnTo>
                      <a:pt x="12527" y="870"/>
                    </a:lnTo>
                    <a:lnTo>
                      <a:pt x="12310" y="677"/>
                    </a:lnTo>
                    <a:lnTo>
                      <a:pt x="12080" y="508"/>
                    </a:lnTo>
                    <a:lnTo>
                      <a:pt x="11839" y="351"/>
                    </a:lnTo>
                    <a:lnTo>
                      <a:pt x="11585" y="230"/>
                    </a:lnTo>
                    <a:lnTo>
                      <a:pt x="11307" y="134"/>
                    </a:lnTo>
                    <a:lnTo>
                      <a:pt x="11162" y="85"/>
                    </a:lnTo>
                    <a:lnTo>
                      <a:pt x="11029" y="61"/>
                    </a:lnTo>
                    <a:lnTo>
                      <a:pt x="10884" y="37"/>
                    </a:lnTo>
                    <a:lnTo>
                      <a:pt x="10727" y="13"/>
                    </a:lnTo>
                    <a:lnTo>
                      <a:pt x="10582" y="1"/>
                    </a:lnTo>
                    <a:close/>
                  </a:path>
                </a:pathLst>
              </a:custGeom>
              <a:solidFill>
                <a:srgbClr val="00E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4306245" y="3679344"/>
                <a:ext cx="531517" cy="532100"/>
              </a:xfrm>
              <a:custGeom>
                <a:avLst/>
                <a:gdLst/>
                <a:ahLst/>
                <a:cxnLst/>
                <a:rect l="l" t="t" r="r" b="b"/>
                <a:pathLst>
                  <a:path w="11851" h="11864" fill="none" extrusionOk="0">
                    <a:moveTo>
                      <a:pt x="9652" y="1"/>
                    </a:moveTo>
                    <a:lnTo>
                      <a:pt x="9652" y="1"/>
                    </a:lnTo>
                    <a:lnTo>
                      <a:pt x="9882" y="13"/>
                    </a:lnTo>
                    <a:lnTo>
                      <a:pt x="10099" y="49"/>
                    </a:lnTo>
                    <a:lnTo>
                      <a:pt x="10305" y="97"/>
                    </a:lnTo>
                    <a:lnTo>
                      <a:pt x="10510" y="170"/>
                    </a:lnTo>
                    <a:lnTo>
                      <a:pt x="10703" y="266"/>
                    </a:lnTo>
                    <a:lnTo>
                      <a:pt x="10884" y="375"/>
                    </a:lnTo>
                    <a:lnTo>
                      <a:pt x="11053" y="508"/>
                    </a:lnTo>
                    <a:lnTo>
                      <a:pt x="11210" y="653"/>
                    </a:lnTo>
                    <a:lnTo>
                      <a:pt x="11355" y="798"/>
                    </a:lnTo>
                    <a:lnTo>
                      <a:pt x="11476" y="979"/>
                    </a:lnTo>
                    <a:lnTo>
                      <a:pt x="11585" y="1160"/>
                    </a:lnTo>
                    <a:lnTo>
                      <a:pt x="11682" y="1342"/>
                    </a:lnTo>
                    <a:lnTo>
                      <a:pt x="11754" y="1547"/>
                    </a:lnTo>
                    <a:lnTo>
                      <a:pt x="11814" y="1764"/>
                    </a:lnTo>
                    <a:lnTo>
                      <a:pt x="11839" y="1982"/>
                    </a:lnTo>
                    <a:lnTo>
                      <a:pt x="11851" y="2199"/>
                    </a:lnTo>
                    <a:lnTo>
                      <a:pt x="11851" y="9665"/>
                    </a:lnTo>
                    <a:lnTo>
                      <a:pt x="11851" y="9665"/>
                    </a:lnTo>
                    <a:lnTo>
                      <a:pt x="11839" y="9882"/>
                    </a:lnTo>
                    <a:lnTo>
                      <a:pt x="11814" y="10099"/>
                    </a:lnTo>
                    <a:lnTo>
                      <a:pt x="11754" y="10317"/>
                    </a:lnTo>
                    <a:lnTo>
                      <a:pt x="11682" y="10522"/>
                    </a:lnTo>
                    <a:lnTo>
                      <a:pt x="11585" y="10703"/>
                    </a:lnTo>
                    <a:lnTo>
                      <a:pt x="11476" y="10885"/>
                    </a:lnTo>
                    <a:lnTo>
                      <a:pt x="11355" y="11054"/>
                    </a:lnTo>
                    <a:lnTo>
                      <a:pt x="11210" y="11211"/>
                    </a:lnTo>
                    <a:lnTo>
                      <a:pt x="11053" y="11356"/>
                    </a:lnTo>
                    <a:lnTo>
                      <a:pt x="10884" y="11489"/>
                    </a:lnTo>
                    <a:lnTo>
                      <a:pt x="10703" y="11597"/>
                    </a:lnTo>
                    <a:lnTo>
                      <a:pt x="10510" y="11682"/>
                    </a:lnTo>
                    <a:lnTo>
                      <a:pt x="10305" y="11767"/>
                    </a:lnTo>
                    <a:lnTo>
                      <a:pt x="10099" y="11815"/>
                    </a:lnTo>
                    <a:lnTo>
                      <a:pt x="9882" y="11851"/>
                    </a:lnTo>
                    <a:lnTo>
                      <a:pt x="9652" y="11863"/>
                    </a:lnTo>
                    <a:lnTo>
                      <a:pt x="2199" y="11863"/>
                    </a:lnTo>
                    <a:lnTo>
                      <a:pt x="2199" y="11863"/>
                    </a:lnTo>
                    <a:lnTo>
                      <a:pt x="1969" y="11851"/>
                    </a:lnTo>
                    <a:lnTo>
                      <a:pt x="1752" y="11815"/>
                    </a:lnTo>
                    <a:lnTo>
                      <a:pt x="1547" y="11767"/>
                    </a:lnTo>
                    <a:lnTo>
                      <a:pt x="1341" y="11682"/>
                    </a:lnTo>
                    <a:lnTo>
                      <a:pt x="1148" y="11597"/>
                    </a:lnTo>
                    <a:lnTo>
                      <a:pt x="967" y="11489"/>
                    </a:lnTo>
                    <a:lnTo>
                      <a:pt x="798" y="11356"/>
                    </a:lnTo>
                    <a:lnTo>
                      <a:pt x="641" y="11211"/>
                    </a:lnTo>
                    <a:lnTo>
                      <a:pt x="496" y="11054"/>
                    </a:lnTo>
                    <a:lnTo>
                      <a:pt x="375" y="10885"/>
                    </a:lnTo>
                    <a:lnTo>
                      <a:pt x="266" y="10703"/>
                    </a:lnTo>
                    <a:lnTo>
                      <a:pt x="169" y="10522"/>
                    </a:lnTo>
                    <a:lnTo>
                      <a:pt x="97" y="10317"/>
                    </a:lnTo>
                    <a:lnTo>
                      <a:pt x="37" y="10099"/>
                    </a:lnTo>
                    <a:lnTo>
                      <a:pt x="12" y="9882"/>
                    </a:lnTo>
                    <a:lnTo>
                      <a:pt x="0" y="9665"/>
                    </a:lnTo>
                    <a:lnTo>
                      <a:pt x="0" y="2199"/>
                    </a:lnTo>
                    <a:lnTo>
                      <a:pt x="0" y="2199"/>
                    </a:lnTo>
                    <a:lnTo>
                      <a:pt x="12" y="1982"/>
                    </a:lnTo>
                    <a:lnTo>
                      <a:pt x="37" y="1764"/>
                    </a:lnTo>
                    <a:lnTo>
                      <a:pt x="97" y="1547"/>
                    </a:lnTo>
                    <a:lnTo>
                      <a:pt x="169" y="1342"/>
                    </a:lnTo>
                    <a:lnTo>
                      <a:pt x="266" y="1160"/>
                    </a:lnTo>
                    <a:lnTo>
                      <a:pt x="375" y="979"/>
                    </a:lnTo>
                    <a:lnTo>
                      <a:pt x="496" y="798"/>
                    </a:lnTo>
                    <a:lnTo>
                      <a:pt x="641" y="653"/>
                    </a:lnTo>
                    <a:lnTo>
                      <a:pt x="798" y="508"/>
                    </a:lnTo>
                    <a:lnTo>
                      <a:pt x="967" y="375"/>
                    </a:lnTo>
                    <a:lnTo>
                      <a:pt x="1148" y="266"/>
                    </a:lnTo>
                    <a:lnTo>
                      <a:pt x="1341" y="170"/>
                    </a:lnTo>
                    <a:lnTo>
                      <a:pt x="1547" y="97"/>
                    </a:lnTo>
                    <a:lnTo>
                      <a:pt x="1752" y="49"/>
                    </a:lnTo>
                    <a:lnTo>
                      <a:pt x="1969" y="13"/>
                    </a:lnTo>
                    <a:lnTo>
                      <a:pt x="2199" y="1"/>
                    </a:lnTo>
                    <a:lnTo>
                      <a:pt x="96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4271576" y="3645213"/>
                <a:ext cx="600855" cy="600362"/>
              </a:xfrm>
              <a:custGeom>
                <a:avLst/>
                <a:gdLst/>
                <a:ahLst/>
                <a:cxnLst/>
                <a:rect l="l" t="t" r="r" b="b"/>
                <a:pathLst>
                  <a:path w="13397" h="13386" fill="none" extrusionOk="0">
                    <a:moveTo>
                      <a:pt x="10425" y="1"/>
                    </a:moveTo>
                    <a:lnTo>
                      <a:pt x="2972" y="1"/>
                    </a:lnTo>
                    <a:lnTo>
                      <a:pt x="2972" y="1"/>
                    </a:lnTo>
                    <a:lnTo>
                      <a:pt x="2815" y="1"/>
                    </a:lnTo>
                    <a:lnTo>
                      <a:pt x="2670" y="13"/>
                    </a:lnTo>
                    <a:lnTo>
                      <a:pt x="2525" y="37"/>
                    </a:lnTo>
                    <a:lnTo>
                      <a:pt x="2368" y="61"/>
                    </a:lnTo>
                    <a:lnTo>
                      <a:pt x="2235" y="85"/>
                    </a:lnTo>
                    <a:lnTo>
                      <a:pt x="2090" y="134"/>
                    </a:lnTo>
                    <a:lnTo>
                      <a:pt x="1812" y="230"/>
                    </a:lnTo>
                    <a:lnTo>
                      <a:pt x="1559" y="351"/>
                    </a:lnTo>
                    <a:lnTo>
                      <a:pt x="1317" y="508"/>
                    </a:lnTo>
                    <a:lnTo>
                      <a:pt x="1087" y="677"/>
                    </a:lnTo>
                    <a:lnTo>
                      <a:pt x="870" y="870"/>
                    </a:lnTo>
                    <a:lnTo>
                      <a:pt x="677" y="1076"/>
                    </a:lnTo>
                    <a:lnTo>
                      <a:pt x="508" y="1305"/>
                    </a:lnTo>
                    <a:lnTo>
                      <a:pt x="363" y="1547"/>
                    </a:lnTo>
                    <a:lnTo>
                      <a:pt x="242" y="1813"/>
                    </a:lnTo>
                    <a:lnTo>
                      <a:pt x="133" y="2078"/>
                    </a:lnTo>
                    <a:lnTo>
                      <a:pt x="97" y="2223"/>
                    </a:lnTo>
                    <a:lnTo>
                      <a:pt x="61" y="2368"/>
                    </a:lnTo>
                    <a:lnTo>
                      <a:pt x="36" y="2513"/>
                    </a:lnTo>
                    <a:lnTo>
                      <a:pt x="24" y="2658"/>
                    </a:lnTo>
                    <a:lnTo>
                      <a:pt x="12" y="2815"/>
                    </a:lnTo>
                    <a:lnTo>
                      <a:pt x="0" y="2960"/>
                    </a:lnTo>
                    <a:lnTo>
                      <a:pt x="0" y="10426"/>
                    </a:lnTo>
                    <a:lnTo>
                      <a:pt x="0" y="10426"/>
                    </a:lnTo>
                    <a:lnTo>
                      <a:pt x="12" y="10571"/>
                    </a:lnTo>
                    <a:lnTo>
                      <a:pt x="24" y="10728"/>
                    </a:lnTo>
                    <a:lnTo>
                      <a:pt x="36" y="10873"/>
                    </a:lnTo>
                    <a:lnTo>
                      <a:pt x="61" y="11018"/>
                    </a:lnTo>
                    <a:lnTo>
                      <a:pt x="97" y="11162"/>
                    </a:lnTo>
                    <a:lnTo>
                      <a:pt x="133" y="11307"/>
                    </a:lnTo>
                    <a:lnTo>
                      <a:pt x="242" y="11573"/>
                    </a:lnTo>
                    <a:lnTo>
                      <a:pt x="363" y="11839"/>
                    </a:lnTo>
                    <a:lnTo>
                      <a:pt x="508" y="12081"/>
                    </a:lnTo>
                    <a:lnTo>
                      <a:pt x="677" y="12310"/>
                    </a:lnTo>
                    <a:lnTo>
                      <a:pt x="870" y="12515"/>
                    </a:lnTo>
                    <a:lnTo>
                      <a:pt x="1087" y="12709"/>
                    </a:lnTo>
                    <a:lnTo>
                      <a:pt x="1317" y="12878"/>
                    </a:lnTo>
                    <a:lnTo>
                      <a:pt x="1559" y="13035"/>
                    </a:lnTo>
                    <a:lnTo>
                      <a:pt x="1812" y="13156"/>
                    </a:lnTo>
                    <a:lnTo>
                      <a:pt x="2090" y="13252"/>
                    </a:lnTo>
                    <a:lnTo>
                      <a:pt x="2235" y="13301"/>
                    </a:lnTo>
                    <a:lnTo>
                      <a:pt x="2368" y="13325"/>
                    </a:lnTo>
                    <a:lnTo>
                      <a:pt x="2525" y="13349"/>
                    </a:lnTo>
                    <a:lnTo>
                      <a:pt x="2670" y="13373"/>
                    </a:lnTo>
                    <a:lnTo>
                      <a:pt x="2815" y="13385"/>
                    </a:lnTo>
                    <a:lnTo>
                      <a:pt x="2972" y="13385"/>
                    </a:lnTo>
                    <a:lnTo>
                      <a:pt x="10425" y="13385"/>
                    </a:lnTo>
                    <a:lnTo>
                      <a:pt x="10425" y="13385"/>
                    </a:lnTo>
                    <a:lnTo>
                      <a:pt x="10582" y="13385"/>
                    </a:lnTo>
                    <a:lnTo>
                      <a:pt x="10727" y="13373"/>
                    </a:lnTo>
                    <a:lnTo>
                      <a:pt x="10884" y="13349"/>
                    </a:lnTo>
                    <a:lnTo>
                      <a:pt x="11029" y="13325"/>
                    </a:lnTo>
                    <a:lnTo>
                      <a:pt x="11162" y="13301"/>
                    </a:lnTo>
                    <a:lnTo>
                      <a:pt x="11307" y="13252"/>
                    </a:lnTo>
                    <a:lnTo>
                      <a:pt x="11585" y="13156"/>
                    </a:lnTo>
                    <a:lnTo>
                      <a:pt x="11839" y="13035"/>
                    </a:lnTo>
                    <a:lnTo>
                      <a:pt x="12080" y="12878"/>
                    </a:lnTo>
                    <a:lnTo>
                      <a:pt x="12310" y="12709"/>
                    </a:lnTo>
                    <a:lnTo>
                      <a:pt x="12527" y="12515"/>
                    </a:lnTo>
                    <a:lnTo>
                      <a:pt x="12720" y="12310"/>
                    </a:lnTo>
                    <a:lnTo>
                      <a:pt x="12889" y="12081"/>
                    </a:lnTo>
                    <a:lnTo>
                      <a:pt x="13034" y="11839"/>
                    </a:lnTo>
                    <a:lnTo>
                      <a:pt x="13155" y="11573"/>
                    </a:lnTo>
                    <a:lnTo>
                      <a:pt x="13264" y="11307"/>
                    </a:lnTo>
                    <a:lnTo>
                      <a:pt x="13300" y="11162"/>
                    </a:lnTo>
                    <a:lnTo>
                      <a:pt x="13336" y="11018"/>
                    </a:lnTo>
                    <a:lnTo>
                      <a:pt x="13361" y="10873"/>
                    </a:lnTo>
                    <a:lnTo>
                      <a:pt x="13385" y="10728"/>
                    </a:lnTo>
                    <a:lnTo>
                      <a:pt x="13397" y="10571"/>
                    </a:lnTo>
                    <a:lnTo>
                      <a:pt x="13397" y="10426"/>
                    </a:lnTo>
                    <a:lnTo>
                      <a:pt x="13397" y="2960"/>
                    </a:lnTo>
                    <a:lnTo>
                      <a:pt x="13397" y="2960"/>
                    </a:lnTo>
                    <a:lnTo>
                      <a:pt x="13397" y="2815"/>
                    </a:lnTo>
                    <a:lnTo>
                      <a:pt x="13385" y="2658"/>
                    </a:lnTo>
                    <a:lnTo>
                      <a:pt x="13361" y="2513"/>
                    </a:lnTo>
                    <a:lnTo>
                      <a:pt x="13336" y="2368"/>
                    </a:lnTo>
                    <a:lnTo>
                      <a:pt x="13300" y="2223"/>
                    </a:lnTo>
                    <a:lnTo>
                      <a:pt x="13264" y="2078"/>
                    </a:lnTo>
                    <a:lnTo>
                      <a:pt x="13155" y="1813"/>
                    </a:lnTo>
                    <a:lnTo>
                      <a:pt x="13034" y="1547"/>
                    </a:lnTo>
                    <a:lnTo>
                      <a:pt x="12889" y="1305"/>
                    </a:lnTo>
                    <a:lnTo>
                      <a:pt x="12720" y="1076"/>
                    </a:lnTo>
                    <a:lnTo>
                      <a:pt x="12527" y="870"/>
                    </a:lnTo>
                    <a:lnTo>
                      <a:pt x="12310" y="677"/>
                    </a:lnTo>
                    <a:lnTo>
                      <a:pt x="12080" y="508"/>
                    </a:lnTo>
                    <a:lnTo>
                      <a:pt x="11839" y="351"/>
                    </a:lnTo>
                    <a:lnTo>
                      <a:pt x="11585" y="230"/>
                    </a:lnTo>
                    <a:lnTo>
                      <a:pt x="11307" y="134"/>
                    </a:lnTo>
                    <a:lnTo>
                      <a:pt x="11162" y="85"/>
                    </a:lnTo>
                    <a:lnTo>
                      <a:pt x="11029" y="61"/>
                    </a:lnTo>
                    <a:lnTo>
                      <a:pt x="10884" y="37"/>
                    </a:lnTo>
                    <a:lnTo>
                      <a:pt x="10727" y="13"/>
                    </a:lnTo>
                    <a:lnTo>
                      <a:pt x="10582" y="1"/>
                    </a:lnTo>
                    <a:lnTo>
                      <a:pt x="10425" y="1"/>
                    </a:lnTo>
                    <a:lnTo>
                      <a:pt x="10425"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4347956" y="3796942"/>
                <a:ext cx="203215" cy="209674"/>
              </a:xfrm>
              <a:custGeom>
                <a:avLst/>
                <a:gdLst/>
                <a:ahLst/>
                <a:cxnLst/>
                <a:rect l="l" t="t" r="r" b="b"/>
                <a:pathLst>
                  <a:path w="4531" h="4675" extrusionOk="0">
                    <a:moveTo>
                      <a:pt x="834" y="0"/>
                    </a:moveTo>
                    <a:lnTo>
                      <a:pt x="737" y="24"/>
                    </a:lnTo>
                    <a:lnTo>
                      <a:pt x="653" y="36"/>
                    </a:lnTo>
                    <a:lnTo>
                      <a:pt x="568" y="73"/>
                    </a:lnTo>
                    <a:lnTo>
                      <a:pt x="484" y="109"/>
                    </a:lnTo>
                    <a:lnTo>
                      <a:pt x="411" y="157"/>
                    </a:lnTo>
                    <a:lnTo>
                      <a:pt x="339" y="217"/>
                    </a:lnTo>
                    <a:lnTo>
                      <a:pt x="266" y="278"/>
                    </a:lnTo>
                    <a:lnTo>
                      <a:pt x="206" y="338"/>
                    </a:lnTo>
                    <a:lnTo>
                      <a:pt x="158" y="411"/>
                    </a:lnTo>
                    <a:lnTo>
                      <a:pt x="109" y="483"/>
                    </a:lnTo>
                    <a:lnTo>
                      <a:pt x="73" y="568"/>
                    </a:lnTo>
                    <a:lnTo>
                      <a:pt x="37" y="652"/>
                    </a:lnTo>
                    <a:lnTo>
                      <a:pt x="13" y="749"/>
                    </a:lnTo>
                    <a:lnTo>
                      <a:pt x="0" y="834"/>
                    </a:lnTo>
                    <a:lnTo>
                      <a:pt x="0" y="930"/>
                    </a:lnTo>
                    <a:lnTo>
                      <a:pt x="0" y="4675"/>
                    </a:lnTo>
                    <a:lnTo>
                      <a:pt x="4530" y="4675"/>
                    </a:lnTo>
                    <a:lnTo>
                      <a:pt x="4530" y="930"/>
                    </a:lnTo>
                    <a:lnTo>
                      <a:pt x="4530" y="834"/>
                    </a:lnTo>
                    <a:lnTo>
                      <a:pt x="4506" y="749"/>
                    </a:lnTo>
                    <a:lnTo>
                      <a:pt x="4494" y="652"/>
                    </a:lnTo>
                    <a:lnTo>
                      <a:pt x="4458" y="568"/>
                    </a:lnTo>
                    <a:lnTo>
                      <a:pt x="4422" y="483"/>
                    </a:lnTo>
                    <a:lnTo>
                      <a:pt x="4373" y="411"/>
                    </a:lnTo>
                    <a:lnTo>
                      <a:pt x="4313" y="338"/>
                    </a:lnTo>
                    <a:lnTo>
                      <a:pt x="4253" y="278"/>
                    </a:lnTo>
                    <a:lnTo>
                      <a:pt x="4192" y="217"/>
                    </a:lnTo>
                    <a:lnTo>
                      <a:pt x="4120" y="157"/>
                    </a:lnTo>
                    <a:lnTo>
                      <a:pt x="4047" y="109"/>
                    </a:lnTo>
                    <a:lnTo>
                      <a:pt x="3963" y="73"/>
                    </a:lnTo>
                    <a:lnTo>
                      <a:pt x="3878" y="36"/>
                    </a:lnTo>
                    <a:lnTo>
                      <a:pt x="3782" y="24"/>
                    </a:lnTo>
                    <a:lnTo>
                      <a:pt x="36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4402135" y="3821295"/>
                <a:ext cx="94320" cy="94320"/>
              </a:xfrm>
              <a:custGeom>
                <a:avLst/>
                <a:gdLst/>
                <a:ahLst/>
                <a:cxnLst/>
                <a:rect l="l" t="t" r="r" b="b"/>
                <a:pathLst>
                  <a:path w="2103" h="2103" extrusionOk="0">
                    <a:moveTo>
                      <a:pt x="1051" y="1"/>
                    </a:moveTo>
                    <a:lnTo>
                      <a:pt x="943" y="13"/>
                    </a:lnTo>
                    <a:lnTo>
                      <a:pt x="846" y="25"/>
                    </a:lnTo>
                    <a:lnTo>
                      <a:pt x="749" y="49"/>
                    </a:lnTo>
                    <a:lnTo>
                      <a:pt x="653" y="85"/>
                    </a:lnTo>
                    <a:lnTo>
                      <a:pt x="556" y="134"/>
                    </a:lnTo>
                    <a:lnTo>
                      <a:pt x="472" y="182"/>
                    </a:lnTo>
                    <a:lnTo>
                      <a:pt x="387" y="242"/>
                    </a:lnTo>
                    <a:lnTo>
                      <a:pt x="315" y="315"/>
                    </a:lnTo>
                    <a:lnTo>
                      <a:pt x="242" y="387"/>
                    </a:lnTo>
                    <a:lnTo>
                      <a:pt x="182" y="472"/>
                    </a:lnTo>
                    <a:lnTo>
                      <a:pt x="133" y="556"/>
                    </a:lnTo>
                    <a:lnTo>
                      <a:pt x="85" y="653"/>
                    </a:lnTo>
                    <a:lnTo>
                      <a:pt x="49" y="750"/>
                    </a:lnTo>
                    <a:lnTo>
                      <a:pt x="25" y="846"/>
                    </a:lnTo>
                    <a:lnTo>
                      <a:pt x="13" y="943"/>
                    </a:lnTo>
                    <a:lnTo>
                      <a:pt x="0" y="1052"/>
                    </a:lnTo>
                    <a:lnTo>
                      <a:pt x="13" y="1160"/>
                    </a:lnTo>
                    <a:lnTo>
                      <a:pt x="25" y="1269"/>
                    </a:lnTo>
                    <a:lnTo>
                      <a:pt x="49" y="1366"/>
                    </a:lnTo>
                    <a:lnTo>
                      <a:pt x="85" y="1462"/>
                    </a:lnTo>
                    <a:lnTo>
                      <a:pt x="133" y="1559"/>
                    </a:lnTo>
                    <a:lnTo>
                      <a:pt x="182" y="1644"/>
                    </a:lnTo>
                    <a:lnTo>
                      <a:pt x="242" y="1728"/>
                    </a:lnTo>
                    <a:lnTo>
                      <a:pt x="315" y="1801"/>
                    </a:lnTo>
                    <a:lnTo>
                      <a:pt x="387" y="1861"/>
                    </a:lnTo>
                    <a:lnTo>
                      <a:pt x="472" y="1921"/>
                    </a:lnTo>
                    <a:lnTo>
                      <a:pt x="556" y="1982"/>
                    </a:lnTo>
                    <a:lnTo>
                      <a:pt x="653" y="2030"/>
                    </a:lnTo>
                    <a:lnTo>
                      <a:pt x="749" y="2054"/>
                    </a:lnTo>
                    <a:lnTo>
                      <a:pt x="846" y="2090"/>
                    </a:lnTo>
                    <a:lnTo>
                      <a:pt x="943" y="2103"/>
                    </a:lnTo>
                    <a:lnTo>
                      <a:pt x="1160" y="2103"/>
                    </a:lnTo>
                    <a:lnTo>
                      <a:pt x="1269" y="2090"/>
                    </a:lnTo>
                    <a:lnTo>
                      <a:pt x="1366" y="2054"/>
                    </a:lnTo>
                    <a:lnTo>
                      <a:pt x="1462" y="2030"/>
                    </a:lnTo>
                    <a:lnTo>
                      <a:pt x="1559" y="1982"/>
                    </a:lnTo>
                    <a:lnTo>
                      <a:pt x="1643" y="1921"/>
                    </a:lnTo>
                    <a:lnTo>
                      <a:pt x="1728" y="1861"/>
                    </a:lnTo>
                    <a:lnTo>
                      <a:pt x="1800" y="1801"/>
                    </a:lnTo>
                    <a:lnTo>
                      <a:pt x="1861" y="1728"/>
                    </a:lnTo>
                    <a:lnTo>
                      <a:pt x="1921" y="1644"/>
                    </a:lnTo>
                    <a:lnTo>
                      <a:pt x="1982" y="1559"/>
                    </a:lnTo>
                    <a:lnTo>
                      <a:pt x="2030" y="1462"/>
                    </a:lnTo>
                    <a:lnTo>
                      <a:pt x="2054" y="1366"/>
                    </a:lnTo>
                    <a:lnTo>
                      <a:pt x="2090" y="1269"/>
                    </a:lnTo>
                    <a:lnTo>
                      <a:pt x="2102" y="1160"/>
                    </a:lnTo>
                    <a:lnTo>
                      <a:pt x="2102" y="1052"/>
                    </a:lnTo>
                    <a:lnTo>
                      <a:pt x="2102" y="943"/>
                    </a:lnTo>
                    <a:lnTo>
                      <a:pt x="2090" y="846"/>
                    </a:lnTo>
                    <a:lnTo>
                      <a:pt x="2054" y="750"/>
                    </a:lnTo>
                    <a:lnTo>
                      <a:pt x="2030" y="653"/>
                    </a:lnTo>
                    <a:lnTo>
                      <a:pt x="1982" y="556"/>
                    </a:lnTo>
                    <a:lnTo>
                      <a:pt x="1921" y="472"/>
                    </a:lnTo>
                    <a:lnTo>
                      <a:pt x="1861" y="387"/>
                    </a:lnTo>
                    <a:lnTo>
                      <a:pt x="1800" y="315"/>
                    </a:lnTo>
                    <a:lnTo>
                      <a:pt x="1728" y="242"/>
                    </a:lnTo>
                    <a:lnTo>
                      <a:pt x="1643" y="182"/>
                    </a:lnTo>
                    <a:lnTo>
                      <a:pt x="1559" y="134"/>
                    </a:lnTo>
                    <a:lnTo>
                      <a:pt x="1462" y="85"/>
                    </a:lnTo>
                    <a:lnTo>
                      <a:pt x="1366" y="49"/>
                    </a:lnTo>
                    <a:lnTo>
                      <a:pt x="1269" y="25"/>
                    </a:lnTo>
                    <a:lnTo>
                      <a:pt x="1160" y="13"/>
                    </a:lnTo>
                    <a:lnTo>
                      <a:pt x="1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4383702" y="3932390"/>
                <a:ext cx="131724" cy="55300"/>
              </a:xfrm>
              <a:custGeom>
                <a:avLst/>
                <a:gdLst/>
                <a:ahLst/>
                <a:cxnLst/>
                <a:rect l="l" t="t" r="r" b="b"/>
                <a:pathLst>
                  <a:path w="2937" h="1233" extrusionOk="0">
                    <a:moveTo>
                      <a:pt x="1233" y="0"/>
                    </a:moveTo>
                    <a:lnTo>
                      <a:pt x="1112" y="12"/>
                    </a:lnTo>
                    <a:lnTo>
                      <a:pt x="991" y="24"/>
                    </a:lnTo>
                    <a:lnTo>
                      <a:pt x="871" y="60"/>
                    </a:lnTo>
                    <a:lnTo>
                      <a:pt x="750" y="97"/>
                    </a:lnTo>
                    <a:lnTo>
                      <a:pt x="653" y="145"/>
                    </a:lnTo>
                    <a:lnTo>
                      <a:pt x="544" y="217"/>
                    </a:lnTo>
                    <a:lnTo>
                      <a:pt x="448" y="278"/>
                    </a:lnTo>
                    <a:lnTo>
                      <a:pt x="363" y="362"/>
                    </a:lnTo>
                    <a:lnTo>
                      <a:pt x="279" y="447"/>
                    </a:lnTo>
                    <a:lnTo>
                      <a:pt x="206" y="544"/>
                    </a:lnTo>
                    <a:lnTo>
                      <a:pt x="146" y="652"/>
                    </a:lnTo>
                    <a:lnTo>
                      <a:pt x="97" y="761"/>
                    </a:lnTo>
                    <a:lnTo>
                      <a:pt x="61" y="870"/>
                    </a:lnTo>
                    <a:lnTo>
                      <a:pt x="25" y="991"/>
                    </a:lnTo>
                    <a:lnTo>
                      <a:pt x="1" y="1111"/>
                    </a:lnTo>
                    <a:lnTo>
                      <a:pt x="1" y="1232"/>
                    </a:lnTo>
                    <a:lnTo>
                      <a:pt x="2936" y="1232"/>
                    </a:lnTo>
                    <a:lnTo>
                      <a:pt x="2924" y="1111"/>
                    </a:lnTo>
                    <a:lnTo>
                      <a:pt x="2912" y="991"/>
                    </a:lnTo>
                    <a:lnTo>
                      <a:pt x="2876" y="870"/>
                    </a:lnTo>
                    <a:lnTo>
                      <a:pt x="2840" y="761"/>
                    </a:lnTo>
                    <a:lnTo>
                      <a:pt x="2779" y="652"/>
                    </a:lnTo>
                    <a:lnTo>
                      <a:pt x="2719" y="544"/>
                    </a:lnTo>
                    <a:lnTo>
                      <a:pt x="2646" y="447"/>
                    </a:lnTo>
                    <a:lnTo>
                      <a:pt x="2574" y="362"/>
                    </a:lnTo>
                    <a:lnTo>
                      <a:pt x="2489" y="278"/>
                    </a:lnTo>
                    <a:lnTo>
                      <a:pt x="2393" y="217"/>
                    </a:lnTo>
                    <a:lnTo>
                      <a:pt x="2284" y="145"/>
                    </a:lnTo>
                    <a:lnTo>
                      <a:pt x="2175" y="97"/>
                    </a:lnTo>
                    <a:lnTo>
                      <a:pt x="2066" y="60"/>
                    </a:lnTo>
                    <a:lnTo>
                      <a:pt x="1946" y="24"/>
                    </a:lnTo>
                    <a:lnTo>
                      <a:pt x="1825" y="12"/>
                    </a:lnTo>
                    <a:lnTo>
                      <a:pt x="16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4307860" y="3679344"/>
                <a:ext cx="528288" cy="80775"/>
              </a:xfrm>
              <a:custGeom>
                <a:avLst/>
                <a:gdLst/>
                <a:ahLst/>
                <a:cxnLst/>
                <a:rect l="l" t="t" r="r" b="b"/>
                <a:pathLst>
                  <a:path w="11779" h="1801" extrusionOk="0">
                    <a:moveTo>
                      <a:pt x="2163" y="1"/>
                    </a:moveTo>
                    <a:lnTo>
                      <a:pt x="1958" y="13"/>
                    </a:lnTo>
                    <a:lnTo>
                      <a:pt x="1764" y="37"/>
                    </a:lnTo>
                    <a:lnTo>
                      <a:pt x="1583" y="85"/>
                    </a:lnTo>
                    <a:lnTo>
                      <a:pt x="1402" y="146"/>
                    </a:lnTo>
                    <a:lnTo>
                      <a:pt x="1221" y="218"/>
                    </a:lnTo>
                    <a:lnTo>
                      <a:pt x="1052" y="303"/>
                    </a:lnTo>
                    <a:lnTo>
                      <a:pt x="894" y="399"/>
                    </a:lnTo>
                    <a:lnTo>
                      <a:pt x="750" y="520"/>
                    </a:lnTo>
                    <a:lnTo>
                      <a:pt x="617" y="641"/>
                    </a:lnTo>
                    <a:lnTo>
                      <a:pt x="484" y="786"/>
                    </a:lnTo>
                    <a:lnTo>
                      <a:pt x="375" y="931"/>
                    </a:lnTo>
                    <a:lnTo>
                      <a:pt x="266" y="1088"/>
                    </a:lnTo>
                    <a:lnTo>
                      <a:pt x="182" y="1257"/>
                    </a:lnTo>
                    <a:lnTo>
                      <a:pt x="109" y="1426"/>
                    </a:lnTo>
                    <a:lnTo>
                      <a:pt x="49" y="1607"/>
                    </a:lnTo>
                    <a:lnTo>
                      <a:pt x="1" y="1801"/>
                    </a:lnTo>
                    <a:lnTo>
                      <a:pt x="11778" y="1801"/>
                    </a:lnTo>
                    <a:lnTo>
                      <a:pt x="11730" y="1607"/>
                    </a:lnTo>
                    <a:lnTo>
                      <a:pt x="11682" y="1426"/>
                    </a:lnTo>
                    <a:lnTo>
                      <a:pt x="11597" y="1257"/>
                    </a:lnTo>
                    <a:lnTo>
                      <a:pt x="11513" y="1088"/>
                    </a:lnTo>
                    <a:lnTo>
                      <a:pt x="11416" y="931"/>
                    </a:lnTo>
                    <a:lnTo>
                      <a:pt x="11295" y="786"/>
                    </a:lnTo>
                    <a:lnTo>
                      <a:pt x="11174" y="641"/>
                    </a:lnTo>
                    <a:lnTo>
                      <a:pt x="11030" y="520"/>
                    </a:lnTo>
                    <a:lnTo>
                      <a:pt x="10885" y="399"/>
                    </a:lnTo>
                    <a:lnTo>
                      <a:pt x="10728" y="303"/>
                    </a:lnTo>
                    <a:lnTo>
                      <a:pt x="10558" y="218"/>
                    </a:lnTo>
                    <a:lnTo>
                      <a:pt x="10377" y="146"/>
                    </a:lnTo>
                    <a:lnTo>
                      <a:pt x="10196" y="85"/>
                    </a:lnTo>
                    <a:lnTo>
                      <a:pt x="10015" y="37"/>
                    </a:lnTo>
                    <a:lnTo>
                      <a:pt x="9822" y="13"/>
                    </a:lnTo>
                    <a:lnTo>
                      <a:pt x="96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4359886" y="3695087"/>
                <a:ext cx="30363" cy="30363"/>
              </a:xfrm>
              <a:custGeom>
                <a:avLst/>
                <a:gdLst/>
                <a:ahLst/>
                <a:cxnLst/>
                <a:rect l="l" t="t" r="r" b="b"/>
                <a:pathLst>
                  <a:path w="677" h="677" extrusionOk="0">
                    <a:moveTo>
                      <a:pt x="338" y="0"/>
                    </a:moveTo>
                    <a:lnTo>
                      <a:pt x="266" y="12"/>
                    </a:lnTo>
                    <a:lnTo>
                      <a:pt x="206" y="36"/>
                    </a:lnTo>
                    <a:lnTo>
                      <a:pt x="145" y="60"/>
                    </a:lnTo>
                    <a:lnTo>
                      <a:pt x="97" y="109"/>
                    </a:lnTo>
                    <a:lnTo>
                      <a:pt x="49" y="157"/>
                    </a:lnTo>
                    <a:lnTo>
                      <a:pt x="24" y="217"/>
                    </a:lnTo>
                    <a:lnTo>
                      <a:pt x="0" y="278"/>
                    </a:lnTo>
                    <a:lnTo>
                      <a:pt x="0" y="338"/>
                    </a:lnTo>
                    <a:lnTo>
                      <a:pt x="0" y="411"/>
                    </a:lnTo>
                    <a:lnTo>
                      <a:pt x="24" y="471"/>
                    </a:lnTo>
                    <a:lnTo>
                      <a:pt x="49" y="532"/>
                    </a:lnTo>
                    <a:lnTo>
                      <a:pt x="97" y="580"/>
                    </a:lnTo>
                    <a:lnTo>
                      <a:pt x="145" y="628"/>
                    </a:lnTo>
                    <a:lnTo>
                      <a:pt x="206" y="652"/>
                    </a:lnTo>
                    <a:lnTo>
                      <a:pt x="266" y="676"/>
                    </a:lnTo>
                    <a:lnTo>
                      <a:pt x="399" y="676"/>
                    </a:lnTo>
                    <a:lnTo>
                      <a:pt x="459" y="652"/>
                    </a:lnTo>
                    <a:lnTo>
                      <a:pt x="520" y="628"/>
                    </a:lnTo>
                    <a:lnTo>
                      <a:pt x="568" y="580"/>
                    </a:lnTo>
                    <a:lnTo>
                      <a:pt x="616" y="532"/>
                    </a:lnTo>
                    <a:lnTo>
                      <a:pt x="640" y="471"/>
                    </a:lnTo>
                    <a:lnTo>
                      <a:pt x="665" y="411"/>
                    </a:lnTo>
                    <a:lnTo>
                      <a:pt x="677" y="338"/>
                    </a:lnTo>
                    <a:lnTo>
                      <a:pt x="665" y="278"/>
                    </a:lnTo>
                    <a:lnTo>
                      <a:pt x="640" y="217"/>
                    </a:lnTo>
                    <a:lnTo>
                      <a:pt x="616" y="157"/>
                    </a:lnTo>
                    <a:lnTo>
                      <a:pt x="568" y="109"/>
                    </a:lnTo>
                    <a:lnTo>
                      <a:pt x="520" y="60"/>
                    </a:lnTo>
                    <a:lnTo>
                      <a:pt x="459" y="36"/>
                    </a:lnTo>
                    <a:lnTo>
                      <a:pt x="399" y="12"/>
                    </a:lnTo>
                    <a:lnTo>
                      <a:pt x="33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1"/>
              <p:cNvSpPr/>
              <p:nvPr/>
            </p:nvSpPr>
            <p:spPr>
              <a:xfrm>
                <a:off x="4419492" y="3695087"/>
                <a:ext cx="30363" cy="30363"/>
              </a:xfrm>
              <a:custGeom>
                <a:avLst/>
                <a:gdLst/>
                <a:ahLst/>
                <a:cxnLst/>
                <a:rect l="l" t="t" r="r" b="b"/>
                <a:pathLst>
                  <a:path w="677" h="677" extrusionOk="0">
                    <a:moveTo>
                      <a:pt x="338" y="0"/>
                    </a:moveTo>
                    <a:lnTo>
                      <a:pt x="266" y="12"/>
                    </a:lnTo>
                    <a:lnTo>
                      <a:pt x="205" y="36"/>
                    </a:lnTo>
                    <a:lnTo>
                      <a:pt x="145" y="60"/>
                    </a:lnTo>
                    <a:lnTo>
                      <a:pt x="97" y="109"/>
                    </a:lnTo>
                    <a:lnTo>
                      <a:pt x="60" y="157"/>
                    </a:lnTo>
                    <a:lnTo>
                      <a:pt x="24" y="217"/>
                    </a:lnTo>
                    <a:lnTo>
                      <a:pt x="0" y="278"/>
                    </a:lnTo>
                    <a:lnTo>
                      <a:pt x="0" y="338"/>
                    </a:lnTo>
                    <a:lnTo>
                      <a:pt x="0" y="411"/>
                    </a:lnTo>
                    <a:lnTo>
                      <a:pt x="24" y="471"/>
                    </a:lnTo>
                    <a:lnTo>
                      <a:pt x="60" y="532"/>
                    </a:lnTo>
                    <a:lnTo>
                      <a:pt x="97" y="580"/>
                    </a:lnTo>
                    <a:lnTo>
                      <a:pt x="145" y="628"/>
                    </a:lnTo>
                    <a:lnTo>
                      <a:pt x="205" y="652"/>
                    </a:lnTo>
                    <a:lnTo>
                      <a:pt x="266" y="676"/>
                    </a:lnTo>
                    <a:lnTo>
                      <a:pt x="399" y="676"/>
                    </a:lnTo>
                    <a:lnTo>
                      <a:pt x="471" y="652"/>
                    </a:lnTo>
                    <a:lnTo>
                      <a:pt x="519" y="628"/>
                    </a:lnTo>
                    <a:lnTo>
                      <a:pt x="580" y="580"/>
                    </a:lnTo>
                    <a:lnTo>
                      <a:pt x="616" y="532"/>
                    </a:lnTo>
                    <a:lnTo>
                      <a:pt x="652" y="471"/>
                    </a:lnTo>
                    <a:lnTo>
                      <a:pt x="664" y="411"/>
                    </a:lnTo>
                    <a:lnTo>
                      <a:pt x="677" y="338"/>
                    </a:lnTo>
                    <a:lnTo>
                      <a:pt x="664" y="278"/>
                    </a:lnTo>
                    <a:lnTo>
                      <a:pt x="652" y="217"/>
                    </a:lnTo>
                    <a:lnTo>
                      <a:pt x="616" y="157"/>
                    </a:lnTo>
                    <a:lnTo>
                      <a:pt x="580" y="109"/>
                    </a:lnTo>
                    <a:lnTo>
                      <a:pt x="519" y="60"/>
                    </a:lnTo>
                    <a:lnTo>
                      <a:pt x="471" y="36"/>
                    </a:lnTo>
                    <a:lnTo>
                      <a:pt x="399" y="12"/>
                    </a:lnTo>
                    <a:lnTo>
                      <a:pt x="33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1"/>
              <p:cNvSpPr/>
              <p:nvPr/>
            </p:nvSpPr>
            <p:spPr>
              <a:xfrm>
                <a:off x="4479053" y="3695087"/>
                <a:ext cx="30408" cy="30363"/>
              </a:xfrm>
              <a:custGeom>
                <a:avLst/>
                <a:gdLst/>
                <a:ahLst/>
                <a:cxnLst/>
                <a:rect l="l" t="t" r="r" b="b"/>
                <a:pathLst>
                  <a:path w="678" h="677" extrusionOk="0">
                    <a:moveTo>
                      <a:pt x="339" y="0"/>
                    </a:moveTo>
                    <a:lnTo>
                      <a:pt x="267" y="12"/>
                    </a:lnTo>
                    <a:lnTo>
                      <a:pt x="206" y="36"/>
                    </a:lnTo>
                    <a:lnTo>
                      <a:pt x="146" y="60"/>
                    </a:lnTo>
                    <a:lnTo>
                      <a:pt x="97" y="109"/>
                    </a:lnTo>
                    <a:lnTo>
                      <a:pt x="61" y="157"/>
                    </a:lnTo>
                    <a:lnTo>
                      <a:pt x="25" y="217"/>
                    </a:lnTo>
                    <a:lnTo>
                      <a:pt x="13" y="278"/>
                    </a:lnTo>
                    <a:lnTo>
                      <a:pt x="1" y="338"/>
                    </a:lnTo>
                    <a:lnTo>
                      <a:pt x="13" y="411"/>
                    </a:lnTo>
                    <a:lnTo>
                      <a:pt x="25" y="471"/>
                    </a:lnTo>
                    <a:lnTo>
                      <a:pt x="61" y="532"/>
                    </a:lnTo>
                    <a:lnTo>
                      <a:pt x="97" y="580"/>
                    </a:lnTo>
                    <a:lnTo>
                      <a:pt x="146" y="628"/>
                    </a:lnTo>
                    <a:lnTo>
                      <a:pt x="206" y="652"/>
                    </a:lnTo>
                    <a:lnTo>
                      <a:pt x="267" y="676"/>
                    </a:lnTo>
                    <a:lnTo>
                      <a:pt x="412" y="676"/>
                    </a:lnTo>
                    <a:lnTo>
                      <a:pt x="472" y="652"/>
                    </a:lnTo>
                    <a:lnTo>
                      <a:pt x="532" y="628"/>
                    </a:lnTo>
                    <a:lnTo>
                      <a:pt x="581" y="580"/>
                    </a:lnTo>
                    <a:lnTo>
                      <a:pt x="617" y="532"/>
                    </a:lnTo>
                    <a:lnTo>
                      <a:pt x="653" y="471"/>
                    </a:lnTo>
                    <a:lnTo>
                      <a:pt x="665" y="411"/>
                    </a:lnTo>
                    <a:lnTo>
                      <a:pt x="677" y="338"/>
                    </a:lnTo>
                    <a:lnTo>
                      <a:pt x="665" y="278"/>
                    </a:lnTo>
                    <a:lnTo>
                      <a:pt x="653" y="217"/>
                    </a:lnTo>
                    <a:lnTo>
                      <a:pt x="617" y="157"/>
                    </a:lnTo>
                    <a:lnTo>
                      <a:pt x="581" y="109"/>
                    </a:lnTo>
                    <a:lnTo>
                      <a:pt x="532" y="60"/>
                    </a:lnTo>
                    <a:lnTo>
                      <a:pt x="472" y="36"/>
                    </a:lnTo>
                    <a:lnTo>
                      <a:pt x="412" y="12"/>
                    </a:lnTo>
                    <a:lnTo>
                      <a:pt x="339"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1"/>
              <p:cNvSpPr/>
              <p:nvPr/>
            </p:nvSpPr>
            <p:spPr>
              <a:xfrm>
                <a:off x="4351185" y="4052634"/>
                <a:ext cx="376605" cy="10899"/>
              </a:xfrm>
              <a:custGeom>
                <a:avLst/>
                <a:gdLst/>
                <a:ahLst/>
                <a:cxnLst/>
                <a:rect l="l" t="t" r="r" b="b"/>
                <a:pathLst>
                  <a:path w="8397" h="243" extrusionOk="0">
                    <a:moveTo>
                      <a:pt x="1" y="1"/>
                    </a:moveTo>
                    <a:lnTo>
                      <a:pt x="1" y="242"/>
                    </a:lnTo>
                    <a:lnTo>
                      <a:pt x="8397" y="242"/>
                    </a:lnTo>
                    <a:lnTo>
                      <a:pt x="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1"/>
              <p:cNvSpPr/>
              <p:nvPr/>
            </p:nvSpPr>
            <p:spPr>
              <a:xfrm>
                <a:off x="4351185" y="4096542"/>
                <a:ext cx="376605" cy="10854"/>
              </a:xfrm>
              <a:custGeom>
                <a:avLst/>
                <a:gdLst/>
                <a:ahLst/>
                <a:cxnLst/>
                <a:rect l="l" t="t" r="r" b="b"/>
                <a:pathLst>
                  <a:path w="8397" h="242" extrusionOk="0">
                    <a:moveTo>
                      <a:pt x="1" y="0"/>
                    </a:moveTo>
                    <a:lnTo>
                      <a:pt x="1" y="242"/>
                    </a:lnTo>
                    <a:lnTo>
                      <a:pt x="8397" y="242"/>
                    </a:lnTo>
                    <a:lnTo>
                      <a:pt x="83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1"/>
              <p:cNvSpPr/>
              <p:nvPr/>
            </p:nvSpPr>
            <p:spPr>
              <a:xfrm>
                <a:off x="4351185" y="4140944"/>
                <a:ext cx="376605" cy="10360"/>
              </a:xfrm>
              <a:custGeom>
                <a:avLst/>
                <a:gdLst/>
                <a:ahLst/>
                <a:cxnLst/>
                <a:rect l="l" t="t" r="r" b="b"/>
                <a:pathLst>
                  <a:path w="8397" h="231" extrusionOk="0">
                    <a:moveTo>
                      <a:pt x="1" y="1"/>
                    </a:moveTo>
                    <a:lnTo>
                      <a:pt x="1" y="230"/>
                    </a:lnTo>
                    <a:lnTo>
                      <a:pt x="8397" y="230"/>
                    </a:lnTo>
                    <a:lnTo>
                      <a:pt x="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1"/>
              <p:cNvSpPr/>
              <p:nvPr/>
            </p:nvSpPr>
            <p:spPr>
              <a:xfrm>
                <a:off x="4734252" y="4027159"/>
                <a:ext cx="51533" cy="39603"/>
              </a:xfrm>
              <a:custGeom>
                <a:avLst/>
                <a:gdLst/>
                <a:ahLst/>
                <a:cxnLst/>
                <a:rect l="l" t="t" r="r" b="b"/>
                <a:pathLst>
                  <a:path w="1149" h="883" extrusionOk="0">
                    <a:moveTo>
                      <a:pt x="1015" y="1"/>
                    </a:moveTo>
                    <a:lnTo>
                      <a:pt x="967" y="13"/>
                    </a:lnTo>
                    <a:lnTo>
                      <a:pt x="931" y="37"/>
                    </a:lnTo>
                    <a:lnTo>
                      <a:pt x="387" y="581"/>
                    </a:lnTo>
                    <a:lnTo>
                      <a:pt x="218" y="412"/>
                    </a:lnTo>
                    <a:lnTo>
                      <a:pt x="182" y="388"/>
                    </a:lnTo>
                    <a:lnTo>
                      <a:pt x="133" y="375"/>
                    </a:lnTo>
                    <a:lnTo>
                      <a:pt x="85" y="388"/>
                    </a:lnTo>
                    <a:lnTo>
                      <a:pt x="37" y="412"/>
                    </a:lnTo>
                    <a:lnTo>
                      <a:pt x="13" y="448"/>
                    </a:lnTo>
                    <a:lnTo>
                      <a:pt x="0" y="496"/>
                    </a:lnTo>
                    <a:lnTo>
                      <a:pt x="13" y="545"/>
                    </a:lnTo>
                    <a:lnTo>
                      <a:pt x="37" y="593"/>
                    </a:lnTo>
                    <a:lnTo>
                      <a:pt x="302" y="847"/>
                    </a:lnTo>
                    <a:lnTo>
                      <a:pt x="339" y="871"/>
                    </a:lnTo>
                    <a:lnTo>
                      <a:pt x="387" y="883"/>
                    </a:lnTo>
                    <a:lnTo>
                      <a:pt x="435" y="871"/>
                    </a:lnTo>
                    <a:lnTo>
                      <a:pt x="484" y="847"/>
                    </a:lnTo>
                    <a:lnTo>
                      <a:pt x="1112" y="218"/>
                    </a:lnTo>
                    <a:lnTo>
                      <a:pt x="1136" y="170"/>
                    </a:lnTo>
                    <a:lnTo>
                      <a:pt x="1148" y="122"/>
                    </a:lnTo>
                    <a:lnTo>
                      <a:pt x="1136" y="73"/>
                    </a:lnTo>
                    <a:lnTo>
                      <a:pt x="1112" y="37"/>
                    </a:lnTo>
                    <a:lnTo>
                      <a:pt x="1063" y="13"/>
                    </a:lnTo>
                    <a:lnTo>
                      <a:pt x="1015"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1"/>
              <p:cNvSpPr/>
              <p:nvPr/>
            </p:nvSpPr>
            <p:spPr>
              <a:xfrm>
                <a:off x="4734252" y="4073220"/>
                <a:ext cx="51533" cy="40141"/>
              </a:xfrm>
              <a:custGeom>
                <a:avLst/>
                <a:gdLst/>
                <a:ahLst/>
                <a:cxnLst/>
                <a:rect l="l" t="t" r="r" b="b"/>
                <a:pathLst>
                  <a:path w="1149" h="895" extrusionOk="0">
                    <a:moveTo>
                      <a:pt x="1015" y="1"/>
                    </a:moveTo>
                    <a:lnTo>
                      <a:pt x="967" y="13"/>
                    </a:lnTo>
                    <a:lnTo>
                      <a:pt x="931" y="37"/>
                    </a:lnTo>
                    <a:lnTo>
                      <a:pt x="387" y="581"/>
                    </a:lnTo>
                    <a:lnTo>
                      <a:pt x="218" y="412"/>
                    </a:lnTo>
                    <a:lnTo>
                      <a:pt x="182" y="387"/>
                    </a:lnTo>
                    <a:lnTo>
                      <a:pt x="133" y="375"/>
                    </a:lnTo>
                    <a:lnTo>
                      <a:pt x="85" y="387"/>
                    </a:lnTo>
                    <a:lnTo>
                      <a:pt x="37" y="412"/>
                    </a:lnTo>
                    <a:lnTo>
                      <a:pt x="13" y="460"/>
                    </a:lnTo>
                    <a:lnTo>
                      <a:pt x="0" y="508"/>
                    </a:lnTo>
                    <a:lnTo>
                      <a:pt x="13" y="556"/>
                    </a:lnTo>
                    <a:lnTo>
                      <a:pt x="37" y="593"/>
                    </a:lnTo>
                    <a:lnTo>
                      <a:pt x="302" y="858"/>
                    </a:lnTo>
                    <a:lnTo>
                      <a:pt x="339" y="883"/>
                    </a:lnTo>
                    <a:lnTo>
                      <a:pt x="387" y="895"/>
                    </a:lnTo>
                    <a:lnTo>
                      <a:pt x="435" y="883"/>
                    </a:lnTo>
                    <a:lnTo>
                      <a:pt x="484" y="858"/>
                    </a:lnTo>
                    <a:lnTo>
                      <a:pt x="1112" y="218"/>
                    </a:lnTo>
                    <a:lnTo>
                      <a:pt x="1136" y="182"/>
                    </a:lnTo>
                    <a:lnTo>
                      <a:pt x="1148" y="134"/>
                    </a:lnTo>
                    <a:lnTo>
                      <a:pt x="1136" y="85"/>
                    </a:lnTo>
                    <a:lnTo>
                      <a:pt x="1112" y="37"/>
                    </a:lnTo>
                    <a:lnTo>
                      <a:pt x="1063" y="13"/>
                    </a:lnTo>
                    <a:lnTo>
                      <a:pt x="1015"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1"/>
              <p:cNvSpPr/>
              <p:nvPr/>
            </p:nvSpPr>
            <p:spPr>
              <a:xfrm>
                <a:off x="4734252" y="4117128"/>
                <a:ext cx="51533" cy="40141"/>
              </a:xfrm>
              <a:custGeom>
                <a:avLst/>
                <a:gdLst/>
                <a:ahLst/>
                <a:cxnLst/>
                <a:rect l="l" t="t" r="r" b="b"/>
                <a:pathLst>
                  <a:path w="1149" h="895" extrusionOk="0">
                    <a:moveTo>
                      <a:pt x="1015" y="0"/>
                    </a:moveTo>
                    <a:lnTo>
                      <a:pt x="967" y="12"/>
                    </a:lnTo>
                    <a:lnTo>
                      <a:pt x="931" y="49"/>
                    </a:lnTo>
                    <a:lnTo>
                      <a:pt x="387" y="580"/>
                    </a:lnTo>
                    <a:lnTo>
                      <a:pt x="218" y="423"/>
                    </a:lnTo>
                    <a:lnTo>
                      <a:pt x="182" y="387"/>
                    </a:lnTo>
                    <a:lnTo>
                      <a:pt x="85" y="387"/>
                    </a:lnTo>
                    <a:lnTo>
                      <a:pt x="37" y="423"/>
                    </a:lnTo>
                    <a:lnTo>
                      <a:pt x="13" y="459"/>
                    </a:lnTo>
                    <a:lnTo>
                      <a:pt x="0" y="508"/>
                    </a:lnTo>
                    <a:lnTo>
                      <a:pt x="13" y="556"/>
                    </a:lnTo>
                    <a:lnTo>
                      <a:pt x="37" y="604"/>
                    </a:lnTo>
                    <a:lnTo>
                      <a:pt x="302" y="858"/>
                    </a:lnTo>
                    <a:lnTo>
                      <a:pt x="339" y="882"/>
                    </a:lnTo>
                    <a:lnTo>
                      <a:pt x="387" y="894"/>
                    </a:lnTo>
                    <a:lnTo>
                      <a:pt x="435" y="882"/>
                    </a:lnTo>
                    <a:lnTo>
                      <a:pt x="484" y="858"/>
                    </a:lnTo>
                    <a:lnTo>
                      <a:pt x="1112" y="230"/>
                    </a:lnTo>
                    <a:lnTo>
                      <a:pt x="1136" y="181"/>
                    </a:lnTo>
                    <a:lnTo>
                      <a:pt x="1148" y="133"/>
                    </a:lnTo>
                    <a:lnTo>
                      <a:pt x="1136" y="85"/>
                    </a:lnTo>
                    <a:lnTo>
                      <a:pt x="1112" y="49"/>
                    </a:lnTo>
                    <a:lnTo>
                      <a:pt x="1063" y="12"/>
                    </a:lnTo>
                    <a:lnTo>
                      <a:pt x="1015"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1"/>
              <p:cNvSpPr/>
              <p:nvPr/>
            </p:nvSpPr>
            <p:spPr>
              <a:xfrm>
                <a:off x="4582030" y="3796942"/>
                <a:ext cx="213486" cy="209674"/>
              </a:xfrm>
              <a:custGeom>
                <a:avLst/>
                <a:gdLst/>
                <a:ahLst/>
                <a:cxnLst/>
                <a:rect l="l" t="t" r="r" b="b"/>
                <a:pathLst>
                  <a:path w="4760" h="4675" extrusionOk="0">
                    <a:moveTo>
                      <a:pt x="2356" y="1413"/>
                    </a:moveTo>
                    <a:lnTo>
                      <a:pt x="2440" y="1425"/>
                    </a:lnTo>
                    <a:lnTo>
                      <a:pt x="2525" y="1438"/>
                    </a:lnTo>
                    <a:lnTo>
                      <a:pt x="2609" y="1450"/>
                    </a:lnTo>
                    <a:lnTo>
                      <a:pt x="2682" y="1486"/>
                    </a:lnTo>
                    <a:lnTo>
                      <a:pt x="2766" y="1522"/>
                    </a:lnTo>
                    <a:lnTo>
                      <a:pt x="2827" y="1558"/>
                    </a:lnTo>
                    <a:lnTo>
                      <a:pt x="2899" y="1607"/>
                    </a:lnTo>
                    <a:lnTo>
                      <a:pt x="2960" y="1667"/>
                    </a:lnTo>
                    <a:lnTo>
                      <a:pt x="3008" y="1727"/>
                    </a:lnTo>
                    <a:lnTo>
                      <a:pt x="3068" y="1788"/>
                    </a:lnTo>
                    <a:lnTo>
                      <a:pt x="3105" y="1860"/>
                    </a:lnTo>
                    <a:lnTo>
                      <a:pt x="3141" y="1933"/>
                    </a:lnTo>
                    <a:lnTo>
                      <a:pt x="3177" y="2005"/>
                    </a:lnTo>
                    <a:lnTo>
                      <a:pt x="3189" y="2090"/>
                    </a:lnTo>
                    <a:lnTo>
                      <a:pt x="3201" y="2174"/>
                    </a:lnTo>
                    <a:lnTo>
                      <a:pt x="3213" y="2259"/>
                    </a:lnTo>
                    <a:lnTo>
                      <a:pt x="3201" y="2344"/>
                    </a:lnTo>
                    <a:lnTo>
                      <a:pt x="3189" y="2428"/>
                    </a:lnTo>
                    <a:lnTo>
                      <a:pt x="3177" y="2513"/>
                    </a:lnTo>
                    <a:lnTo>
                      <a:pt x="3141" y="2585"/>
                    </a:lnTo>
                    <a:lnTo>
                      <a:pt x="3105" y="2658"/>
                    </a:lnTo>
                    <a:lnTo>
                      <a:pt x="3068" y="2730"/>
                    </a:lnTo>
                    <a:lnTo>
                      <a:pt x="3008" y="2803"/>
                    </a:lnTo>
                    <a:lnTo>
                      <a:pt x="2960" y="2863"/>
                    </a:lnTo>
                    <a:lnTo>
                      <a:pt x="2899" y="2911"/>
                    </a:lnTo>
                    <a:lnTo>
                      <a:pt x="2827" y="2960"/>
                    </a:lnTo>
                    <a:lnTo>
                      <a:pt x="2766" y="3008"/>
                    </a:lnTo>
                    <a:lnTo>
                      <a:pt x="2682" y="3044"/>
                    </a:lnTo>
                    <a:lnTo>
                      <a:pt x="2609" y="3068"/>
                    </a:lnTo>
                    <a:lnTo>
                      <a:pt x="2525" y="3092"/>
                    </a:lnTo>
                    <a:lnTo>
                      <a:pt x="2440" y="3105"/>
                    </a:lnTo>
                    <a:lnTo>
                      <a:pt x="2259" y="3105"/>
                    </a:lnTo>
                    <a:lnTo>
                      <a:pt x="2174" y="3092"/>
                    </a:lnTo>
                    <a:lnTo>
                      <a:pt x="2102" y="3068"/>
                    </a:lnTo>
                    <a:lnTo>
                      <a:pt x="2017" y="3044"/>
                    </a:lnTo>
                    <a:lnTo>
                      <a:pt x="1945" y="3008"/>
                    </a:lnTo>
                    <a:lnTo>
                      <a:pt x="1872" y="2960"/>
                    </a:lnTo>
                    <a:lnTo>
                      <a:pt x="1812" y="2911"/>
                    </a:lnTo>
                    <a:lnTo>
                      <a:pt x="1752" y="2863"/>
                    </a:lnTo>
                    <a:lnTo>
                      <a:pt x="1691" y="2803"/>
                    </a:lnTo>
                    <a:lnTo>
                      <a:pt x="1643" y="2730"/>
                    </a:lnTo>
                    <a:lnTo>
                      <a:pt x="1595" y="2658"/>
                    </a:lnTo>
                    <a:lnTo>
                      <a:pt x="1558" y="2585"/>
                    </a:lnTo>
                    <a:lnTo>
                      <a:pt x="1534" y="2513"/>
                    </a:lnTo>
                    <a:lnTo>
                      <a:pt x="1510" y="2428"/>
                    </a:lnTo>
                    <a:lnTo>
                      <a:pt x="1498" y="2344"/>
                    </a:lnTo>
                    <a:lnTo>
                      <a:pt x="1498" y="2259"/>
                    </a:lnTo>
                    <a:lnTo>
                      <a:pt x="1498" y="2174"/>
                    </a:lnTo>
                    <a:lnTo>
                      <a:pt x="1510" y="2090"/>
                    </a:lnTo>
                    <a:lnTo>
                      <a:pt x="1534" y="2005"/>
                    </a:lnTo>
                    <a:lnTo>
                      <a:pt x="1558" y="1933"/>
                    </a:lnTo>
                    <a:lnTo>
                      <a:pt x="1595" y="1860"/>
                    </a:lnTo>
                    <a:lnTo>
                      <a:pt x="1643" y="1788"/>
                    </a:lnTo>
                    <a:lnTo>
                      <a:pt x="1691" y="1727"/>
                    </a:lnTo>
                    <a:lnTo>
                      <a:pt x="1752" y="1667"/>
                    </a:lnTo>
                    <a:lnTo>
                      <a:pt x="1812" y="1607"/>
                    </a:lnTo>
                    <a:lnTo>
                      <a:pt x="1872" y="1558"/>
                    </a:lnTo>
                    <a:lnTo>
                      <a:pt x="1945" y="1522"/>
                    </a:lnTo>
                    <a:lnTo>
                      <a:pt x="2017" y="1486"/>
                    </a:lnTo>
                    <a:lnTo>
                      <a:pt x="2102" y="1450"/>
                    </a:lnTo>
                    <a:lnTo>
                      <a:pt x="2174" y="1438"/>
                    </a:lnTo>
                    <a:lnTo>
                      <a:pt x="2259" y="1425"/>
                    </a:lnTo>
                    <a:lnTo>
                      <a:pt x="2356" y="1413"/>
                    </a:lnTo>
                    <a:close/>
                    <a:moveTo>
                      <a:pt x="2102" y="0"/>
                    </a:moveTo>
                    <a:lnTo>
                      <a:pt x="2054" y="12"/>
                    </a:lnTo>
                    <a:lnTo>
                      <a:pt x="1993" y="48"/>
                    </a:lnTo>
                    <a:lnTo>
                      <a:pt x="1945" y="121"/>
                    </a:lnTo>
                    <a:lnTo>
                      <a:pt x="1933" y="157"/>
                    </a:lnTo>
                    <a:lnTo>
                      <a:pt x="1921" y="193"/>
                    </a:lnTo>
                    <a:lnTo>
                      <a:pt x="1884" y="483"/>
                    </a:lnTo>
                    <a:lnTo>
                      <a:pt x="1764" y="519"/>
                    </a:lnTo>
                    <a:lnTo>
                      <a:pt x="1631" y="568"/>
                    </a:lnTo>
                    <a:lnTo>
                      <a:pt x="1522" y="616"/>
                    </a:lnTo>
                    <a:lnTo>
                      <a:pt x="1401" y="677"/>
                    </a:lnTo>
                    <a:lnTo>
                      <a:pt x="1160" y="495"/>
                    </a:lnTo>
                    <a:lnTo>
                      <a:pt x="1136" y="471"/>
                    </a:lnTo>
                    <a:lnTo>
                      <a:pt x="1099" y="459"/>
                    </a:lnTo>
                    <a:lnTo>
                      <a:pt x="1015" y="447"/>
                    </a:lnTo>
                    <a:lnTo>
                      <a:pt x="942" y="471"/>
                    </a:lnTo>
                    <a:lnTo>
                      <a:pt x="906" y="483"/>
                    </a:lnTo>
                    <a:lnTo>
                      <a:pt x="870" y="507"/>
                    </a:lnTo>
                    <a:lnTo>
                      <a:pt x="519" y="870"/>
                    </a:lnTo>
                    <a:lnTo>
                      <a:pt x="483" y="894"/>
                    </a:lnTo>
                    <a:lnTo>
                      <a:pt x="471" y="930"/>
                    </a:lnTo>
                    <a:lnTo>
                      <a:pt x="447" y="1003"/>
                    </a:lnTo>
                    <a:lnTo>
                      <a:pt x="459" y="1087"/>
                    </a:lnTo>
                    <a:lnTo>
                      <a:pt x="471" y="1123"/>
                    </a:lnTo>
                    <a:lnTo>
                      <a:pt x="495" y="1160"/>
                    </a:lnTo>
                    <a:lnTo>
                      <a:pt x="689" y="1401"/>
                    </a:lnTo>
                    <a:lnTo>
                      <a:pt x="640" y="1510"/>
                    </a:lnTo>
                    <a:lnTo>
                      <a:pt x="592" y="1619"/>
                    </a:lnTo>
                    <a:lnTo>
                      <a:pt x="544" y="1727"/>
                    </a:lnTo>
                    <a:lnTo>
                      <a:pt x="519" y="1848"/>
                    </a:lnTo>
                    <a:lnTo>
                      <a:pt x="205" y="1885"/>
                    </a:lnTo>
                    <a:lnTo>
                      <a:pt x="157" y="1885"/>
                    </a:lnTo>
                    <a:lnTo>
                      <a:pt x="121" y="1909"/>
                    </a:lnTo>
                    <a:lnTo>
                      <a:pt x="60" y="1957"/>
                    </a:lnTo>
                    <a:lnTo>
                      <a:pt x="24" y="2017"/>
                    </a:lnTo>
                    <a:lnTo>
                      <a:pt x="12" y="2054"/>
                    </a:lnTo>
                    <a:lnTo>
                      <a:pt x="0" y="2090"/>
                    </a:lnTo>
                    <a:lnTo>
                      <a:pt x="0" y="2597"/>
                    </a:lnTo>
                    <a:lnTo>
                      <a:pt x="12" y="2633"/>
                    </a:lnTo>
                    <a:lnTo>
                      <a:pt x="24" y="2670"/>
                    </a:lnTo>
                    <a:lnTo>
                      <a:pt x="60" y="2742"/>
                    </a:lnTo>
                    <a:lnTo>
                      <a:pt x="121" y="2790"/>
                    </a:lnTo>
                    <a:lnTo>
                      <a:pt x="157" y="2803"/>
                    </a:lnTo>
                    <a:lnTo>
                      <a:pt x="205" y="2815"/>
                    </a:lnTo>
                    <a:lnTo>
                      <a:pt x="532" y="2851"/>
                    </a:lnTo>
                    <a:lnTo>
                      <a:pt x="604" y="3056"/>
                    </a:lnTo>
                    <a:lnTo>
                      <a:pt x="713" y="3262"/>
                    </a:lnTo>
                    <a:lnTo>
                      <a:pt x="495" y="3515"/>
                    </a:lnTo>
                    <a:lnTo>
                      <a:pt x="471" y="3552"/>
                    </a:lnTo>
                    <a:lnTo>
                      <a:pt x="459" y="3588"/>
                    </a:lnTo>
                    <a:lnTo>
                      <a:pt x="447" y="3660"/>
                    </a:lnTo>
                    <a:lnTo>
                      <a:pt x="471" y="3733"/>
                    </a:lnTo>
                    <a:lnTo>
                      <a:pt x="483" y="3769"/>
                    </a:lnTo>
                    <a:lnTo>
                      <a:pt x="507" y="3805"/>
                    </a:lnTo>
                    <a:lnTo>
                      <a:pt x="870" y="4156"/>
                    </a:lnTo>
                    <a:lnTo>
                      <a:pt x="906" y="4180"/>
                    </a:lnTo>
                    <a:lnTo>
                      <a:pt x="942" y="4204"/>
                    </a:lnTo>
                    <a:lnTo>
                      <a:pt x="1015" y="4216"/>
                    </a:lnTo>
                    <a:lnTo>
                      <a:pt x="1099" y="4216"/>
                    </a:lnTo>
                    <a:lnTo>
                      <a:pt x="1136" y="4192"/>
                    </a:lnTo>
                    <a:lnTo>
                      <a:pt x="1160" y="4180"/>
                    </a:lnTo>
                    <a:lnTo>
                      <a:pt x="1425" y="3974"/>
                    </a:lnTo>
                    <a:lnTo>
                      <a:pt x="1643" y="4071"/>
                    </a:lnTo>
                    <a:lnTo>
                      <a:pt x="1860" y="4143"/>
                    </a:lnTo>
                    <a:lnTo>
                      <a:pt x="1897" y="4482"/>
                    </a:lnTo>
                    <a:lnTo>
                      <a:pt x="1909" y="4518"/>
                    </a:lnTo>
                    <a:lnTo>
                      <a:pt x="1921" y="4554"/>
                    </a:lnTo>
                    <a:lnTo>
                      <a:pt x="1969" y="4615"/>
                    </a:lnTo>
                    <a:lnTo>
                      <a:pt x="2042" y="4663"/>
                    </a:lnTo>
                    <a:lnTo>
                      <a:pt x="2078" y="4663"/>
                    </a:lnTo>
                    <a:lnTo>
                      <a:pt x="2114" y="4675"/>
                    </a:lnTo>
                    <a:lnTo>
                      <a:pt x="2621" y="4675"/>
                    </a:lnTo>
                    <a:lnTo>
                      <a:pt x="2670" y="4663"/>
                    </a:lnTo>
                    <a:lnTo>
                      <a:pt x="2706" y="4663"/>
                    </a:lnTo>
                    <a:lnTo>
                      <a:pt x="2778" y="4615"/>
                    </a:lnTo>
                    <a:lnTo>
                      <a:pt x="2827" y="4554"/>
                    </a:lnTo>
                    <a:lnTo>
                      <a:pt x="2839" y="4518"/>
                    </a:lnTo>
                    <a:lnTo>
                      <a:pt x="2839" y="4482"/>
                    </a:lnTo>
                    <a:lnTo>
                      <a:pt x="2887" y="4156"/>
                    </a:lnTo>
                    <a:lnTo>
                      <a:pt x="3008" y="4119"/>
                    </a:lnTo>
                    <a:lnTo>
                      <a:pt x="3117" y="4083"/>
                    </a:lnTo>
                    <a:lnTo>
                      <a:pt x="3237" y="4035"/>
                    </a:lnTo>
                    <a:lnTo>
                      <a:pt x="3346" y="3974"/>
                    </a:lnTo>
                    <a:lnTo>
                      <a:pt x="3600" y="4180"/>
                    </a:lnTo>
                    <a:lnTo>
                      <a:pt x="3636" y="4192"/>
                    </a:lnTo>
                    <a:lnTo>
                      <a:pt x="3672" y="4216"/>
                    </a:lnTo>
                    <a:lnTo>
                      <a:pt x="3745" y="4216"/>
                    </a:lnTo>
                    <a:lnTo>
                      <a:pt x="3817" y="4204"/>
                    </a:lnTo>
                    <a:lnTo>
                      <a:pt x="3854" y="4180"/>
                    </a:lnTo>
                    <a:lnTo>
                      <a:pt x="3890" y="4156"/>
                    </a:lnTo>
                    <a:lnTo>
                      <a:pt x="4252" y="3805"/>
                    </a:lnTo>
                    <a:lnTo>
                      <a:pt x="4276" y="3769"/>
                    </a:lnTo>
                    <a:lnTo>
                      <a:pt x="4300" y="3745"/>
                    </a:lnTo>
                    <a:lnTo>
                      <a:pt x="4313" y="3660"/>
                    </a:lnTo>
                    <a:lnTo>
                      <a:pt x="4300" y="3588"/>
                    </a:lnTo>
                    <a:lnTo>
                      <a:pt x="4288" y="3552"/>
                    </a:lnTo>
                    <a:lnTo>
                      <a:pt x="4264" y="3515"/>
                    </a:lnTo>
                    <a:lnTo>
                      <a:pt x="4071" y="3274"/>
                    </a:lnTo>
                    <a:lnTo>
                      <a:pt x="4131" y="3165"/>
                    </a:lnTo>
                    <a:lnTo>
                      <a:pt x="4180" y="3056"/>
                    </a:lnTo>
                    <a:lnTo>
                      <a:pt x="4228" y="2935"/>
                    </a:lnTo>
                    <a:lnTo>
                      <a:pt x="4264" y="2827"/>
                    </a:lnTo>
                    <a:lnTo>
                      <a:pt x="4566" y="2790"/>
                    </a:lnTo>
                    <a:lnTo>
                      <a:pt x="4602" y="2778"/>
                    </a:lnTo>
                    <a:lnTo>
                      <a:pt x="4639" y="2766"/>
                    </a:lnTo>
                    <a:lnTo>
                      <a:pt x="4699" y="2718"/>
                    </a:lnTo>
                    <a:lnTo>
                      <a:pt x="4747" y="2658"/>
                    </a:lnTo>
                    <a:lnTo>
                      <a:pt x="4759" y="2609"/>
                    </a:lnTo>
                    <a:lnTo>
                      <a:pt x="4759" y="2573"/>
                    </a:lnTo>
                    <a:lnTo>
                      <a:pt x="4759" y="2078"/>
                    </a:lnTo>
                    <a:lnTo>
                      <a:pt x="4759" y="2029"/>
                    </a:lnTo>
                    <a:lnTo>
                      <a:pt x="4747" y="1993"/>
                    </a:lnTo>
                    <a:lnTo>
                      <a:pt x="4699" y="1933"/>
                    </a:lnTo>
                    <a:lnTo>
                      <a:pt x="4639" y="1885"/>
                    </a:lnTo>
                    <a:lnTo>
                      <a:pt x="4602" y="1872"/>
                    </a:lnTo>
                    <a:lnTo>
                      <a:pt x="4566" y="1860"/>
                    </a:lnTo>
                    <a:lnTo>
                      <a:pt x="4264" y="1824"/>
                    </a:lnTo>
                    <a:lnTo>
                      <a:pt x="4228" y="1715"/>
                    </a:lnTo>
                    <a:lnTo>
                      <a:pt x="4192" y="1595"/>
                    </a:lnTo>
                    <a:lnTo>
                      <a:pt x="4143" y="1486"/>
                    </a:lnTo>
                    <a:lnTo>
                      <a:pt x="4083" y="1377"/>
                    </a:lnTo>
                    <a:lnTo>
                      <a:pt x="4264" y="1148"/>
                    </a:lnTo>
                    <a:lnTo>
                      <a:pt x="4288" y="1123"/>
                    </a:lnTo>
                    <a:lnTo>
                      <a:pt x="4300" y="1087"/>
                    </a:lnTo>
                    <a:lnTo>
                      <a:pt x="4313" y="1003"/>
                    </a:lnTo>
                    <a:lnTo>
                      <a:pt x="4300" y="930"/>
                    </a:lnTo>
                    <a:lnTo>
                      <a:pt x="4276" y="894"/>
                    </a:lnTo>
                    <a:lnTo>
                      <a:pt x="4252" y="870"/>
                    </a:lnTo>
                    <a:lnTo>
                      <a:pt x="3890" y="507"/>
                    </a:lnTo>
                    <a:lnTo>
                      <a:pt x="3854" y="483"/>
                    </a:lnTo>
                    <a:lnTo>
                      <a:pt x="3829" y="471"/>
                    </a:lnTo>
                    <a:lnTo>
                      <a:pt x="3745" y="447"/>
                    </a:lnTo>
                    <a:lnTo>
                      <a:pt x="3672" y="459"/>
                    </a:lnTo>
                    <a:lnTo>
                      <a:pt x="3636" y="471"/>
                    </a:lnTo>
                    <a:lnTo>
                      <a:pt x="3600" y="495"/>
                    </a:lnTo>
                    <a:lnTo>
                      <a:pt x="3370" y="677"/>
                    </a:lnTo>
                    <a:lnTo>
                      <a:pt x="3262" y="616"/>
                    </a:lnTo>
                    <a:lnTo>
                      <a:pt x="3141" y="556"/>
                    </a:lnTo>
                    <a:lnTo>
                      <a:pt x="3020" y="519"/>
                    </a:lnTo>
                    <a:lnTo>
                      <a:pt x="2899" y="483"/>
                    </a:lnTo>
                    <a:lnTo>
                      <a:pt x="2863" y="193"/>
                    </a:lnTo>
                    <a:lnTo>
                      <a:pt x="2851" y="157"/>
                    </a:lnTo>
                    <a:lnTo>
                      <a:pt x="2839" y="121"/>
                    </a:lnTo>
                    <a:lnTo>
                      <a:pt x="2790" y="48"/>
                    </a:lnTo>
                    <a:lnTo>
                      <a:pt x="2730" y="12"/>
                    </a:lnTo>
                    <a:lnTo>
                      <a:pt x="26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4" name="Google Shape;654;p21"/>
            <p:cNvSpPr/>
            <p:nvPr/>
          </p:nvSpPr>
          <p:spPr>
            <a:xfrm>
              <a:off x="4241500" y="3234975"/>
              <a:ext cx="660900" cy="62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55" name="Google Shape;655;p21"/>
          <p:cNvCxnSpPr>
            <a:stCxn id="589" idx="4"/>
            <a:endCxn id="654" idx="0"/>
          </p:cNvCxnSpPr>
          <p:nvPr/>
        </p:nvCxnSpPr>
        <p:spPr>
          <a:xfrm flipH="1">
            <a:off x="4571950" y="2736072"/>
            <a:ext cx="38" cy="498903"/>
          </a:xfrm>
          <a:prstGeom prst="straightConnector1">
            <a:avLst/>
          </a:prstGeom>
          <a:noFill/>
          <a:ln w="9525" cap="flat" cmpd="sng">
            <a:solidFill>
              <a:schemeClr val="dk2"/>
            </a:solidFill>
            <a:prstDash val="solid"/>
            <a:round/>
            <a:headEnd type="none" w="med" len="med"/>
            <a:tailEnd type="oval" w="med" len="med"/>
          </a:ln>
        </p:spPr>
      </p:cxnSp>
      <p:grpSp>
        <p:nvGrpSpPr>
          <p:cNvPr id="656" name="Google Shape;656;p21"/>
          <p:cNvGrpSpPr/>
          <p:nvPr/>
        </p:nvGrpSpPr>
        <p:grpSpPr>
          <a:xfrm>
            <a:off x="7198300" y="3234975"/>
            <a:ext cx="660900" cy="347335"/>
            <a:chOff x="7198300" y="3234975"/>
            <a:chExt cx="660900" cy="628800"/>
          </a:xfrm>
        </p:grpSpPr>
        <p:grpSp>
          <p:nvGrpSpPr>
            <p:cNvPr id="657" name="Google Shape;657;p21"/>
            <p:cNvGrpSpPr/>
            <p:nvPr/>
          </p:nvGrpSpPr>
          <p:grpSpPr>
            <a:xfrm>
              <a:off x="7262175" y="3283019"/>
              <a:ext cx="533177" cy="538065"/>
              <a:chOff x="7262225" y="2228669"/>
              <a:chExt cx="533177" cy="538065"/>
            </a:xfrm>
          </p:grpSpPr>
          <p:sp>
            <p:nvSpPr>
              <p:cNvPr id="658" name="Google Shape;658;p21"/>
              <p:cNvSpPr/>
              <p:nvPr/>
            </p:nvSpPr>
            <p:spPr>
              <a:xfrm>
                <a:off x="7262225" y="2228669"/>
                <a:ext cx="533177" cy="538065"/>
              </a:xfrm>
              <a:custGeom>
                <a:avLst/>
                <a:gdLst/>
                <a:ahLst/>
                <a:cxnLst/>
                <a:rect l="l" t="t" r="r" b="b"/>
                <a:pathLst>
                  <a:path w="11888" h="11997" extrusionOk="0">
                    <a:moveTo>
                      <a:pt x="2151" y="1"/>
                    </a:moveTo>
                    <a:lnTo>
                      <a:pt x="1934" y="13"/>
                    </a:lnTo>
                    <a:lnTo>
                      <a:pt x="1716" y="49"/>
                    </a:lnTo>
                    <a:lnTo>
                      <a:pt x="1511" y="97"/>
                    </a:lnTo>
                    <a:lnTo>
                      <a:pt x="1318" y="170"/>
                    </a:lnTo>
                    <a:lnTo>
                      <a:pt x="1124" y="266"/>
                    </a:lnTo>
                    <a:lnTo>
                      <a:pt x="943" y="375"/>
                    </a:lnTo>
                    <a:lnTo>
                      <a:pt x="786" y="496"/>
                    </a:lnTo>
                    <a:lnTo>
                      <a:pt x="629" y="629"/>
                    </a:lnTo>
                    <a:lnTo>
                      <a:pt x="484" y="786"/>
                    </a:lnTo>
                    <a:lnTo>
                      <a:pt x="363" y="955"/>
                    </a:lnTo>
                    <a:lnTo>
                      <a:pt x="255" y="1124"/>
                    </a:lnTo>
                    <a:lnTo>
                      <a:pt x="170" y="1317"/>
                    </a:lnTo>
                    <a:lnTo>
                      <a:pt x="98" y="1511"/>
                    </a:lnTo>
                    <a:lnTo>
                      <a:pt x="37" y="1716"/>
                    </a:lnTo>
                    <a:lnTo>
                      <a:pt x="13" y="1933"/>
                    </a:lnTo>
                    <a:lnTo>
                      <a:pt x="1" y="2151"/>
                    </a:lnTo>
                    <a:lnTo>
                      <a:pt x="1" y="9846"/>
                    </a:lnTo>
                    <a:lnTo>
                      <a:pt x="13" y="10063"/>
                    </a:lnTo>
                    <a:lnTo>
                      <a:pt x="37" y="10281"/>
                    </a:lnTo>
                    <a:lnTo>
                      <a:pt x="98" y="10486"/>
                    </a:lnTo>
                    <a:lnTo>
                      <a:pt x="170" y="10679"/>
                    </a:lnTo>
                    <a:lnTo>
                      <a:pt x="255" y="10873"/>
                    </a:lnTo>
                    <a:lnTo>
                      <a:pt x="363" y="11054"/>
                    </a:lnTo>
                    <a:lnTo>
                      <a:pt x="484" y="11211"/>
                    </a:lnTo>
                    <a:lnTo>
                      <a:pt x="629" y="11368"/>
                    </a:lnTo>
                    <a:lnTo>
                      <a:pt x="786" y="11513"/>
                    </a:lnTo>
                    <a:lnTo>
                      <a:pt x="943" y="11634"/>
                    </a:lnTo>
                    <a:lnTo>
                      <a:pt x="1124" y="11742"/>
                    </a:lnTo>
                    <a:lnTo>
                      <a:pt x="1318" y="11827"/>
                    </a:lnTo>
                    <a:lnTo>
                      <a:pt x="1511" y="11899"/>
                    </a:lnTo>
                    <a:lnTo>
                      <a:pt x="1716" y="11960"/>
                    </a:lnTo>
                    <a:lnTo>
                      <a:pt x="1934" y="11984"/>
                    </a:lnTo>
                    <a:lnTo>
                      <a:pt x="2151" y="11996"/>
                    </a:lnTo>
                    <a:lnTo>
                      <a:pt x="9725" y="11996"/>
                    </a:lnTo>
                    <a:lnTo>
                      <a:pt x="9955" y="11984"/>
                    </a:lnTo>
                    <a:lnTo>
                      <a:pt x="10160" y="11960"/>
                    </a:lnTo>
                    <a:lnTo>
                      <a:pt x="10365" y="11899"/>
                    </a:lnTo>
                    <a:lnTo>
                      <a:pt x="10571" y="11827"/>
                    </a:lnTo>
                    <a:lnTo>
                      <a:pt x="10752" y="11742"/>
                    </a:lnTo>
                    <a:lnTo>
                      <a:pt x="10933" y="11634"/>
                    </a:lnTo>
                    <a:lnTo>
                      <a:pt x="11102" y="11513"/>
                    </a:lnTo>
                    <a:lnTo>
                      <a:pt x="11247" y="11368"/>
                    </a:lnTo>
                    <a:lnTo>
                      <a:pt x="11392" y="11211"/>
                    </a:lnTo>
                    <a:lnTo>
                      <a:pt x="11513" y="11054"/>
                    </a:lnTo>
                    <a:lnTo>
                      <a:pt x="11622" y="10873"/>
                    </a:lnTo>
                    <a:lnTo>
                      <a:pt x="11718" y="10679"/>
                    </a:lnTo>
                    <a:lnTo>
                      <a:pt x="11791" y="10486"/>
                    </a:lnTo>
                    <a:lnTo>
                      <a:pt x="11839" y="10281"/>
                    </a:lnTo>
                    <a:lnTo>
                      <a:pt x="11875" y="10063"/>
                    </a:lnTo>
                    <a:lnTo>
                      <a:pt x="11888" y="9846"/>
                    </a:lnTo>
                    <a:lnTo>
                      <a:pt x="11888" y="2151"/>
                    </a:lnTo>
                    <a:lnTo>
                      <a:pt x="11875" y="1933"/>
                    </a:lnTo>
                    <a:lnTo>
                      <a:pt x="11839" y="1716"/>
                    </a:lnTo>
                    <a:lnTo>
                      <a:pt x="11791" y="1511"/>
                    </a:lnTo>
                    <a:lnTo>
                      <a:pt x="11718" y="1317"/>
                    </a:lnTo>
                    <a:lnTo>
                      <a:pt x="11622" y="1124"/>
                    </a:lnTo>
                    <a:lnTo>
                      <a:pt x="11513" y="955"/>
                    </a:lnTo>
                    <a:lnTo>
                      <a:pt x="11392" y="786"/>
                    </a:lnTo>
                    <a:lnTo>
                      <a:pt x="11247" y="629"/>
                    </a:lnTo>
                    <a:lnTo>
                      <a:pt x="11102" y="496"/>
                    </a:lnTo>
                    <a:lnTo>
                      <a:pt x="10933" y="375"/>
                    </a:lnTo>
                    <a:lnTo>
                      <a:pt x="10752" y="266"/>
                    </a:lnTo>
                    <a:lnTo>
                      <a:pt x="10571" y="170"/>
                    </a:lnTo>
                    <a:lnTo>
                      <a:pt x="10365" y="97"/>
                    </a:lnTo>
                    <a:lnTo>
                      <a:pt x="10160" y="49"/>
                    </a:lnTo>
                    <a:lnTo>
                      <a:pt x="9955" y="13"/>
                    </a:lnTo>
                    <a:lnTo>
                      <a:pt x="97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1"/>
              <p:cNvSpPr/>
              <p:nvPr/>
            </p:nvSpPr>
            <p:spPr>
              <a:xfrm>
                <a:off x="7294741" y="2261186"/>
                <a:ext cx="468144" cy="473033"/>
              </a:xfrm>
              <a:custGeom>
                <a:avLst/>
                <a:gdLst/>
                <a:ahLst/>
                <a:cxnLst/>
                <a:rect l="l" t="t" r="r" b="b"/>
                <a:pathLst>
                  <a:path w="10438" h="10547" extrusionOk="0">
                    <a:moveTo>
                      <a:pt x="1426" y="0"/>
                    </a:moveTo>
                    <a:lnTo>
                      <a:pt x="1281" y="13"/>
                    </a:lnTo>
                    <a:lnTo>
                      <a:pt x="1136" y="37"/>
                    </a:lnTo>
                    <a:lnTo>
                      <a:pt x="1003" y="61"/>
                    </a:lnTo>
                    <a:lnTo>
                      <a:pt x="870" y="109"/>
                    </a:lnTo>
                    <a:lnTo>
                      <a:pt x="750" y="170"/>
                    </a:lnTo>
                    <a:lnTo>
                      <a:pt x="629" y="242"/>
                    </a:lnTo>
                    <a:lnTo>
                      <a:pt x="520" y="327"/>
                    </a:lnTo>
                    <a:lnTo>
                      <a:pt x="411" y="423"/>
                    </a:lnTo>
                    <a:lnTo>
                      <a:pt x="327" y="520"/>
                    </a:lnTo>
                    <a:lnTo>
                      <a:pt x="242" y="629"/>
                    </a:lnTo>
                    <a:lnTo>
                      <a:pt x="170" y="749"/>
                    </a:lnTo>
                    <a:lnTo>
                      <a:pt x="109" y="870"/>
                    </a:lnTo>
                    <a:lnTo>
                      <a:pt x="61" y="1003"/>
                    </a:lnTo>
                    <a:lnTo>
                      <a:pt x="25" y="1148"/>
                    </a:lnTo>
                    <a:lnTo>
                      <a:pt x="1" y="1281"/>
                    </a:lnTo>
                    <a:lnTo>
                      <a:pt x="1" y="1426"/>
                    </a:lnTo>
                    <a:lnTo>
                      <a:pt x="1" y="9121"/>
                    </a:lnTo>
                    <a:lnTo>
                      <a:pt x="1" y="9266"/>
                    </a:lnTo>
                    <a:lnTo>
                      <a:pt x="25" y="9411"/>
                    </a:lnTo>
                    <a:lnTo>
                      <a:pt x="61" y="9544"/>
                    </a:lnTo>
                    <a:lnTo>
                      <a:pt x="109" y="9676"/>
                    </a:lnTo>
                    <a:lnTo>
                      <a:pt x="170" y="9797"/>
                    </a:lnTo>
                    <a:lnTo>
                      <a:pt x="242" y="9918"/>
                    </a:lnTo>
                    <a:lnTo>
                      <a:pt x="327" y="10027"/>
                    </a:lnTo>
                    <a:lnTo>
                      <a:pt x="411" y="10136"/>
                    </a:lnTo>
                    <a:lnTo>
                      <a:pt x="520" y="10220"/>
                    </a:lnTo>
                    <a:lnTo>
                      <a:pt x="629" y="10305"/>
                    </a:lnTo>
                    <a:lnTo>
                      <a:pt x="750" y="10377"/>
                    </a:lnTo>
                    <a:lnTo>
                      <a:pt x="870" y="10438"/>
                    </a:lnTo>
                    <a:lnTo>
                      <a:pt x="1003" y="10486"/>
                    </a:lnTo>
                    <a:lnTo>
                      <a:pt x="1136" y="10522"/>
                    </a:lnTo>
                    <a:lnTo>
                      <a:pt x="1281" y="10546"/>
                    </a:lnTo>
                    <a:lnTo>
                      <a:pt x="9145" y="10546"/>
                    </a:lnTo>
                    <a:lnTo>
                      <a:pt x="9290" y="10522"/>
                    </a:lnTo>
                    <a:lnTo>
                      <a:pt x="9423" y="10486"/>
                    </a:lnTo>
                    <a:lnTo>
                      <a:pt x="9556" y="10438"/>
                    </a:lnTo>
                    <a:lnTo>
                      <a:pt x="9689" y="10377"/>
                    </a:lnTo>
                    <a:lnTo>
                      <a:pt x="9797" y="10305"/>
                    </a:lnTo>
                    <a:lnTo>
                      <a:pt x="9918" y="10220"/>
                    </a:lnTo>
                    <a:lnTo>
                      <a:pt x="10015" y="10136"/>
                    </a:lnTo>
                    <a:lnTo>
                      <a:pt x="10112" y="10027"/>
                    </a:lnTo>
                    <a:lnTo>
                      <a:pt x="10184" y="9918"/>
                    </a:lnTo>
                    <a:lnTo>
                      <a:pt x="10257" y="9797"/>
                    </a:lnTo>
                    <a:lnTo>
                      <a:pt x="10317" y="9676"/>
                    </a:lnTo>
                    <a:lnTo>
                      <a:pt x="10365" y="9544"/>
                    </a:lnTo>
                    <a:lnTo>
                      <a:pt x="10401" y="9411"/>
                    </a:lnTo>
                    <a:lnTo>
                      <a:pt x="10426" y="9266"/>
                    </a:lnTo>
                    <a:lnTo>
                      <a:pt x="10438" y="9121"/>
                    </a:lnTo>
                    <a:lnTo>
                      <a:pt x="10438" y="1426"/>
                    </a:lnTo>
                    <a:lnTo>
                      <a:pt x="10426" y="1281"/>
                    </a:lnTo>
                    <a:lnTo>
                      <a:pt x="10401" y="1148"/>
                    </a:lnTo>
                    <a:lnTo>
                      <a:pt x="10365" y="1003"/>
                    </a:lnTo>
                    <a:lnTo>
                      <a:pt x="10317" y="870"/>
                    </a:lnTo>
                    <a:lnTo>
                      <a:pt x="10257" y="749"/>
                    </a:lnTo>
                    <a:lnTo>
                      <a:pt x="10184" y="629"/>
                    </a:lnTo>
                    <a:lnTo>
                      <a:pt x="10112" y="520"/>
                    </a:lnTo>
                    <a:lnTo>
                      <a:pt x="10015" y="423"/>
                    </a:lnTo>
                    <a:lnTo>
                      <a:pt x="9918" y="327"/>
                    </a:lnTo>
                    <a:lnTo>
                      <a:pt x="9797" y="242"/>
                    </a:lnTo>
                    <a:lnTo>
                      <a:pt x="9689" y="170"/>
                    </a:lnTo>
                    <a:lnTo>
                      <a:pt x="9556" y="109"/>
                    </a:lnTo>
                    <a:lnTo>
                      <a:pt x="9423" y="61"/>
                    </a:lnTo>
                    <a:lnTo>
                      <a:pt x="9290" y="37"/>
                    </a:lnTo>
                    <a:lnTo>
                      <a:pt x="9145" y="13"/>
                    </a:lnTo>
                    <a:lnTo>
                      <a:pt x="90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1"/>
              <p:cNvSpPr/>
              <p:nvPr/>
            </p:nvSpPr>
            <p:spPr>
              <a:xfrm>
                <a:off x="7366277" y="2355999"/>
                <a:ext cx="321305" cy="279057"/>
              </a:xfrm>
              <a:custGeom>
                <a:avLst/>
                <a:gdLst/>
                <a:ahLst/>
                <a:cxnLst/>
                <a:rect l="l" t="t" r="r" b="b"/>
                <a:pathLst>
                  <a:path w="7164" h="6222" extrusionOk="0">
                    <a:moveTo>
                      <a:pt x="0" y="0"/>
                    </a:moveTo>
                    <a:lnTo>
                      <a:pt x="0" y="6222"/>
                    </a:lnTo>
                    <a:lnTo>
                      <a:pt x="7164" y="6222"/>
                    </a:lnTo>
                    <a:lnTo>
                      <a:pt x="71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1"/>
              <p:cNvSpPr/>
              <p:nvPr/>
            </p:nvSpPr>
            <p:spPr>
              <a:xfrm>
                <a:off x="7404176" y="2423185"/>
                <a:ext cx="82973" cy="170161"/>
              </a:xfrm>
              <a:custGeom>
                <a:avLst/>
                <a:gdLst/>
                <a:ahLst/>
                <a:cxnLst/>
                <a:rect l="l" t="t" r="r" b="b"/>
                <a:pathLst>
                  <a:path w="1850" h="3794" extrusionOk="0">
                    <a:moveTo>
                      <a:pt x="1" y="0"/>
                    </a:moveTo>
                    <a:lnTo>
                      <a:pt x="1" y="3793"/>
                    </a:lnTo>
                    <a:lnTo>
                      <a:pt x="1849" y="3793"/>
                    </a:lnTo>
                    <a:lnTo>
                      <a:pt x="18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1"/>
              <p:cNvSpPr/>
              <p:nvPr/>
            </p:nvSpPr>
            <p:spPr>
              <a:xfrm>
                <a:off x="7498990" y="2423185"/>
                <a:ext cx="82389" cy="76963"/>
              </a:xfrm>
              <a:custGeom>
                <a:avLst/>
                <a:gdLst/>
                <a:ahLst/>
                <a:cxnLst/>
                <a:rect l="l" t="t" r="r" b="b"/>
                <a:pathLst>
                  <a:path w="1837" h="1716" extrusionOk="0">
                    <a:moveTo>
                      <a:pt x="1" y="0"/>
                    </a:moveTo>
                    <a:lnTo>
                      <a:pt x="1" y="1716"/>
                    </a:lnTo>
                    <a:lnTo>
                      <a:pt x="1837" y="1716"/>
                    </a:lnTo>
                    <a:lnTo>
                      <a:pt x="1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1"/>
              <p:cNvSpPr/>
              <p:nvPr/>
            </p:nvSpPr>
            <p:spPr>
              <a:xfrm>
                <a:off x="7498990" y="2515846"/>
                <a:ext cx="157737" cy="16281"/>
              </a:xfrm>
              <a:custGeom>
                <a:avLst/>
                <a:gdLst/>
                <a:ahLst/>
                <a:cxnLst/>
                <a:rect l="l" t="t" r="r" b="b"/>
                <a:pathLst>
                  <a:path w="3517" h="363" extrusionOk="0">
                    <a:moveTo>
                      <a:pt x="1" y="0"/>
                    </a:moveTo>
                    <a:lnTo>
                      <a:pt x="1" y="362"/>
                    </a:lnTo>
                    <a:lnTo>
                      <a:pt x="3516" y="362"/>
                    </a:lnTo>
                    <a:lnTo>
                      <a:pt x="35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1"/>
              <p:cNvSpPr/>
              <p:nvPr/>
            </p:nvSpPr>
            <p:spPr>
              <a:xfrm>
                <a:off x="7498990" y="2545088"/>
                <a:ext cx="157737" cy="16281"/>
              </a:xfrm>
              <a:custGeom>
                <a:avLst/>
                <a:gdLst/>
                <a:ahLst/>
                <a:cxnLst/>
                <a:rect l="l" t="t" r="r" b="b"/>
                <a:pathLst>
                  <a:path w="3517" h="363" extrusionOk="0">
                    <a:moveTo>
                      <a:pt x="1" y="0"/>
                    </a:moveTo>
                    <a:lnTo>
                      <a:pt x="1" y="363"/>
                    </a:lnTo>
                    <a:lnTo>
                      <a:pt x="3516" y="363"/>
                    </a:lnTo>
                    <a:lnTo>
                      <a:pt x="35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1"/>
              <p:cNvSpPr/>
              <p:nvPr/>
            </p:nvSpPr>
            <p:spPr>
              <a:xfrm>
                <a:off x="7497913" y="2577067"/>
                <a:ext cx="169623" cy="16281"/>
              </a:xfrm>
              <a:custGeom>
                <a:avLst/>
                <a:gdLst/>
                <a:ahLst/>
                <a:cxnLst/>
                <a:rect l="l" t="t" r="r" b="b"/>
                <a:pathLst>
                  <a:path w="3782" h="363" extrusionOk="0">
                    <a:moveTo>
                      <a:pt x="1" y="0"/>
                    </a:moveTo>
                    <a:lnTo>
                      <a:pt x="1" y="362"/>
                    </a:lnTo>
                    <a:lnTo>
                      <a:pt x="3782" y="362"/>
                    </a:lnTo>
                    <a:lnTo>
                      <a:pt x="37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1"/>
              <p:cNvSpPr/>
              <p:nvPr/>
            </p:nvSpPr>
            <p:spPr>
              <a:xfrm>
                <a:off x="7614928" y="2533158"/>
                <a:ext cx="122485" cy="172359"/>
              </a:xfrm>
              <a:custGeom>
                <a:avLst/>
                <a:gdLst/>
                <a:ahLst/>
                <a:cxnLst/>
                <a:rect l="l" t="t" r="r" b="b"/>
                <a:pathLst>
                  <a:path w="2731" h="3843" extrusionOk="0">
                    <a:moveTo>
                      <a:pt x="1" y="1"/>
                    </a:moveTo>
                    <a:lnTo>
                      <a:pt x="581" y="3141"/>
                    </a:lnTo>
                    <a:lnTo>
                      <a:pt x="1450" y="2537"/>
                    </a:lnTo>
                    <a:lnTo>
                      <a:pt x="2332" y="3842"/>
                    </a:lnTo>
                    <a:lnTo>
                      <a:pt x="2731" y="3564"/>
                    </a:lnTo>
                    <a:lnTo>
                      <a:pt x="1849" y="2272"/>
                    </a:lnTo>
                    <a:lnTo>
                      <a:pt x="2719" y="1668"/>
                    </a:lnTo>
                    <a:lnTo>
                      <a:pt x="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1"/>
              <p:cNvSpPr/>
              <p:nvPr/>
            </p:nvSpPr>
            <p:spPr>
              <a:xfrm>
                <a:off x="7328334" y="2321330"/>
                <a:ext cx="129527" cy="130065"/>
              </a:xfrm>
              <a:custGeom>
                <a:avLst/>
                <a:gdLst/>
                <a:ahLst/>
                <a:cxnLst/>
                <a:rect l="l" t="t" r="r" b="b"/>
                <a:pathLst>
                  <a:path w="2888" h="2900" extrusionOk="0">
                    <a:moveTo>
                      <a:pt x="1450" y="604"/>
                    </a:moveTo>
                    <a:lnTo>
                      <a:pt x="1595" y="616"/>
                    </a:lnTo>
                    <a:lnTo>
                      <a:pt x="1740" y="653"/>
                    </a:lnTo>
                    <a:lnTo>
                      <a:pt x="786" y="1994"/>
                    </a:lnTo>
                    <a:lnTo>
                      <a:pt x="701" y="1873"/>
                    </a:lnTo>
                    <a:lnTo>
                      <a:pt x="641" y="1752"/>
                    </a:lnTo>
                    <a:lnTo>
                      <a:pt x="605" y="1607"/>
                    </a:lnTo>
                    <a:lnTo>
                      <a:pt x="593" y="1450"/>
                    </a:lnTo>
                    <a:lnTo>
                      <a:pt x="593" y="1365"/>
                    </a:lnTo>
                    <a:lnTo>
                      <a:pt x="605" y="1281"/>
                    </a:lnTo>
                    <a:lnTo>
                      <a:pt x="629" y="1196"/>
                    </a:lnTo>
                    <a:lnTo>
                      <a:pt x="653" y="1124"/>
                    </a:lnTo>
                    <a:lnTo>
                      <a:pt x="689" y="1051"/>
                    </a:lnTo>
                    <a:lnTo>
                      <a:pt x="738" y="979"/>
                    </a:lnTo>
                    <a:lnTo>
                      <a:pt x="786" y="906"/>
                    </a:lnTo>
                    <a:lnTo>
                      <a:pt x="846" y="846"/>
                    </a:lnTo>
                    <a:lnTo>
                      <a:pt x="907" y="798"/>
                    </a:lnTo>
                    <a:lnTo>
                      <a:pt x="967" y="749"/>
                    </a:lnTo>
                    <a:lnTo>
                      <a:pt x="1040" y="701"/>
                    </a:lnTo>
                    <a:lnTo>
                      <a:pt x="1112" y="665"/>
                    </a:lnTo>
                    <a:lnTo>
                      <a:pt x="1197" y="641"/>
                    </a:lnTo>
                    <a:lnTo>
                      <a:pt x="1269" y="616"/>
                    </a:lnTo>
                    <a:lnTo>
                      <a:pt x="1354" y="604"/>
                    </a:lnTo>
                    <a:close/>
                    <a:moveTo>
                      <a:pt x="2066" y="870"/>
                    </a:moveTo>
                    <a:lnTo>
                      <a:pt x="2115" y="931"/>
                    </a:lnTo>
                    <a:lnTo>
                      <a:pt x="2163" y="991"/>
                    </a:lnTo>
                    <a:lnTo>
                      <a:pt x="2199" y="1063"/>
                    </a:lnTo>
                    <a:lnTo>
                      <a:pt x="2235" y="1136"/>
                    </a:lnTo>
                    <a:lnTo>
                      <a:pt x="2260" y="1208"/>
                    </a:lnTo>
                    <a:lnTo>
                      <a:pt x="2284" y="1281"/>
                    </a:lnTo>
                    <a:lnTo>
                      <a:pt x="2296" y="1365"/>
                    </a:lnTo>
                    <a:lnTo>
                      <a:pt x="2296" y="1450"/>
                    </a:lnTo>
                    <a:lnTo>
                      <a:pt x="2296" y="1547"/>
                    </a:lnTo>
                    <a:lnTo>
                      <a:pt x="2284" y="1631"/>
                    </a:lnTo>
                    <a:lnTo>
                      <a:pt x="2260" y="1704"/>
                    </a:lnTo>
                    <a:lnTo>
                      <a:pt x="2235" y="1788"/>
                    </a:lnTo>
                    <a:lnTo>
                      <a:pt x="2199" y="1861"/>
                    </a:lnTo>
                    <a:lnTo>
                      <a:pt x="2151" y="1933"/>
                    </a:lnTo>
                    <a:lnTo>
                      <a:pt x="2103" y="1994"/>
                    </a:lnTo>
                    <a:lnTo>
                      <a:pt x="2042" y="2054"/>
                    </a:lnTo>
                    <a:lnTo>
                      <a:pt x="1982" y="2114"/>
                    </a:lnTo>
                    <a:lnTo>
                      <a:pt x="1921" y="2163"/>
                    </a:lnTo>
                    <a:lnTo>
                      <a:pt x="1849" y="2199"/>
                    </a:lnTo>
                    <a:lnTo>
                      <a:pt x="1776" y="2235"/>
                    </a:lnTo>
                    <a:lnTo>
                      <a:pt x="1704" y="2271"/>
                    </a:lnTo>
                    <a:lnTo>
                      <a:pt x="1619" y="2283"/>
                    </a:lnTo>
                    <a:lnTo>
                      <a:pt x="1535" y="2308"/>
                    </a:lnTo>
                    <a:lnTo>
                      <a:pt x="1450" y="2308"/>
                    </a:lnTo>
                    <a:lnTo>
                      <a:pt x="1354" y="2296"/>
                    </a:lnTo>
                    <a:lnTo>
                      <a:pt x="1257" y="2283"/>
                    </a:lnTo>
                    <a:lnTo>
                      <a:pt x="1172" y="2259"/>
                    </a:lnTo>
                    <a:lnTo>
                      <a:pt x="1088" y="2223"/>
                    </a:lnTo>
                    <a:lnTo>
                      <a:pt x="2066" y="870"/>
                    </a:lnTo>
                    <a:close/>
                    <a:moveTo>
                      <a:pt x="1450" y="0"/>
                    </a:moveTo>
                    <a:lnTo>
                      <a:pt x="1293" y="12"/>
                    </a:lnTo>
                    <a:lnTo>
                      <a:pt x="1148" y="37"/>
                    </a:lnTo>
                    <a:lnTo>
                      <a:pt x="1015" y="73"/>
                    </a:lnTo>
                    <a:lnTo>
                      <a:pt x="882" y="121"/>
                    </a:lnTo>
                    <a:lnTo>
                      <a:pt x="750" y="182"/>
                    </a:lnTo>
                    <a:lnTo>
                      <a:pt x="641" y="254"/>
                    </a:lnTo>
                    <a:lnTo>
                      <a:pt x="520" y="339"/>
                    </a:lnTo>
                    <a:lnTo>
                      <a:pt x="423" y="435"/>
                    </a:lnTo>
                    <a:lnTo>
                      <a:pt x="327" y="532"/>
                    </a:lnTo>
                    <a:lnTo>
                      <a:pt x="242" y="641"/>
                    </a:lnTo>
                    <a:lnTo>
                      <a:pt x="170" y="761"/>
                    </a:lnTo>
                    <a:lnTo>
                      <a:pt x="109" y="894"/>
                    </a:lnTo>
                    <a:lnTo>
                      <a:pt x="61" y="1027"/>
                    </a:lnTo>
                    <a:lnTo>
                      <a:pt x="25" y="1160"/>
                    </a:lnTo>
                    <a:lnTo>
                      <a:pt x="1" y="1305"/>
                    </a:lnTo>
                    <a:lnTo>
                      <a:pt x="1" y="1450"/>
                    </a:lnTo>
                    <a:lnTo>
                      <a:pt x="1" y="1607"/>
                    </a:lnTo>
                    <a:lnTo>
                      <a:pt x="25" y="1740"/>
                    </a:lnTo>
                    <a:lnTo>
                      <a:pt x="61" y="1885"/>
                    </a:lnTo>
                    <a:lnTo>
                      <a:pt x="109" y="2018"/>
                    </a:lnTo>
                    <a:lnTo>
                      <a:pt x="170" y="2139"/>
                    </a:lnTo>
                    <a:lnTo>
                      <a:pt x="242" y="2259"/>
                    </a:lnTo>
                    <a:lnTo>
                      <a:pt x="327" y="2380"/>
                    </a:lnTo>
                    <a:lnTo>
                      <a:pt x="423" y="2477"/>
                    </a:lnTo>
                    <a:lnTo>
                      <a:pt x="520" y="2573"/>
                    </a:lnTo>
                    <a:lnTo>
                      <a:pt x="641" y="2658"/>
                    </a:lnTo>
                    <a:lnTo>
                      <a:pt x="750" y="2730"/>
                    </a:lnTo>
                    <a:lnTo>
                      <a:pt x="882" y="2791"/>
                    </a:lnTo>
                    <a:lnTo>
                      <a:pt x="1015" y="2839"/>
                    </a:lnTo>
                    <a:lnTo>
                      <a:pt x="1148" y="2875"/>
                    </a:lnTo>
                    <a:lnTo>
                      <a:pt x="1293" y="2900"/>
                    </a:lnTo>
                    <a:lnTo>
                      <a:pt x="1595" y="2900"/>
                    </a:lnTo>
                    <a:lnTo>
                      <a:pt x="1740" y="2875"/>
                    </a:lnTo>
                    <a:lnTo>
                      <a:pt x="1873" y="2839"/>
                    </a:lnTo>
                    <a:lnTo>
                      <a:pt x="2006" y="2791"/>
                    </a:lnTo>
                    <a:lnTo>
                      <a:pt x="2139" y="2730"/>
                    </a:lnTo>
                    <a:lnTo>
                      <a:pt x="2260" y="2658"/>
                    </a:lnTo>
                    <a:lnTo>
                      <a:pt x="2368" y="2573"/>
                    </a:lnTo>
                    <a:lnTo>
                      <a:pt x="2465" y="2477"/>
                    </a:lnTo>
                    <a:lnTo>
                      <a:pt x="2562" y="2380"/>
                    </a:lnTo>
                    <a:lnTo>
                      <a:pt x="2646" y="2259"/>
                    </a:lnTo>
                    <a:lnTo>
                      <a:pt x="2719" y="2139"/>
                    </a:lnTo>
                    <a:lnTo>
                      <a:pt x="2779" y="2018"/>
                    </a:lnTo>
                    <a:lnTo>
                      <a:pt x="2827" y="1885"/>
                    </a:lnTo>
                    <a:lnTo>
                      <a:pt x="2864" y="1740"/>
                    </a:lnTo>
                    <a:lnTo>
                      <a:pt x="2888" y="1607"/>
                    </a:lnTo>
                    <a:lnTo>
                      <a:pt x="2888" y="1450"/>
                    </a:lnTo>
                    <a:lnTo>
                      <a:pt x="2888" y="1305"/>
                    </a:lnTo>
                    <a:lnTo>
                      <a:pt x="2864" y="1160"/>
                    </a:lnTo>
                    <a:lnTo>
                      <a:pt x="2827" y="1027"/>
                    </a:lnTo>
                    <a:lnTo>
                      <a:pt x="2779" y="894"/>
                    </a:lnTo>
                    <a:lnTo>
                      <a:pt x="2719" y="761"/>
                    </a:lnTo>
                    <a:lnTo>
                      <a:pt x="2646" y="641"/>
                    </a:lnTo>
                    <a:lnTo>
                      <a:pt x="2562" y="532"/>
                    </a:lnTo>
                    <a:lnTo>
                      <a:pt x="2465" y="435"/>
                    </a:lnTo>
                    <a:lnTo>
                      <a:pt x="2368" y="339"/>
                    </a:lnTo>
                    <a:lnTo>
                      <a:pt x="2260" y="254"/>
                    </a:lnTo>
                    <a:lnTo>
                      <a:pt x="2139" y="182"/>
                    </a:lnTo>
                    <a:lnTo>
                      <a:pt x="2006" y="121"/>
                    </a:lnTo>
                    <a:lnTo>
                      <a:pt x="1873" y="73"/>
                    </a:lnTo>
                    <a:lnTo>
                      <a:pt x="1740" y="37"/>
                    </a:lnTo>
                    <a:lnTo>
                      <a:pt x="1595" y="12"/>
                    </a:lnTo>
                    <a:lnTo>
                      <a:pt x="14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21"/>
            <p:cNvSpPr/>
            <p:nvPr/>
          </p:nvSpPr>
          <p:spPr>
            <a:xfrm>
              <a:off x="7198300" y="3234975"/>
              <a:ext cx="660900" cy="62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69" name="Google Shape;669;p21"/>
          <p:cNvCxnSpPr>
            <a:stCxn id="589" idx="6"/>
            <a:endCxn id="668" idx="0"/>
          </p:cNvCxnSpPr>
          <p:nvPr/>
        </p:nvCxnSpPr>
        <p:spPr>
          <a:xfrm>
            <a:off x="5360446" y="1947849"/>
            <a:ext cx="2168304" cy="1287126"/>
          </a:xfrm>
          <a:prstGeom prst="bentConnector2">
            <a:avLst/>
          </a:prstGeom>
          <a:noFill/>
          <a:ln w="9525" cap="flat" cmpd="sng">
            <a:solidFill>
              <a:schemeClr val="dk2"/>
            </a:solidFill>
            <a:prstDash val="solid"/>
            <a:round/>
            <a:headEnd type="none" w="med" len="med"/>
            <a:tailEnd type="oval" w="med" len="med"/>
          </a:ln>
        </p:spPr>
      </p:cxnSp>
      <p:grpSp>
        <p:nvGrpSpPr>
          <p:cNvPr id="4" name="مجموعة 3">
            <a:extLst>
              <a:ext uri="{FF2B5EF4-FFF2-40B4-BE49-F238E27FC236}">
                <a16:creationId xmlns:a16="http://schemas.microsoft.com/office/drawing/2014/main" id="{F4377D13-F278-036D-1DF2-17CC297313E7}"/>
              </a:ext>
            </a:extLst>
          </p:cNvPr>
          <p:cNvGrpSpPr/>
          <p:nvPr/>
        </p:nvGrpSpPr>
        <p:grpSpPr>
          <a:xfrm>
            <a:off x="85060" y="4775125"/>
            <a:ext cx="8973880" cy="368915"/>
            <a:chOff x="85060" y="4775125"/>
            <a:chExt cx="8973880" cy="368915"/>
          </a:xfrm>
        </p:grpSpPr>
        <p:sp>
          <p:nvSpPr>
            <p:cNvPr id="5" name="Google Shape;1161;p24">
              <a:extLst>
                <a:ext uri="{FF2B5EF4-FFF2-40B4-BE49-F238E27FC236}">
                  <a16:creationId xmlns:a16="http://schemas.microsoft.com/office/drawing/2014/main" id="{3A45A0F4-6DAC-9897-ED3F-BB5F42F07FD3}"/>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مربع نص 5">
              <a:extLst>
                <a:ext uri="{FF2B5EF4-FFF2-40B4-BE49-F238E27FC236}">
                  <a16:creationId xmlns:a16="http://schemas.microsoft.com/office/drawing/2014/main" id="{1DED0BF4-049B-54F4-7CEA-736C4C377AE9}"/>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7" name="مربع نص 6">
            <a:extLst>
              <a:ext uri="{FF2B5EF4-FFF2-40B4-BE49-F238E27FC236}">
                <a16:creationId xmlns:a16="http://schemas.microsoft.com/office/drawing/2014/main" id="{1275C6D5-D286-5156-62A4-DE5D9F0F0DF1}"/>
              </a:ext>
            </a:extLst>
          </p:cNvPr>
          <p:cNvSpPr txBox="1"/>
          <p:nvPr/>
        </p:nvSpPr>
        <p:spPr>
          <a:xfrm>
            <a:off x="1232584" y="72193"/>
            <a:ext cx="6695697" cy="707886"/>
          </a:xfrm>
          <a:prstGeom prst="rect">
            <a:avLst/>
          </a:prstGeom>
          <a:noFill/>
        </p:spPr>
        <p:txBody>
          <a:bodyPr wrap="square">
            <a:spAutoFit/>
          </a:bodyPr>
          <a:lstStyle/>
          <a:p>
            <a:pPr algn="ctr" rtl="1"/>
            <a:r>
              <a:rPr lang="ar-SA" sz="20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تتضمن عملية تحليل البيانات جمع المعلومات ومعالجتها وفحص البيانات. وبناءا على نتائج المعالجة  يمكنك اتخاذ القرارات أو استخلاص النتائج</a:t>
            </a:r>
            <a:r>
              <a:rPr lang="ar-SA" b="0" i="0" dirty="0">
                <a:solidFill>
                  <a:srgbClr val="533CD2"/>
                </a:solidFill>
                <a:effectLst/>
                <a:latin typeface="Roboto" panose="02000000000000000000" pitchFamily="2" charset="0"/>
                <a:cs typeface="+mj-cs"/>
              </a:rPr>
              <a:t>.</a:t>
            </a:r>
            <a:endParaRPr lang="ar-SA" dirty="0">
              <a:solidFill>
                <a:srgbClr val="533CD2"/>
              </a:solidFill>
              <a:cs typeface="+mj-cs"/>
            </a:endParaRPr>
          </a:p>
        </p:txBody>
      </p:sp>
      <p:sp>
        <p:nvSpPr>
          <p:cNvPr id="8" name="مربع نص 7">
            <a:extLst>
              <a:ext uri="{FF2B5EF4-FFF2-40B4-BE49-F238E27FC236}">
                <a16:creationId xmlns:a16="http://schemas.microsoft.com/office/drawing/2014/main" id="{C8FB1429-4BCA-403A-79B7-E170D86C4219}"/>
              </a:ext>
            </a:extLst>
          </p:cNvPr>
          <p:cNvSpPr txBox="1"/>
          <p:nvPr/>
        </p:nvSpPr>
        <p:spPr>
          <a:xfrm>
            <a:off x="2883962" y="653450"/>
            <a:ext cx="3060122" cy="400110"/>
          </a:xfrm>
          <a:prstGeom prst="rect">
            <a:avLst/>
          </a:prstGeom>
          <a:noFill/>
        </p:spPr>
        <p:txBody>
          <a:bodyPr wrap="square">
            <a:spAutoFit/>
          </a:bodyPr>
          <a:lstStyle/>
          <a:p>
            <a:pPr algn="r" rtl="1"/>
            <a:r>
              <a:rPr lang="ar-SA"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خطوات عملية تحليل البيانات هي كالاتي:</a:t>
            </a:r>
          </a:p>
        </p:txBody>
      </p:sp>
      <p:sp>
        <p:nvSpPr>
          <p:cNvPr id="11" name="مربع نص 10">
            <a:extLst>
              <a:ext uri="{FF2B5EF4-FFF2-40B4-BE49-F238E27FC236}">
                <a16:creationId xmlns:a16="http://schemas.microsoft.com/office/drawing/2014/main" id="{9B1DFD75-8BDE-ADB6-0B45-43F77A7BAE24}"/>
              </a:ext>
            </a:extLst>
          </p:cNvPr>
          <p:cNvSpPr txBox="1"/>
          <p:nvPr/>
        </p:nvSpPr>
        <p:spPr>
          <a:xfrm>
            <a:off x="6359750" y="3558728"/>
            <a:ext cx="2088752" cy="400110"/>
          </a:xfrm>
          <a:prstGeom prst="rect">
            <a:avLst/>
          </a:prstGeom>
          <a:noFill/>
        </p:spPr>
        <p:txBody>
          <a:bodyPr wrap="square">
            <a:spAutoFit/>
          </a:bodyPr>
          <a:lstStyle/>
          <a:p>
            <a:pPr algn="ctr" rtl="1"/>
            <a:r>
              <a:rPr lang="ar-SA" sz="2000" dirty="0">
                <a:solidFill>
                  <a:srgbClr val="533CD2"/>
                </a:solidFill>
                <a:latin typeface="Sakkal Majalla" panose="02000000000000000000" pitchFamily="2" charset="-78"/>
                <a:cs typeface="Sakkal Majalla" panose="02000000000000000000" pitchFamily="2" charset="-78"/>
              </a:rPr>
              <a:t>إعداد البيانات وتنظيفها</a:t>
            </a:r>
          </a:p>
        </p:txBody>
      </p:sp>
      <p:sp>
        <p:nvSpPr>
          <p:cNvPr id="13" name="مربع نص 12">
            <a:extLst>
              <a:ext uri="{FF2B5EF4-FFF2-40B4-BE49-F238E27FC236}">
                <a16:creationId xmlns:a16="http://schemas.microsoft.com/office/drawing/2014/main" id="{80953FCF-B447-352C-028F-11EE3A497474}"/>
              </a:ext>
            </a:extLst>
          </p:cNvPr>
          <p:cNvSpPr txBox="1"/>
          <p:nvPr/>
        </p:nvSpPr>
        <p:spPr>
          <a:xfrm>
            <a:off x="6232821" y="3995541"/>
            <a:ext cx="2425582" cy="830997"/>
          </a:xfrm>
          <a:prstGeom prst="rect">
            <a:avLst/>
          </a:prstGeom>
          <a:noFill/>
        </p:spPr>
        <p:txBody>
          <a:bodyPr wrap="square">
            <a:spAutoFit/>
          </a:bodyPr>
          <a:lstStyle/>
          <a:p>
            <a:pPr algn="just" rtl="1"/>
            <a:r>
              <a:rPr lang="ar-SA" sz="1200" dirty="0">
                <a:latin typeface="Sakkal Majalla" panose="02000000000000000000" pitchFamily="2" charset="-78"/>
                <a:cs typeface="Sakkal Majalla" panose="02000000000000000000" pitchFamily="2" charset="-78"/>
              </a:rPr>
              <a:t>من خلال هذه العملية تزيل المسافات البيضاء الزائدة والسجلات المكررة وأخطاء البيانات الأساسية. فتنظيف البيانات إلزامي قبل إرسال المعلومات لتحليلها.</a:t>
            </a:r>
          </a:p>
        </p:txBody>
      </p:sp>
      <p:sp>
        <p:nvSpPr>
          <p:cNvPr id="15" name="مربع نص 14">
            <a:extLst>
              <a:ext uri="{FF2B5EF4-FFF2-40B4-BE49-F238E27FC236}">
                <a16:creationId xmlns:a16="http://schemas.microsoft.com/office/drawing/2014/main" id="{F895192D-9F45-FF2E-6A1B-AB9759A136ED}"/>
              </a:ext>
            </a:extLst>
          </p:cNvPr>
          <p:cNvSpPr txBox="1"/>
          <p:nvPr/>
        </p:nvSpPr>
        <p:spPr>
          <a:xfrm>
            <a:off x="3318789" y="3595429"/>
            <a:ext cx="2368539" cy="400110"/>
          </a:xfrm>
          <a:prstGeom prst="rect">
            <a:avLst/>
          </a:prstGeom>
          <a:noFill/>
        </p:spPr>
        <p:txBody>
          <a:bodyPr wrap="square">
            <a:spAutoFit/>
          </a:bodyPr>
          <a:lstStyle/>
          <a:p>
            <a:pPr algn="r" rtl="1"/>
            <a:r>
              <a:rPr lang="ar-SA" sz="2000" dirty="0">
                <a:solidFill>
                  <a:srgbClr val="533CD2"/>
                </a:solidFill>
                <a:latin typeface="Sakkal Majalla" panose="02000000000000000000" pitchFamily="2" charset="-78"/>
                <a:cs typeface="Sakkal Majalla" panose="02000000000000000000" pitchFamily="2" charset="-78"/>
              </a:rPr>
              <a:t>التحليل الاستكشاف للبيانات</a:t>
            </a:r>
          </a:p>
        </p:txBody>
      </p:sp>
      <p:sp>
        <p:nvSpPr>
          <p:cNvPr id="17" name="مربع نص 16">
            <a:extLst>
              <a:ext uri="{FF2B5EF4-FFF2-40B4-BE49-F238E27FC236}">
                <a16:creationId xmlns:a16="http://schemas.microsoft.com/office/drawing/2014/main" id="{BB558BC2-28CC-DDC6-4EA7-5E3B445845C6}"/>
              </a:ext>
            </a:extLst>
          </p:cNvPr>
          <p:cNvSpPr txBox="1"/>
          <p:nvPr/>
        </p:nvSpPr>
        <p:spPr>
          <a:xfrm>
            <a:off x="3133461" y="3995541"/>
            <a:ext cx="2659407" cy="646331"/>
          </a:xfrm>
          <a:prstGeom prst="rect">
            <a:avLst/>
          </a:prstGeom>
          <a:noFill/>
        </p:spPr>
        <p:txBody>
          <a:bodyPr wrap="square">
            <a:spAutoFit/>
          </a:bodyPr>
          <a:lstStyle/>
          <a:p>
            <a:pPr algn="just" rtl="1"/>
            <a:r>
              <a:rPr lang="ar-SA" sz="1200" dirty="0">
                <a:latin typeface="Sakkal Majalla" panose="02000000000000000000" pitchFamily="2" charset="-78"/>
                <a:cs typeface="Sakkal Majalla" panose="02000000000000000000" pitchFamily="2" charset="-78"/>
              </a:rPr>
              <a:t>وفي هذه الخطوة تبدأ في استخدام برامج تحليل البيانات وأدوات أخرى لمساعدتك على تفسير البيانات وفهمهـا والتوصل إلى استنتاجات.</a:t>
            </a:r>
          </a:p>
        </p:txBody>
      </p:sp>
      <p:sp>
        <p:nvSpPr>
          <p:cNvPr id="19" name="مربع نص 18">
            <a:extLst>
              <a:ext uri="{FF2B5EF4-FFF2-40B4-BE49-F238E27FC236}">
                <a16:creationId xmlns:a16="http://schemas.microsoft.com/office/drawing/2014/main" id="{B468B57C-687A-096A-E431-57E4D4B8341E}"/>
              </a:ext>
            </a:extLst>
          </p:cNvPr>
          <p:cNvSpPr txBox="1"/>
          <p:nvPr/>
        </p:nvSpPr>
        <p:spPr>
          <a:xfrm>
            <a:off x="844216" y="3548654"/>
            <a:ext cx="1433415" cy="400110"/>
          </a:xfrm>
          <a:prstGeom prst="rect">
            <a:avLst/>
          </a:prstGeom>
          <a:noFill/>
        </p:spPr>
        <p:txBody>
          <a:bodyPr wrap="square">
            <a:spAutoFit/>
          </a:bodyPr>
          <a:lstStyle/>
          <a:p>
            <a:pPr algn="r" rtl="1"/>
            <a:r>
              <a:rPr lang="ar-SA" sz="2000" dirty="0">
                <a:solidFill>
                  <a:srgbClr val="533CD2"/>
                </a:solidFill>
                <a:latin typeface="Sakkal Majalla" panose="02000000000000000000" pitchFamily="2" charset="-78"/>
                <a:cs typeface="Sakkal Majalla" panose="02000000000000000000" pitchFamily="2" charset="-78"/>
              </a:rPr>
              <a:t> تصوير البيانات</a:t>
            </a:r>
          </a:p>
        </p:txBody>
      </p:sp>
      <p:sp>
        <p:nvSpPr>
          <p:cNvPr id="21" name="مربع نص 20">
            <a:extLst>
              <a:ext uri="{FF2B5EF4-FFF2-40B4-BE49-F238E27FC236}">
                <a16:creationId xmlns:a16="http://schemas.microsoft.com/office/drawing/2014/main" id="{14D028E4-6329-D732-163D-E493FF68EDEA}"/>
              </a:ext>
            </a:extLst>
          </p:cNvPr>
          <p:cNvSpPr txBox="1"/>
          <p:nvPr/>
        </p:nvSpPr>
        <p:spPr>
          <a:xfrm>
            <a:off x="0" y="3816047"/>
            <a:ext cx="2966574" cy="1015663"/>
          </a:xfrm>
          <a:prstGeom prst="rect">
            <a:avLst/>
          </a:prstGeom>
          <a:noFill/>
        </p:spPr>
        <p:txBody>
          <a:bodyPr wrap="square">
            <a:spAutoFit/>
          </a:bodyPr>
          <a:lstStyle/>
          <a:p>
            <a:pPr algn="just" rtl="1"/>
            <a:r>
              <a:rPr lang="ar-SA" sz="1200" dirty="0">
                <a:latin typeface="Sakkal Majalla" panose="02000000000000000000" pitchFamily="2" charset="-78"/>
                <a:cs typeface="Sakkal Majalla" panose="02000000000000000000" pitchFamily="2" charset="-78"/>
              </a:rPr>
              <a:t>وفي هذه الخطوة تستطيع أن تقوم بتصوير البيانات من خلال الرسم البياني لمجموعة من المعلومات أو البيانات  ويسهل تصوير البيانات عملية فهمها وتحليلها  فباستخدام العناصر المرئية مثل المخططات والرسوم البيانية والخرائط  يصبح تصور البيانات أكثر سهولة وفهما وقابلية للاستخدام.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p:bldP spid="15" grpId="0"/>
      <p:bldP spid="17"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6" name="Google Shape;1356;p32"/>
          <p:cNvSpPr/>
          <p:nvPr/>
        </p:nvSpPr>
        <p:spPr>
          <a:xfrm>
            <a:off x="1866700" y="2813800"/>
            <a:ext cx="621300" cy="621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5</a:t>
            </a:r>
            <a:endParaRPr dirty="0"/>
          </a:p>
        </p:txBody>
      </p:sp>
      <p:sp>
        <p:nvSpPr>
          <p:cNvPr id="1361" name="Google Shape;1361;p32"/>
          <p:cNvSpPr/>
          <p:nvPr/>
        </p:nvSpPr>
        <p:spPr>
          <a:xfrm>
            <a:off x="3068600" y="1206025"/>
            <a:ext cx="621300" cy="621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4</a:t>
            </a:r>
            <a:endParaRPr dirty="0"/>
          </a:p>
        </p:txBody>
      </p:sp>
      <p:sp>
        <p:nvSpPr>
          <p:cNvPr id="1366" name="Google Shape;1366;p32"/>
          <p:cNvSpPr/>
          <p:nvPr/>
        </p:nvSpPr>
        <p:spPr>
          <a:xfrm>
            <a:off x="6655800" y="2813800"/>
            <a:ext cx="621300" cy="621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1</a:t>
            </a:r>
            <a:endParaRPr dirty="0"/>
          </a:p>
        </p:txBody>
      </p:sp>
      <p:sp>
        <p:nvSpPr>
          <p:cNvPr id="1371" name="Google Shape;1371;p32"/>
          <p:cNvSpPr/>
          <p:nvPr/>
        </p:nvSpPr>
        <p:spPr>
          <a:xfrm>
            <a:off x="5453700" y="1206025"/>
            <a:ext cx="621300" cy="62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sym typeface="Fira Sans Extra Condensed"/>
              </a:rPr>
              <a:t>2</a:t>
            </a:r>
            <a:endParaRPr lang="en" dirty="0"/>
          </a:p>
        </p:txBody>
      </p:sp>
      <p:cxnSp>
        <p:nvCxnSpPr>
          <p:cNvPr id="1372" name="Google Shape;1372;p32"/>
          <p:cNvCxnSpPr>
            <a:stCxn id="1356" idx="4"/>
            <a:endCxn id="1373" idx="2"/>
          </p:cNvCxnSpPr>
          <p:nvPr/>
        </p:nvCxnSpPr>
        <p:spPr>
          <a:xfrm rot="-5400000" flipH="1">
            <a:off x="2225500" y="3386950"/>
            <a:ext cx="279600" cy="375900"/>
          </a:xfrm>
          <a:prstGeom prst="curvedConnector2">
            <a:avLst/>
          </a:prstGeom>
          <a:noFill/>
          <a:ln w="9525" cap="flat" cmpd="sng">
            <a:solidFill>
              <a:schemeClr val="dk2"/>
            </a:solidFill>
            <a:prstDash val="solid"/>
            <a:round/>
            <a:headEnd type="none" w="med" len="med"/>
            <a:tailEnd type="triangle" w="med" len="med"/>
          </a:ln>
        </p:spPr>
      </p:cxnSp>
      <p:cxnSp>
        <p:nvCxnSpPr>
          <p:cNvPr id="1374" name="Google Shape;1374;p32"/>
          <p:cNvCxnSpPr>
            <a:cxnSpLocks/>
            <a:stCxn id="1361" idx="4"/>
            <a:endCxn id="1375" idx="1"/>
          </p:cNvCxnSpPr>
          <p:nvPr/>
        </p:nvCxnSpPr>
        <p:spPr>
          <a:xfrm rot="16200000" flipH="1">
            <a:off x="3125075" y="2081500"/>
            <a:ext cx="541284" cy="32934"/>
          </a:xfrm>
          <a:prstGeom prst="curvedConnector3">
            <a:avLst>
              <a:gd name="adj1" fmla="val 50000"/>
            </a:avLst>
          </a:prstGeom>
          <a:noFill/>
          <a:ln w="9525" cap="flat" cmpd="sng">
            <a:solidFill>
              <a:schemeClr val="dk2"/>
            </a:solidFill>
            <a:prstDash val="solid"/>
            <a:round/>
            <a:headEnd type="none" w="med" len="med"/>
            <a:tailEnd type="triangle" w="med" len="med"/>
          </a:ln>
        </p:spPr>
      </p:cxnSp>
      <p:cxnSp>
        <p:nvCxnSpPr>
          <p:cNvPr id="1376" name="Google Shape;1376;p32"/>
          <p:cNvCxnSpPr>
            <a:stCxn id="1371" idx="4"/>
            <a:endCxn id="1377" idx="0"/>
          </p:cNvCxnSpPr>
          <p:nvPr/>
        </p:nvCxnSpPr>
        <p:spPr>
          <a:xfrm rot="-5400000" flipH="1">
            <a:off x="5641650" y="1950025"/>
            <a:ext cx="553800" cy="308400"/>
          </a:xfrm>
          <a:prstGeom prst="curvedConnector3">
            <a:avLst>
              <a:gd name="adj1" fmla="val 50011"/>
            </a:avLst>
          </a:prstGeom>
          <a:noFill/>
          <a:ln w="9525" cap="flat" cmpd="sng">
            <a:solidFill>
              <a:schemeClr val="dk2"/>
            </a:solidFill>
            <a:prstDash val="solid"/>
            <a:round/>
            <a:headEnd type="none" w="med" len="med"/>
            <a:tailEnd type="triangle" w="med" len="med"/>
          </a:ln>
        </p:spPr>
      </p:cxnSp>
      <p:grpSp>
        <p:nvGrpSpPr>
          <p:cNvPr id="1378" name="Google Shape;1378;p32"/>
          <p:cNvGrpSpPr/>
          <p:nvPr/>
        </p:nvGrpSpPr>
        <p:grpSpPr>
          <a:xfrm>
            <a:off x="2553300" y="2090052"/>
            <a:ext cx="4037175" cy="2642025"/>
            <a:chOff x="2553300" y="2090052"/>
            <a:chExt cx="4037175" cy="2642025"/>
          </a:xfrm>
        </p:grpSpPr>
        <p:grpSp>
          <p:nvGrpSpPr>
            <p:cNvPr id="1379" name="Google Shape;1379;p32"/>
            <p:cNvGrpSpPr/>
            <p:nvPr/>
          </p:nvGrpSpPr>
          <p:grpSpPr>
            <a:xfrm>
              <a:off x="2703126" y="2090052"/>
              <a:ext cx="3811153" cy="2642025"/>
              <a:chOff x="373502" y="428275"/>
              <a:chExt cx="7008373" cy="4858450"/>
            </a:xfrm>
          </p:grpSpPr>
          <p:sp>
            <p:nvSpPr>
              <p:cNvPr id="1380" name="Google Shape;1380;p32"/>
              <p:cNvSpPr/>
              <p:nvPr/>
            </p:nvSpPr>
            <p:spPr>
              <a:xfrm>
                <a:off x="687375" y="1488875"/>
                <a:ext cx="6286175" cy="3789825"/>
              </a:xfrm>
              <a:custGeom>
                <a:avLst/>
                <a:gdLst/>
                <a:ahLst/>
                <a:cxnLst/>
                <a:rect l="l" t="t" r="r" b="b"/>
                <a:pathLst>
                  <a:path w="251447" h="151593" extrusionOk="0">
                    <a:moveTo>
                      <a:pt x="97911" y="1"/>
                    </a:moveTo>
                    <a:lnTo>
                      <a:pt x="97086" y="16"/>
                    </a:lnTo>
                    <a:lnTo>
                      <a:pt x="96260" y="47"/>
                    </a:lnTo>
                    <a:lnTo>
                      <a:pt x="95434" y="77"/>
                    </a:lnTo>
                    <a:lnTo>
                      <a:pt x="94593" y="123"/>
                    </a:lnTo>
                    <a:lnTo>
                      <a:pt x="93751" y="200"/>
                    </a:lnTo>
                    <a:lnTo>
                      <a:pt x="92910" y="276"/>
                    </a:lnTo>
                    <a:lnTo>
                      <a:pt x="92069" y="368"/>
                    </a:lnTo>
                    <a:lnTo>
                      <a:pt x="91228" y="475"/>
                    </a:lnTo>
                    <a:lnTo>
                      <a:pt x="90372" y="597"/>
                    </a:lnTo>
                    <a:lnTo>
                      <a:pt x="89515" y="735"/>
                    </a:lnTo>
                    <a:lnTo>
                      <a:pt x="88659" y="888"/>
                    </a:lnTo>
                    <a:lnTo>
                      <a:pt x="87802" y="1056"/>
                    </a:lnTo>
                    <a:lnTo>
                      <a:pt x="86930" y="1240"/>
                    </a:lnTo>
                    <a:lnTo>
                      <a:pt x="86059" y="1423"/>
                    </a:lnTo>
                    <a:lnTo>
                      <a:pt x="85187" y="1637"/>
                    </a:lnTo>
                    <a:lnTo>
                      <a:pt x="84315" y="1867"/>
                    </a:lnTo>
                    <a:lnTo>
                      <a:pt x="83428" y="2111"/>
                    </a:lnTo>
                    <a:lnTo>
                      <a:pt x="82556" y="2371"/>
                    </a:lnTo>
                    <a:lnTo>
                      <a:pt x="81669" y="2647"/>
                    </a:lnTo>
                    <a:lnTo>
                      <a:pt x="80767" y="2937"/>
                    </a:lnTo>
                    <a:lnTo>
                      <a:pt x="79880" y="3259"/>
                    </a:lnTo>
                    <a:lnTo>
                      <a:pt x="78901" y="3626"/>
                    </a:lnTo>
                    <a:lnTo>
                      <a:pt x="77938" y="4008"/>
                    </a:lnTo>
                    <a:lnTo>
                      <a:pt x="77005" y="4436"/>
                    </a:lnTo>
                    <a:lnTo>
                      <a:pt x="76087" y="4880"/>
                    </a:lnTo>
                    <a:lnTo>
                      <a:pt x="75200" y="5338"/>
                    </a:lnTo>
                    <a:lnTo>
                      <a:pt x="74328" y="5828"/>
                    </a:lnTo>
                    <a:lnTo>
                      <a:pt x="73472" y="6348"/>
                    </a:lnTo>
                    <a:lnTo>
                      <a:pt x="72646" y="6883"/>
                    </a:lnTo>
                    <a:lnTo>
                      <a:pt x="71835" y="7434"/>
                    </a:lnTo>
                    <a:lnTo>
                      <a:pt x="71040" y="8015"/>
                    </a:lnTo>
                    <a:lnTo>
                      <a:pt x="70275" y="8596"/>
                    </a:lnTo>
                    <a:lnTo>
                      <a:pt x="69526" y="9208"/>
                    </a:lnTo>
                    <a:lnTo>
                      <a:pt x="68792" y="9835"/>
                    </a:lnTo>
                    <a:lnTo>
                      <a:pt x="68088" y="10477"/>
                    </a:lnTo>
                    <a:lnTo>
                      <a:pt x="67400" y="11135"/>
                    </a:lnTo>
                    <a:lnTo>
                      <a:pt x="66727" y="11808"/>
                    </a:lnTo>
                    <a:lnTo>
                      <a:pt x="66070" y="12481"/>
                    </a:lnTo>
                    <a:lnTo>
                      <a:pt x="65443" y="13184"/>
                    </a:lnTo>
                    <a:lnTo>
                      <a:pt x="64816" y="13888"/>
                    </a:lnTo>
                    <a:lnTo>
                      <a:pt x="64219" y="14606"/>
                    </a:lnTo>
                    <a:lnTo>
                      <a:pt x="63638" y="15325"/>
                    </a:lnTo>
                    <a:lnTo>
                      <a:pt x="63072" y="16059"/>
                    </a:lnTo>
                    <a:lnTo>
                      <a:pt x="62537" y="16794"/>
                    </a:lnTo>
                    <a:lnTo>
                      <a:pt x="62001" y="17543"/>
                    </a:lnTo>
                    <a:lnTo>
                      <a:pt x="61497" y="18292"/>
                    </a:lnTo>
                    <a:lnTo>
                      <a:pt x="60992" y="19042"/>
                    </a:lnTo>
                    <a:lnTo>
                      <a:pt x="60518" y="19806"/>
                    </a:lnTo>
                    <a:lnTo>
                      <a:pt x="60059" y="20571"/>
                    </a:lnTo>
                    <a:lnTo>
                      <a:pt x="59600" y="21320"/>
                    </a:lnTo>
                    <a:lnTo>
                      <a:pt x="59172" y="22085"/>
                    </a:lnTo>
                    <a:lnTo>
                      <a:pt x="58759" y="22850"/>
                    </a:lnTo>
                    <a:lnTo>
                      <a:pt x="58362" y="23615"/>
                    </a:lnTo>
                    <a:lnTo>
                      <a:pt x="57979" y="24364"/>
                    </a:lnTo>
                    <a:lnTo>
                      <a:pt x="57597" y="25113"/>
                    </a:lnTo>
                    <a:lnTo>
                      <a:pt x="57245" y="25878"/>
                    </a:lnTo>
                    <a:lnTo>
                      <a:pt x="56909" y="26612"/>
                    </a:lnTo>
                    <a:lnTo>
                      <a:pt x="56572" y="27346"/>
                    </a:lnTo>
                    <a:lnTo>
                      <a:pt x="56251" y="28080"/>
                    </a:lnTo>
                    <a:lnTo>
                      <a:pt x="55670" y="29518"/>
                    </a:lnTo>
                    <a:lnTo>
                      <a:pt x="55135" y="30925"/>
                    </a:lnTo>
                    <a:lnTo>
                      <a:pt x="54645" y="32271"/>
                    </a:lnTo>
                    <a:lnTo>
                      <a:pt x="54202" y="33571"/>
                    </a:lnTo>
                    <a:lnTo>
                      <a:pt x="53804" y="34794"/>
                    </a:lnTo>
                    <a:lnTo>
                      <a:pt x="53452" y="35957"/>
                    </a:lnTo>
                    <a:lnTo>
                      <a:pt x="53146" y="37042"/>
                    </a:lnTo>
                    <a:lnTo>
                      <a:pt x="52886" y="38052"/>
                    </a:lnTo>
                    <a:lnTo>
                      <a:pt x="52657" y="38954"/>
                    </a:lnTo>
                    <a:lnTo>
                      <a:pt x="52458" y="39765"/>
                    </a:lnTo>
                    <a:lnTo>
                      <a:pt x="52305" y="40453"/>
                    </a:lnTo>
                    <a:lnTo>
                      <a:pt x="52091" y="41508"/>
                    </a:lnTo>
                    <a:lnTo>
                      <a:pt x="51831" y="42747"/>
                    </a:lnTo>
                    <a:lnTo>
                      <a:pt x="51693" y="43374"/>
                    </a:lnTo>
                    <a:lnTo>
                      <a:pt x="51556" y="44001"/>
                    </a:lnTo>
                    <a:lnTo>
                      <a:pt x="51388" y="44689"/>
                    </a:lnTo>
                    <a:lnTo>
                      <a:pt x="51219" y="45485"/>
                    </a:lnTo>
                    <a:lnTo>
                      <a:pt x="50822" y="47305"/>
                    </a:lnTo>
                    <a:lnTo>
                      <a:pt x="50592" y="48345"/>
                    </a:lnTo>
                    <a:lnTo>
                      <a:pt x="50348" y="49446"/>
                    </a:lnTo>
                    <a:lnTo>
                      <a:pt x="50057" y="50623"/>
                    </a:lnTo>
                    <a:lnTo>
                      <a:pt x="49736" y="51877"/>
                    </a:lnTo>
                    <a:lnTo>
                      <a:pt x="49369" y="53193"/>
                    </a:lnTo>
                    <a:lnTo>
                      <a:pt x="48971" y="54569"/>
                    </a:lnTo>
                    <a:lnTo>
                      <a:pt x="48512" y="56007"/>
                    </a:lnTo>
                    <a:lnTo>
                      <a:pt x="48008" y="57490"/>
                    </a:lnTo>
                    <a:lnTo>
                      <a:pt x="47732" y="58255"/>
                    </a:lnTo>
                    <a:lnTo>
                      <a:pt x="47457" y="59020"/>
                    </a:lnTo>
                    <a:lnTo>
                      <a:pt x="47151" y="59815"/>
                    </a:lnTo>
                    <a:lnTo>
                      <a:pt x="46830" y="60610"/>
                    </a:lnTo>
                    <a:lnTo>
                      <a:pt x="46494" y="61405"/>
                    </a:lnTo>
                    <a:lnTo>
                      <a:pt x="46142" y="62231"/>
                    </a:lnTo>
                    <a:lnTo>
                      <a:pt x="45775" y="63057"/>
                    </a:lnTo>
                    <a:lnTo>
                      <a:pt x="45392" y="63898"/>
                    </a:lnTo>
                    <a:lnTo>
                      <a:pt x="44995" y="64739"/>
                    </a:lnTo>
                    <a:lnTo>
                      <a:pt x="44566" y="65596"/>
                    </a:lnTo>
                    <a:lnTo>
                      <a:pt x="44123" y="66452"/>
                    </a:lnTo>
                    <a:lnTo>
                      <a:pt x="43664" y="67324"/>
                    </a:lnTo>
                    <a:lnTo>
                      <a:pt x="43190" y="68211"/>
                    </a:lnTo>
                    <a:lnTo>
                      <a:pt x="42685" y="69098"/>
                    </a:lnTo>
                    <a:lnTo>
                      <a:pt x="42165" y="69985"/>
                    </a:lnTo>
                    <a:lnTo>
                      <a:pt x="41615" y="70872"/>
                    </a:lnTo>
                    <a:lnTo>
                      <a:pt x="41049" y="71775"/>
                    </a:lnTo>
                    <a:lnTo>
                      <a:pt x="40468" y="72692"/>
                    </a:lnTo>
                    <a:lnTo>
                      <a:pt x="39856" y="73595"/>
                    </a:lnTo>
                    <a:lnTo>
                      <a:pt x="39214" y="74512"/>
                    </a:lnTo>
                    <a:lnTo>
                      <a:pt x="38556" y="75430"/>
                    </a:lnTo>
                    <a:lnTo>
                      <a:pt x="37868" y="76347"/>
                    </a:lnTo>
                    <a:lnTo>
                      <a:pt x="37149" y="77280"/>
                    </a:lnTo>
                    <a:lnTo>
                      <a:pt x="36415" y="78198"/>
                    </a:lnTo>
                    <a:lnTo>
                      <a:pt x="35650" y="79131"/>
                    </a:lnTo>
                    <a:lnTo>
                      <a:pt x="34870" y="80064"/>
                    </a:lnTo>
                    <a:lnTo>
                      <a:pt x="34044" y="80981"/>
                    </a:lnTo>
                    <a:lnTo>
                      <a:pt x="33203" y="81914"/>
                    </a:lnTo>
                    <a:lnTo>
                      <a:pt x="32331" y="82847"/>
                    </a:lnTo>
                    <a:lnTo>
                      <a:pt x="31429" y="83780"/>
                    </a:lnTo>
                    <a:lnTo>
                      <a:pt x="30496" y="84713"/>
                    </a:lnTo>
                    <a:lnTo>
                      <a:pt x="29533" y="85631"/>
                    </a:lnTo>
                    <a:lnTo>
                      <a:pt x="28539" y="86564"/>
                    </a:lnTo>
                    <a:lnTo>
                      <a:pt x="27514" y="87481"/>
                    </a:lnTo>
                    <a:lnTo>
                      <a:pt x="26459" y="88399"/>
                    </a:lnTo>
                    <a:lnTo>
                      <a:pt x="25357" y="89317"/>
                    </a:lnTo>
                    <a:lnTo>
                      <a:pt x="24241" y="90234"/>
                    </a:lnTo>
                    <a:lnTo>
                      <a:pt x="23094" y="91137"/>
                    </a:lnTo>
                    <a:lnTo>
                      <a:pt x="21901" y="92054"/>
                    </a:lnTo>
                    <a:lnTo>
                      <a:pt x="20678" y="92941"/>
                    </a:lnTo>
                    <a:lnTo>
                      <a:pt x="19974" y="93461"/>
                    </a:lnTo>
                    <a:lnTo>
                      <a:pt x="19286" y="93981"/>
                    </a:lnTo>
                    <a:lnTo>
                      <a:pt x="18613" y="94501"/>
                    </a:lnTo>
                    <a:lnTo>
                      <a:pt x="17955" y="95021"/>
                    </a:lnTo>
                    <a:lnTo>
                      <a:pt x="17313" y="95541"/>
                    </a:lnTo>
                    <a:lnTo>
                      <a:pt x="16671" y="96061"/>
                    </a:lnTo>
                    <a:lnTo>
                      <a:pt x="16059" y="96596"/>
                    </a:lnTo>
                    <a:lnTo>
                      <a:pt x="15447" y="97116"/>
                    </a:lnTo>
                    <a:lnTo>
                      <a:pt x="14851" y="97652"/>
                    </a:lnTo>
                    <a:lnTo>
                      <a:pt x="14285" y="98172"/>
                    </a:lnTo>
                    <a:lnTo>
                      <a:pt x="13719" y="98707"/>
                    </a:lnTo>
                    <a:lnTo>
                      <a:pt x="13168" y="99242"/>
                    </a:lnTo>
                    <a:lnTo>
                      <a:pt x="12618" y="99762"/>
                    </a:lnTo>
                    <a:lnTo>
                      <a:pt x="12098" y="100298"/>
                    </a:lnTo>
                    <a:lnTo>
                      <a:pt x="11593" y="100833"/>
                    </a:lnTo>
                    <a:lnTo>
                      <a:pt x="11088" y="101368"/>
                    </a:lnTo>
                    <a:lnTo>
                      <a:pt x="10599" y="101919"/>
                    </a:lnTo>
                    <a:lnTo>
                      <a:pt x="10125" y="102454"/>
                    </a:lnTo>
                    <a:lnTo>
                      <a:pt x="9666" y="102989"/>
                    </a:lnTo>
                    <a:lnTo>
                      <a:pt x="9207" y="103525"/>
                    </a:lnTo>
                    <a:lnTo>
                      <a:pt x="8779" y="104060"/>
                    </a:lnTo>
                    <a:lnTo>
                      <a:pt x="8351" y="104610"/>
                    </a:lnTo>
                    <a:lnTo>
                      <a:pt x="7938" y="105146"/>
                    </a:lnTo>
                    <a:lnTo>
                      <a:pt x="7540" y="105681"/>
                    </a:lnTo>
                    <a:lnTo>
                      <a:pt x="7142" y="106232"/>
                    </a:lnTo>
                    <a:lnTo>
                      <a:pt x="6775" y="106767"/>
                    </a:lnTo>
                    <a:lnTo>
                      <a:pt x="6408" y="107317"/>
                    </a:lnTo>
                    <a:lnTo>
                      <a:pt x="6057" y="107853"/>
                    </a:lnTo>
                    <a:lnTo>
                      <a:pt x="5705" y="108403"/>
                    </a:lnTo>
                    <a:lnTo>
                      <a:pt x="5368" y="108938"/>
                    </a:lnTo>
                    <a:lnTo>
                      <a:pt x="5047" y="109489"/>
                    </a:lnTo>
                    <a:lnTo>
                      <a:pt x="4741" y="110024"/>
                    </a:lnTo>
                    <a:lnTo>
                      <a:pt x="4451" y="110560"/>
                    </a:lnTo>
                    <a:lnTo>
                      <a:pt x="4160" y="111110"/>
                    </a:lnTo>
                    <a:lnTo>
                      <a:pt x="3885" y="111645"/>
                    </a:lnTo>
                    <a:lnTo>
                      <a:pt x="3610" y="112196"/>
                    </a:lnTo>
                    <a:lnTo>
                      <a:pt x="3350" y="112731"/>
                    </a:lnTo>
                    <a:lnTo>
                      <a:pt x="3105" y="113267"/>
                    </a:lnTo>
                    <a:lnTo>
                      <a:pt x="2646" y="114352"/>
                    </a:lnTo>
                    <a:lnTo>
                      <a:pt x="2233" y="115423"/>
                    </a:lnTo>
                    <a:lnTo>
                      <a:pt x="1851" y="116494"/>
                    </a:lnTo>
                    <a:lnTo>
                      <a:pt x="1499" y="117564"/>
                    </a:lnTo>
                    <a:lnTo>
                      <a:pt x="1193" y="118635"/>
                    </a:lnTo>
                    <a:lnTo>
                      <a:pt x="933" y="119690"/>
                    </a:lnTo>
                    <a:lnTo>
                      <a:pt x="704" y="120745"/>
                    </a:lnTo>
                    <a:lnTo>
                      <a:pt x="505" y="121785"/>
                    </a:lnTo>
                    <a:lnTo>
                      <a:pt x="337" y="122825"/>
                    </a:lnTo>
                    <a:lnTo>
                      <a:pt x="214" y="123865"/>
                    </a:lnTo>
                    <a:lnTo>
                      <a:pt x="107" y="124890"/>
                    </a:lnTo>
                    <a:lnTo>
                      <a:pt x="46" y="125915"/>
                    </a:lnTo>
                    <a:lnTo>
                      <a:pt x="0" y="126924"/>
                    </a:lnTo>
                    <a:lnTo>
                      <a:pt x="0" y="127918"/>
                    </a:lnTo>
                    <a:lnTo>
                      <a:pt x="16" y="128912"/>
                    </a:lnTo>
                    <a:lnTo>
                      <a:pt x="77" y="129891"/>
                    </a:lnTo>
                    <a:lnTo>
                      <a:pt x="153" y="130870"/>
                    </a:lnTo>
                    <a:lnTo>
                      <a:pt x="260" y="131818"/>
                    </a:lnTo>
                    <a:lnTo>
                      <a:pt x="383" y="132766"/>
                    </a:lnTo>
                    <a:lnTo>
                      <a:pt x="536" y="133699"/>
                    </a:lnTo>
                    <a:lnTo>
                      <a:pt x="719" y="134632"/>
                    </a:lnTo>
                    <a:lnTo>
                      <a:pt x="918" y="135534"/>
                    </a:lnTo>
                    <a:lnTo>
                      <a:pt x="1132" y="136437"/>
                    </a:lnTo>
                    <a:lnTo>
                      <a:pt x="1377" y="137308"/>
                    </a:lnTo>
                    <a:lnTo>
                      <a:pt x="1637" y="138180"/>
                    </a:lnTo>
                    <a:lnTo>
                      <a:pt x="1927" y="139037"/>
                    </a:lnTo>
                    <a:lnTo>
                      <a:pt x="2218" y="139863"/>
                    </a:lnTo>
                    <a:lnTo>
                      <a:pt x="2539" y="140688"/>
                    </a:lnTo>
                    <a:lnTo>
                      <a:pt x="2875" y="141484"/>
                    </a:lnTo>
                    <a:lnTo>
                      <a:pt x="3227" y="142279"/>
                    </a:lnTo>
                    <a:lnTo>
                      <a:pt x="3579" y="143044"/>
                    </a:lnTo>
                    <a:lnTo>
                      <a:pt x="3961" y="143793"/>
                    </a:lnTo>
                    <a:lnTo>
                      <a:pt x="4359" y="144512"/>
                    </a:lnTo>
                    <a:lnTo>
                      <a:pt x="4757" y="145231"/>
                    </a:lnTo>
                    <a:lnTo>
                      <a:pt x="5170" y="145919"/>
                    </a:lnTo>
                    <a:lnTo>
                      <a:pt x="5598" y="146592"/>
                    </a:lnTo>
                    <a:lnTo>
                      <a:pt x="6026" y="147234"/>
                    </a:lnTo>
                    <a:lnTo>
                      <a:pt x="6470" y="147861"/>
                    </a:lnTo>
                    <a:lnTo>
                      <a:pt x="6928" y="148458"/>
                    </a:lnTo>
                    <a:lnTo>
                      <a:pt x="7387" y="149039"/>
                    </a:lnTo>
                    <a:lnTo>
                      <a:pt x="7846" y="149605"/>
                    </a:lnTo>
                    <a:lnTo>
                      <a:pt x="8320" y="150140"/>
                    </a:lnTo>
                    <a:lnTo>
                      <a:pt x="8794" y="150645"/>
                    </a:lnTo>
                    <a:lnTo>
                      <a:pt x="9268" y="151134"/>
                    </a:lnTo>
                    <a:lnTo>
                      <a:pt x="9742" y="151593"/>
                    </a:lnTo>
                    <a:lnTo>
                      <a:pt x="219314" y="151593"/>
                    </a:lnTo>
                    <a:lnTo>
                      <a:pt x="220308" y="150813"/>
                    </a:lnTo>
                    <a:lnTo>
                      <a:pt x="221287" y="150048"/>
                    </a:lnTo>
                    <a:lnTo>
                      <a:pt x="222250" y="149268"/>
                    </a:lnTo>
                    <a:lnTo>
                      <a:pt x="223198" y="148503"/>
                    </a:lnTo>
                    <a:lnTo>
                      <a:pt x="224116" y="147724"/>
                    </a:lnTo>
                    <a:lnTo>
                      <a:pt x="225034" y="146959"/>
                    </a:lnTo>
                    <a:lnTo>
                      <a:pt x="225921" y="146179"/>
                    </a:lnTo>
                    <a:lnTo>
                      <a:pt x="226808" y="145414"/>
                    </a:lnTo>
                    <a:lnTo>
                      <a:pt x="227664" y="144649"/>
                    </a:lnTo>
                    <a:lnTo>
                      <a:pt x="228505" y="143869"/>
                    </a:lnTo>
                    <a:lnTo>
                      <a:pt x="229331" y="143105"/>
                    </a:lnTo>
                    <a:lnTo>
                      <a:pt x="230127" y="142340"/>
                    </a:lnTo>
                    <a:lnTo>
                      <a:pt x="230922" y="141575"/>
                    </a:lnTo>
                    <a:lnTo>
                      <a:pt x="231702" y="140811"/>
                    </a:lnTo>
                    <a:lnTo>
                      <a:pt x="232451" y="140031"/>
                    </a:lnTo>
                    <a:lnTo>
                      <a:pt x="233201" y="139266"/>
                    </a:lnTo>
                    <a:lnTo>
                      <a:pt x="233919" y="138501"/>
                    </a:lnTo>
                    <a:lnTo>
                      <a:pt x="234638" y="137752"/>
                    </a:lnTo>
                    <a:lnTo>
                      <a:pt x="235326" y="136987"/>
                    </a:lnTo>
                    <a:lnTo>
                      <a:pt x="235999" y="136223"/>
                    </a:lnTo>
                    <a:lnTo>
                      <a:pt x="236657" y="135458"/>
                    </a:lnTo>
                    <a:lnTo>
                      <a:pt x="237315" y="134709"/>
                    </a:lnTo>
                    <a:lnTo>
                      <a:pt x="237942" y="133944"/>
                    </a:lnTo>
                    <a:lnTo>
                      <a:pt x="238553" y="133194"/>
                    </a:lnTo>
                    <a:lnTo>
                      <a:pt x="239150" y="132430"/>
                    </a:lnTo>
                    <a:lnTo>
                      <a:pt x="239731" y="131680"/>
                    </a:lnTo>
                    <a:lnTo>
                      <a:pt x="240297" y="130931"/>
                    </a:lnTo>
                    <a:lnTo>
                      <a:pt x="240848" y="130166"/>
                    </a:lnTo>
                    <a:lnTo>
                      <a:pt x="241383" y="129417"/>
                    </a:lnTo>
                    <a:lnTo>
                      <a:pt x="241903" y="128667"/>
                    </a:lnTo>
                    <a:lnTo>
                      <a:pt x="242408" y="127918"/>
                    </a:lnTo>
                    <a:lnTo>
                      <a:pt x="242897" y="127184"/>
                    </a:lnTo>
                    <a:lnTo>
                      <a:pt x="243386" y="126435"/>
                    </a:lnTo>
                    <a:lnTo>
                      <a:pt x="243845" y="125685"/>
                    </a:lnTo>
                    <a:lnTo>
                      <a:pt x="244289" y="124951"/>
                    </a:lnTo>
                    <a:lnTo>
                      <a:pt x="244717" y="124202"/>
                    </a:lnTo>
                    <a:lnTo>
                      <a:pt x="245145" y="123468"/>
                    </a:lnTo>
                    <a:lnTo>
                      <a:pt x="245543" y="122733"/>
                    </a:lnTo>
                    <a:lnTo>
                      <a:pt x="245940" y="121999"/>
                    </a:lnTo>
                    <a:lnTo>
                      <a:pt x="246307" y="121265"/>
                    </a:lnTo>
                    <a:lnTo>
                      <a:pt x="246675" y="120531"/>
                    </a:lnTo>
                    <a:lnTo>
                      <a:pt x="247011" y="119797"/>
                    </a:lnTo>
                    <a:lnTo>
                      <a:pt x="247347" y="119078"/>
                    </a:lnTo>
                    <a:lnTo>
                      <a:pt x="247669" y="118344"/>
                    </a:lnTo>
                    <a:lnTo>
                      <a:pt x="247975" y="117625"/>
                    </a:lnTo>
                    <a:lnTo>
                      <a:pt x="248265" y="116907"/>
                    </a:lnTo>
                    <a:lnTo>
                      <a:pt x="248556" y="116188"/>
                    </a:lnTo>
                    <a:lnTo>
                      <a:pt x="248816" y="115469"/>
                    </a:lnTo>
                    <a:lnTo>
                      <a:pt x="249060" y="114750"/>
                    </a:lnTo>
                    <a:lnTo>
                      <a:pt x="249305" y="114047"/>
                    </a:lnTo>
                    <a:lnTo>
                      <a:pt x="249534" y="113328"/>
                    </a:lnTo>
                    <a:lnTo>
                      <a:pt x="249749" y="112624"/>
                    </a:lnTo>
                    <a:lnTo>
                      <a:pt x="249947" y="111905"/>
                    </a:lnTo>
                    <a:lnTo>
                      <a:pt x="250131" y="111202"/>
                    </a:lnTo>
                    <a:lnTo>
                      <a:pt x="250299" y="110514"/>
                    </a:lnTo>
                    <a:lnTo>
                      <a:pt x="250467" y="109810"/>
                    </a:lnTo>
                    <a:lnTo>
                      <a:pt x="250605" y="109107"/>
                    </a:lnTo>
                    <a:lnTo>
                      <a:pt x="250743" y="108419"/>
                    </a:lnTo>
                    <a:lnTo>
                      <a:pt x="250865" y="107730"/>
                    </a:lnTo>
                    <a:lnTo>
                      <a:pt x="250987" y="107027"/>
                    </a:lnTo>
                    <a:lnTo>
                      <a:pt x="251079" y="106354"/>
                    </a:lnTo>
                    <a:lnTo>
                      <a:pt x="251171" y="105666"/>
                    </a:lnTo>
                    <a:lnTo>
                      <a:pt x="251247" y="104977"/>
                    </a:lnTo>
                    <a:lnTo>
                      <a:pt x="251309" y="104304"/>
                    </a:lnTo>
                    <a:lnTo>
                      <a:pt x="251354" y="103632"/>
                    </a:lnTo>
                    <a:lnTo>
                      <a:pt x="251400" y="102959"/>
                    </a:lnTo>
                    <a:lnTo>
                      <a:pt x="251431" y="102286"/>
                    </a:lnTo>
                    <a:lnTo>
                      <a:pt x="251446" y="101613"/>
                    </a:lnTo>
                    <a:lnTo>
                      <a:pt x="251446" y="100955"/>
                    </a:lnTo>
                    <a:lnTo>
                      <a:pt x="251431" y="100282"/>
                    </a:lnTo>
                    <a:lnTo>
                      <a:pt x="251416" y="99625"/>
                    </a:lnTo>
                    <a:lnTo>
                      <a:pt x="251385" y="98967"/>
                    </a:lnTo>
                    <a:lnTo>
                      <a:pt x="251354" y="98325"/>
                    </a:lnTo>
                    <a:lnTo>
                      <a:pt x="251293" y="97667"/>
                    </a:lnTo>
                    <a:lnTo>
                      <a:pt x="251232" y="97025"/>
                    </a:lnTo>
                    <a:lnTo>
                      <a:pt x="251156" y="96382"/>
                    </a:lnTo>
                    <a:lnTo>
                      <a:pt x="251079" y="95740"/>
                    </a:lnTo>
                    <a:lnTo>
                      <a:pt x="250987" y="95098"/>
                    </a:lnTo>
                    <a:lnTo>
                      <a:pt x="250880" y="94471"/>
                    </a:lnTo>
                    <a:lnTo>
                      <a:pt x="250758" y="93844"/>
                    </a:lnTo>
                    <a:lnTo>
                      <a:pt x="250636" y="93216"/>
                    </a:lnTo>
                    <a:lnTo>
                      <a:pt x="250498" y="92589"/>
                    </a:lnTo>
                    <a:lnTo>
                      <a:pt x="250360" y="91962"/>
                    </a:lnTo>
                    <a:lnTo>
                      <a:pt x="250192" y="91351"/>
                    </a:lnTo>
                    <a:lnTo>
                      <a:pt x="250024" y="90739"/>
                    </a:lnTo>
                    <a:lnTo>
                      <a:pt x="249856" y="90127"/>
                    </a:lnTo>
                    <a:lnTo>
                      <a:pt x="249672" y="89531"/>
                    </a:lnTo>
                    <a:lnTo>
                      <a:pt x="249473" y="88919"/>
                    </a:lnTo>
                    <a:lnTo>
                      <a:pt x="249259" y="88322"/>
                    </a:lnTo>
                    <a:lnTo>
                      <a:pt x="249045" y="87726"/>
                    </a:lnTo>
                    <a:lnTo>
                      <a:pt x="248831" y="87145"/>
                    </a:lnTo>
                    <a:lnTo>
                      <a:pt x="248586" y="86548"/>
                    </a:lnTo>
                    <a:lnTo>
                      <a:pt x="248357" y="85967"/>
                    </a:lnTo>
                    <a:lnTo>
                      <a:pt x="248097" y="85386"/>
                    </a:lnTo>
                    <a:lnTo>
                      <a:pt x="247837" y="84820"/>
                    </a:lnTo>
                    <a:lnTo>
                      <a:pt x="247562" y="84239"/>
                    </a:lnTo>
                    <a:lnTo>
                      <a:pt x="247286" y="83673"/>
                    </a:lnTo>
                    <a:lnTo>
                      <a:pt x="246996" y="83107"/>
                    </a:lnTo>
                    <a:lnTo>
                      <a:pt x="246705" y="82557"/>
                    </a:lnTo>
                    <a:lnTo>
                      <a:pt x="246399" y="81991"/>
                    </a:lnTo>
                    <a:lnTo>
                      <a:pt x="246078" y="81440"/>
                    </a:lnTo>
                    <a:lnTo>
                      <a:pt x="245757" y="80905"/>
                    </a:lnTo>
                    <a:lnTo>
                      <a:pt x="245436" y="80354"/>
                    </a:lnTo>
                    <a:lnTo>
                      <a:pt x="245084" y="79819"/>
                    </a:lnTo>
                    <a:lnTo>
                      <a:pt x="244396" y="78749"/>
                    </a:lnTo>
                    <a:lnTo>
                      <a:pt x="243662" y="77709"/>
                    </a:lnTo>
                    <a:lnTo>
                      <a:pt x="242897" y="76684"/>
                    </a:lnTo>
                    <a:lnTo>
                      <a:pt x="242102" y="75675"/>
                    </a:lnTo>
                    <a:lnTo>
                      <a:pt x="241276" y="74680"/>
                    </a:lnTo>
                    <a:lnTo>
                      <a:pt x="240419" y="73702"/>
                    </a:lnTo>
                    <a:lnTo>
                      <a:pt x="239532" y="72753"/>
                    </a:lnTo>
                    <a:lnTo>
                      <a:pt x="238630" y="71821"/>
                    </a:lnTo>
                    <a:lnTo>
                      <a:pt x="237697" y="70903"/>
                    </a:lnTo>
                    <a:lnTo>
                      <a:pt x="236734" y="70001"/>
                    </a:lnTo>
                    <a:lnTo>
                      <a:pt x="235739" y="69129"/>
                    </a:lnTo>
                    <a:lnTo>
                      <a:pt x="234730" y="68272"/>
                    </a:lnTo>
                    <a:lnTo>
                      <a:pt x="233919" y="67630"/>
                    </a:lnTo>
                    <a:lnTo>
                      <a:pt x="233109" y="66988"/>
                    </a:lnTo>
                    <a:lnTo>
                      <a:pt x="232283" y="66376"/>
                    </a:lnTo>
                    <a:lnTo>
                      <a:pt x="231457" y="65779"/>
                    </a:lnTo>
                    <a:lnTo>
                      <a:pt x="230616" y="65214"/>
                    </a:lnTo>
                    <a:lnTo>
                      <a:pt x="229760" y="64648"/>
                    </a:lnTo>
                    <a:lnTo>
                      <a:pt x="228903" y="64097"/>
                    </a:lnTo>
                    <a:lnTo>
                      <a:pt x="228047" y="63577"/>
                    </a:lnTo>
                    <a:lnTo>
                      <a:pt x="227175" y="63057"/>
                    </a:lnTo>
                    <a:lnTo>
                      <a:pt x="226303" y="62568"/>
                    </a:lnTo>
                    <a:lnTo>
                      <a:pt x="225416" y="62078"/>
                    </a:lnTo>
                    <a:lnTo>
                      <a:pt x="224514" y="61620"/>
                    </a:lnTo>
                    <a:lnTo>
                      <a:pt x="223627" y="61161"/>
                    </a:lnTo>
                    <a:lnTo>
                      <a:pt x="222724" y="60717"/>
                    </a:lnTo>
                    <a:lnTo>
                      <a:pt x="221807" y="60274"/>
                    </a:lnTo>
                    <a:lnTo>
                      <a:pt x="220889" y="59861"/>
                    </a:lnTo>
                    <a:lnTo>
                      <a:pt x="219971" y="59448"/>
                    </a:lnTo>
                    <a:lnTo>
                      <a:pt x="219039" y="59035"/>
                    </a:lnTo>
                    <a:lnTo>
                      <a:pt x="218106" y="58653"/>
                    </a:lnTo>
                    <a:lnTo>
                      <a:pt x="217173" y="58255"/>
                    </a:lnTo>
                    <a:lnTo>
                      <a:pt x="215276" y="57506"/>
                    </a:lnTo>
                    <a:lnTo>
                      <a:pt x="213365" y="56787"/>
                    </a:lnTo>
                    <a:lnTo>
                      <a:pt x="211438" y="56083"/>
                    </a:lnTo>
                    <a:lnTo>
                      <a:pt x="209480" y="55395"/>
                    </a:lnTo>
                    <a:lnTo>
                      <a:pt x="207522" y="54707"/>
                    </a:lnTo>
                    <a:lnTo>
                      <a:pt x="205549" y="54034"/>
                    </a:lnTo>
                    <a:lnTo>
                      <a:pt x="201542" y="52688"/>
                    </a:lnTo>
                    <a:lnTo>
                      <a:pt x="199539" y="51984"/>
                    </a:lnTo>
                    <a:lnTo>
                      <a:pt x="197505" y="51281"/>
                    </a:lnTo>
                    <a:lnTo>
                      <a:pt x="195486" y="50547"/>
                    </a:lnTo>
                    <a:lnTo>
                      <a:pt x="193452" y="49797"/>
                    </a:lnTo>
                    <a:lnTo>
                      <a:pt x="191403" y="49002"/>
                    </a:lnTo>
                    <a:lnTo>
                      <a:pt x="189353" y="48176"/>
                    </a:lnTo>
                    <a:lnTo>
                      <a:pt x="188329" y="47748"/>
                    </a:lnTo>
                    <a:lnTo>
                      <a:pt x="187304" y="47320"/>
                    </a:lnTo>
                    <a:lnTo>
                      <a:pt x="186279" y="46861"/>
                    </a:lnTo>
                    <a:lnTo>
                      <a:pt x="185254" y="46402"/>
                    </a:lnTo>
                    <a:lnTo>
                      <a:pt x="184230" y="45928"/>
                    </a:lnTo>
                    <a:lnTo>
                      <a:pt x="183205" y="45439"/>
                    </a:lnTo>
                    <a:lnTo>
                      <a:pt x="182180" y="44934"/>
                    </a:lnTo>
                    <a:lnTo>
                      <a:pt x="181156" y="44414"/>
                    </a:lnTo>
                    <a:lnTo>
                      <a:pt x="180146" y="43879"/>
                    </a:lnTo>
                    <a:lnTo>
                      <a:pt x="179122" y="43328"/>
                    </a:lnTo>
                    <a:lnTo>
                      <a:pt x="178097" y="42747"/>
                    </a:lnTo>
                    <a:lnTo>
                      <a:pt x="177072" y="42166"/>
                    </a:lnTo>
                    <a:lnTo>
                      <a:pt x="176063" y="41569"/>
                    </a:lnTo>
                    <a:lnTo>
                      <a:pt x="175038" y="40942"/>
                    </a:lnTo>
                    <a:lnTo>
                      <a:pt x="174029" y="40300"/>
                    </a:lnTo>
                    <a:lnTo>
                      <a:pt x="173019" y="39627"/>
                    </a:lnTo>
                    <a:lnTo>
                      <a:pt x="171750" y="38786"/>
                    </a:lnTo>
                    <a:lnTo>
                      <a:pt x="170496" y="37929"/>
                    </a:lnTo>
                    <a:lnTo>
                      <a:pt x="169242" y="37042"/>
                    </a:lnTo>
                    <a:lnTo>
                      <a:pt x="167972" y="36140"/>
                    </a:lnTo>
                    <a:lnTo>
                      <a:pt x="166718" y="35238"/>
                    </a:lnTo>
                    <a:lnTo>
                      <a:pt x="165449" y="34305"/>
                    </a:lnTo>
                    <a:lnTo>
                      <a:pt x="162895" y="32408"/>
                    </a:lnTo>
                    <a:lnTo>
                      <a:pt x="160341" y="30481"/>
                    </a:lnTo>
                    <a:lnTo>
                      <a:pt x="157756" y="28509"/>
                    </a:lnTo>
                    <a:lnTo>
                      <a:pt x="155172" y="26536"/>
                    </a:lnTo>
                    <a:lnTo>
                      <a:pt x="152556" y="24547"/>
                    </a:lnTo>
                    <a:lnTo>
                      <a:pt x="149910" y="22559"/>
                    </a:lnTo>
                    <a:lnTo>
                      <a:pt x="147265" y="20586"/>
                    </a:lnTo>
                    <a:lnTo>
                      <a:pt x="145919" y="19608"/>
                    </a:lnTo>
                    <a:lnTo>
                      <a:pt x="144573" y="18644"/>
                    </a:lnTo>
                    <a:lnTo>
                      <a:pt x="143227" y="17681"/>
                    </a:lnTo>
                    <a:lnTo>
                      <a:pt x="141866" y="16732"/>
                    </a:lnTo>
                    <a:lnTo>
                      <a:pt x="140505" y="15799"/>
                    </a:lnTo>
                    <a:lnTo>
                      <a:pt x="139128" y="14866"/>
                    </a:lnTo>
                    <a:lnTo>
                      <a:pt x="137752" y="13964"/>
                    </a:lnTo>
                    <a:lnTo>
                      <a:pt x="136375" y="13077"/>
                    </a:lnTo>
                    <a:lnTo>
                      <a:pt x="134968" y="12190"/>
                    </a:lnTo>
                    <a:lnTo>
                      <a:pt x="133577" y="11334"/>
                    </a:lnTo>
                    <a:lnTo>
                      <a:pt x="132170" y="10508"/>
                    </a:lnTo>
                    <a:lnTo>
                      <a:pt x="130747" y="9697"/>
                    </a:lnTo>
                    <a:lnTo>
                      <a:pt x="129325" y="8902"/>
                    </a:lnTo>
                    <a:lnTo>
                      <a:pt x="127887" y="8137"/>
                    </a:lnTo>
                    <a:lnTo>
                      <a:pt x="126450" y="7388"/>
                    </a:lnTo>
                    <a:lnTo>
                      <a:pt x="124997" y="6669"/>
                    </a:lnTo>
                    <a:lnTo>
                      <a:pt x="123529" y="5996"/>
                    </a:lnTo>
                    <a:lnTo>
                      <a:pt x="122060" y="5338"/>
                    </a:lnTo>
                    <a:lnTo>
                      <a:pt x="120577" y="4711"/>
                    </a:lnTo>
                    <a:lnTo>
                      <a:pt x="119093" y="4115"/>
                    </a:lnTo>
                    <a:lnTo>
                      <a:pt x="117595" y="3564"/>
                    </a:lnTo>
                    <a:lnTo>
                      <a:pt x="116830" y="3289"/>
                    </a:lnTo>
                    <a:lnTo>
                      <a:pt x="116080" y="3029"/>
                    </a:lnTo>
                    <a:lnTo>
                      <a:pt x="115316" y="2784"/>
                    </a:lnTo>
                    <a:lnTo>
                      <a:pt x="114551" y="2555"/>
                    </a:lnTo>
                    <a:lnTo>
                      <a:pt x="113786" y="2326"/>
                    </a:lnTo>
                    <a:lnTo>
                      <a:pt x="113022" y="2096"/>
                    </a:lnTo>
                    <a:lnTo>
                      <a:pt x="112257" y="1897"/>
                    </a:lnTo>
                    <a:lnTo>
                      <a:pt x="111492" y="1699"/>
                    </a:lnTo>
                    <a:lnTo>
                      <a:pt x="110712" y="1500"/>
                    </a:lnTo>
                    <a:lnTo>
                      <a:pt x="109932" y="1331"/>
                    </a:lnTo>
                    <a:lnTo>
                      <a:pt x="109152" y="1163"/>
                    </a:lnTo>
                    <a:lnTo>
                      <a:pt x="108372" y="995"/>
                    </a:lnTo>
                    <a:lnTo>
                      <a:pt x="107577" y="857"/>
                    </a:lnTo>
                    <a:lnTo>
                      <a:pt x="106797" y="720"/>
                    </a:lnTo>
                    <a:lnTo>
                      <a:pt x="106002" y="597"/>
                    </a:lnTo>
                    <a:lnTo>
                      <a:pt x="105207" y="475"/>
                    </a:lnTo>
                    <a:lnTo>
                      <a:pt x="104411" y="383"/>
                    </a:lnTo>
                    <a:lnTo>
                      <a:pt x="103601" y="292"/>
                    </a:lnTo>
                    <a:lnTo>
                      <a:pt x="102805" y="215"/>
                    </a:lnTo>
                    <a:lnTo>
                      <a:pt x="101995" y="139"/>
                    </a:lnTo>
                    <a:lnTo>
                      <a:pt x="101184" y="93"/>
                    </a:lnTo>
                    <a:lnTo>
                      <a:pt x="100374" y="47"/>
                    </a:lnTo>
                    <a:lnTo>
                      <a:pt x="99563" y="16"/>
                    </a:lnTo>
                    <a:lnTo>
                      <a:pt x="98737" y="1"/>
                    </a:lnTo>
                    <a:close/>
                  </a:path>
                </a:pathLst>
              </a:custGeom>
              <a:solidFill>
                <a:srgbClr val="0071DA">
                  <a:alpha val="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2"/>
              <p:cNvSpPr/>
              <p:nvPr/>
            </p:nvSpPr>
            <p:spPr>
              <a:xfrm>
                <a:off x="6716975" y="3358175"/>
                <a:ext cx="664900" cy="628975"/>
              </a:xfrm>
              <a:custGeom>
                <a:avLst/>
                <a:gdLst/>
                <a:ahLst/>
                <a:cxnLst/>
                <a:rect l="l" t="t" r="r" b="b"/>
                <a:pathLst>
                  <a:path w="26596" h="25159" extrusionOk="0">
                    <a:moveTo>
                      <a:pt x="2432" y="0"/>
                    </a:moveTo>
                    <a:lnTo>
                      <a:pt x="2172" y="46"/>
                    </a:lnTo>
                    <a:lnTo>
                      <a:pt x="1912" y="123"/>
                    </a:lnTo>
                    <a:lnTo>
                      <a:pt x="1652" y="199"/>
                    </a:lnTo>
                    <a:lnTo>
                      <a:pt x="1422" y="321"/>
                    </a:lnTo>
                    <a:lnTo>
                      <a:pt x="1193" y="459"/>
                    </a:lnTo>
                    <a:lnTo>
                      <a:pt x="994" y="612"/>
                    </a:lnTo>
                    <a:lnTo>
                      <a:pt x="795" y="780"/>
                    </a:lnTo>
                    <a:lnTo>
                      <a:pt x="627" y="979"/>
                    </a:lnTo>
                    <a:lnTo>
                      <a:pt x="459" y="1193"/>
                    </a:lnTo>
                    <a:lnTo>
                      <a:pt x="337" y="1407"/>
                    </a:lnTo>
                    <a:lnTo>
                      <a:pt x="214" y="1652"/>
                    </a:lnTo>
                    <a:lnTo>
                      <a:pt x="122" y="1897"/>
                    </a:lnTo>
                    <a:lnTo>
                      <a:pt x="61" y="2157"/>
                    </a:lnTo>
                    <a:lnTo>
                      <a:pt x="15" y="2432"/>
                    </a:lnTo>
                    <a:lnTo>
                      <a:pt x="0" y="2707"/>
                    </a:lnTo>
                    <a:lnTo>
                      <a:pt x="0" y="21580"/>
                    </a:lnTo>
                    <a:lnTo>
                      <a:pt x="15" y="21763"/>
                    </a:lnTo>
                    <a:lnTo>
                      <a:pt x="15" y="21947"/>
                    </a:lnTo>
                    <a:lnTo>
                      <a:pt x="77" y="22299"/>
                    </a:lnTo>
                    <a:lnTo>
                      <a:pt x="168" y="22650"/>
                    </a:lnTo>
                    <a:lnTo>
                      <a:pt x="291" y="22971"/>
                    </a:lnTo>
                    <a:lnTo>
                      <a:pt x="428" y="23293"/>
                    </a:lnTo>
                    <a:lnTo>
                      <a:pt x="612" y="23583"/>
                    </a:lnTo>
                    <a:lnTo>
                      <a:pt x="826" y="23858"/>
                    </a:lnTo>
                    <a:lnTo>
                      <a:pt x="1055" y="24103"/>
                    </a:lnTo>
                    <a:lnTo>
                      <a:pt x="1300" y="24333"/>
                    </a:lnTo>
                    <a:lnTo>
                      <a:pt x="1575" y="24547"/>
                    </a:lnTo>
                    <a:lnTo>
                      <a:pt x="1866" y="24730"/>
                    </a:lnTo>
                    <a:lnTo>
                      <a:pt x="2187" y="24868"/>
                    </a:lnTo>
                    <a:lnTo>
                      <a:pt x="2508" y="24990"/>
                    </a:lnTo>
                    <a:lnTo>
                      <a:pt x="2860" y="25082"/>
                    </a:lnTo>
                    <a:lnTo>
                      <a:pt x="3212" y="25143"/>
                    </a:lnTo>
                    <a:lnTo>
                      <a:pt x="3395" y="25143"/>
                    </a:lnTo>
                    <a:lnTo>
                      <a:pt x="3579" y="25158"/>
                    </a:lnTo>
                    <a:lnTo>
                      <a:pt x="23889" y="25158"/>
                    </a:lnTo>
                    <a:lnTo>
                      <a:pt x="24164" y="25143"/>
                    </a:lnTo>
                    <a:lnTo>
                      <a:pt x="24424" y="25097"/>
                    </a:lnTo>
                    <a:lnTo>
                      <a:pt x="24684" y="25036"/>
                    </a:lnTo>
                    <a:lnTo>
                      <a:pt x="24944" y="24944"/>
                    </a:lnTo>
                    <a:lnTo>
                      <a:pt x="25174" y="24822"/>
                    </a:lnTo>
                    <a:lnTo>
                      <a:pt x="25403" y="24700"/>
                    </a:lnTo>
                    <a:lnTo>
                      <a:pt x="25602" y="24531"/>
                    </a:lnTo>
                    <a:lnTo>
                      <a:pt x="25801" y="24363"/>
                    </a:lnTo>
                    <a:lnTo>
                      <a:pt x="25969" y="24164"/>
                    </a:lnTo>
                    <a:lnTo>
                      <a:pt x="26137" y="23966"/>
                    </a:lnTo>
                    <a:lnTo>
                      <a:pt x="26260" y="23736"/>
                    </a:lnTo>
                    <a:lnTo>
                      <a:pt x="26382" y="23507"/>
                    </a:lnTo>
                    <a:lnTo>
                      <a:pt x="26474" y="23247"/>
                    </a:lnTo>
                    <a:lnTo>
                      <a:pt x="26535" y="22987"/>
                    </a:lnTo>
                    <a:lnTo>
                      <a:pt x="26581" y="22727"/>
                    </a:lnTo>
                    <a:lnTo>
                      <a:pt x="26596" y="22451"/>
                    </a:lnTo>
                    <a:lnTo>
                      <a:pt x="26596" y="2707"/>
                    </a:lnTo>
                    <a:lnTo>
                      <a:pt x="26581" y="2432"/>
                    </a:lnTo>
                    <a:lnTo>
                      <a:pt x="26535" y="2157"/>
                    </a:lnTo>
                    <a:lnTo>
                      <a:pt x="26474" y="1897"/>
                    </a:lnTo>
                    <a:lnTo>
                      <a:pt x="26382" y="1652"/>
                    </a:lnTo>
                    <a:lnTo>
                      <a:pt x="26260" y="1407"/>
                    </a:lnTo>
                    <a:lnTo>
                      <a:pt x="26137" y="1193"/>
                    </a:lnTo>
                    <a:lnTo>
                      <a:pt x="25969" y="979"/>
                    </a:lnTo>
                    <a:lnTo>
                      <a:pt x="25801" y="780"/>
                    </a:lnTo>
                    <a:lnTo>
                      <a:pt x="25602" y="612"/>
                    </a:lnTo>
                    <a:lnTo>
                      <a:pt x="25403" y="459"/>
                    </a:lnTo>
                    <a:lnTo>
                      <a:pt x="25174" y="321"/>
                    </a:lnTo>
                    <a:lnTo>
                      <a:pt x="24944" y="199"/>
                    </a:lnTo>
                    <a:lnTo>
                      <a:pt x="24684" y="123"/>
                    </a:lnTo>
                    <a:lnTo>
                      <a:pt x="24424" y="46"/>
                    </a:lnTo>
                    <a:lnTo>
                      <a:pt x="241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2"/>
              <p:cNvSpPr/>
              <p:nvPr/>
            </p:nvSpPr>
            <p:spPr>
              <a:xfrm>
                <a:off x="6870675" y="3490450"/>
                <a:ext cx="357500" cy="357150"/>
              </a:xfrm>
              <a:custGeom>
                <a:avLst/>
                <a:gdLst/>
                <a:ahLst/>
                <a:cxnLst/>
                <a:rect l="l" t="t" r="r" b="b"/>
                <a:pathLst>
                  <a:path w="14300" h="14286" extrusionOk="0">
                    <a:moveTo>
                      <a:pt x="5277" y="964"/>
                    </a:moveTo>
                    <a:lnTo>
                      <a:pt x="5017" y="1500"/>
                    </a:lnTo>
                    <a:lnTo>
                      <a:pt x="4787" y="2035"/>
                    </a:lnTo>
                    <a:lnTo>
                      <a:pt x="4573" y="2570"/>
                    </a:lnTo>
                    <a:lnTo>
                      <a:pt x="4389" y="3105"/>
                    </a:lnTo>
                    <a:lnTo>
                      <a:pt x="2111" y="3105"/>
                    </a:lnTo>
                    <a:lnTo>
                      <a:pt x="2417" y="2738"/>
                    </a:lnTo>
                    <a:lnTo>
                      <a:pt x="2768" y="2402"/>
                    </a:lnTo>
                    <a:lnTo>
                      <a:pt x="3135" y="2096"/>
                    </a:lnTo>
                    <a:lnTo>
                      <a:pt x="3518" y="1806"/>
                    </a:lnTo>
                    <a:lnTo>
                      <a:pt x="3931" y="1546"/>
                    </a:lnTo>
                    <a:lnTo>
                      <a:pt x="4145" y="1423"/>
                    </a:lnTo>
                    <a:lnTo>
                      <a:pt x="4359" y="1316"/>
                    </a:lnTo>
                    <a:lnTo>
                      <a:pt x="4588" y="1209"/>
                    </a:lnTo>
                    <a:lnTo>
                      <a:pt x="4802" y="1117"/>
                    </a:lnTo>
                    <a:lnTo>
                      <a:pt x="5032" y="1041"/>
                    </a:lnTo>
                    <a:lnTo>
                      <a:pt x="5277" y="964"/>
                    </a:lnTo>
                    <a:close/>
                    <a:moveTo>
                      <a:pt x="7402" y="689"/>
                    </a:moveTo>
                    <a:lnTo>
                      <a:pt x="7662" y="704"/>
                    </a:lnTo>
                    <a:lnTo>
                      <a:pt x="7907" y="735"/>
                    </a:lnTo>
                    <a:lnTo>
                      <a:pt x="8167" y="766"/>
                    </a:lnTo>
                    <a:lnTo>
                      <a:pt x="8473" y="1347"/>
                    </a:lnTo>
                    <a:lnTo>
                      <a:pt x="8748" y="1943"/>
                    </a:lnTo>
                    <a:lnTo>
                      <a:pt x="8993" y="2524"/>
                    </a:lnTo>
                    <a:lnTo>
                      <a:pt x="9207" y="3105"/>
                    </a:lnTo>
                    <a:lnTo>
                      <a:pt x="5108" y="3105"/>
                    </a:lnTo>
                    <a:lnTo>
                      <a:pt x="5307" y="2524"/>
                    </a:lnTo>
                    <a:lnTo>
                      <a:pt x="5552" y="1943"/>
                    </a:lnTo>
                    <a:lnTo>
                      <a:pt x="5827" y="1347"/>
                    </a:lnTo>
                    <a:lnTo>
                      <a:pt x="6133" y="766"/>
                    </a:lnTo>
                    <a:lnTo>
                      <a:pt x="6393" y="735"/>
                    </a:lnTo>
                    <a:lnTo>
                      <a:pt x="6638" y="704"/>
                    </a:lnTo>
                    <a:lnTo>
                      <a:pt x="6898" y="689"/>
                    </a:lnTo>
                    <a:close/>
                    <a:moveTo>
                      <a:pt x="9024" y="964"/>
                    </a:moveTo>
                    <a:lnTo>
                      <a:pt x="9268" y="1041"/>
                    </a:lnTo>
                    <a:lnTo>
                      <a:pt x="9498" y="1117"/>
                    </a:lnTo>
                    <a:lnTo>
                      <a:pt x="9727" y="1209"/>
                    </a:lnTo>
                    <a:lnTo>
                      <a:pt x="9941" y="1316"/>
                    </a:lnTo>
                    <a:lnTo>
                      <a:pt x="10155" y="1423"/>
                    </a:lnTo>
                    <a:lnTo>
                      <a:pt x="10369" y="1546"/>
                    </a:lnTo>
                    <a:lnTo>
                      <a:pt x="10782" y="1806"/>
                    </a:lnTo>
                    <a:lnTo>
                      <a:pt x="11180" y="2096"/>
                    </a:lnTo>
                    <a:lnTo>
                      <a:pt x="11532" y="2402"/>
                    </a:lnTo>
                    <a:lnTo>
                      <a:pt x="11883" y="2738"/>
                    </a:lnTo>
                    <a:lnTo>
                      <a:pt x="12189" y="3105"/>
                    </a:lnTo>
                    <a:lnTo>
                      <a:pt x="9911" y="3105"/>
                    </a:lnTo>
                    <a:lnTo>
                      <a:pt x="9727" y="2570"/>
                    </a:lnTo>
                    <a:lnTo>
                      <a:pt x="9528" y="2035"/>
                    </a:lnTo>
                    <a:lnTo>
                      <a:pt x="9284" y="1500"/>
                    </a:lnTo>
                    <a:lnTo>
                      <a:pt x="9024" y="964"/>
                    </a:lnTo>
                    <a:close/>
                    <a:moveTo>
                      <a:pt x="4145" y="3947"/>
                    </a:moveTo>
                    <a:lnTo>
                      <a:pt x="4068" y="4298"/>
                    </a:lnTo>
                    <a:lnTo>
                      <a:pt x="3992" y="4635"/>
                    </a:lnTo>
                    <a:lnTo>
                      <a:pt x="3931" y="4987"/>
                    </a:lnTo>
                    <a:lnTo>
                      <a:pt x="3885" y="5338"/>
                    </a:lnTo>
                    <a:lnTo>
                      <a:pt x="3854" y="5675"/>
                    </a:lnTo>
                    <a:lnTo>
                      <a:pt x="3824" y="6027"/>
                    </a:lnTo>
                    <a:lnTo>
                      <a:pt x="3793" y="6378"/>
                    </a:lnTo>
                    <a:lnTo>
                      <a:pt x="3778" y="6715"/>
                    </a:lnTo>
                    <a:lnTo>
                      <a:pt x="704" y="6715"/>
                    </a:lnTo>
                    <a:lnTo>
                      <a:pt x="750" y="6348"/>
                    </a:lnTo>
                    <a:lnTo>
                      <a:pt x="795" y="5981"/>
                    </a:lnTo>
                    <a:lnTo>
                      <a:pt x="872" y="5614"/>
                    </a:lnTo>
                    <a:lnTo>
                      <a:pt x="964" y="5262"/>
                    </a:lnTo>
                    <a:lnTo>
                      <a:pt x="1086" y="4925"/>
                    </a:lnTo>
                    <a:lnTo>
                      <a:pt x="1224" y="4589"/>
                    </a:lnTo>
                    <a:lnTo>
                      <a:pt x="1377" y="4268"/>
                    </a:lnTo>
                    <a:lnTo>
                      <a:pt x="1545" y="3947"/>
                    </a:lnTo>
                    <a:close/>
                    <a:moveTo>
                      <a:pt x="9436" y="3947"/>
                    </a:moveTo>
                    <a:lnTo>
                      <a:pt x="9513" y="4298"/>
                    </a:lnTo>
                    <a:lnTo>
                      <a:pt x="9589" y="4635"/>
                    </a:lnTo>
                    <a:lnTo>
                      <a:pt x="9651" y="4987"/>
                    </a:lnTo>
                    <a:lnTo>
                      <a:pt x="9696" y="5338"/>
                    </a:lnTo>
                    <a:lnTo>
                      <a:pt x="9727" y="5675"/>
                    </a:lnTo>
                    <a:lnTo>
                      <a:pt x="9758" y="6027"/>
                    </a:lnTo>
                    <a:lnTo>
                      <a:pt x="9773" y="6378"/>
                    </a:lnTo>
                    <a:lnTo>
                      <a:pt x="9773" y="6715"/>
                    </a:lnTo>
                    <a:lnTo>
                      <a:pt x="4527" y="6715"/>
                    </a:lnTo>
                    <a:lnTo>
                      <a:pt x="4527" y="6378"/>
                    </a:lnTo>
                    <a:lnTo>
                      <a:pt x="4542" y="6027"/>
                    </a:lnTo>
                    <a:lnTo>
                      <a:pt x="4573" y="5675"/>
                    </a:lnTo>
                    <a:lnTo>
                      <a:pt x="4604" y="5338"/>
                    </a:lnTo>
                    <a:lnTo>
                      <a:pt x="4649" y="4987"/>
                    </a:lnTo>
                    <a:lnTo>
                      <a:pt x="4711" y="4635"/>
                    </a:lnTo>
                    <a:lnTo>
                      <a:pt x="4787" y="4298"/>
                    </a:lnTo>
                    <a:lnTo>
                      <a:pt x="4864" y="3947"/>
                    </a:lnTo>
                    <a:close/>
                    <a:moveTo>
                      <a:pt x="12771" y="3947"/>
                    </a:moveTo>
                    <a:lnTo>
                      <a:pt x="12939" y="4268"/>
                    </a:lnTo>
                    <a:lnTo>
                      <a:pt x="13076" y="4589"/>
                    </a:lnTo>
                    <a:lnTo>
                      <a:pt x="13214" y="4925"/>
                    </a:lnTo>
                    <a:lnTo>
                      <a:pt x="13336" y="5262"/>
                    </a:lnTo>
                    <a:lnTo>
                      <a:pt x="13428" y="5614"/>
                    </a:lnTo>
                    <a:lnTo>
                      <a:pt x="13505" y="5981"/>
                    </a:lnTo>
                    <a:lnTo>
                      <a:pt x="13566" y="6348"/>
                    </a:lnTo>
                    <a:lnTo>
                      <a:pt x="13596" y="6715"/>
                    </a:lnTo>
                    <a:lnTo>
                      <a:pt x="10522" y="6715"/>
                    </a:lnTo>
                    <a:lnTo>
                      <a:pt x="10507" y="6378"/>
                    </a:lnTo>
                    <a:lnTo>
                      <a:pt x="10492" y="6027"/>
                    </a:lnTo>
                    <a:lnTo>
                      <a:pt x="10461" y="5675"/>
                    </a:lnTo>
                    <a:lnTo>
                      <a:pt x="10415" y="5338"/>
                    </a:lnTo>
                    <a:lnTo>
                      <a:pt x="10369" y="4987"/>
                    </a:lnTo>
                    <a:lnTo>
                      <a:pt x="10308" y="4635"/>
                    </a:lnTo>
                    <a:lnTo>
                      <a:pt x="10232" y="4298"/>
                    </a:lnTo>
                    <a:lnTo>
                      <a:pt x="10155" y="3947"/>
                    </a:lnTo>
                    <a:close/>
                    <a:moveTo>
                      <a:pt x="3793" y="7556"/>
                    </a:moveTo>
                    <a:lnTo>
                      <a:pt x="3824" y="7908"/>
                    </a:lnTo>
                    <a:lnTo>
                      <a:pt x="3854" y="8259"/>
                    </a:lnTo>
                    <a:lnTo>
                      <a:pt x="3885" y="8596"/>
                    </a:lnTo>
                    <a:lnTo>
                      <a:pt x="3946" y="8948"/>
                    </a:lnTo>
                    <a:lnTo>
                      <a:pt x="4068" y="9636"/>
                    </a:lnTo>
                    <a:lnTo>
                      <a:pt x="4237" y="10339"/>
                    </a:lnTo>
                    <a:lnTo>
                      <a:pt x="1545" y="10339"/>
                    </a:lnTo>
                    <a:lnTo>
                      <a:pt x="1377" y="10018"/>
                    </a:lnTo>
                    <a:lnTo>
                      <a:pt x="1224" y="9697"/>
                    </a:lnTo>
                    <a:lnTo>
                      <a:pt x="1086" y="9361"/>
                    </a:lnTo>
                    <a:lnTo>
                      <a:pt x="964" y="9009"/>
                    </a:lnTo>
                    <a:lnTo>
                      <a:pt x="872" y="8657"/>
                    </a:lnTo>
                    <a:lnTo>
                      <a:pt x="795" y="8305"/>
                    </a:lnTo>
                    <a:lnTo>
                      <a:pt x="750" y="7938"/>
                    </a:lnTo>
                    <a:lnTo>
                      <a:pt x="704" y="7556"/>
                    </a:lnTo>
                    <a:close/>
                    <a:moveTo>
                      <a:pt x="9758" y="7556"/>
                    </a:moveTo>
                    <a:lnTo>
                      <a:pt x="9727" y="7908"/>
                    </a:lnTo>
                    <a:lnTo>
                      <a:pt x="9681" y="8259"/>
                    </a:lnTo>
                    <a:lnTo>
                      <a:pt x="9635" y="8596"/>
                    </a:lnTo>
                    <a:lnTo>
                      <a:pt x="9574" y="8948"/>
                    </a:lnTo>
                    <a:lnTo>
                      <a:pt x="9436" y="9636"/>
                    </a:lnTo>
                    <a:lnTo>
                      <a:pt x="9253" y="10339"/>
                    </a:lnTo>
                    <a:lnTo>
                      <a:pt x="5047" y="10339"/>
                    </a:lnTo>
                    <a:lnTo>
                      <a:pt x="4864" y="9636"/>
                    </a:lnTo>
                    <a:lnTo>
                      <a:pt x="4726" y="8948"/>
                    </a:lnTo>
                    <a:lnTo>
                      <a:pt x="4665" y="8596"/>
                    </a:lnTo>
                    <a:lnTo>
                      <a:pt x="4619" y="8259"/>
                    </a:lnTo>
                    <a:lnTo>
                      <a:pt x="4573" y="7908"/>
                    </a:lnTo>
                    <a:lnTo>
                      <a:pt x="4558" y="7556"/>
                    </a:lnTo>
                    <a:close/>
                    <a:moveTo>
                      <a:pt x="13596" y="7556"/>
                    </a:moveTo>
                    <a:lnTo>
                      <a:pt x="13566" y="7938"/>
                    </a:lnTo>
                    <a:lnTo>
                      <a:pt x="13505" y="8305"/>
                    </a:lnTo>
                    <a:lnTo>
                      <a:pt x="13428" y="8657"/>
                    </a:lnTo>
                    <a:lnTo>
                      <a:pt x="13336" y="9009"/>
                    </a:lnTo>
                    <a:lnTo>
                      <a:pt x="13214" y="9361"/>
                    </a:lnTo>
                    <a:lnTo>
                      <a:pt x="13076" y="9697"/>
                    </a:lnTo>
                    <a:lnTo>
                      <a:pt x="12939" y="10018"/>
                    </a:lnTo>
                    <a:lnTo>
                      <a:pt x="12771" y="10339"/>
                    </a:lnTo>
                    <a:lnTo>
                      <a:pt x="10064" y="10339"/>
                    </a:lnTo>
                    <a:lnTo>
                      <a:pt x="10232" y="9636"/>
                    </a:lnTo>
                    <a:lnTo>
                      <a:pt x="10354" y="8948"/>
                    </a:lnTo>
                    <a:lnTo>
                      <a:pt x="10415" y="8596"/>
                    </a:lnTo>
                    <a:lnTo>
                      <a:pt x="10446" y="8259"/>
                    </a:lnTo>
                    <a:lnTo>
                      <a:pt x="10476" y="7908"/>
                    </a:lnTo>
                    <a:lnTo>
                      <a:pt x="10507" y="7556"/>
                    </a:lnTo>
                    <a:close/>
                    <a:moveTo>
                      <a:pt x="12189" y="11165"/>
                    </a:moveTo>
                    <a:lnTo>
                      <a:pt x="12036" y="11364"/>
                    </a:lnTo>
                    <a:lnTo>
                      <a:pt x="11868" y="11548"/>
                    </a:lnTo>
                    <a:lnTo>
                      <a:pt x="11700" y="11716"/>
                    </a:lnTo>
                    <a:lnTo>
                      <a:pt x="11516" y="11899"/>
                    </a:lnTo>
                    <a:lnTo>
                      <a:pt x="11333" y="12052"/>
                    </a:lnTo>
                    <a:lnTo>
                      <a:pt x="11149" y="12205"/>
                    </a:lnTo>
                    <a:lnTo>
                      <a:pt x="10951" y="12358"/>
                    </a:lnTo>
                    <a:lnTo>
                      <a:pt x="10752" y="12511"/>
                    </a:lnTo>
                    <a:lnTo>
                      <a:pt x="10538" y="12634"/>
                    </a:lnTo>
                    <a:lnTo>
                      <a:pt x="10323" y="12771"/>
                    </a:lnTo>
                    <a:lnTo>
                      <a:pt x="10109" y="12878"/>
                    </a:lnTo>
                    <a:lnTo>
                      <a:pt x="9880" y="12985"/>
                    </a:lnTo>
                    <a:lnTo>
                      <a:pt x="9651" y="13092"/>
                    </a:lnTo>
                    <a:lnTo>
                      <a:pt x="9421" y="13184"/>
                    </a:lnTo>
                    <a:lnTo>
                      <a:pt x="9176" y="13276"/>
                    </a:lnTo>
                    <a:lnTo>
                      <a:pt x="8947" y="13352"/>
                    </a:lnTo>
                    <a:lnTo>
                      <a:pt x="8947" y="13352"/>
                    </a:lnTo>
                    <a:lnTo>
                      <a:pt x="9192" y="12802"/>
                    </a:lnTo>
                    <a:lnTo>
                      <a:pt x="9421" y="12251"/>
                    </a:lnTo>
                    <a:lnTo>
                      <a:pt x="9635" y="11716"/>
                    </a:lnTo>
                    <a:lnTo>
                      <a:pt x="9819" y="11165"/>
                    </a:lnTo>
                    <a:close/>
                    <a:moveTo>
                      <a:pt x="4481" y="11165"/>
                    </a:moveTo>
                    <a:lnTo>
                      <a:pt x="4665" y="11716"/>
                    </a:lnTo>
                    <a:lnTo>
                      <a:pt x="4879" y="12251"/>
                    </a:lnTo>
                    <a:lnTo>
                      <a:pt x="5108" y="12802"/>
                    </a:lnTo>
                    <a:lnTo>
                      <a:pt x="5368" y="13352"/>
                    </a:lnTo>
                    <a:lnTo>
                      <a:pt x="5124" y="13276"/>
                    </a:lnTo>
                    <a:lnTo>
                      <a:pt x="4879" y="13184"/>
                    </a:lnTo>
                    <a:lnTo>
                      <a:pt x="4649" y="13092"/>
                    </a:lnTo>
                    <a:lnTo>
                      <a:pt x="4420" y="12985"/>
                    </a:lnTo>
                    <a:lnTo>
                      <a:pt x="4191" y="12878"/>
                    </a:lnTo>
                    <a:lnTo>
                      <a:pt x="3977" y="12771"/>
                    </a:lnTo>
                    <a:lnTo>
                      <a:pt x="3762" y="12634"/>
                    </a:lnTo>
                    <a:lnTo>
                      <a:pt x="3548" y="12511"/>
                    </a:lnTo>
                    <a:lnTo>
                      <a:pt x="3350" y="12358"/>
                    </a:lnTo>
                    <a:lnTo>
                      <a:pt x="3151" y="12205"/>
                    </a:lnTo>
                    <a:lnTo>
                      <a:pt x="2967" y="12052"/>
                    </a:lnTo>
                    <a:lnTo>
                      <a:pt x="2784" y="11899"/>
                    </a:lnTo>
                    <a:lnTo>
                      <a:pt x="2600" y="11716"/>
                    </a:lnTo>
                    <a:lnTo>
                      <a:pt x="2432" y="11548"/>
                    </a:lnTo>
                    <a:lnTo>
                      <a:pt x="2264" y="11364"/>
                    </a:lnTo>
                    <a:lnTo>
                      <a:pt x="2111" y="11165"/>
                    </a:lnTo>
                    <a:close/>
                    <a:moveTo>
                      <a:pt x="8993" y="11165"/>
                    </a:moveTo>
                    <a:lnTo>
                      <a:pt x="8779" y="11762"/>
                    </a:lnTo>
                    <a:lnTo>
                      <a:pt x="8549" y="12358"/>
                    </a:lnTo>
                    <a:lnTo>
                      <a:pt x="8274" y="12955"/>
                    </a:lnTo>
                    <a:lnTo>
                      <a:pt x="7999" y="13536"/>
                    </a:lnTo>
                    <a:lnTo>
                      <a:pt x="7571" y="13582"/>
                    </a:lnTo>
                    <a:lnTo>
                      <a:pt x="7158" y="13597"/>
                    </a:lnTo>
                    <a:lnTo>
                      <a:pt x="6729" y="13582"/>
                    </a:lnTo>
                    <a:lnTo>
                      <a:pt x="6301" y="13536"/>
                    </a:lnTo>
                    <a:lnTo>
                      <a:pt x="6026" y="12955"/>
                    </a:lnTo>
                    <a:lnTo>
                      <a:pt x="5751" y="12358"/>
                    </a:lnTo>
                    <a:lnTo>
                      <a:pt x="5521" y="11762"/>
                    </a:lnTo>
                    <a:lnTo>
                      <a:pt x="5307" y="11165"/>
                    </a:lnTo>
                    <a:close/>
                    <a:moveTo>
                      <a:pt x="6806" y="1"/>
                    </a:moveTo>
                    <a:lnTo>
                      <a:pt x="6469" y="31"/>
                    </a:lnTo>
                    <a:lnTo>
                      <a:pt x="6118" y="62"/>
                    </a:lnTo>
                    <a:lnTo>
                      <a:pt x="5781" y="123"/>
                    </a:lnTo>
                    <a:lnTo>
                      <a:pt x="5445" y="200"/>
                    </a:lnTo>
                    <a:lnTo>
                      <a:pt x="5108" y="291"/>
                    </a:lnTo>
                    <a:lnTo>
                      <a:pt x="4772" y="398"/>
                    </a:lnTo>
                    <a:lnTo>
                      <a:pt x="4451" y="521"/>
                    </a:lnTo>
                    <a:lnTo>
                      <a:pt x="4129" y="658"/>
                    </a:lnTo>
                    <a:lnTo>
                      <a:pt x="3824" y="811"/>
                    </a:lnTo>
                    <a:lnTo>
                      <a:pt x="3502" y="980"/>
                    </a:lnTo>
                    <a:lnTo>
                      <a:pt x="3212" y="1163"/>
                    </a:lnTo>
                    <a:lnTo>
                      <a:pt x="2921" y="1377"/>
                    </a:lnTo>
                    <a:lnTo>
                      <a:pt x="2631" y="1591"/>
                    </a:lnTo>
                    <a:lnTo>
                      <a:pt x="2355" y="1821"/>
                    </a:lnTo>
                    <a:lnTo>
                      <a:pt x="2095" y="2081"/>
                    </a:lnTo>
                    <a:lnTo>
                      <a:pt x="1835" y="2341"/>
                    </a:lnTo>
                    <a:lnTo>
                      <a:pt x="1606" y="2616"/>
                    </a:lnTo>
                    <a:lnTo>
                      <a:pt x="1377" y="2907"/>
                    </a:lnTo>
                    <a:lnTo>
                      <a:pt x="1178" y="3197"/>
                    </a:lnTo>
                    <a:lnTo>
                      <a:pt x="994" y="3503"/>
                    </a:lnTo>
                    <a:lnTo>
                      <a:pt x="826" y="3809"/>
                    </a:lnTo>
                    <a:lnTo>
                      <a:pt x="658" y="4115"/>
                    </a:lnTo>
                    <a:lnTo>
                      <a:pt x="520" y="4436"/>
                    </a:lnTo>
                    <a:lnTo>
                      <a:pt x="398" y="4773"/>
                    </a:lnTo>
                    <a:lnTo>
                      <a:pt x="291" y="5094"/>
                    </a:lnTo>
                    <a:lnTo>
                      <a:pt x="214" y="5430"/>
                    </a:lnTo>
                    <a:lnTo>
                      <a:pt x="138" y="5767"/>
                    </a:lnTo>
                    <a:lnTo>
                      <a:pt x="77" y="6103"/>
                    </a:lnTo>
                    <a:lnTo>
                      <a:pt x="31" y="6455"/>
                    </a:lnTo>
                    <a:lnTo>
                      <a:pt x="15" y="6791"/>
                    </a:lnTo>
                    <a:lnTo>
                      <a:pt x="0" y="7143"/>
                    </a:lnTo>
                    <a:lnTo>
                      <a:pt x="15" y="7480"/>
                    </a:lnTo>
                    <a:lnTo>
                      <a:pt x="31" y="7831"/>
                    </a:lnTo>
                    <a:lnTo>
                      <a:pt x="77" y="8168"/>
                    </a:lnTo>
                    <a:lnTo>
                      <a:pt x="138" y="8504"/>
                    </a:lnTo>
                    <a:lnTo>
                      <a:pt x="214" y="8841"/>
                    </a:lnTo>
                    <a:lnTo>
                      <a:pt x="291" y="9177"/>
                    </a:lnTo>
                    <a:lnTo>
                      <a:pt x="398" y="9514"/>
                    </a:lnTo>
                    <a:lnTo>
                      <a:pt x="520" y="9835"/>
                    </a:lnTo>
                    <a:lnTo>
                      <a:pt x="658" y="10156"/>
                    </a:lnTo>
                    <a:lnTo>
                      <a:pt x="826" y="10477"/>
                    </a:lnTo>
                    <a:lnTo>
                      <a:pt x="994" y="10783"/>
                    </a:lnTo>
                    <a:lnTo>
                      <a:pt x="1178" y="11089"/>
                    </a:lnTo>
                    <a:lnTo>
                      <a:pt x="1377" y="11379"/>
                    </a:lnTo>
                    <a:lnTo>
                      <a:pt x="1606" y="11655"/>
                    </a:lnTo>
                    <a:lnTo>
                      <a:pt x="1835" y="11930"/>
                    </a:lnTo>
                    <a:lnTo>
                      <a:pt x="2095" y="12205"/>
                    </a:lnTo>
                    <a:lnTo>
                      <a:pt x="2355" y="12450"/>
                    </a:lnTo>
                    <a:lnTo>
                      <a:pt x="2631" y="12695"/>
                    </a:lnTo>
                    <a:lnTo>
                      <a:pt x="2921" y="12909"/>
                    </a:lnTo>
                    <a:lnTo>
                      <a:pt x="3212" y="13108"/>
                    </a:lnTo>
                    <a:lnTo>
                      <a:pt x="3502" y="13306"/>
                    </a:lnTo>
                    <a:lnTo>
                      <a:pt x="3824" y="13475"/>
                    </a:lnTo>
                    <a:lnTo>
                      <a:pt x="4129" y="13628"/>
                    </a:lnTo>
                    <a:lnTo>
                      <a:pt x="4451" y="13765"/>
                    </a:lnTo>
                    <a:lnTo>
                      <a:pt x="4772" y="13888"/>
                    </a:lnTo>
                    <a:lnTo>
                      <a:pt x="5108" y="13995"/>
                    </a:lnTo>
                    <a:lnTo>
                      <a:pt x="5445" y="14086"/>
                    </a:lnTo>
                    <a:lnTo>
                      <a:pt x="5781" y="14163"/>
                    </a:lnTo>
                    <a:lnTo>
                      <a:pt x="6118" y="14209"/>
                    </a:lnTo>
                    <a:lnTo>
                      <a:pt x="6469" y="14255"/>
                    </a:lnTo>
                    <a:lnTo>
                      <a:pt x="6806" y="14285"/>
                    </a:lnTo>
                    <a:lnTo>
                      <a:pt x="7494" y="14285"/>
                    </a:lnTo>
                    <a:lnTo>
                      <a:pt x="7831" y="14255"/>
                    </a:lnTo>
                    <a:lnTo>
                      <a:pt x="8182" y="14209"/>
                    </a:lnTo>
                    <a:lnTo>
                      <a:pt x="8519" y="14163"/>
                    </a:lnTo>
                    <a:lnTo>
                      <a:pt x="8855" y="14086"/>
                    </a:lnTo>
                    <a:lnTo>
                      <a:pt x="9192" y="13995"/>
                    </a:lnTo>
                    <a:lnTo>
                      <a:pt x="9528" y="13888"/>
                    </a:lnTo>
                    <a:lnTo>
                      <a:pt x="9849" y="13765"/>
                    </a:lnTo>
                    <a:lnTo>
                      <a:pt x="10171" y="13628"/>
                    </a:lnTo>
                    <a:lnTo>
                      <a:pt x="10476" y="13475"/>
                    </a:lnTo>
                    <a:lnTo>
                      <a:pt x="10798" y="13306"/>
                    </a:lnTo>
                    <a:lnTo>
                      <a:pt x="11088" y="13108"/>
                    </a:lnTo>
                    <a:lnTo>
                      <a:pt x="11379" y="12909"/>
                    </a:lnTo>
                    <a:lnTo>
                      <a:pt x="11669" y="12695"/>
                    </a:lnTo>
                    <a:lnTo>
                      <a:pt x="11945" y="12450"/>
                    </a:lnTo>
                    <a:lnTo>
                      <a:pt x="12205" y="12205"/>
                    </a:lnTo>
                    <a:lnTo>
                      <a:pt x="12465" y="11930"/>
                    </a:lnTo>
                    <a:lnTo>
                      <a:pt x="12694" y="11655"/>
                    </a:lnTo>
                    <a:lnTo>
                      <a:pt x="12923" y="11379"/>
                    </a:lnTo>
                    <a:lnTo>
                      <a:pt x="13122" y="11089"/>
                    </a:lnTo>
                    <a:lnTo>
                      <a:pt x="13306" y="10783"/>
                    </a:lnTo>
                    <a:lnTo>
                      <a:pt x="13489" y="10477"/>
                    </a:lnTo>
                    <a:lnTo>
                      <a:pt x="13642" y="10156"/>
                    </a:lnTo>
                    <a:lnTo>
                      <a:pt x="13780" y="9835"/>
                    </a:lnTo>
                    <a:lnTo>
                      <a:pt x="13902" y="9514"/>
                    </a:lnTo>
                    <a:lnTo>
                      <a:pt x="14009" y="9177"/>
                    </a:lnTo>
                    <a:lnTo>
                      <a:pt x="14086" y="8841"/>
                    </a:lnTo>
                    <a:lnTo>
                      <a:pt x="14162" y="8504"/>
                    </a:lnTo>
                    <a:lnTo>
                      <a:pt x="14223" y="8168"/>
                    </a:lnTo>
                    <a:lnTo>
                      <a:pt x="14269" y="7831"/>
                    </a:lnTo>
                    <a:lnTo>
                      <a:pt x="14285" y="7480"/>
                    </a:lnTo>
                    <a:lnTo>
                      <a:pt x="14300" y="7143"/>
                    </a:lnTo>
                    <a:lnTo>
                      <a:pt x="14285" y="6791"/>
                    </a:lnTo>
                    <a:lnTo>
                      <a:pt x="14269" y="6455"/>
                    </a:lnTo>
                    <a:lnTo>
                      <a:pt x="14223" y="6103"/>
                    </a:lnTo>
                    <a:lnTo>
                      <a:pt x="14162" y="5767"/>
                    </a:lnTo>
                    <a:lnTo>
                      <a:pt x="14086" y="5430"/>
                    </a:lnTo>
                    <a:lnTo>
                      <a:pt x="14009" y="5094"/>
                    </a:lnTo>
                    <a:lnTo>
                      <a:pt x="13902" y="4773"/>
                    </a:lnTo>
                    <a:lnTo>
                      <a:pt x="13780" y="4436"/>
                    </a:lnTo>
                    <a:lnTo>
                      <a:pt x="13642" y="4115"/>
                    </a:lnTo>
                    <a:lnTo>
                      <a:pt x="13489" y="3809"/>
                    </a:lnTo>
                    <a:lnTo>
                      <a:pt x="13306" y="3503"/>
                    </a:lnTo>
                    <a:lnTo>
                      <a:pt x="13122" y="3197"/>
                    </a:lnTo>
                    <a:lnTo>
                      <a:pt x="12923" y="2907"/>
                    </a:lnTo>
                    <a:lnTo>
                      <a:pt x="12694" y="2616"/>
                    </a:lnTo>
                    <a:lnTo>
                      <a:pt x="12465" y="2341"/>
                    </a:lnTo>
                    <a:lnTo>
                      <a:pt x="12205" y="2081"/>
                    </a:lnTo>
                    <a:lnTo>
                      <a:pt x="11945" y="1821"/>
                    </a:lnTo>
                    <a:lnTo>
                      <a:pt x="11669" y="1591"/>
                    </a:lnTo>
                    <a:lnTo>
                      <a:pt x="11379" y="1377"/>
                    </a:lnTo>
                    <a:lnTo>
                      <a:pt x="11088" y="1163"/>
                    </a:lnTo>
                    <a:lnTo>
                      <a:pt x="10798" y="980"/>
                    </a:lnTo>
                    <a:lnTo>
                      <a:pt x="10476" y="811"/>
                    </a:lnTo>
                    <a:lnTo>
                      <a:pt x="10171" y="658"/>
                    </a:lnTo>
                    <a:lnTo>
                      <a:pt x="9849" y="521"/>
                    </a:lnTo>
                    <a:lnTo>
                      <a:pt x="9528" y="398"/>
                    </a:lnTo>
                    <a:lnTo>
                      <a:pt x="9192" y="291"/>
                    </a:lnTo>
                    <a:lnTo>
                      <a:pt x="8855" y="200"/>
                    </a:lnTo>
                    <a:lnTo>
                      <a:pt x="8519" y="123"/>
                    </a:lnTo>
                    <a:lnTo>
                      <a:pt x="8182" y="62"/>
                    </a:lnTo>
                    <a:lnTo>
                      <a:pt x="7831" y="31"/>
                    </a:lnTo>
                    <a:lnTo>
                      <a:pt x="74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2"/>
              <p:cNvSpPr/>
              <p:nvPr/>
            </p:nvSpPr>
            <p:spPr>
              <a:xfrm>
                <a:off x="380352" y="1058749"/>
                <a:ext cx="3720225" cy="594320"/>
              </a:xfrm>
              <a:custGeom>
                <a:avLst/>
                <a:gdLst/>
                <a:ahLst/>
                <a:cxnLst/>
                <a:rect l="l" t="t" r="r" b="b"/>
                <a:pathLst>
                  <a:path w="21228" h="20250" extrusionOk="0">
                    <a:moveTo>
                      <a:pt x="3808" y="0"/>
                    </a:moveTo>
                    <a:lnTo>
                      <a:pt x="3594" y="16"/>
                    </a:lnTo>
                    <a:lnTo>
                      <a:pt x="3395" y="46"/>
                    </a:lnTo>
                    <a:lnTo>
                      <a:pt x="3197" y="77"/>
                    </a:lnTo>
                    <a:lnTo>
                      <a:pt x="3013" y="123"/>
                    </a:lnTo>
                    <a:lnTo>
                      <a:pt x="2814" y="184"/>
                    </a:lnTo>
                    <a:lnTo>
                      <a:pt x="2631" y="245"/>
                    </a:lnTo>
                    <a:lnTo>
                      <a:pt x="2447" y="322"/>
                    </a:lnTo>
                    <a:lnTo>
                      <a:pt x="2264" y="398"/>
                    </a:lnTo>
                    <a:lnTo>
                      <a:pt x="2095" y="490"/>
                    </a:lnTo>
                    <a:lnTo>
                      <a:pt x="1927" y="582"/>
                    </a:lnTo>
                    <a:lnTo>
                      <a:pt x="1759" y="689"/>
                    </a:lnTo>
                    <a:lnTo>
                      <a:pt x="1606" y="796"/>
                    </a:lnTo>
                    <a:lnTo>
                      <a:pt x="1453" y="918"/>
                    </a:lnTo>
                    <a:lnTo>
                      <a:pt x="1315" y="1040"/>
                    </a:lnTo>
                    <a:lnTo>
                      <a:pt x="1178" y="1178"/>
                    </a:lnTo>
                    <a:lnTo>
                      <a:pt x="1040" y="1316"/>
                    </a:lnTo>
                    <a:lnTo>
                      <a:pt x="918" y="1453"/>
                    </a:lnTo>
                    <a:lnTo>
                      <a:pt x="795" y="1606"/>
                    </a:lnTo>
                    <a:lnTo>
                      <a:pt x="688" y="1775"/>
                    </a:lnTo>
                    <a:lnTo>
                      <a:pt x="581" y="1927"/>
                    </a:lnTo>
                    <a:lnTo>
                      <a:pt x="474" y="2096"/>
                    </a:lnTo>
                    <a:lnTo>
                      <a:pt x="398" y="2279"/>
                    </a:lnTo>
                    <a:lnTo>
                      <a:pt x="306" y="2447"/>
                    </a:lnTo>
                    <a:lnTo>
                      <a:pt x="245" y="2631"/>
                    </a:lnTo>
                    <a:lnTo>
                      <a:pt x="184" y="2814"/>
                    </a:lnTo>
                    <a:lnTo>
                      <a:pt x="122" y="3013"/>
                    </a:lnTo>
                    <a:lnTo>
                      <a:pt x="77" y="3197"/>
                    </a:lnTo>
                    <a:lnTo>
                      <a:pt x="46" y="3396"/>
                    </a:lnTo>
                    <a:lnTo>
                      <a:pt x="15" y="3594"/>
                    </a:lnTo>
                    <a:lnTo>
                      <a:pt x="0" y="3809"/>
                    </a:lnTo>
                    <a:lnTo>
                      <a:pt x="0" y="4007"/>
                    </a:lnTo>
                    <a:lnTo>
                      <a:pt x="0" y="16242"/>
                    </a:lnTo>
                    <a:lnTo>
                      <a:pt x="0" y="16441"/>
                    </a:lnTo>
                    <a:lnTo>
                      <a:pt x="15" y="16655"/>
                    </a:lnTo>
                    <a:lnTo>
                      <a:pt x="46" y="16854"/>
                    </a:lnTo>
                    <a:lnTo>
                      <a:pt x="77" y="17053"/>
                    </a:lnTo>
                    <a:lnTo>
                      <a:pt x="122" y="17237"/>
                    </a:lnTo>
                    <a:lnTo>
                      <a:pt x="184" y="17435"/>
                    </a:lnTo>
                    <a:lnTo>
                      <a:pt x="245" y="17619"/>
                    </a:lnTo>
                    <a:lnTo>
                      <a:pt x="306" y="17802"/>
                    </a:lnTo>
                    <a:lnTo>
                      <a:pt x="398" y="17971"/>
                    </a:lnTo>
                    <a:lnTo>
                      <a:pt x="474" y="18154"/>
                    </a:lnTo>
                    <a:lnTo>
                      <a:pt x="581" y="18322"/>
                    </a:lnTo>
                    <a:lnTo>
                      <a:pt x="688" y="18475"/>
                    </a:lnTo>
                    <a:lnTo>
                      <a:pt x="795" y="18644"/>
                    </a:lnTo>
                    <a:lnTo>
                      <a:pt x="918" y="18796"/>
                    </a:lnTo>
                    <a:lnTo>
                      <a:pt x="1040" y="18934"/>
                    </a:lnTo>
                    <a:lnTo>
                      <a:pt x="1178" y="19072"/>
                    </a:lnTo>
                    <a:lnTo>
                      <a:pt x="1315" y="19209"/>
                    </a:lnTo>
                    <a:lnTo>
                      <a:pt x="1453" y="19332"/>
                    </a:lnTo>
                    <a:lnTo>
                      <a:pt x="1606" y="19454"/>
                    </a:lnTo>
                    <a:lnTo>
                      <a:pt x="1759" y="19561"/>
                    </a:lnTo>
                    <a:lnTo>
                      <a:pt x="1927" y="19668"/>
                    </a:lnTo>
                    <a:lnTo>
                      <a:pt x="2095" y="19760"/>
                    </a:lnTo>
                    <a:lnTo>
                      <a:pt x="2264" y="19852"/>
                    </a:lnTo>
                    <a:lnTo>
                      <a:pt x="2447" y="19928"/>
                    </a:lnTo>
                    <a:lnTo>
                      <a:pt x="2631" y="20005"/>
                    </a:lnTo>
                    <a:lnTo>
                      <a:pt x="2814" y="20066"/>
                    </a:lnTo>
                    <a:lnTo>
                      <a:pt x="3013" y="20127"/>
                    </a:lnTo>
                    <a:lnTo>
                      <a:pt x="3197" y="20173"/>
                    </a:lnTo>
                    <a:lnTo>
                      <a:pt x="3395" y="20204"/>
                    </a:lnTo>
                    <a:lnTo>
                      <a:pt x="3594" y="20234"/>
                    </a:lnTo>
                    <a:lnTo>
                      <a:pt x="3808" y="20249"/>
                    </a:lnTo>
                    <a:lnTo>
                      <a:pt x="17420" y="20249"/>
                    </a:lnTo>
                    <a:lnTo>
                      <a:pt x="17634" y="20234"/>
                    </a:lnTo>
                    <a:lnTo>
                      <a:pt x="17833" y="20204"/>
                    </a:lnTo>
                    <a:lnTo>
                      <a:pt x="18032" y="20173"/>
                    </a:lnTo>
                    <a:lnTo>
                      <a:pt x="18215" y="20127"/>
                    </a:lnTo>
                    <a:lnTo>
                      <a:pt x="18414" y="20066"/>
                    </a:lnTo>
                    <a:lnTo>
                      <a:pt x="18597" y="20005"/>
                    </a:lnTo>
                    <a:lnTo>
                      <a:pt x="18781" y="19928"/>
                    </a:lnTo>
                    <a:lnTo>
                      <a:pt x="18964" y="19852"/>
                    </a:lnTo>
                    <a:lnTo>
                      <a:pt x="19133" y="19760"/>
                    </a:lnTo>
                    <a:lnTo>
                      <a:pt x="19301" y="19668"/>
                    </a:lnTo>
                    <a:lnTo>
                      <a:pt x="19469" y="19561"/>
                    </a:lnTo>
                    <a:lnTo>
                      <a:pt x="19622" y="19454"/>
                    </a:lnTo>
                    <a:lnTo>
                      <a:pt x="19775" y="19332"/>
                    </a:lnTo>
                    <a:lnTo>
                      <a:pt x="19913" y="19209"/>
                    </a:lnTo>
                    <a:lnTo>
                      <a:pt x="20050" y="19072"/>
                    </a:lnTo>
                    <a:lnTo>
                      <a:pt x="20188" y="18934"/>
                    </a:lnTo>
                    <a:lnTo>
                      <a:pt x="20310" y="18796"/>
                    </a:lnTo>
                    <a:lnTo>
                      <a:pt x="20433" y="18644"/>
                    </a:lnTo>
                    <a:lnTo>
                      <a:pt x="20540" y="18475"/>
                    </a:lnTo>
                    <a:lnTo>
                      <a:pt x="20647" y="18322"/>
                    </a:lnTo>
                    <a:lnTo>
                      <a:pt x="20754" y="18154"/>
                    </a:lnTo>
                    <a:lnTo>
                      <a:pt x="20830" y="17971"/>
                    </a:lnTo>
                    <a:lnTo>
                      <a:pt x="20922" y="17802"/>
                    </a:lnTo>
                    <a:lnTo>
                      <a:pt x="20983" y="17619"/>
                    </a:lnTo>
                    <a:lnTo>
                      <a:pt x="21044" y="17435"/>
                    </a:lnTo>
                    <a:lnTo>
                      <a:pt x="21106" y="17237"/>
                    </a:lnTo>
                    <a:lnTo>
                      <a:pt x="21152" y="17053"/>
                    </a:lnTo>
                    <a:lnTo>
                      <a:pt x="21182" y="16854"/>
                    </a:lnTo>
                    <a:lnTo>
                      <a:pt x="21213" y="16655"/>
                    </a:lnTo>
                    <a:lnTo>
                      <a:pt x="21228" y="16441"/>
                    </a:lnTo>
                    <a:lnTo>
                      <a:pt x="21228" y="16242"/>
                    </a:lnTo>
                    <a:lnTo>
                      <a:pt x="21228" y="4007"/>
                    </a:lnTo>
                    <a:lnTo>
                      <a:pt x="21228" y="3809"/>
                    </a:lnTo>
                    <a:lnTo>
                      <a:pt x="21213" y="3594"/>
                    </a:lnTo>
                    <a:lnTo>
                      <a:pt x="21182" y="3396"/>
                    </a:lnTo>
                    <a:lnTo>
                      <a:pt x="21152" y="3197"/>
                    </a:lnTo>
                    <a:lnTo>
                      <a:pt x="21106" y="3013"/>
                    </a:lnTo>
                    <a:lnTo>
                      <a:pt x="21044" y="2814"/>
                    </a:lnTo>
                    <a:lnTo>
                      <a:pt x="20983" y="2631"/>
                    </a:lnTo>
                    <a:lnTo>
                      <a:pt x="20922" y="2447"/>
                    </a:lnTo>
                    <a:lnTo>
                      <a:pt x="20830" y="2279"/>
                    </a:lnTo>
                    <a:lnTo>
                      <a:pt x="20754" y="2096"/>
                    </a:lnTo>
                    <a:lnTo>
                      <a:pt x="20647" y="1927"/>
                    </a:lnTo>
                    <a:lnTo>
                      <a:pt x="20540" y="1775"/>
                    </a:lnTo>
                    <a:lnTo>
                      <a:pt x="20433" y="1606"/>
                    </a:lnTo>
                    <a:lnTo>
                      <a:pt x="20310" y="1453"/>
                    </a:lnTo>
                    <a:lnTo>
                      <a:pt x="20188" y="1316"/>
                    </a:lnTo>
                    <a:lnTo>
                      <a:pt x="20050" y="1178"/>
                    </a:lnTo>
                    <a:lnTo>
                      <a:pt x="19913" y="1040"/>
                    </a:lnTo>
                    <a:lnTo>
                      <a:pt x="19775" y="918"/>
                    </a:lnTo>
                    <a:lnTo>
                      <a:pt x="19622" y="796"/>
                    </a:lnTo>
                    <a:lnTo>
                      <a:pt x="19469" y="689"/>
                    </a:lnTo>
                    <a:lnTo>
                      <a:pt x="19301" y="582"/>
                    </a:lnTo>
                    <a:lnTo>
                      <a:pt x="19133" y="490"/>
                    </a:lnTo>
                    <a:lnTo>
                      <a:pt x="18964" y="398"/>
                    </a:lnTo>
                    <a:lnTo>
                      <a:pt x="18781" y="322"/>
                    </a:lnTo>
                    <a:lnTo>
                      <a:pt x="18597" y="245"/>
                    </a:lnTo>
                    <a:lnTo>
                      <a:pt x="18414" y="184"/>
                    </a:lnTo>
                    <a:lnTo>
                      <a:pt x="18215" y="123"/>
                    </a:lnTo>
                    <a:lnTo>
                      <a:pt x="18032" y="77"/>
                    </a:lnTo>
                    <a:lnTo>
                      <a:pt x="17833" y="46"/>
                    </a:lnTo>
                    <a:lnTo>
                      <a:pt x="17634" y="16"/>
                    </a:lnTo>
                    <a:lnTo>
                      <a:pt x="17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2"/>
              <p:cNvSpPr/>
              <p:nvPr/>
            </p:nvSpPr>
            <p:spPr>
              <a:xfrm>
                <a:off x="373502" y="1564998"/>
                <a:ext cx="514623" cy="2431328"/>
              </a:xfrm>
              <a:custGeom>
                <a:avLst/>
                <a:gdLst/>
                <a:ahLst/>
                <a:cxnLst/>
                <a:rect l="l" t="t" r="r" b="b"/>
                <a:pathLst>
                  <a:path w="26000" h="23661" extrusionOk="0">
                    <a:moveTo>
                      <a:pt x="3380" y="1"/>
                    </a:moveTo>
                    <a:lnTo>
                      <a:pt x="3028" y="16"/>
                    </a:lnTo>
                    <a:lnTo>
                      <a:pt x="2692" y="62"/>
                    </a:lnTo>
                    <a:lnTo>
                      <a:pt x="2371" y="154"/>
                    </a:lnTo>
                    <a:lnTo>
                      <a:pt x="2065" y="261"/>
                    </a:lnTo>
                    <a:lnTo>
                      <a:pt x="1774" y="398"/>
                    </a:lnTo>
                    <a:lnTo>
                      <a:pt x="1484" y="567"/>
                    </a:lnTo>
                    <a:lnTo>
                      <a:pt x="1224" y="765"/>
                    </a:lnTo>
                    <a:lnTo>
                      <a:pt x="994" y="980"/>
                    </a:lnTo>
                    <a:lnTo>
                      <a:pt x="780" y="1224"/>
                    </a:lnTo>
                    <a:lnTo>
                      <a:pt x="581" y="1484"/>
                    </a:lnTo>
                    <a:lnTo>
                      <a:pt x="413" y="1760"/>
                    </a:lnTo>
                    <a:lnTo>
                      <a:pt x="260" y="2065"/>
                    </a:lnTo>
                    <a:lnTo>
                      <a:pt x="153" y="2371"/>
                    </a:lnTo>
                    <a:lnTo>
                      <a:pt x="76" y="2692"/>
                    </a:lnTo>
                    <a:lnTo>
                      <a:pt x="15" y="3029"/>
                    </a:lnTo>
                    <a:lnTo>
                      <a:pt x="0" y="3381"/>
                    </a:lnTo>
                    <a:lnTo>
                      <a:pt x="0" y="20280"/>
                    </a:lnTo>
                    <a:lnTo>
                      <a:pt x="15" y="20632"/>
                    </a:lnTo>
                    <a:lnTo>
                      <a:pt x="76" y="20969"/>
                    </a:lnTo>
                    <a:lnTo>
                      <a:pt x="153" y="21290"/>
                    </a:lnTo>
                    <a:lnTo>
                      <a:pt x="260" y="21596"/>
                    </a:lnTo>
                    <a:lnTo>
                      <a:pt x="413" y="21886"/>
                    </a:lnTo>
                    <a:lnTo>
                      <a:pt x="581" y="22177"/>
                    </a:lnTo>
                    <a:lnTo>
                      <a:pt x="780" y="22437"/>
                    </a:lnTo>
                    <a:lnTo>
                      <a:pt x="994" y="22666"/>
                    </a:lnTo>
                    <a:lnTo>
                      <a:pt x="1224" y="22880"/>
                    </a:lnTo>
                    <a:lnTo>
                      <a:pt x="1484" y="23079"/>
                    </a:lnTo>
                    <a:lnTo>
                      <a:pt x="1774" y="23247"/>
                    </a:lnTo>
                    <a:lnTo>
                      <a:pt x="2065" y="23400"/>
                    </a:lnTo>
                    <a:lnTo>
                      <a:pt x="2371" y="23507"/>
                    </a:lnTo>
                    <a:lnTo>
                      <a:pt x="2692" y="23584"/>
                    </a:lnTo>
                    <a:lnTo>
                      <a:pt x="3028" y="23645"/>
                    </a:lnTo>
                    <a:lnTo>
                      <a:pt x="3380" y="23660"/>
                    </a:lnTo>
                    <a:lnTo>
                      <a:pt x="22620" y="23660"/>
                    </a:lnTo>
                    <a:lnTo>
                      <a:pt x="22971" y="23645"/>
                    </a:lnTo>
                    <a:lnTo>
                      <a:pt x="23308" y="23584"/>
                    </a:lnTo>
                    <a:lnTo>
                      <a:pt x="23629" y="23507"/>
                    </a:lnTo>
                    <a:lnTo>
                      <a:pt x="23935" y="23400"/>
                    </a:lnTo>
                    <a:lnTo>
                      <a:pt x="24225" y="23247"/>
                    </a:lnTo>
                    <a:lnTo>
                      <a:pt x="24516" y="23079"/>
                    </a:lnTo>
                    <a:lnTo>
                      <a:pt x="24776" y="22880"/>
                    </a:lnTo>
                    <a:lnTo>
                      <a:pt x="25005" y="22666"/>
                    </a:lnTo>
                    <a:lnTo>
                      <a:pt x="25235" y="22437"/>
                    </a:lnTo>
                    <a:lnTo>
                      <a:pt x="25418" y="22177"/>
                    </a:lnTo>
                    <a:lnTo>
                      <a:pt x="25587" y="21886"/>
                    </a:lnTo>
                    <a:lnTo>
                      <a:pt x="25740" y="21596"/>
                    </a:lnTo>
                    <a:lnTo>
                      <a:pt x="25847" y="21290"/>
                    </a:lnTo>
                    <a:lnTo>
                      <a:pt x="25923" y="20969"/>
                    </a:lnTo>
                    <a:lnTo>
                      <a:pt x="25984" y="20632"/>
                    </a:lnTo>
                    <a:lnTo>
                      <a:pt x="26000" y="20280"/>
                    </a:lnTo>
                    <a:lnTo>
                      <a:pt x="26000" y="3381"/>
                    </a:lnTo>
                    <a:lnTo>
                      <a:pt x="25984" y="3029"/>
                    </a:lnTo>
                    <a:lnTo>
                      <a:pt x="25923" y="2692"/>
                    </a:lnTo>
                    <a:lnTo>
                      <a:pt x="25847" y="2371"/>
                    </a:lnTo>
                    <a:lnTo>
                      <a:pt x="25740" y="2065"/>
                    </a:lnTo>
                    <a:lnTo>
                      <a:pt x="25587" y="1760"/>
                    </a:lnTo>
                    <a:lnTo>
                      <a:pt x="25418" y="1484"/>
                    </a:lnTo>
                    <a:lnTo>
                      <a:pt x="25235" y="1224"/>
                    </a:lnTo>
                    <a:lnTo>
                      <a:pt x="25005" y="980"/>
                    </a:lnTo>
                    <a:lnTo>
                      <a:pt x="24776" y="765"/>
                    </a:lnTo>
                    <a:lnTo>
                      <a:pt x="24516" y="567"/>
                    </a:lnTo>
                    <a:lnTo>
                      <a:pt x="24225" y="398"/>
                    </a:lnTo>
                    <a:lnTo>
                      <a:pt x="23935" y="261"/>
                    </a:lnTo>
                    <a:lnTo>
                      <a:pt x="23629" y="154"/>
                    </a:lnTo>
                    <a:lnTo>
                      <a:pt x="23308" y="62"/>
                    </a:lnTo>
                    <a:lnTo>
                      <a:pt x="22971" y="16"/>
                    </a:lnTo>
                    <a:lnTo>
                      <a:pt x="226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2"/>
              <p:cNvSpPr/>
              <p:nvPr/>
            </p:nvSpPr>
            <p:spPr>
              <a:xfrm>
                <a:off x="1379025" y="1852875"/>
                <a:ext cx="4747250" cy="2885200"/>
              </a:xfrm>
              <a:custGeom>
                <a:avLst/>
                <a:gdLst/>
                <a:ahLst/>
                <a:cxnLst/>
                <a:rect l="l" t="t" r="r" b="b"/>
                <a:pathLst>
                  <a:path w="189890" h="115408" extrusionOk="0">
                    <a:moveTo>
                      <a:pt x="4023" y="1"/>
                    </a:moveTo>
                    <a:lnTo>
                      <a:pt x="3809" y="16"/>
                    </a:lnTo>
                    <a:lnTo>
                      <a:pt x="3595" y="46"/>
                    </a:lnTo>
                    <a:lnTo>
                      <a:pt x="3381" y="92"/>
                    </a:lnTo>
                    <a:lnTo>
                      <a:pt x="3182" y="138"/>
                    </a:lnTo>
                    <a:lnTo>
                      <a:pt x="2983" y="184"/>
                    </a:lnTo>
                    <a:lnTo>
                      <a:pt x="2784" y="261"/>
                    </a:lnTo>
                    <a:lnTo>
                      <a:pt x="2585" y="337"/>
                    </a:lnTo>
                    <a:lnTo>
                      <a:pt x="2402" y="414"/>
                    </a:lnTo>
                    <a:lnTo>
                      <a:pt x="2218" y="505"/>
                    </a:lnTo>
                    <a:lnTo>
                      <a:pt x="2035" y="612"/>
                    </a:lnTo>
                    <a:lnTo>
                      <a:pt x="1867" y="719"/>
                    </a:lnTo>
                    <a:lnTo>
                      <a:pt x="1698" y="842"/>
                    </a:lnTo>
                    <a:lnTo>
                      <a:pt x="1545" y="964"/>
                    </a:lnTo>
                    <a:lnTo>
                      <a:pt x="1393" y="1102"/>
                    </a:lnTo>
                    <a:lnTo>
                      <a:pt x="1240" y="1239"/>
                    </a:lnTo>
                    <a:lnTo>
                      <a:pt x="1102" y="1392"/>
                    </a:lnTo>
                    <a:lnTo>
                      <a:pt x="964" y="1545"/>
                    </a:lnTo>
                    <a:lnTo>
                      <a:pt x="842" y="1698"/>
                    </a:lnTo>
                    <a:lnTo>
                      <a:pt x="720" y="1866"/>
                    </a:lnTo>
                    <a:lnTo>
                      <a:pt x="613" y="2035"/>
                    </a:lnTo>
                    <a:lnTo>
                      <a:pt x="506" y="2218"/>
                    </a:lnTo>
                    <a:lnTo>
                      <a:pt x="414" y="2402"/>
                    </a:lnTo>
                    <a:lnTo>
                      <a:pt x="337" y="2585"/>
                    </a:lnTo>
                    <a:lnTo>
                      <a:pt x="261" y="2784"/>
                    </a:lnTo>
                    <a:lnTo>
                      <a:pt x="184" y="2983"/>
                    </a:lnTo>
                    <a:lnTo>
                      <a:pt x="138" y="3182"/>
                    </a:lnTo>
                    <a:lnTo>
                      <a:pt x="93" y="3381"/>
                    </a:lnTo>
                    <a:lnTo>
                      <a:pt x="47" y="3595"/>
                    </a:lnTo>
                    <a:lnTo>
                      <a:pt x="16" y="3809"/>
                    </a:lnTo>
                    <a:lnTo>
                      <a:pt x="1" y="4023"/>
                    </a:lnTo>
                    <a:lnTo>
                      <a:pt x="1" y="4237"/>
                    </a:lnTo>
                    <a:lnTo>
                      <a:pt x="1" y="111156"/>
                    </a:lnTo>
                    <a:lnTo>
                      <a:pt x="1" y="111385"/>
                    </a:lnTo>
                    <a:lnTo>
                      <a:pt x="16" y="111599"/>
                    </a:lnTo>
                    <a:lnTo>
                      <a:pt x="47" y="111813"/>
                    </a:lnTo>
                    <a:lnTo>
                      <a:pt x="93" y="112012"/>
                    </a:lnTo>
                    <a:lnTo>
                      <a:pt x="138" y="112226"/>
                    </a:lnTo>
                    <a:lnTo>
                      <a:pt x="184" y="112425"/>
                    </a:lnTo>
                    <a:lnTo>
                      <a:pt x="261" y="112624"/>
                    </a:lnTo>
                    <a:lnTo>
                      <a:pt x="337" y="112807"/>
                    </a:lnTo>
                    <a:lnTo>
                      <a:pt x="414" y="113006"/>
                    </a:lnTo>
                    <a:lnTo>
                      <a:pt x="506" y="113190"/>
                    </a:lnTo>
                    <a:lnTo>
                      <a:pt x="613" y="113358"/>
                    </a:lnTo>
                    <a:lnTo>
                      <a:pt x="720" y="113526"/>
                    </a:lnTo>
                    <a:lnTo>
                      <a:pt x="842" y="113695"/>
                    </a:lnTo>
                    <a:lnTo>
                      <a:pt x="964" y="113863"/>
                    </a:lnTo>
                    <a:lnTo>
                      <a:pt x="1102" y="114016"/>
                    </a:lnTo>
                    <a:lnTo>
                      <a:pt x="1240" y="114153"/>
                    </a:lnTo>
                    <a:lnTo>
                      <a:pt x="1393" y="114306"/>
                    </a:lnTo>
                    <a:lnTo>
                      <a:pt x="1545" y="114429"/>
                    </a:lnTo>
                    <a:lnTo>
                      <a:pt x="1698" y="114566"/>
                    </a:lnTo>
                    <a:lnTo>
                      <a:pt x="1867" y="114673"/>
                    </a:lnTo>
                    <a:lnTo>
                      <a:pt x="2035" y="114780"/>
                    </a:lnTo>
                    <a:lnTo>
                      <a:pt x="2218" y="114887"/>
                    </a:lnTo>
                    <a:lnTo>
                      <a:pt x="2402" y="114979"/>
                    </a:lnTo>
                    <a:lnTo>
                      <a:pt x="2585" y="115071"/>
                    </a:lnTo>
                    <a:lnTo>
                      <a:pt x="2784" y="115147"/>
                    </a:lnTo>
                    <a:lnTo>
                      <a:pt x="2983" y="115209"/>
                    </a:lnTo>
                    <a:lnTo>
                      <a:pt x="3182" y="115270"/>
                    </a:lnTo>
                    <a:lnTo>
                      <a:pt x="3381" y="115316"/>
                    </a:lnTo>
                    <a:lnTo>
                      <a:pt x="3595" y="115346"/>
                    </a:lnTo>
                    <a:lnTo>
                      <a:pt x="3809" y="115377"/>
                    </a:lnTo>
                    <a:lnTo>
                      <a:pt x="4023" y="115392"/>
                    </a:lnTo>
                    <a:lnTo>
                      <a:pt x="4237" y="115407"/>
                    </a:lnTo>
                    <a:lnTo>
                      <a:pt x="185653" y="115407"/>
                    </a:lnTo>
                    <a:lnTo>
                      <a:pt x="185867" y="115392"/>
                    </a:lnTo>
                    <a:lnTo>
                      <a:pt x="186081" y="115377"/>
                    </a:lnTo>
                    <a:lnTo>
                      <a:pt x="186295" y="115346"/>
                    </a:lnTo>
                    <a:lnTo>
                      <a:pt x="186509" y="115316"/>
                    </a:lnTo>
                    <a:lnTo>
                      <a:pt x="186708" y="115270"/>
                    </a:lnTo>
                    <a:lnTo>
                      <a:pt x="186907" y="115209"/>
                    </a:lnTo>
                    <a:lnTo>
                      <a:pt x="187106" y="115147"/>
                    </a:lnTo>
                    <a:lnTo>
                      <a:pt x="187304" y="115071"/>
                    </a:lnTo>
                    <a:lnTo>
                      <a:pt x="187488" y="114979"/>
                    </a:lnTo>
                    <a:lnTo>
                      <a:pt x="187671" y="114887"/>
                    </a:lnTo>
                    <a:lnTo>
                      <a:pt x="187855" y="114780"/>
                    </a:lnTo>
                    <a:lnTo>
                      <a:pt x="188023" y="114673"/>
                    </a:lnTo>
                    <a:lnTo>
                      <a:pt x="188191" y="114566"/>
                    </a:lnTo>
                    <a:lnTo>
                      <a:pt x="188344" y="114429"/>
                    </a:lnTo>
                    <a:lnTo>
                      <a:pt x="188497" y="114306"/>
                    </a:lnTo>
                    <a:lnTo>
                      <a:pt x="188650" y="114153"/>
                    </a:lnTo>
                    <a:lnTo>
                      <a:pt x="188788" y="114016"/>
                    </a:lnTo>
                    <a:lnTo>
                      <a:pt x="188926" y="113863"/>
                    </a:lnTo>
                    <a:lnTo>
                      <a:pt x="189048" y="113695"/>
                    </a:lnTo>
                    <a:lnTo>
                      <a:pt x="189170" y="113526"/>
                    </a:lnTo>
                    <a:lnTo>
                      <a:pt x="189277" y="113358"/>
                    </a:lnTo>
                    <a:lnTo>
                      <a:pt x="189369" y="113190"/>
                    </a:lnTo>
                    <a:lnTo>
                      <a:pt x="189476" y="113006"/>
                    </a:lnTo>
                    <a:lnTo>
                      <a:pt x="189553" y="112807"/>
                    </a:lnTo>
                    <a:lnTo>
                      <a:pt x="189629" y="112624"/>
                    </a:lnTo>
                    <a:lnTo>
                      <a:pt x="189690" y="112425"/>
                    </a:lnTo>
                    <a:lnTo>
                      <a:pt x="189751" y="112226"/>
                    </a:lnTo>
                    <a:lnTo>
                      <a:pt x="189797" y="112012"/>
                    </a:lnTo>
                    <a:lnTo>
                      <a:pt x="189843" y="111813"/>
                    </a:lnTo>
                    <a:lnTo>
                      <a:pt x="189858" y="111599"/>
                    </a:lnTo>
                    <a:lnTo>
                      <a:pt x="189889" y="111385"/>
                    </a:lnTo>
                    <a:lnTo>
                      <a:pt x="189889" y="111156"/>
                    </a:lnTo>
                    <a:lnTo>
                      <a:pt x="189889" y="4237"/>
                    </a:lnTo>
                    <a:lnTo>
                      <a:pt x="189889" y="4023"/>
                    </a:lnTo>
                    <a:lnTo>
                      <a:pt x="189858" y="3809"/>
                    </a:lnTo>
                    <a:lnTo>
                      <a:pt x="189843" y="3595"/>
                    </a:lnTo>
                    <a:lnTo>
                      <a:pt x="189797" y="3381"/>
                    </a:lnTo>
                    <a:lnTo>
                      <a:pt x="189751" y="3182"/>
                    </a:lnTo>
                    <a:lnTo>
                      <a:pt x="189690" y="2983"/>
                    </a:lnTo>
                    <a:lnTo>
                      <a:pt x="189629" y="2784"/>
                    </a:lnTo>
                    <a:lnTo>
                      <a:pt x="189553" y="2585"/>
                    </a:lnTo>
                    <a:lnTo>
                      <a:pt x="189476" y="2402"/>
                    </a:lnTo>
                    <a:lnTo>
                      <a:pt x="189369" y="2218"/>
                    </a:lnTo>
                    <a:lnTo>
                      <a:pt x="189277" y="2035"/>
                    </a:lnTo>
                    <a:lnTo>
                      <a:pt x="189170" y="1866"/>
                    </a:lnTo>
                    <a:lnTo>
                      <a:pt x="189048" y="1698"/>
                    </a:lnTo>
                    <a:lnTo>
                      <a:pt x="188926" y="1545"/>
                    </a:lnTo>
                    <a:lnTo>
                      <a:pt x="188788" y="1392"/>
                    </a:lnTo>
                    <a:lnTo>
                      <a:pt x="188650" y="1239"/>
                    </a:lnTo>
                    <a:lnTo>
                      <a:pt x="188497" y="1102"/>
                    </a:lnTo>
                    <a:lnTo>
                      <a:pt x="188344" y="964"/>
                    </a:lnTo>
                    <a:lnTo>
                      <a:pt x="188191" y="842"/>
                    </a:lnTo>
                    <a:lnTo>
                      <a:pt x="188023" y="719"/>
                    </a:lnTo>
                    <a:lnTo>
                      <a:pt x="187855" y="612"/>
                    </a:lnTo>
                    <a:lnTo>
                      <a:pt x="187671" y="505"/>
                    </a:lnTo>
                    <a:lnTo>
                      <a:pt x="187488" y="414"/>
                    </a:lnTo>
                    <a:lnTo>
                      <a:pt x="187304" y="337"/>
                    </a:lnTo>
                    <a:lnTo>
                      <a:pt x="187106" y="261"/>
                    </a:lnTo>
                    <a:lnTo>
                      <a:pt x="186907" y="184"/>
                    </a:lnTo>
                    <a:lnTo>
                      <a:pt x="186708" y="138"/>
                    </a:lnTo>
                    <a:lnTo>
                      <a:pt x="186509" y="92"/>
                    </a:lnTo>
                    <a:lnTo>
                      <a:pt x="186295" y="46"/>
                    </a:lnTo>
                    <a:lnTo>
                      <a:pt x="186081" y="16"/>
                    </a:lnTo>
                    <a:lnTo>
                      <a:pt x="1858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2"/>
              <p:cNvSpPr/>
              <p:nvPr/>
            </p:nvSpPr>
            <p:spPr>
              <a:xfrm>
                <a:off x="1494125" y="1953825"/>
                <a:ext cx="4517050" cy="2683300"/>
              </a:xfrm>
              <a:custGeom>
                <a:avLst/>
                <a:gdLst/>
                <a:ahLst/>
                <a:cxnLst/>
                <a:rect l="l" t="t" r="r" b="b"/>
                <a:pathLst>
                  <a:path w="180682" h="107332" extrusionOk="0">
                    <a:moveTo>
                      <a:pt x="0" y="0"/>
                    </a:moveTo>
                    <a:lnTo>
                      <a:pt x="0" y="107332"/>
                    </a:lnTo>
                    <a:lnTo>
                      <a:pt x="180682" y="107332"/>
                    </a:lnTo>
                    <a:lnTo>
                      <a:pt x="1806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2"/>
              <p:cNvSpPr/>
              <p:nvPr/>
            </p:nvSpPr>
            <p:spPr>
              <a:xfrm>
                <a:off x="3230350" y="4647425"/>
                <a:ext cx="1086650" cy="543725"/>
              </a:xfrm>
              <a:custGeom>
                <a:avLst/>
                <a:gdLst/>
                <a:ahLst/>
                <a:cxnLst/>
                <a:rect l="l" t="t" r="r" b="b"/>
                <a:pathLst>
                  <a:path w="43466" h="21749" extrusionOk="0">
                    <a:moveTo>
                      <a:pt x="3380" y="1"/>
                    </a:moveTo>
                    <a:lnTo>
                      <a:pt x="1" y="21749"/>
                    </a:lnTo>
                    <a:lnTo>
                      <a:pt x="43466" y="21749"/>
                    </a:lnTo>
                    <a:lnTo>
                      <a:pt x="40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2"/>
              <p:cNvSpPr/>
              <p:nvPr/>
            </p:nvSpPr>
            <p:spPr>
              <a:xfrm>
                <a:off x="3125975" y="5191125"/>
                <a:ext cx="1295800" cy="87575"/>
              </a:xfrm>
              <a:custGeom>
                <a:avLst/>
                <a:gdLst/>
                <a:ahLst/>
                <a:cxnLst/>
                <a:rect l="l" t="t" r="r" b="b"/>
                <a:pathLst>
                  <a:path w="51832" h="3503" extrusionOk="0">
                    <a:moveTo>
                      <a:pt x="0" y="1"/>
                    </a:moveTo>
                    <a:lnTo>
                      <a:pt x="0" y="3503"/>
                    </a:lnTo>
                    <a:lnTo>
                      <a:pt x="51831" y="3503"/>
                    </a:lnTo>
                    <a:lnTo>
                      <a:pt x="518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2"/>
              <p:cNvSpPr/>
              <p:nvPr/>
            </p:nvSpPr>
            <p:spPr>
              <a:xfrm>
                <a:off x="3295350" y="4738050"/>
                <a:ext cx="967350" cy="84150"/>
              </a:xfrm>
              <a:custGeom>
                <a:avLst/>
                <a:gdLst/>
                <a:ahLst/>
                <a:cxnLst/>
                <a:rect l="l" t="t" r="r" b="b"/>
                <a:pathLst>
                  <a:path w="38694" h="3366" extrusionOk="0">
                    <a:moveTo>
                      <a:pt x="215" y="0"/>
                    </a:moveTo>
                    <a:lnTo>
                      <a:pt x="1" y="1377"/>
                    </a:lnTo>
                    <a:lnTo>
                      <a:pt x="38694" y="3365"/>
                    </a:lnTo>
                    <a:lnTo>
                      <a:pt x="38694" y="3365"/>
                    </a:lnTo>
                    <a:lnTo>
                      <a:pt x="382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2"/>
              <p:cNvSpPr/>
              <p:nvPr/>
            </p:nvSpPr>
            <p:spPr>
              <a:xfrm>
                <a:off x="4100575" y="2370950"/>
                <a:ext cx="1585225" cy="1859375"/>
              </a:xfrm>
              <a:custGeom>
                <a:avLst/>
                <a:gdLst/>
                <a:ahLst/>
                <a:cxnLst/>
                <a:rect l="l" t="t" r="r" b="b"/>
                <a:pathLst>
                  <a:path w="63409" h="74375" extrusionOk="0">
                    <a:moveTo>
                      <a:pt x="2325" y="1"/>
                    </a:moveTo>
                    <a:lnTo>
                      <a:pt x="2080" y="16"/>
                    </a:lnTo>
                    <a:lnTo>
                      <a:pt x="1851" y="47"/>
                    </a:lnTo>
                    <a:lnTo>
                      <a:pt x="1621" y="108"/>
                    </a:lnTo>
                    <a:lnTo>
                      <a:pt x="1423" y="184"/>
                    </a:lnTo>
                    <a:lnTo>
                      <a:pt x="1209" y="276"/>
                    </a:lnTo>
                    <a:lnTo>
                      <a:pt x="1025" y="398"/>
                    </a:lnTo>
                    <a:lnTo>
                      <a:pt x="841" y="536"/>
                    </a:lnTo>
                    <a:lnTo>
                      <a:pt x="673" y="689"/>
                    </a:lnTo>
                    <a:lnTo>
                      <a:pt x="520" y="842"/>
                    </a:lnTo>
                    <a:lnTo>
                      <a:pt x="398" y="1025"/>
                    </a:lnTo>
                    <a:lnTo>
                      <a:pt x="276" y="1224"/>
                    </a:lnTo>
                    <a:lnTo>
                      <a:pt x="184" y="1423"/>
                    </a:lnTo>
                    <a:lnTo>
                      <a:pt x="107" y="1637"/>
                    </a:lnTo>
                    <a:lnTo>
                      <a:pt x="46" y="1851"/>
                    </a:lnTo>
                    <a:lnTo>
                      <a:pt x="16" y="2096"/>
                    </a:lnTo>
                    <a:lnTo>
                      <a:pt x="0" y="2325"/>
                    </a:lnTo>
                    <a:lnTo>
                      <a:pt x="0" y="72050"/>
                    </a:lnTo>
                    <a:lnTo>
                      <a:pt x="16" y="72294"/>
                    </a:lnTo>
                    <a:lnTo>
                      <a:pt x="46" y="72524"/>
                    </a:lnTo>
                    <a:lnTo>
                      <a:pt x="107" y="72753"/>
                    </a:lnTo>
                    <a:lnTo>
                      <a:pt x="184" y="72967"/>
                    </a:lnTo>
                    <a:lnTo>
                      <a:pt x="276" y="73166"/>
                    </a:lnTo>
                    <a:lnTo>
                      <a:pt x="398" y="73350"/>
                    </a:lnTo>
                    <a:lnTo>
                      <a:pt x="520" y="73533"/>
                    </a:lnTo>
                    <a:lnTo>
                      <a:pt x="673" y="73701"/>
                    </a:lnTo>
                    <a:lnTo>
                      <a:pt x="841" y="73854"/>
                    </a:lnTo>
                    <a:lnTo>
                      <a:pt x="1025" y="73977"/>
                    </a:lnTo>
                    <a:lnTo>
                      <a:pt x="1209" y="74099"/>
                    </a:lnTo>
                    <a:lnTo>
                      <a:pt x="1423" y="74191"/>
                    </a:lnTo>
                    <a:lnTo>
                      <a:pt x="1621" y="74283"/>
                    </a:lnTo>
                    <a:lnTo>
                      <a:pt x="1851" y="74328"/>
                    </a:lnTo>
                    <a:lnTo>
                      <a:pt x="2080" y="74374"/>
                    </a:lnTo>
                    <a:lnTo>
                      <a:pt x="61329" y="74374"/>
                    </a:lnTo>
                    <a:lnTo>
                      <a:pt x="61558" y="74328"/>
                    </a:lnTo>
                    <a:lnTo>
                      <a:pt x="61787" y="74283"/>
                    </a:lnTo>
                    <a:lnTo>
                      <a:pt x="62002" y="74191"/>
                    </a:lnTo>
                    <a:lnTo>
                      <a:pt x="62200" y="74099"/>
                    </a:lnTo>
                    <a:lnTo>
                      <a:pt x="62384" y="73977"/>
                    </a:lnTo>
                    <a:lnTo>
                      <a:pt x="62567" y="73854"/>
                    </a:lnTo>
                    <a:lnTo>
                      <a:pt x="62736" y="73701"/>
                    </a:lnTo>
                    <a:lnTo>
                      <a:pt x="62889" y="73533"/>
                    </a:lnTo>
                    <a:lnTo>
                      <a:pt x="63011" y="73350"/>
                    </a:lnTo>
                    <a:lnTo>
                      <a:pt x="63133" y="73166"/>
                    </a:lnTo>
                    <a:lnTo>
                      <a:pt x="63225" y="72967"/>
                    </a:lnTo>
                    <a:lnTo>
                      <a:pt x="63302" y="72753"/>
                    </a:lnTo>
                    <a:lnTo>
                      <a:pt x="63363" y="72524"/>
                    </a:lnTo>
                    <a:lnTo>
                      <a:pt x="63409" y="72294"/>
                    </a:lnTo>
                    <a:lnTo>
                      <a:pt x="63409" y="72050"/>
                    </a:lnTo>
                    <a:lnTo>
                      <a:pt x="63409" y="2325"/>
                    </a:lnTo>
                    <a:lnTo>
                      <a:pt x="63409" y="2096"/>
                    </a:lnTo>
                    <a:lnTo>
                      <a:pt x="63363" y="1851"/>
                    </a:lnTo>
                    <a:lnTo>
                      <a:pt x="63302" y="1637"/>
                    </a:lnTo>
                    <a:lnTo>
                      <a:pt x="63225" y="1423"/>
                    </a:lnTo>
                    <a:lnTo>
                      <a:pt x="63133" y="1224"/>
                    </a:lnTo>
                    <a:lnTo>
                      <a:pt x="63011" y="1025"/>
                    </a:lnTo>
                    <a:lnTo>
                      <a:pt x="62889" y="842"/>
                    </a:lnTo>
                    <a:lnTo>
                      <a:pt x="62736" y="689"/>
                    </a:lnTo>
                    <a:lnTo>
                      <a:pt x="62567" y="536"/>
                    </a:lnTo>
                    <a:lnTo>
                      <a:pt x="62384" y="398"/>
                    </a:lnTo>
                    <a:lnTo>
                      <a:pt x="62200" y="276"/>
                    </a:lnTo>
                    <a:lnTo>
                      <a:pt x="62002" y="184"/>
                    </a:lnTo>
                    <a:lnTo>
                      <a:pt x="61787" y="108"/>
                    </a:lnTo>
                    <a:lnTo>
                      <a:pt x="61558" y="47"/>
                    </a:lnTo>
                    <a:lnTo>
                      <a:pt x="61329" y="16"/>
                    </a:lnTo>
                    <a:lnTo>
                      <a:pt x="61084" y="1"/>
                    </a:lnTo>
                    <a:close/>
                  </a:path>
                </a:pathLst>
              </a:custGeom>
              <a:solidFill>
                <a:srgbClr val="DB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2"/>
              <p:cNvSpPr/>
              <p:nvPr/>
            </p:nvSpPr>
            <p:spPr>
              <a:xfrm>
                <a:off x="4724550" y="2581250"/>
                <a:ext cx="434000" cy="372425"/>
              </a:xfrm>
              <a:custGeom>
                <a:avLst/>
                <a:gdLst/>
                <a:ahLst/>
                <a:cxnLst/>
                <a:rect l="l" t="t" r="r" b="b"/>
                <a:pathLst>
                  <a:path w="17360" h="14897" extrusionOk="0">
                    <a:moveTo>
                      <a:pt x="8183" y="0"/>
                    </a:moveTo>
                    <a:lnTo>
                      <a:pt x="7862" y="16"/>
                    </a:lnTo>
                    <a:lnTo>
                      <a:pt x="7541" y="31"/>
                    </a:lnTo>
                    <a:lnTo>
                      <a:pt x="7220" y="61"/>
                    </a:lnTo>
                    <a:lnTo>
                      <a:pt x="6898" y="92"/>
                    </a:lnTo>
                    <a:lnTo>
                      <a:pt x="6577" y="138"/>
                    </a:lnTo>
                    <a:lnTo>
                      <a:pt x="6271" y="199"/>
                    </a:lnTo>
                    <a:lnTo>
                      <a:pt x="5965" y="276"/>
                    </a:lnTo>
                    <a:lnTo>
                      <a:pt x="5660" y="352"/>
                    </a:lnTo>
                    <a:lnTo>
                      <a:pt x="5354" y="444"/>
                    </a:lnTo>
                    <a:lnTo>
                      <a:pt x="5063" y="551"/>
                    </a:lnTo>
                    <a:lnTo>
                      <a:pt x="4773" y="658"/>
                    </a:lnTo>
                    <a:lnTo>
                      <a:pt x="4482" y="780"/>
                    </a:lnTo>
                    <a:lnTo>
                      <a:pt x="4191" y="903"/>
                    </a:lnTo>
                    <a:lnTo>
                      <a:pt x="3916" y="1040"/>
                    </a:lnTo>
                    <a:lnTo>
                      <a:pt x="3641" y="1193"/>
                    </a:lnTo>
                    <a:lnTo>
                      <a:pt x="3381" y="1346"/>
                    </a:lnTo>
                    <a:lnTo>
                      <a:pt x="3121" y="1514"/>
                    </a:lnTo>
                    <a:lnTo>
                      <a:pt x="2861" y="1698"/>
                    </a:lnTo>
                    <a:lnTo>
                      <a:pt x="2601" y="1881"/>
                    </a:lnTo>
                    <a:lnTo>
                      <a:pt x="2356" y="2080"/>
                    </a:lnTo>
                    <a:lnTo>
                      <a:pt x="2127" y="2279"/>
                    </a:lnTo>
                    <a:lnTo>
                      <a:pt x="1897" y="2478"/>
                    </a:lnTo>
                    <a:lnTo>
                      <a:pt x="1668" y="2707"/>
                    </a:lnTo>
                    <a:lnTo>
                      <a:pt x="1454" y="2937"/>
                    </a:lnTo>
                    <a:lnTo>
                      <a:pt x="1240" y="3166"/>
                    </a:lnTo>
                    <a:lnTo>
                      <a:pt x="1041" y="3411"/>
                    </a:lnTo>
                    <a:lnTo>
                      <a:pt x="842" y="3655"/>
                    </a:lnTo>
                    <a:lnTo>
                      <a:pt x="658" y="3915"/>
                    </a:lnTo>
                    <a:lnTo>
                      <a:pt x="475" y="4175"/>
                    </a:lnTo>
                    <a:lnTo>
                      <a:pt x="307" y="4451"/>
                    </a:lnTo>
                    <a:lnTo>
                      <a:pt x="154" y="4726"/>
                    </a:lnTo>
                    <a:lnTo>
                      <a:pt x="1" y="5017"/>
                    </a:lnTo>
                    <a:lnTo>
                      <a:pt x="1622" y="5842"/>
                    </a:lnTo>
                    <a:lnTo>
                      <a:pt x="1867" y="5399"/>
                    </a:lnTo>
                    <a:lnTo>
                      <a:pt x="2157" y="4971"/>
                    </a:lnTo>
                    <a:lnTo>
                      <a:pt x="2463" y="4558"/>
                    </a:lnTo>
                    <a:lnTo>
                      <a:pt x="2784" y="4175"/>
                    </a:lnTo>
                    <a:lnTo>
                      <a:pt x="3136" y="3824"/>
                    </a:lnTo>
                    <a:lnTo>
                      <a:pt x="3518" y="3487"/>
                    </a:lnTo>
                    <a:lnTo>
                      <a:pt x="3916" y="3181"/>
                    </a:lnTo>
                    <a:lnTo>
                      <a:pt x="4329" y="2906"/>
                    </a:lnTo>
                    <a:lnTo>
                      <a:pt x="4773" y="2661"/>
                    </a:lnTo>
                    <a:lnTo>
                      <a:pt x="5216" y="2447"/>
                    </a:lnTo>
                    <a:lnTo>
                      <a:pt x="5675" y="2264"/>
                    </a:lnTo>
                    <a:lnTo>
                      <a:pt x="6164" y="2111"/>
                    </a:lnTo>
                    <a:lnTo>
                      <a:pt x="6654" y="1988"/>
                    </a:lnTo>
                    <a:lnTo>
                      <a:pt x="7158" y="1897"/>
                    </a:lnTo>
                    <a:lnTo>
                      <a:pt x="7663" y="1851"/>
                    </a:lnTo>
                    <a:lnTo>
                      <a:pt x="8183" y="1836"/>
                    </a:lnTo>
                    <a:lnTo>
                      <a:pt x="8550" y="1836"/>
                    </a:lnTo>
                    <a:lnTo>
                      <a:pt x="8932" y="1866"/>
                    </a:lnTo>
                    <a:lnTo>
                      <a:pt x="9300" y="1912"/>
                    </a:lnTo>
                    <a:lnTo>
                      <a:pt x="9667" y="1973"/>
                    </a:lnTo>
                    <a:lnTo>
                      <a:pt x="10018" y="2065"/>
                    </a:lnTo>
                    <a:lnTo>
                      <a:pt x="10370" y="2157"/>
                    </a:lnTo>
                    <a:lnTo>
                      <a:pt x="10707" y="2279"/>
                    </a:lnTo>
                    <a:lnTo>
                      <a:pt x="11043" y="2417"/>
                    </a:lnTo>
                    <a:lnTo>
                      <a:pt x="11364" y="2554"/>
                    </a:lnTo>
                    <a:lnTo>
                      <a:pt x="11685" y="2723"/>
                    </a:lnTo>
                    <a:lnTo>
                      <a:pt x="11991" y="2891"/>
                    </a:lnTo>
                    <a:lnTo>
                      <a:pt x="12297" y="3090"/>
                    </a:lnTo>
                    <a:lnTo>
                      <a:pt x="12572" y="3288"/>
                    </a:lnTo>
                    <a:lnTo>
                      <a:pt x="12863" y="3518"/>
                    </a:lnTo>
                    <a:lnTo>
                      <a:pt x="13123" y="3747"/>
                    </a:lnTo>
                    <a:lnTo>
                      <a:pt x="13383" y="3992"/>
                    </a:lnTo>
                    <a:lnTo>
                      <a:pt x="13628" y="4237"/>
                    </a:lnTo>
                    <a:lnTo>
                      <a:pt x="13857" y="4512"/>
                    </a:lnTo>
                    <a:lnTo>
                      <a:pt x="14071" y="4787"/>
                    </a:lnTo>
                    <a:lnTo>
                      <a:pt x="14285" y="5078"/>
                    </a:lnTo>
                    <a:lnTo>
                      <a:pt x="14469" y="5368"/>
                    </a:lnTo>
                    <a:lnTo>
                      <a:pt x="14652" y="5690"/>
                    </a:lnTo>
                    <a:lnTo>
                      <a:pt x="14805" y="5995"/>
                    </a:lnTo>
                    <a:lnTo>
                      <a:pt x="14958" y="6332"/>
                    </a:lnTo>
                    <a:lnTo>
                      <a:pt x="15096" y="6653"/>
                    </a:lnTo>
                    <a:lnTo>
                      <a:pt x="15203" y="7005"/>
                    </a:lnTo>
                    <a:lnTo>
                      <a:pt x="15310" y="7357"/>
                    </a:lnTo>
                    <a:lnTo>
                      <a:pt x="15386" y="7708"/>
                    </a:lnTo>
                    <a:lnTo>
                      <a:pt x="15448" y="8075"/>
                    </a:lnTo>
                    <a:lnTo>
                      <a:pt x="15494" y="8442"/>
                    </a:lnTo>
                    <a:lnTo>
                      <a:pt x="15524" y="8809"/>
                    </a:lnTo>
                    <a:lnTo>
                      <a:pt x="15539" y="9192"/>
                    </a:lnTo>
                    <a:lnTo>
                      <a:pt x="15539" y="14896"/>
                    </a:lnTo>
                    <a:lnTo>
                      <a:pt x="17359" y="14896"/>
                    </a:lnTo>
                    <a:lnTo>
                      <a:pt x="17359" y="9192"/>
                    </a:lnTo>
                    <a:lnTo>
                      <a:pt x="17344" y="8718"/>
                    </a:lnTo>
                    <a:lnTo>
                      <a:pt x="17313" y="8244"/>
                    </a:lnTo>
                    <a:lnTo>
                      <a:pt x="17252" y="7785"/>
                    </a:lnTo>
                    <a:lnTo>
                      <a:pt x="17176" y="7341"/>
                    </a:lnTo>
                    <a:lnTo>
                      <a:pt x="17069" y="6898"/>
                    </a:lnTo>
                    <a:lnTo>
                      <a:pt x="16946" y="6454"/>
                    </a:lnTo>
                    <a:lnTo>
                      <a:pt x="16809" y="6026"/>
                    </a:lnTo>
                    <a:lnTo>
                      <a:pt x="16641" y="5613"/>
                    </a:lnTo>
                    <a:lnTo>
                      <a:pt x="16457" y="5215"/>
                    </a:lnTo>
                    <a:lnTo>
                      <a:pt x="16258" y="4818"/>
                    </a:lnTo>
                    <a:lnTo>
                      <a:pt x="16029" y="4435"/>
                    </a:lnTo>
                    <a:lnTo>
                      <a:pt x="15799" y="4053"/>
                    </a:lnTo>
                    <a:lnTo>
                      <a:pt x="15539" y="3701"/>
                    </a:lnTo>
                    <a:lnTo>
                      <a:pt x="15264" y="3350"/>
                    </a:lnTo>
                    <a:lnTo>
                      <a:pt x="14974" y="3013"/>
                    </a:lnTo>
                    <a:lnTo>
                      <a:pt x="14668" y="2692"/>
                    </a:lnTo>
                    <a:lnTo>
                      <a:pt x="14346" y="2386"/>
                    </a:lnTo>
                    <a:lnTo>
                      <a:pt x="14010" y="2111"/>
                    </a:lnTo>
                    <a:lnTo>
                      <a:pt x="13674" y="1836"/>
                    </a:lnTo>
                    <a:lnTo>
                      <a:pt x="13306" y="1576"/>
                    </a:lnTo>
                    <a:lnTo>
                      <a:pt x="12939" y="1331"/>
                    </a:lnTo>
                    <a:lnTo>
                      <a:pt x="12557" y="1117"/>
                    </a:lnTo>
                    <a:lnTo>
                      <a:pt x="12159" y="918"/>
                    </a:lnTo>
                    <a:lnTo>
                      <a:pt x="11747" y="734"/>
                    </a:lnTo>
                    <a:lnTo>
                      <a:pt x="11334" y="566"/>
                    </a:lnTo>
                    <a:lnTo>
                      <a:pt x="10905" y="413"/>
                    </a:lnTo>
                    <a:lnTo>
                      <a:pt x="10477" y="291"/>
                    </a:lnTo>
                    <a:lnTo>
                      <a:pt x="10034" y="184"/>
                    </a:lnTo>
                    <a:lnTo>
                      <a:pt x="9575" y="107"/>
                    </a:lnTo>
                    <a:lnTo>
                      <a:pt x="9116" y="46"/>
                    </a:lnTo>
                    <a:lnTo>
                      <a:pt x="8657" y="16"/>
                    </a:lnTo>
                    <a:lnTo>
                      <a:pt x="8183"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2"/>
              <p:cNvSpPr/>
              <p:nvPr/>
            </p:nvSpPr>
            <p:spPr>
              <a:xfrm>
                <a:off x="4586525" y="2893625"/>
                <a:ext cx="673350" cy="673325"/>
              </a:xfrm>
              <a:custGeom>
                <a:avLst/>
                <a:gdLst/>
                <a:ahLst/>
                <a:cxnLst/>
                <a:rect l="l" t="t" r="r" b="b"/>
                <a:pathLst>
                  <a:path w="26934" h="26933" extrusionOk="0">
                    <a:moveTo>
                      <a:pt x="1928" y="0"/>
                    </a:moveTo>
                    <a:lnTo>
                      <a:pt x="1729" y="16"/>
                    </a:lnTo>
                    <a:lnTo>
                      <a:pt x="1530" y="31"/>
                    </a:lnTo>
                    <a:lnTo>
                      <a:pt x="1347" y="92"/>
                    </a:lnTo>
                    <a:lnTo>
                      <a:pt x="1178" y="153"/>
                    </a:lnTo>
                    <a:lnTo>
                      <a:pt x="1010" y="230"/>
                    </a:lnTo>
                    <a:lnTo>
                      <a:pt x="842" y="321"/>
                    </a:lnTo>
                    <a:lnTo>
                      <a:pt x="704" y="444"/>
                    </a:lnTo>
                    <a:lnTo>
                      <a:pt x="567" y="566"/>
                    </a:lnTo>
                    <a:lnTo>
                      <a:pt x="444" y="704"/>
                    </a:lnTo>
                    <a:lnTo>
                      <a:pt x="337" y="841"/>
                    </a:lnTo>
                    <a:lnTo>
                      <a:pt x="230" y="1010"/>
                    </a:lnTo>
                    <a:lnTo>
                      <a:pt x="154" y="1163"/>
                    </a:lnTo>
                    <a:lnTo>
                      <a:pt x="93" y="1346"/>
                    </a:lnTo>
                    <a:lnTo>
                      <a:pt x="47" y="1530"/>
                    </a:lnTo>
                    <a:lnTo>
                      <a:pt x="16" y="1713"/>
                    </a:lnTo>
                    <a:lnTo>
                      <a:pt x="1" y="1912"/>
                    </a:lnTo>
                    <a:lnTo>
                      <a:pt x="1" y="16196"/>
                    </a:lnTo>
                    <a:lnTo>
                      <a:pt x="16" y="16747"/>
                    </a:lnTo>
                    <a:lnTo>
                      <a:pt x="62" y="17298"/>
                    </a:lnTo>
                    <a:lnTo>
                      <a:pt x="123" y="17833"/>
                    </a:lnTo>
                    <a:lnTo>
                      <a:pt x="230" y="18368"/>
                    </a:lnTo>
                    <a:lnTo>
                      <a:pt x="337" y="18888"/>
                    </a:lnTo>
                    <a:lnTo>
                      <a:pt x="490" y="19393"/>
                    </a:lnTo>
                    <a:lnTo>
                      <a:pt x="658" y="19897"/>
                    </a:lnTo>
                    <a:lnTo>
                      <a:pt x="842" y="20372"/>
                    </a:lnTo>
                    <a:lnTo>
                      <a:pt x="1056" y="20861"/>
                    </a:lnTo>
                    <a:lnTo>
                      <a:pt x="1301" y="21320"/>
                    </a:lnTo>
                    <a:lnTo>
                      <a:pt x="1561" y="21763"/>
                    </a:lnTo>
                    <a:lnTo>
                      <a:pt x="1836" y="22207"/>
                    </a:lnTo>
                    <a:lnTo>
                      <a:pt x="2142" y="22620"/>
                    </a:lnTo>
                    <a:lnTo>
                      <a:pt x="2448" y="23033"/>
                    </a:lnTo>
                    <a:lnTo>
                      <a:pt x="2800" y="23415"/>
                    </a:lnTo>
                    <a:lnTo>
                      <a:pt x="3151" y="23782"/>
                    </a:lnTo>
                    <a:lnTo>
                      <a:pt x="3518" y="24149"/>
                    </a:lnTo>
                    <a:lnTo>
                      <a:pt x="3916" y="24486"/>
                    </a:lnTo>
                    <a:lnTo>
                      <a:pt x="4314" y="24807"/>
                    </a:lnTo>
                    <a:lnTo>
                      <a:pt x="4742" y="25097"/>
                    </a:lnTo>
                    <a:lnTo>
                      <a:pt x="5170" y="25373"/>
                    </a:lnTo>
                    <a:lnTo>
                      <a:pt x="5614" y="25633"/>
                    </a:lnTo>
                    <a:lnTo>
                      <a:pt x="6088" y="25877"/>
                    </a:lnTo>
                    <a:lnTo>
                      <a:pt x="6562" y="26091"/>
                    </a:lnTo>
                    <a:lnTo>
                      <a:pt x="7051" y="26275"/>
                    </a:lnTo>
                    <a:lnTo>
                      <a:pt x="7541" y="26443"/>
                    </a:lnTo>
                    <a:lnTo>
                      <a:pt x="8045" y="26596"/>
                    </a:lnTo>
                    <a:lnTo>
                      <a:pt x="8565" y="26718"/>
                    </a:lnTo>
                    <a:lnTo>
                      <a:pt x="9101" y="26810"/>
                    </a:lnTo>
                    <a:lnTo>
                      <a:pt x="9636" y="26871"/>
                    </a:lnTo>
                    <a:lnTo>
                      <a:pt x="10186" y="26917"/>
                    </a:lnTo>
                    <a:lnTo>
                      <a:pt x="10737" y="26933"/>
                    </a:lnTo>
                    <a:lnTo>
                      <a:pt x="16212" y="26933"/>
                    </a:lnTo>
                    <a:lnTo>
                      <a:pt x="16763" y="26917"/>
                    </a:lnTo>
                    <a:lnTo>
                      <a:pt x="17298" y="26871"/>
                    </a:lnTo>
                    <a:lnTo>
                      <a:pt x="17849" y="26810"/>
                    </a:lnTo>
                    <a:lnTo>
                      <a:pt x="18369" y="26718"/>
                    </a:lnTo>
                    <a:lnTo>
                      <a:pt x="18889" y="26596"/>
                    </a:lnTo>
                    <a:lnTo>
                      <a:pt x="19393" y="26443"/>
                    </a:lnTo>
                    <a:lnTo>
                      <a:pt x="19898" y="26275"/>
                    </a:lnTo>
                    <a:lnTo>
                      <a:pt x="20387" y="26091"/>
                    </a:lnTo>
                    <a:lnTo>
                      <a:pt x="20862" y="25877"/>
                    </a:lnTo>
                    <a:lnTo>
                      <a:pt x="21320" y="25633"/>
                    </a:lnTo>
                    <a:lnTo>
                      <a:pt x="21764" y="25373"/>
                    </a:lnTo>
                    <a:lnTo>
                      <a:pt x="22207" y="25097"/>
                    </a:lnTo>
                    <a:lnTo>
                      <a:pt x="22620" y="24807"/>
                    </a:lnTo>
                    <a:lnTo>
                      <a:pt x="23033" y="24486"/>
                    </a:lnTo>
                    <a:lnTo>
                      <a:pt x="23416" y="24149"/>
                    </a:lnTo>
                    <a:lnTo>
                      <a:pt x="23798" y="23782"/>
                    </a:lnTo>
                    <a:lnTo>
                      <a:pt x="24150" y="23415"/>
                    </a:lnTo>
                    <a:lnTo>
                      <a:pt x="24486" y="23033"/>
                    </a:lnTo>
                    <a:lnTo>
                      <a:pt x="24807" y="22620"/>
                    </a:lnTo>
                    <a:lnTo>
                      <a:pt x="25098" y="22207"/>
                    </a:lnTo>
                    <a:lnTo>
                      <a:pt x="25389" y="21763"/>
                    </a:lnTo>
                    <a:lnTo>
                      <a:pt x="25649" y="21320"/>
                    </a:lnTo>
                    <a:lnTo>
                      <a:pt x="25878" y="20861"/>
                    </a:lnTo>
                    <a:lnTo>
                      <a:pt x="26092" y="20372"/>
                    </a:lnTo>
                    <a:lnTo>
                      <a:pt x="26291" y="19897"/>
                    </a:lnTo>
                    <a:lnTo>
                      <a:pt x="26459" y="19393"/>
                    </a:lnTo>
                    <a:lnTo>
                      <a:pt x="26597" y="18888"/>
                    </a:lnTo>
                    <a:lnTo>
                      <a:pt x="26719" y="18368"/>
                    </a:lnTo>
                    <a:lnTo>
                      <a:pt x="26811" y="17833"/>
                    </a:lnTo>
                    <a:lnTo>
                      <a:pt x="26887" y="17298"/>
                    </a:lnTo>
                    <a:lnTo>
                      <a:pt x="26918" y="16747"/>
                    </a:lnTo>
                    <a:lnTo>
                      <a:pt x="26933" y="16196"/>
                    </a:lnTo>
                    <a:lnTo>
                      <a:pt x="26933" y="1912"/>
                    </a:lnTo>
                    <a:lnTo>
                      <a:pt x="26933" y="1713"/>
                    </a:lnTo>
                    <a:lnTo>
                      <a:pt x="26903" y="1530"/>
                    </a:lnTo>
                    <a:lnTo>
                      <a:pt x="26857" y="1346"/>
                    </a:lnTo>
                    <a:lnTo>
                      <a:pt x="26780" y="1163"/>
                    </a:lnTo>
                    <a:lnTo>
                      <a:pt x="26704" y="1010"/>
                    </a:lnTo>
                    <a:lnTo>
                      <a:pt x="26612" y="841"/>
                    </a:lnTo>
                    <a:lnTo>
                      <a:pt x="26505" y="704"/>
                    </a:lnTo>
                    <a:lnTo>
                      <a:pt x="26383" y="566"/>
                    </a:lnTo>
                    <a:lnTo>
                      <a:pt x="26245" y="444"/>
                    </a:lnTo>
                    <a:lnTo>
                      <a:pt x="26092" y="321"/>
                    </a:lnTo>
                    <a:lnTo>
                      <a:pt x="25939" y="230"/>
                    </a:lnTo>
                    <a:lnTo>
                      <a:pt x="25771" y="153"/>
                    </a:lnTo>
                    <a:lnTo>
                      <a:pt x="25587" y="92"/>
                    </a:lnTo>
                    <a:lnTo>
                      <a:pt x="25404" y="31"/>
                    </a:lnTo>
                    <a:lnTo>
                      <a:pt x="25220" y="16"/>
                    </a:lnTo>
                    <a:lnTo>
                      <a:pt x="250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2"/>
              <p:cNvSpPr/>
              <p:nvPr/>
            </p:nvSpPr>
            <p:spPr>
              <a:xfrm>
                <a:off x="4842700" y="3058400"/>
                <a:ext cx="157175" cy="157550"/>
              </a:xfrm>
              <a:custGeom>
                <a:avLst/>
                <a:gdLst/>
                <a:ahLst/>
                <a:cxnLst/>
                <a:rect l="l" t="t" r="r" b="b"/>
                <a:pathLst>
                  <a:path w="6287" h="6302" extrusionOk="0">
                    <a:moveTo>
                      <a:pt x="3136" y="1"/>
                    </a:moveTo>
                    <a:lnTo>
                      <a:pt x="2815" y="16"/>
                    </a:lnTo>
                    <a:lnTo>
                      <a:pt x="2509" y="77"/>
                    </a:lnTo>
                    <a:lnTo>
                      <a:pt x="2203" y="154"/>
                    </a:lnTo>
                    <a:lnTo>
                      <a:pt x="1912" y="261"/>
                    </a:lnTo>
                    <a:lnTo>
                      <a:pt x="1637" y="383"/>
                    </a:lnTo>
                    <a:lnTo>
                      <a:pt x="1377" y="536"/>
                    </a:lnTo>
                    <a:lnTo>
                      <a:pt x="1148" y="720"/>
                    </a:lnTo>
                    <a:lnTo>
                      <a:pt x="918" y="934"/>
                    </a:lnTo>
                    <a:lnTo>
                      <a:pt x="719" y="1148"/>
                    </a:lnTo>
                    <a:lnTo>
                      <a:pt x="536" y="1393"/>
                    </a:lnTo>
                    <a:lnTo>
                      <a:pt x="383" y="1653"/>
                    </a:lnTo>
                    <a:lnTo>
                      <a:pt x="245" y="1928"/>
                    </a:lnTo>
                    <a:lnTo>
                      <a:pt x="138" y="2218"/>
                    </a:lnTo>
                    <a:lnTo>
                      <a:pt x="62" y="2524"/>
                    </a:lnTo>
                    <a:lnTo>
                      <a:pt x="16" y="2830"/>
                    </a:lnTo>
                    <a:lnTo>
                      <a:pt x="1" y="3151"/>
                    </a:lnTo>
                    <a:lnTo>
                      <a:pt x="16" y="3473"/>
                    </a:lnTo>
                    <a:lnTo>
                      <a:pt x="62" y="3778"/>
                    </a:lnTo>
                    <a:lnTo>
                      <a:pt x="138" y="4084"/>
                    </a:lnTo>
                    <a:lnTo>
                      <a:pt x="245" y="4375"/>
                    </a:lnTo>
                    <a:lnTo>
                      <a:pt x="383" y="4650"/>
                    </a:lnTo>
                    <a:lnTo>
                      <a:pt x="536" y="4910"/>
                    </a:lnTo>
                    <a:lnTo>
                      <a:pt x="719" y="5155"/>
                    </a:lnTo>
                    <a:lnTo>
                      <a:pt x="918" y="5369"/>
                    </a:lnTo>
                    <a:lnTo>
                      <a:pt x="1148" y="5583"/>
                    </a:lnTo>
                    <a:lnTo>
                      <a:pt x="1377" y="5751"/>
                    </a:lnTo>
                    <a:lnTo>
                      <a:pt x="1637" y="5920"/>
                    </a:lnTo>
                    <a:lnTo>
                      <a:pt x="1912" y="6042"/>
                    </a:lnTo>
                    <a:lnTo>
                      <a:pt x="2203" y="6149"/>
                    </a:lnTo>
                    <a:lnTo>
                      <a:pt x="2509" y="6225"/>
                    </a:lnTo>
                    <a:lnTo>
                      <a:pt x="2815" y="6287"/>
                    </a:lnTo>
                    <a:lnTo>
                      <a:pt x="3136" y="6302"/>
                    </a:lnTo>
                    <a:lnTo>
                      <a:pt x="3457" y="6287"/>
                    </a:lnTo>
                    <a:lnTo>
                      <a:pt x="3778" y="6225"/>
                    </a:lnTo>
                    <a:lnTo>
                      <a:pt x="4069" y="6149"/>
                    </a:lnTo>
                    <a:lnTo>
                      <a:pt x="4359" y="6042"/>
                    </a:lnTo>
                    <a:lnTo>
                      <a:pt x="4635" y="5920"/>
                    </a:lnTo>
                    <a:lnTo>
                      <a:pt x="4895" y="5751"/>
                    </a:lnTo>
                    <a:lnTo>
                      <a:pt x="5139" y="5583"/>
                    </a:lnTo>
                    <a:lnTo>
                      <a:pt x="5369" y="5369"/>
                    </a:lnTo>
                    <a:lnTo>
                      <a:pt x="5568" y="5155"/>
                    </a:lnTo>
                    <a:lnTo>
                      <a:pt x="5751" y="4910"/>
                    </a:lnTo>
                    <a:lnTo>
                      <a:pt x="5904" y="4650"/>
                    </a:lnTo>
                    <a:lnTo>
                      <a:pt x="6042" y="4375"/>
                    </a:lnTo>
                    <a:lnTo>
                      <a:pt x="6149" y="4084"/>
                    </a:lnTo>
                    <a:lnTo>
                      <a:pt x="6225" y="3778"/>
                    </a:lnTo>
                    <a:lnTo>
                      <a:pt x="6271" y="3473"/>
                    </a:lnTo>
                    <a:lnTo>
                      <a:pt x="6286" y="3151"/>
                    </a:lnTo>
                    <a:lnTo>
                      <a:pt x="6271" y="2830"/>
                    </a:lnTo>
                    <a:lnTo>
                      <a:pt x="6225" y="2524"/>
                    </a:lnTo>
                    <a:lnTo>
                      <a:pt x="6149" y="2218"/>
                    </a:lnTo>
                    <a:lnTo>
                      <a:pt x="6042" y="1928"/>
                    </a:lnTo>
                    <a:lnTo>
                      <a:pt x="5904" y="1653"/>
                    </a:lnTo>
                    <a:lnTo>
                      <a:pt x="5751" y="1393"/>
                    </a:lnTo>
                    <a:lnTo>
                      <a:pt x="5568" y="1148"/>
                    </a:lnTo>
                    <a:lnTo>
                      <a:pt x="5369" y="934"/>
                    </a:lnTo>
                    <a:lnTo>
                      <a:pt x="5139" y="720"/>
                    </a:lnTo>
                    <a:lnTo>
                      <a:pt x="4895" y="536"/>
                    </a:lnTo>
                    <a:lnTo>
                      <a:pt x="4635" y="383"/>
                    </a:lnTo>
                    <a:lnTo>
                      <a:pt x="4359" y="261"/>
                    </a:lnTo>
                    <a:lnTo>
                      <a:pt x="4069" y="154"/>
                    </a:lnTo>
                    <a:lnTo>
                      <a:pt x="3778" y="77"/>
                    </a:lnTo>
                    <a:lnTo>
                      <a:pt x="3457" y="16"/>
                    </a:lnTo>
                    <a:lnTo>
                      <a:pt x="31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2"/>
              <p:cNvSpPr/>
              <p:nvPr/>
            </p:nvSpPr>
            <p:spPr>
              <a:xfrm>
                <a:off x="4834675" y="3191850"/>
                <a:ext cx="177425" cy="182025"/>
              </a:xfrm>
              <a:custGeom>
                <a:avLst/>
                <a:gdLst/>
                <a:ahLst/>
                <a:cxnLst/>
                <a:rect l="l" t="t" r="r" b="b"/>
                <a:pathLst>
                  <a:path w="7097" h="7281" extrusionOk="0">
                    <a:moveTo>
                      <a:pt x="2524" y="0"/>
                    </a:moveTo>
                    <a:lnTo>
                      <a:pt x="0" y="7280"/>
                    </a:lnTo>
                    <a:lnTo>
                      <a:pt x="7097" y="7280"/>
                    </a:lnTo>
                    <a:lnTo>
                      <a:pt x="4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2"/>
              <p:cNvSpPr/>
              <p:nvPr/>
            </p:nvSpPr>
            <p:spPr>
              <a:xfrm>
                <a:off x="4391925" y="3759625"/>
                <a:ext cx="1028900" cy="219875"/>
              </a:xfrm>
              <a:custGeom>
                <a:avLst/>
                <a:gdLst/>
                <a:ahLst/>
                <a:cxnLst/>
                <a:rect l="l" t="t" r="r" b="b"/>
                <a:pathLst>
                  <a:path w="41156" h="8795" extrusionOk="0">
                    <a:moveTo>
                      <a:pt x="4390" y="1"/>
                    </a:moveTo>
                    <a:lnTo>
                      <a:pt x="4160" y="16"/>
                    </a:lnTo>
                    <a:lnTo>
                      <a:pt x="3946" y="31"/>
                    </a:lnTo>
                    <a:lnTo>
                      <a:pt x="3717" y="62"/>
                    </a:lnTo>
                    <a:lnTo>
                      <a:pt x="3503" y="92"/>
                    </a:lnTo>
                    <a:lnTo>
                      <a:pt x="3288" y="138"/>
                    </a:lnTo>
                    <a:lnTo>
                      <a:pt x="3090" y="199"/>
                    </a:lnTo>
                    <a:lnTo>
                      <a:pt x="2875" y="276"/>
                    </a:lnTo>
                    <a:lnTo>
                      <a:pt x="2677" y="352"/>
                    </a:lnTo>
                    <a:lnTo>
                      <a:pt x="2478" y="444"/>
                    </a:lnTo>
                    <a:lnTo>
                      <a:pt x="2294" y="536"/>
                    </a:lnTo>
                    <a:lnTo>
                      <a:pt x="2111" y="643"/>
                    </a:lnTo>
                    <a:lnTo>
                      <a:pt x="1927" y="765"/>
                    </a:lnTo>
                    <a:lnTo>
                      <a:pt x="1759" y="888"/>
                    </a:lnTo>
                    <a:lnTo>
                      <a:pt x="1591" y="1010"/>
                    </a:lnTo>
                    <a:lnTo>
                      <a:pt x="1438" y="1148"/>
                    </a:lnTo>
                    <a:lnTo>
                      <a:pt x="1285" y="1301"/>
                    </a:lnTo>
                    <a:lnTo>
                      <a:pt x="1132" y="1454"/>
                    </a:lnTo>
                    <a:lnTo>
                      <a:pt x="994" y="1607"/>
                    </a:lnTo>
                    <a:lnTo>
                      <a:pt x="872" y="1775"/>
                    </a:lnTo>
                    <a:lnTo>
                      <a:pt x="750" y="1943"/>
                    </a:lnTo>
                    <a:lnTo>
                      <a:pt x="627" y="2127"/>
                    </a:lnTo>
                    <a:lnTo>
                      <a:pt x="520" y="2310"/>
                    </a:lnTo>
                    <a:lnTo>
                      <a:pt x="428" y="2494"/>
                    </a:lnTo>
                    <a:lnTo>
                      <a:pt x="337" y="2692"/>
                    </a:lnTo>
                    <a:lnTo>
                      <a:pt x="260" y="2891"/>
                    </a:lnTo>
                    <a:lnTo>
                      <a:pt x="184" y="3090"/>
                    </a:lnTo>
                    <a:lnTo>
                      <a:pt x="138" y="3304"/>
                    </a:lnTo>
                    <a:lnTo>
                      <a:pt x="77" y="3518"/>
                    </a:lnTo>
                    <a:lnTo>
                      <a:pt x="46" y="3732"/>
                    </a:lnTo>
                    <a:lnTo>
                      <a:pt x="16" y="3962"/>
                    </a:lnTo>
                    <a:lnTo>
                      <a:pt x="0" y="4176"/>
                    </a:lnTo>
                    <a:lnTo>
                      <a:pt x="0" y="4405"/>
                    </a:lnTo>
                    <a:lnTo>
                      <a:pt x="0" y="4635"/>
                    </a:lnTo>
                    <a:lnTo>
                      <a:pt x="16" y="4849"/>
                    </a:lnTo>
                    <a:lnTo>
                      <a:pt x="46" y="5078"/>
                    </a:lnTo>
                    <a:lnTo>
                      <a:pt x="77" y="5292"/>
                    </a:lnTo>
                    <a:lnTo>
                      <a:pt x="138" y="5506"/>
                    </a:lnTo>
                    <a:lnTo>
                      <a:pt x="184" y="5705"/>
                    </a:lnTo>
                    <a:lnTo>
                      <a:pt x="260" y="5919"/>
                    </a:lnTo>
                    <a:lnTo>
                      <a:pt x="337" y="6118"/>
                    </a:lnTo>
                    <a:lnTo>
                      <a:pt x="428" y="6317"/>
                    </a:lnTo>
                    <a:lnTo>
                      <a:pt x="520" y="6501"/>
                    </a:lnTo>
                    <a:lnTo>
                      <a:pt x="627" y="6684"/>
                    </a:lnTo>
                    <a:lnTo>
                      <a:pt x="750" y="6868"/>
                    </a:lnTo>
                    <a:lnTo>
                      <a:pt x="872" y="7036"/>
                    </a:lnTo>
                    <a:lnTo>
                      <a:pt x="994" y="7204"/>
                    </a:lnTo>
                    <a:lnTo>
                      <a:pt x="1132" y="7357"/>
                    </a:lnTo>
                    <a:lnTo>
                      <a:pt x="1285" y="7510"/>
                    </a:lnTo>
                    <a:lnTo>
                      <a:pt x="1438" y="7663"/>
                    </a:lnTo>
                    <a:lnTo>
                      <a:pt x="1591" y="7800"/>
                    </a:lnTo>
                    <a:lnTo>
                      <a:pt x="1759" y="7923"/>
                    </a:lnTo>
                    <a:lnTo>
                      <a:pt x="1927" y="8045"/>
                    </a:lnTo>
                    <a:lnTo>
                      <a:pt x="2111" y="8168"/>
                    </a:lnTo>
                    <a:lnTo>
                      <a:pt x="2294" y="8275"/>
                    </a:lnTo>
                    <a:lnTo>
                      <a:pt x="2478" y="8366"/>
                    </a:lnTo>
                    <a:lnTo>
                      <a:pt x="2677" y="8458"/>
                    </a:lnTo>
                    <a:lnTo>
                      <a:pt x="2875" y="8535"/>
                    </a:lnTo>
                    <a:lnTo>
                      <a:pt x="3090" y="8596"/>
                    </a:lnTo>
                    <a:lnTo>
                      <a:pt x="3288" y="8657"/>
                    </a:lnTo>
                    <a:lnTo>
                      <a:pt x="3503" y="8703"/>
                    </a:lnTo>
                    <a:lnTo>
                      <a:pt x="3717" y="8749"/>
                    </a:lnTo>
                    <a:lnTo>
                      <a:pt x="3946" y="8779"/>
                    </a:lnTo>
                    <a:lnTo>
                      <a:pt x="4160" y="8795"/>
                    </a:lnTo>
                    <a:lnTo>
                      <a:pt x="36981" y="8795"/>
                    </a:lnTo>
                    <a:lnTo>
                      <a:pt x="37210" y="8779"/>
                    </a:lnTo>
                    <a:lnTo>
                      <a:pt x="37424" y="8749"/>
                    </a:lnTo>
                    <a:lnTo>
                      <a:pt x="37638" y="8703"/>
                    </a:lnTo>
                    <a:lnTo>
                      <a:pt x="37852" y="8657"/>
                    </a:lnTo>
                    <a:lnTo>
                      <a:pt x="38067" y="8596"/>
                    </a:lnTo>
                    <a:lnTo>
                      <a:pt x="38265" y="8535"/>
                    </a:lnTo>
                    <a:lnTo>
                      <a:pt x="38464" y="8458"/>
                    </a:lnTo>
                    <a:lnTo>
                      <a:pt x="38663" y="8366"/>
                    </a:lnTo>
                    <a:lnTo>
                      <a:pt x="38847" y="8275"/>
                    </a:lnTo>
                    <a:lnTo>
                      <a:pt x="39030" y="8168"/>
                    </a:lnTo>
                    <a:lnTo>
                      <a:pt x="39214" y="8045"/>
                    </a:lnTo>
                    <a:lnTo>
                      <a:pt x="39382" y="7923"/>
                    </a:lnTo>
                    <a:lnTo>
                      <a:pt x="39550" y="7800"/>
                    </a:lnTo>
                    <a:lnTo>
                      <a:pt x="39718" y="7663"/>
                    </a:lnTo>
                    <a:lnTo>
                      <a:pt x="39871" y="7510"/>
                    </a:lnTo>
                    <a:lnTo>
                      <a:pt x="40009" y="7357"/>
                    </a:lnTo>
                    <a:lnTo>
                      <a:pt x="40147" y="7204"/>
                    </a:lnTo>
                    <a:lnTo>
                      <a:pt x="40284" y="7036"/>
                    </a:lnTo>
                    <a:lnTo>
                      <a:pt x="40407" y="6868"/>
                    </a:lnTo>
                    <a:lnTo>
                      <a:pt x="40514" y="6684"/>
                    </a:lnTo>
                    <a:lnTo>
                      <a:pt x="40621" y="6501"/>
                    </a:lnTo>
                    <a:lnTo>
                      <a:pt x="40712" y="6317"/>
                    </a:lnTo>
                    <a:lnTo>
                      <a:pt x="40804" y="6118"/>
                    </a:lnTo>
                    <a:lnTo>
                      <a:pt x="40881" y="5919"/>
                    </a:lnTo>
                    <a:lnTo>
                      <a:pt x="40957" y="5705"/>
                    </a:lnTo>
                    <a:lnTo>
                      <a:pt x="41018" y="5506"/>
                    </a:lnTo>
                    <a:lnTo>
                      <a:pt x="41064" y="5292"/>
                    </a:lnTo>
                    <a:lnTo>
                      <a:pt x="41095" y="5078"/>
                    </a:lnTo>
                    <a:lnTo>
                      <a:pt x="41125" y="4849"/>
                    </a:lnTo>
                    <a:lnTo>
                      <a:pt x="41141" y="4635"/>
                    </a:lnTo>
                    <a:lnTo>
                      <a:pt x="41156" y="4405"/>
                    </a:lnTo>
                    <a:lnTo>
                      <a:pt x="41141" y="4176"/>
                    </a:lnTo>
                    <a:lnTo>
                      <a:pt x="41125" y="3962"/>
                    </a:lnTo>
                    <a:lnTo>
                      <a:pt x="41095" y="3732"/>
                    </a:lnTo>
                    <a:lnTo>
                      <a:pt x="41064" y="3518"/>
                    </a:lnTo>
                    <a:lnTo>
                      <a:pt x="41018" y="3304"/>
                    </a:lnTo>
                    <a:lnTo>
                      <a:pt x="40957" y="3090"/>
                    </a:lnTo>
                    <a:lnTo>
                      <a:pt x="40881" y="2891"/>
                    </a:lnTo>
                    <a:lnTo>
                      <a:pt x="40804" y="2692"/>
                    </a:lnTo>
                    <a:lnTo>
                      <a:pt x="40712" y="2494"/>
                    </a:lnTo>
                    <a:lnTo>
                      <a:pt x="40621" y="2310"/>
                    </a:lnTo>
                    <a:lnTo>
                      <a:pt x="40514" y="2127"/>
                    </a:lnTo>
                    <a:lnTo>
                      <a:pt x="40407" y="1943"/>
                    </a:lnTo>
                    <a:lnTo>
                      <a:pt x="40284" y="1775"/>
                    </a:lnTo>
                    <a:lnTo>
                      <a:pt x="40147" y="1607"/>
                    </a:lnTo>
                    <a:lnTo>
                      <a:pt x="40009" y="1454"/>
                    </a:lnTo>
                    <a:lnTo>
                      <a:pt x="39871" y="1301"/>
                    </a:lnTo>
                    <a:lnTo>
                      <a:pt x="39718" y="1148"/>
                    </a:lnTo>
                    <a:lnTo>
                      <a:pt x="39550" y="1010"/>
                    </a:lnTo>
                    <a:lnTo>
                      <a:pt x="39382" y="888"/>
                    </a:lnTo>
                    <a:lnTo>
                      <a:pt x="39214" y="765"/>
                    </a:lnTo>
                    <a:lnTo>
                      <a:pt x="39030" y="643"/>
                    </a:lnTo>
                    <a:lnTo>
                      <a:pt x="38847" y="536"/>
                    </a:lnTo>
                    <a:lnTo>
                      <a:pt x="38663" y="444"/>
                    </a:lnTo>
                    <a:lnTo>
                      <a:pt x="38464" y="352"/>
                    </a:lnTo>
                    <a:lnTo>
                      <a:pt x="38265" y="276"/>
                    </a:lnTo>
                    <a:lnTo>
                      <a:pt x="38067" y="199"/>
                    </a:lnTo>
                    <a:lnTo>
                      <a:pt x="37852" y="138"/>
                    </a:lnTo>
                    <a:lnTo>
                      <a:pt x="37638" y="92"/>
                    </a:lnTo>
                    <a:lnTo>
                      <a:pt x="37424" y="62"/>
                    </a:lnTo>
                    <a:lnTo>
                      <a:pt x="37210" y="31"/>
                    </a:lnTo>
                    <a:lnTo>
                      <a:pt x="36981" y="16"/>
                    </a:lnTo>
                    <a:lnTo>
                      <a:pt x="367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2"/>
              <p:cNvSpPr/>
              <p:nvPr/>
            </p:nvSpPr>
            <p:spPr>
              <a:xfrm>
                <a:off x="4613300" y="3821575"/>
                <a:ext cx="97125" cy="96375"/>
              </a:xfrm>
              <a:custGeom>
                <a:avLst/>
                <a:gdLst/>
                <a:ahLst/>
                <a:cxnLst/>
                <a:rect l="l" t="t" r="r" b="b"/>
                <a:pathLst>
                  <a:path w="3885" h="3855" extrusionOk="0">
                    <a:moveTo>
                      <a:pt x="2616" y="0"/>
                    </a:moveTo>
                    <a:lnTo>
                      <a:pt x="1943" y="1545"/>
                    </a:lnTo>
                    <a:lnTo>
                      <a:pt x="1927" y="1545"/>
                    </a:lnTo>
                    <a:lnTo>
                      <a:pt x="1239" y="16"/>
                    </a:lnTo>
                    <a:lnTo>
                      <a:pt x="582" y="398"/>
                    </a:lnTo>
                    <a:lnTo>
                      <a:pt x="1606" y="1744"/>
                    </a:lnTo>
                    <a:lnTo>
                      <a:pt x="1606" y="1759"/>
                    </a:lnTo>
                    <a:lnTo>
                      <a:pt x="0" y="1545"/>
                    </a:lnTo>
                    <a:lnTo>
                      <a:pt x="0" y="2294"/>
                    </a:lnTo>
                    <a:lnTo>
                      <a:pt x="1622" y="2096"/>
                    </a:lnTo>
                    <a:lnTo>
                      <a:pt x="1622" y="2111"/>
                    </a:lnTo>
                    <a:lnTo>
                      <a:pt x="582" y="3457"/>
                    </a:lnTo>
                    <a:lnTo>
                      <a:pt x="1209" y="3854"/>
                    </a:lnTo>
                    <a:lnTo>
                      <a:pt x="1912" y="2294"/>
                    </a:lnTo>
                    <a:lnTo>
                      <a:pt x="1943" y="2294"/>
                    </a:lnTo>
                    <a:lnTo>
                      <a:pt x="2600" y="3839"/>
                    </a:lnTo>
                    <a:lnTo>
                      <a:pt x="3289" y="3441"/>
                    </a:lnTo>
                    <a:lnTo>
                      <a:pt x="2233" y="2126"/>
                    </a:lnTo>
                    <a:lnTo>
                      <a:pt x="2233" y="2096"/>
                    </a:lnTo>
                    <a:lnTo>
                      <a:pt x="3885" y="2294"/>
                    </a:lnTo>
                    <a:lnTo>
                      <a:pt x="3885" y="1545"/>
                    </a:lnTo>
                    <a:lnTo>
                      <a:pt x="2233" y="1774"/>
                    </a:lnTo>
                    <a:lnTo>
                      <a:pt x="2233" y="1744"/>
                    </a:lnTo>
                    <a:lnTo>
                      <a:pt x="3273" y="383"/>
                    </a:lnTo>
                    <a:lnTo>
                      <a:pt x="26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2"/>
              <p:cNvSpPr/>
              <p:nvPr/>
            </p:nvSpPr>
            <p:spPr>
              <a:xfrm>
                <a:off x="4786875" y="3821575"/>
                <a:ext cx="97150" cy="96375"/>
              </a:xfrm>
              <a:custGeom>
                <a:avLst/>
                <a:gdLst/>
                <a:ahLst/>
                <a:cxnLst/>
                <a:rect l="l" t="t" r="r" b="b"/>
                <a:pathLst>
                  <a:path w="3886" h="3855" extrusionOk="0">
                    <a:moveTo>
                      <a:pt x="2616" y="0"/>
                    </a:moveTo>
                    <a:lnTo>
                      <a:pt x="1943" y="1545"/>
                    </a:lnTo>
                    <a:lnTo>
                      <a:pt x="1928" y="1545"/>
                    </a:lnTo>
                    <a:lnTo>
                      <a:pt x="1240" y="16"/>
                    </a:lnTo>
                    <a:lnTo>
                      <a:pt x="582" y="398"/>
                    </a:lnTo>
                    <a:lnTo>
                      <a:pt x="1607" y="1744"/>
                    </a:lnTo>
                    <a:lnTo>
                      <a:pt x="1607" y="1759"/>
                    </a:lnTo>
                    <a:lnTo>
                      <a:pt x="1" y="1545"/>
                    </a:lnTo>
                    <a:lnTo>
                      <a:pt x="1" y="2294"/>
                    </a:lnTo>
                    <a:lnTo>
                      <a:pt x="1622" y="2096"/>
                    </a:lnTo>
                    <a:lnTo>
                      <a:pt x="1622" y="2111"/>
                    </a:lnTo>
                    <a:lnTo>
                      <a:pt x="582" y="3457"/>
                    </a:lnTo>
                    <a:lnTo>
                      <a:pt x="1209" y="3854"/>
                    </a:lnTo>
                    <a:lnTo>
                      <a:pt x="1912" y="2294"/>
                    </a:lnTo>
                    <a:lnTo>
                      <a:pt x="1943" y="2294"/>
                    </a:lnTo>
                    <a:lnTo>
                      <a:pt x="2601" y="3839"/>
                    </a:lnTo>
                    <a:lnTo>
                      <a:pt x="3289" y="3441"/>
                    </a:lnTo>
                    <a:lnTo>
                      <a:pt x="2234" y="2126"/>
                    </a:lnTo>
                    <a:lnTo>
                      <a:pt x="2234" y="2096"/>
                    </a:lnTo>
                    <a:lnTo>
                      <a:pt x="3885" y="2294"/>
                    </a:lnTo>
                    <a:lnTo>
                      <a:pt x="3885" y="1545"/>
                    </a:lnTo>
                    <a:lnTo>
                      <a:pt x="2234" y="1774"/>
                    </a:lnTo>
                    <a:lnTo>
                      <a:pt x="2234" y="1744"/>
                    </a:lnTo>
                    <a:lnTo>
                      <a:pt x="3274" y="383"/>
                    </a:lnTo>
                    <a:lnTo>
                      <a:pt x="26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2"/>
              <p:cNvSpPr/>
              <p:nvPr/>
            </p:nvSpPr>
            <p:spPr>
              <a:xfrm>
                <a:off x="4960475" y="3821575"/>
                <a:ext cx="97525" cy="96375"/>
              </a:xfrm>
              <a:custGeom>
                <a:avLst/>
                <a:gdLst/>
                <a:ahLst/>
                <a:cxnLst/>
                <a:rect l="l" t="t" r="r" b="b"/>
                <a:pathLst>
                  <a:path w="3901" h="3855" extrusionOk="0">
                    <a:moveTo>
                      <a:pt x="2615" y="0"/>
                    </a:moveTo>
                    <a:lnTo>
                      <a:pt x="1958" y="1545"/>
                    </a:lnTo>
                    <a:lnTo>
                      <a:pt x="1927" y="1545"/>
                    </a:lnTo>
                    <a:lnTo>
                      <a:pt x="1254" y="16"/>
                    </a:lnTo>
                    <a:lnTo>
                      <a:pt x="581" y="398"/>
                    </a:lnTo>
                    <a:lnTo>
                      <a:pt x="1606" y="1744"/>
                    </a:lnTo>
                    <a:lnTo>
                      <a:pt x="1606" y="1759"/>
                    </a:lnTo>
                    <a:lnTo>
                      <a:pt x="0" y="1545"/>
                    </a:lnTo>
                    <a:lnTo>
                      <a:pt x="0" y="2294"/>
                    </a:lnTo>
                    <a:lnTo>
                      <a:pt x="1621" y="2096"/>
                    </a:lnTo>
                    <a:lnTo>
                      <a:pt x="1621" y="2111"/>
                    </a:lnTo>
                    <a:lnTo>
                      <a:pt x="581" y="3457"/>
                    </a:lnTo>
                    <a:lnTo>
                      <a:pt x="1208" y="3854"/>
                    </a:lnTo>
                    <a:lnTo>
                      <a:pt x="1912" y="2294"/>
                    </a:lnTo>
                    <a:lnTo>
                      <a:pt x="1942" y="2294"/>
                    </a:lnTo>
                    <a:lnTo>
                      <a:pt x="2600" y="3839"/>
                    </a:lnTo>
                    <a:lnTo>
                      <a:pt x="3288" y="3441"/>
                    </a:lnTo>
                    <a:lnTo>
                      <a:pt x="2233" y="2126"/>
                    </a:lnTo>
                    <a:lnTo>
                      <a:pt x="2233" y="2096"/>
                    </a:lnTo>
                    <a:lnTo>
                      <a:pt x="3900" y="2294"/>
                    </a:lnTo>
                    <a:lnTo>
                      <a:pt x="3900" y="1545"/>
                    </a:lnTo>
                    <a:lnTo>
                      <a:pt x="2233" y="1774"/>
                    </a:lnTo>
                    <a:lnTo>
                      <a:pt x="2233" y="1744"/>
                    </a:lnTo>
                    <a:lnTo>
                      <a:pt x="3273" y="383"/>
                    </a:lnTo>
                    <a:lnTo>
                      <a:pt x="261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2"/>
              <p:cNvSpPr/>
              <p:nvPr/>
            </p:nvSpPr>
            <p:spPr>
              <a:xfrm>
                <a:off x="5134050" y="3821575"/>
                <a:ext cx="97525" cy="96375"/>
              </a:xfrm>
              <a:custGeom>
                <a:avLst/>
                <a:gdLst/>
                <a:ahLst/>
                <a:cxnLst/>
                <a:rect l="l" t="t" r="r" b="b"/>
                <a:pathLst>
                  <a:path w="3901" h="3855" extrusionOk="0">
                    <a:moveTo>
                      <a:pt x="2616" y="0"/>
                    </a:moveTo>
                    <a:lnTo>
                      <a:pt x="1958" y="1545"/>
                    </a:lnTo>
                    <a:lnTo>
                      <a:pt x="1928" y="1545"/>
                    </a:lnTo>
                    <a:lnTo>
                      <a:pt x="1255" y="16"/>
                    </a:lnTo>
                    <a:lnTo>
                      <a:pt x="582" y="398"/>
                    </a:lnTo>
                    <a:lnTo>
                      <a:pt x="1606" y="1744"/>
                    </a:lnTo>
                    <a:lnTo>
                      <a:pt x="1606" y="1759"/>
                    </a:lnTo>
                    <a:lnTo>
                      <a:pt x="1" y="1545"/>
                    </a:lnTo>
                    <a:lnTo>
                      <a:pt x="1" y="2294"/>
                    </a:lnTo>
                    <a:lnTo>
                      <a:pt x="1622" y="2096"/>
                    </a:lnTo>
                    <a:lnTo>
                      <a:pt x="1622" y="2111"/>
                    </a:lnTo>
                    <a:lnTo>
                      <a:pt x="582" y="3457"/>
                    </a:lnTo>
                    <a:lnTo>
                      <a:pt x="1209" y="3854"/>
                    </a:lnTo>
                    <a:lnTo>
                      <a:pt x="1912" y="2294"/>
                    </a:lnTo>
                    <a:lnTo>
                      <a:pt x="1943" y="2294"/>
                    </a:lnTo>
                    <a:lnTo>
                      <a:pt x="2601" y="3839"/>
                    </a:lnTo>
                    <a:lnTo>
                      <a:pt x="3289" y="3441"/>
                    </a:lnTo>
                    <a:lnTo>
                      <a:pt x="2233" y="2126"/>
                    </a:lnTo>
                    <a:lnTo>
                      <a:pt x="2233" y="2096"/>
                    </a:lnTo>
                    <a:lnTo>
                      <a:pt x="3900" y="2294"/>
                    </a:lnTo>
                    <a:lnTo>
                      <a:pt x="3900" y="1545"/>
                    </a:lnTo>
                    <a:lnTo>
                      <a:pt x="2233" y="1774"/>
                    </a:lnTo>
                    <a:lnTo>
                      <a:pt x="2233" y="1744"/>
                    </a:lnTo>
                    <a:lnTo>
                      <a:pt x="3273" y="383"/>
                    </a:lnTo>
                    <a:lnTo>
                      <a:pt x="26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2"/>
              <p:cNvSpPr/>
              <p:nvPr/>
            </p:nvSpPr>
            <p:spPr>
              <a:xfrm>
                <a:off x="6233675" y="1079025"/>
                <a:ext cx="681375" cy="681350"/>
              </a:xfrm>
              <a:custGeom>
                <a:avLst/>
                <a:gdLst/>
                <a:ahLst/>
                <a:cxnLst/>
                <a:rect l="l" t="t" r="r" b="b"/>
                <a:pathLst>
                  <a:path w="27255" h="27254" extrusionOk="0">
                    <a:moveTo>
                      <a:pt x="13627" y="0"/>
                    </a:moveTo>
                    <a:lnTo>
                      <a:pt x="12924" y="31"/>
                    </a:lnTo>
                    <a:lnTo>
                      <a:pt x="12236" y="76"/>
                    </a:lnTo>
                    <a:lnTo>
                      <a:pt x="11563" y="168"/>
                    </a:lnTo>
                    <a:lnTo>
                      <a:pt x="10890" y="291"/>
                    </a:lnTo>
                    <a:lnTo>
                      <a:pt x="10232" y="428"/>
                    </a:lnTo>
                    <a:lnTo>
                      <a:pt x="9575" y="612"/>
                    </a:lnTo>
                    <a:lnTo>
                      <a:pt x="8948" y="826"/>
                    </a:lnTo>
                    <a:lnTo>
                      <a:pt x="8320" y="1071"/>
                    </a:lnTo>
                    <a:lnTo>
                      <a:pt x="7724" y="1346"/>
                    </a:lnTo>
                    <a:lnTo>
                      <a:pt x="7143" y="1652"/>
                    </a:lnTo>
                    <a:lnTo>
                      <a:pt x="6562" y="1973"/>
                    </a:lnTo>
                    <a:lnTo>
                      <a:pt x="6011" y="2340"/>
                    </a:lnTo>
                    <a:lnTo>
                      <a:pt x="5476" y="2707"/>
                    </a:lnTo>
                    <a:lnTo>
                      <a:pt x="4971" y="3120"/>
                    </a:lnTo>
                    <a:lnTo>
                      <a:pt x="4466" y="3548"/>
                    </a:lnTo>
                    <a:lnTo>
                      <a:pt x="3992" y="3992"/>
                    </a:lnTo>
                    <a:lnTo>
                      <a:pt x="3549" y="4466"/>
                    </a:lnTo>
                    <a:lnTo>
                      <a:pt x="3121" y="4970"/>
                    </a:lnTo>
                    <a:lnTo>
                      <a:pt x="2708" y="5475"/>
                    </a:lnTo>
                    <a:lnTo>
                      <a:pt x="2325" y="6010"/>
                    </a:lnTo>
                    <a:lnTo>
                      <a:pt x="1974" y="6561"/>
                    </a:lnTo>
                    <a:lnTo>
                      <a:pt x="1652" y="7142"/>
                    </a:lnTo>
                    <a:lnTo>
                      <a:pt x="1346" y="7723"/>
                    </a:lnTo>
                    <a:lnTo>
                      <a:pt x="1071" y="8335"/>
                    </a:lnTo>
                    <a:lnTo>
                      <a:pt x="826" y="8947"/>
                    </a:lnTo>
                    <a:lnTo>
                      <a:pt x="612" y="9574"/>
                    </a:lnTo>
                    <a:lnTo>
                      <a:pt x="429" y="10232"/>
                    </a:lnTo>
                    <a:lnTo>
                      <a:pt x="276" y="10889"/>
                    </a:lnTo>
                    <a:lnTo>
                      <a:pt x="169" y="11562"/>
                    </a:lnTo>
                    <a:lnTo>
                      <a:pt x="77" y="12235"/>
                    </a:lnTo>
                    <a:lnTo>
                      <a:pt x="16" y="12939"/>
                    </a:lnTo>
                    <a:lnTo>
                      <a:pt x="1" y="13627"/>
                    </a:lnTo>
                    <a:lnTo>
                      <a:pt x="16" y="14330"/>
                    </a:lnTo>
                    <a:lnTo>
                      <a:pt x="77" y="15034"/>
                    </a:lnTo>
                    <a:lnTo>
                      <a:pt x="169" y="15707"/>
                    </a:lnTo>
                    <a:lnTo>
                      <a:pt x="276" y="16380"/>
                    </a:lnTo>
                    <a:lnTo>
                      <a:pt x="429" y="17037"/>
                    </a:lnTo>
                    <a:lnTo>
                      <a:pt x="612" y="17680"/>
                    </a:lnTo>
                    <a:lnTo>
                      <a:pt x="826" y="18322"/>
                    </a:lnTo>
                    <a:lnTo>
                      <a:pt x="1071" y="18934"/>
                    </a:lnTo>
                    <a:lnTo>
                      <a:pt x="1346" y="19545"/>
                    </a:lnTo>
                    <a:lnTo>
                      <a:pt x="1652" y="20127"/>
                    </a:lnTo>
                    <a:lnTo>
                      <a:pt x="1974" y="20692"/>
                    </a:lnTo>
                    <a:lnTo>
                      <a:pt x="2325" y="21258"/>
                    </a:lnTo>
                    <a:lnTo>
                      <a:pt x="2708" y="21794"/>
                    </a:lnTo>
                    <a:lnTo>
                      <a:pt x="3121" y="22298"/>
                    </a:lnTo>
                    <a:lnTo>
                      <a:pt x="3549" y="22788"/>
                    </a:lnTo>
                    <a:lnTo>
                      <a:pt x="3992" y="23262"/>
                    </a:lnTo>
                    <a:lnTo>
                      <a:pt x="4466" y="23721"/>
                    </a:lnTo>
                    <a:lnTo>
                      <a:pt x="4971" y="24149"/>
                    </a:lnTo>
                    <a:lnTo>
                      <a:pt x="5476" y="24547"/>
                    </a:lnTo>
                    <a:lnTo>
                      <a:pt x="6011" y="24929"/>
                    </a:lnTo>
                    <a:lnTo>
                      <a:pt x="6562" y="25281"/>
                    </a:lnTo>
                    <a:lnTo>
                      <a:pt x="7143" y="25617"/>
                    </a:lnTo>
                    <a:lnTo>
                      <a:pt x="7724" y="25923"/>
                    </a:lnTo>
                    <a:lnTo>
                      <a:pt x="8320" y="26183"/>
                    </a:lnTo>
                    <a:lnTo>
                      <a:pt x="8948" y="26428"/>
                    </a:lnTo>
                    <a:lnTo>
                      <a:pt x="9575" y="26642"/>
                    </a:lnTo>
                    <a:lnTo>
                      <a:pt x="10232" y="26825"/>
                    </a:lnTo>
                    <a:lnTo>
                      <a:pt x="10890" y="26978"/>
                    </a:lnTo>
                    <a:lnTo>
                      <a:pt x="11563" y="27101"/>
                    </a:lnTo>
                    <a:lnTo>
                      <a:pt x="12236" y="27192"/>
                    </a:lnTo>
                    <a:lnTo>
                      <a:pt x="12924" y="27238"/>
                    </a:lnTo>
                    <a:lnTo>
                      <a:pt x="13627" y="27254"/>
                    </a:lnTo>
                    <a:lnTo>
                      <a:pt x="14331" y="27238"/>
                    </a:lnTo>
                    <a:lnTo>
                      <a:pt x="15019" y="27192"/>
                    </a:lnTo>
                    <a:lnTo>
                      <a:pt x="15707" y="27101"/>
                    </a:lnTo>
                    <a:lnTo>
                      <a:pt x="16380" y="26978"/>
                    </a:lnTo>
                    <a:lnTo>
                      <a:pt x="17038" y="26825"/>
                    </a:lnTo>
                    <a:lnTo>
                      <a:pt x="17680" y="26642"/>
                    </a:lnTo>
                    <a:lnTo>
                      <a:pt x="18323" y="26428"/>
                    </a:lnTo>
                    <a:lnTo>
                      <a:pt x="18934" y="26183"/>
                    </a:lnTo>
                    <a:lnTo>
                      <a:pt x="19546" y="25923"/>
                    </a:lnTo>
                    <a:lnTo>
                      <a:pt x="20127" y="25617"/>
                    </a:lnTo>
                    <a:lnTo>
                      <a:pt x="20693" y="25281"/>
                    </a:lnTo>
                    <a:lnTo>
                      <a:pt x="21244" y="24929"/>
                    </a:lnTo>
                    <a:lnTo>
                      <a:pt x="21779" y="24547"/>
                    </a:lnTo>
                    <a:lnTo>
                      <a:pt x="22299" y="24149"/>
                    </a:lnTo>
                    <a:lnTo>
                      <a:pt x="22788" y="23721"/>
                    </a:lnTo>
                    <a:lnTo>
                      <a:pt x="23263" y="23262"/>
                    </a:lnTo>
                    <a:lnTo>
                      <a:pt x="23721" y="22788"/>
                    </a:lnTo>
                    <a:lnTo>
                      <a:pt x="24150" y="22298"/>
                    </a:lnTo>
                    <a:lnTo>
                      <a:pt x="24547" y="21794"/>
                    </a:lnTo>
                    <a:lnTo>
                      <a:pt x="24930" y="21258"/>
                    </a:lnTo>
                    <a:lnTo>
                      <a:pt x="25281" y="20692"/>
                    </a:lnTo>
                    <a:lnTo>
                      <a:pt x="25618" y="20127"/>
                    </a:lnTo>
                    <a:lnTo>
                      <a:pt x="25908" y="19545"/>
                    </a:lnTo>
                    <a:lnTo>
                      <a:pt x="26184" y="18934"/>
                    </a:lnTo>
                    <a:lnTo>
                      <a:pt x="26428" y="18322"/>
                    </a:lnTo>
                    <a:lnTo>
                      <a:pt x="26642" y="17680"/>
                    </a:lnTo>
                    <a:lnTo>
                      <a:pt x="26826" y="17037"/>
                    </a:lnTo>
                    <a:lnTo>
                      <a:pt x="26979" y="16380"/>
                    </a:lnTo>
                    <a:lnTo>
                      <a:pt x="27101" y="15707"/>
                    </a:lnTo>
                    <a:lnTo>
                      <a:pt x="27193" y="15034"/>
                    </a:lnTo>
                    <a:lnTo>
                      <a:pt x="27239" y="14330"/>
                    </a:lnTo>
                    <a:lnTo>
                      <a:pt x="27254" y="13627"/>
                    </a:lnTo>
                    <a:lnTo>
                      <a:pt x="27239" y="12939"/>
                    </a:lnTo>
                    <a:lnTo>
                      <a:pt x="27193" y="12235"/>
                    </a:lnTo>
                    <a:lnTo>
                      <a:pt x="27101" y="11562"/>
                    </a:lnTo>
                    <a:lnTo>
                      <a:pt x="26979" y="10889"/>
                    </a:lnTo>
                    <a:lnTo>
                      <a:pt x="26826" y="10232"/>
                    </a:lnTo>
                    <a:lnTo>
                      <a:pt x="26642" y="9574"/>
                    </a:lnTo>
                    <a:lnTo>
                      <a:pt x="26428" y="8947"/>
                    </a:lnTo>
                    <a:lnTo>
                      <a:pt x="26184" y="8335"/>
                    </a:lnTo>
                    <a:lnTo>
                      <a:pt x="25908" y="7723"/>
                    </a:lnTo>
                    <a:lnTo>
                      <a:pt x="25618" y="7142"/>
                    </a:lnTo>
                    <a:lnTo>
                      <a:pt x="25281" y="6561"/>
                    </a:lnTo>
                    <a:lnTo>
                      <a:pt x="24930" y="6010"/>
                    </a:lnTo>
                    <a:lnTo>
                      <a:pt x="24547" y="5475"/>
                    </a:lnTo>
                    <a:lnTo>
                      <a:pt x="24150" y="4970"/>
                    </a:lnTo>
                    <a:lnTo>
                      <a:pt x="23721" y="4466"/>
                    </a:lnTo>
                    <a:lnTo>
                      <a:pt x="23263" y="3992"/>
                    </a:lnTo>
                    <a:lnTo>
                      <a:pt x="22788" y="3548"/>
                    </a:lnTo>
                    <a:lnTo>
                      <a:pt x="22299" y="3120"/>
                    </a:lnTo>
                    <a:lnTo>
                      <a:pt x="21779" y="2707"/>
                    </a:lnTo>
                    <a:lnTo>
                      <a:pt x="21244" y="2340"/>
                    </a:lnTo>
                    <a:lnTo>
                      <a:pt x="20693" y="1973"/>
                    </a:lnTo>
                    <a:lnTo>
                      <a:pt x="20127" y="1652"/>
                    </a:lnTo>
                    <a:lnTo>
                      <a:pt x="19546" y="1346"/>
                    </a:lnTo>
                    <a:lnTo>
                      <a:pt x="18934" y="1071"/>
                    </a:lnTo>
                    <a:lnTo>
                      <a:pt x="18323" y="826"/>
                    </a:lnTo>
                    <a:lnTo>
                      <a:pt x="17680" y="612"/>
                    </a:lnTo>
                    <a:lnTo>
                      <a:pt x="17038" y="428"/>
                    </a:lnTo>
                    <a:lnTo>
                      <a:pt x="16380" y="291"/>
                    </a:lnTo>
                    <a:lnTo>
                      <a:pt x="15707" y="168"/>
                    </a:lnTo>
                    <a:lnTo>
                      <a:pt x="15019" y="76"/>
                    </a:lnTo>
                    <a:lnTo>
                      <a:pt x="14331" y="31"/>
                    </a:lnTo>
                    <a:lnTo>
                      <a:pt x="136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2"/>
              <p:cNvSpPr/>
              <p:nvPr/>
            </p:nvSpPr>
            <p:spPr>
              <a:xfrm>
                <a:off x="6530375" y="1254900"/>
                <a:ext cx="87975" cy="339150"/>
              </a:xfrm>
              <a:custGeom>
                <a:avLst/>
                <a:gdLst/>
                <a:ahLst/>
                <a:cxnLst/>
                <a:rect l="l" t="t" r="r" b="b"/>
                <a:pathLst>
                  <a:path w="3519" h="13566" extrusionOk="0">
                    <a:moveTo>
                      <a:pt x="215" y="0"/>
                    </a:moveTo>
                    <a:lnTo>
                      <a:pt x="230" y="2279"/>
                    </a:lnTo>
                    <a:lnTo>
                      <a:pt x="245" y="4344"/>
                    </a:lnTo>
                    <a:lnTo>
                      <a:pt x="261" y="6393"/>
                    </a:lnTo>
                    <a:lnTo>
                      <a:pt x="276" y="8656"/>
                    </a:lnTo>
                    <a:lnTo>
                      <a:pt x="3228" y="8656"/>
                    </a:lnTo>
                    <a:lnTo>
                      <a:pt x="3304" y="0"/>
                    </a:lnTo>
                    <a:close/>
                    <a:moveTo>
                      <a:pt x="1591" y="10079"/>
                    </a:moveTo>
                    <a:lnTo>
                      <a:pt x="1438" y="10094"/>
                    </a:lnTo>
                    <a:lnTo>
                      <a:pt x="1270" y="10140"/>
                    </a:lnTo>
                    <a:lnTo>
                      <a:pt x="1117" y="10186"/>
                    </a:lnTo>
                    <a:lnTo>
                      <a:pt x="964" y="10247"/>
                    </a:lnTo>
                    <a:lnTo>
                      <a:pt x="827" y="10323"/>
                    </a:lnTo>
                    <a:lnTo>
                      <a:pt x="689" y="10415"/>
                    </a:lnTo>
                    <a:lnTo>
                      <a:pt x="551" y="10507"/>
                    </a:lnTo>
                    <a:lnTo>
                      <a:pt x="444" y="10629"/>
                    </a:lnTo>
                    <a:lnTo>
                      <a:pt x="337" y="10752"/>
                    </a:lnTo>
                    <a:lnTo>
                      <a:pt x="230" y="10905"/>
                    </a:lnTo>
                    <a:lnTo>
                      <a:pt x="154" y="11058"/>
                    </a:lnTo>
                    <a:lnTo>
                      <a:pt x="92" y="11226"/>
                    </a:lnTo>
                    <a:lnTo>
                      <a:pt x="47" y="11409"/>
                    </a:lnTo>
                    <a:lnTo>
                      <a:pt x="16" y="11608"/>
                    </a:lnTo>
                    <a:lnTo>
                      <a:pt x="1" y="11822"/>
                    </a:lnTo>
                    <a:lnTo>
                      <a:pt x="16" y="12036"/>
                    </a:lnTo>
                    <a:lnTo>
                      <a:pt x="47" y="12235"/>
                    </a:lnTo>
                    <a:lnTo>
                      <a:pt x="92" y="12419"/>
                    </a:lnTo>
                    <a:lnTo>
                      <a:pt x="154" y="12587"/>
                    </a:lnTo>
                    <a:lnTo>
                      <a:pt x="230" y="12740"/>
                    </a:lnTo>
                    <a:lnTo>
                      <a:pt x="337" y="12878"/>
                    </a:lnTo>
                    <a:lnTo>
                      <a:pt x="444" y="13015"/>
                    </a:lnTo>
                    <a:lnTo>
                      <a:pt x="551" y="13122"/>
                    </a:lnTo>
                    <a:lnTo>
                      <a:pt x="689" y="13229"/>
                    </a:lnTo>
                    <a:lnTo>
                      <a:pt x="827" y="13321"/>
                    </a:lnTo>
                    <a:lnTo>
                      <a:pt x="964" y="13397"/>
                    </a:lnTo>
                    <a:lnTo>
                      <a:pt x="1117" y="13459"/>
                    </a:lnTo>
                    <a:lnTo>
                      <a:pt x="1270" y="13505"/>
                    </a:lnTo>
                    <a:lnTo>
                      <a:pt x="1438" y="13535"/>
                    </a:lnTo>
                    <a:lnTo>
                      <a:pt x="1591" y="13550"/>
                    </a:lnTo>
                    <a:lnTo>
                      <a:pt x="1759" y="13566"/>
                    </a:lnTo>
                    <a:lnTo>
                      <a:pt x="1928" y="13550"/>
                    </a:lnTo>
                    <a:lnTo>
                      <a:pt x="2096" y="13535"/>
                    </a:lnTo>
                    <a:lnTo>
                      <a:pt x="2249" y="13505"/>
                    </a:lnTo>
                    <a:lnTo>
                      <a:pt x="2402" y="13459"/>
                    </a:lnTo>
                    <a:lnTo>
                      <a:pt x="2555" y="13397"/>
                    </a:lnTo>
                    <a:lnTo>
                      <a:pt x="2708" y="13321"/>
                    </a:lnTo>
                    <a:lnTo>
                      <a:pt x="2845" y="13229"/>
                    </a:lnTo>
                    <a:lnTo>
                      <a:pt x="2968" y="13122"/>
                    </a:lnTo>
                    <a:lnTo>
                      <a:pt x="3090" y="13015"/>
                    </a:lnTo>
                    <a:lnTo>
                      <a:pt x="3197" y="12878"/>
                    </a:lnTo>
                    <a:lnTo>
                      <a:pt x="3289" y="12740"/>
                    </a:lnTo>
                    <a:lnTo>
                      <a:pt x="3365" y="12587"/>
                    </a:lnTo>
                    <a:lnTo>
                      <a:pt x="3442" y="12419"/>
                    </a:lnTo>
                    <a:lnTo>
                      <a:pt x="3488" y="12235"/>
                    </a:lnTo>
                    <a:lnTo>
                      <a:pt x="3518" y="12036"/>
                    </a:lnTo>
                    <a:lnTo>
                      <a:pt x="3518" y="11822"/>
                    </a:lnTo>
                    <a:lnTo>
                      <a:pt x="3518" y="11608"/>
                    </a:lnTo>
                    <a:lnTo>
                      <a:pt x="3488" y="11409"/>
                    </a:lnTo>
                    <a:lnTo>
                      <a:pt x="3442" y="11226"/>
                    </a:lnTo>
                    <a:lnTo>
                      <a:pt x="3365" y="11058"/>
                    </a:lnTo>
                    <a:lnTo>
                      <a:pt x="3289" y="10905"/>
                    </a:lnTo>
                    <a:lnTo>
                      <a:pt x="3197" y="10752"/>
                    </a:lnTo>
                    <a:lnTo>
                      <a:pt x="3090" y="10629"/>
                    </a:lnTo>
                    <a:lnTo>
                      <a:pt x="2968" y="10507"/>
                    </a:lnTo>
                    <a:lnTo>
                      <a:pt x="2845" y="10415"/>
                    </a:lnTo>
                    <a:lnTo>
                      <a:pt x="2708" y="10323"/>
                    </a:lnTo>
                    <a:lnTo>
                      <a:pt x="2555" y="10247"/>
                    </a:lnTo>
                    <a:lnTo>
                      <a:pt x="2402" y="10186"/>
                    </a:lnTo>
                    <a:lnTo>
                      <a:pt x="2249" y="10140"/>
                    </a:lnTo>
                    <a:lnTo>
                      <a:pt x="2096" y="10094"/>
                    </a:lnTo>
                    <a:lnTo>
                      <a:pt x="1928" y="100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2"/>
              <p:cNvSpPr/>
              <p:nvPr/>
            </p:nvSpPr>
            <p:spPr>
              <a:xfrm>
                <a:off x="1776300" y="2350700"/>
                <a:ext cx="2113625" cy="1138250"/>
              </a:xfrm>
              <a:custGeom>
                <a:avLst/>
                <a:gdLst/>
                <a:ahLst/>
                <a:cxnLst/>
                <a:rect l="l" t="t" r="r" b="b"/>
                <a:pathLst>
                  <a:path w="84545" h="45530" extrusionOk="0">
                    <a:moveTo>
                      <a:pt x="1346" y="0"/>
                    </a:moveTo>
                    <a:lnTo>
                      <a:pt x="1193" y="31"/>
                    </a:lnTo>
                    <a:lnTo>
                      <a:pt x="1055" y="61"/>
                    </a:lnTo>
                    <a:lnTo>
                      <a:pt x="918" y="122"/>
                    </a:lnTo>
                    <a:lnTo>
                      <a:pt x="780" y="184"/>
                    </a:lnTo>
                    <a:lnTo>
                      <a:pt x="658" y="260"/>
                    </a:lnTo>
                    <a:lnTo>
                      <a:pt x="551" y="337"/>
                    </a:lnTo>
                    <a:lnTo>
                      <a:pt x="444" y="444"/>
                    </a:lnTo>
                    <a:lnTo>
                      <a:pt x="337" y="535"/>
                    </a:lnTo>
                    <a:lnTo>
                      <a:pt x="260" y="658"/>
                    </a:lnTo>
                    <a:lnTo>
                      <a:pt x="184" y="780"/>
                    </a:lnTo>
                    <a:lnTo>
                      <a:pt x="122" y="918"/>
                    </a:lnTo>
                    <a:lnTo>
                      <a:pt x="77" y="1040"/>
                    </a:lnTo>
                    <a:lnTo>
                      <a:pt x="31" y="1193"/>
                    </a:lnTo>
                    <a:lnTo>
                      <a:pt x="15" y="1346"/>
                    </a:lnTo>
                    <a:lnTo>
                      <a:pt x="0" y="1484"/>
                    </a:lnTo>
                    <a:lnTo>
                      <a:pt x="0" y="44031"/>
                    </a:lnTo>
                    <a:lnTo>
                      <a:pt x="15" y="44184"/>
                    </a:lnTo>
                    <a:lnTo>
                      <a:pt x="31" y="44337"/>
                    </a:lnTo>
                    <a:lnTo>
                      <a:pt x="77" y="44474"/>
                    </a:lnTo>
                    <a:lnTo>
                      <a:pt x="122" y="44612"/>
                    </a:lnTo>
                    <a:lnTo>
                      <a:pt x="184" y="44750"/>
                    </a:lnTo>
                    <a:lnTo>
                      <a:pt x="260" y="44872"/>
                    </a:lnTo>
                    <a:lnTo>
                      <a:pt x="337" y="44979"/>
                    </a:lnTo>
                    <a:lnTo>
                      <a:pt x="444" y="45086"/>
                    </a:lnTo>
                    <a:lnTo>
                      <a:pt x="551" y="45193"/>
                    </a:lnTo>
                    <a:lnTo>
                      <a:pt x="658" y="45270"/>
                    </a:lnTo>
                    <a:lnTo>
                      <a:pt x="780" y="45346"/>
                    </a:lnTo>
                    <a:lnTo>
                      <a:pt x="918" y="45407"/>
                    </a:lnTo>
                    <a:lnTo>
                      <a:pt x="1055" y="45453"/>
                    </a:lnTo>
                    <a:lnTo>
                      <a:pt x="1193" y="45499"/>
                    </a:lnTo>
                    <a:lnTo>
                      <a:pt x="1346" y="45514"/>
                    </a:lnTo>
                    <a:lnTo>
                      <a:pt x="1499" y="45530"/>
                    </a:lnTo>
                    <a:lnTo>
                      <a:pt x="83046" y="45530"/>
                    </a:lnTo>
                    <a:lnTo>
                      <a:pt x="83199" y="45514"/>
                    </a:lnTo>
                    <a:lnTo>
                      <a:pt x="83352" y="45499"/>
                    </a:lnTo>
                    <a:lnTo>
                      <a:pt x="83489" y="45453"/>
                    </a:lnTo>
                    <a:lnTo>
                      <a:pt x="83627" y="45407"/>
                    </a:lnTo>
                    <a:lnTo>
                      <a:pt x="83764" y="45346"/>
                    </a:lnTo>
                    <a:lnTo>
                      <a:pt x="83887" y="45270"/>
                    </a:lnTo>
                    <a:lnTo>
                      <a:pt x="83994" y="45193"/>
                    </a:lnTo>
                    <a:lnTo>
                      <a:pt x="84101" y="45086"/>
                    </a:lnTo>
                    <a:lnTo>
                      <a:pt x="84193" y="44979"/>
                    </a:lnTo>
                    <a:lnTo>
                      <a:pt x="84284" y="44872"/>
                    </a:lnTo>
                    <a:lnTo>
                      <a:pt x="84361" y="44750"/>
                    </a:lnTo>
                    <a:lnTo>
                      <a:pt x="84422" y="44612"/>
                    </a:lnTo>
                    <a:lnTo>
                      <a:pt x="84468" y="44474"/>
                    </a:lnTo>
                    <a:lnTo>
                      <a:pt x="84514" y="44337"/>
                    </a:lnTo>
                    <a:lnTo>
                      <a:pt x="84529" y="44184"/>
                    </a:lnTo>
                    <a:lnTo>
                      <a:pt x="84544" y="44031"/>
                    </a:lnTo>
                    <a:lnTo>
                      <a:pt x="84544" y="1484"/>
                    </a:lnTo>
                    <a:lnTo>
                      <a:pt x="84529" y="1346"/>
                    </a:lnTo>
                    <a:lnTo>
                      <a:pt x="84514" y="1193"/>
                    </a:lnTo>
                    <a:lnTo>
                      <a:pt x="84468" y="1040"/>
                    </a:lnTo>
                    <a:lnTo>
                      <a:pt x="84422" y="918"/>
                    </a:lnTo>
                    <a:lnTo>
                      <a:pt x="84361" y="780"/>
                    </a:lnTo>
                    <a:lnTo>
                      <a:pt x="84284" y="658"/>
                    </a:lnTo>
                    <a:lnTo>
                      <a:pt x="84193" y="535"/>
                    </a:lnTo>
                    <a:lnTo>
                      <a:pt x="84101" y="444"/>
                    </a:lnTo>
                    <a:lnTo>
                      <a:pt x="83994" y="337"/>
                    </a:lnTo>
                    <a:lnTo>
                      <a:pt x="83887" y="260"/>
                    </a:lnTo>
                    <a:lnTo>
                      <a:pt x="83764" y="184"/>
                    </a:lnTo>
                    <a:lnTo>
                      <a:pt x="83627" y="122"/>
                    </a:lnTo>
                    <a:lnTo>
                      <a:pt x="83489" y="61"/>
                    </a:lnTo>
                    <a:lnTo>
                      <a:pt x="83352" y="31"/>
                    </a:lnTo>
                    <a:lnTo>
                      <a:pt x="83199" y="0"/>
                    </a:lnTo>
                    <a:close/>
                  </a:path>
                </a:pathLst>
              </a:custGeom>
              <a:solidFill>
                <a:srgbClr val="DB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2"/>
              <p:cNvSpPr/>
              <p:nvPr/>
            </p:nvSpPr>
            <p:spPr>
              <a:xfrm>
                <a:off x="2709600" y="2531150"/>
                <a:ext cx="788425" cy="305150"/>
              </a:xfrm>
              <a:custGeom>
                <a:avLst/>
                <a:gdLst/>
                <a:ahLst/>
                <a:cxnLst/>
                <a:rect l="l" t="t" r="r" b="b"/>
                <a:pathLst>
                  <a:path w="31537" h="12206" extrusionOk="0">
                    <a:moveTo>
                      <a:pt x="15998" y="1"/>
                    </a:moveTo>
                    <a:lnTo>
                      <a:pt x="0" y="12205"/>
                    </a:lnTo>
                    <a:lnTo>
                      <a:pt x="31536" y="12205"/>
                    </a:lnTo>
                    <a:lnTo>
                      <a:pt x="15998"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2"/>
              <p:cNvSpPr/>
              <p:nvPr/>
            </p:nvSpPr>
            <p:spPr>
              <a:xfrm>
                <a:off x="2721075" y="2836275"/>
                <a:ext cx="776950" cy="412950"/>
              </a:xfrm>
              <a:custGeom>
                <a:avLst/>
                <a:gdLst/>
                <a:ahLst/>
                <a:cxnLst/>
                <a:rect l="l" t="t" r="r" b="b"/>
                <a:pathLst>
                  <a:path w="31078" h="16518" extrusionOk="0">
                    <a:moveTo>
                      <a:pt x="0" y="0"/>
                    </a:moveTo>
                    <a:lnTo>
                      <a:pt x="0" y="16517"/>
                    </a:lnTo>
                    <a:lnTo>
                      <a:pt x="31077" y="16517"/>
                    </a:lnTo>
                    <a:lnTo>
                      <a:pt x="310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2"/>
              <p:cNvSpPr/>
              <p:nvPr/>
            </p:nvSpPr>
            <p:spPr>
              <a:xfrm>
                <a:off x="2839600" y="2519675"/>
                <a:ext cx="529575" cy="687875"/>
              </a:xfrm>
              <a:custGeom>
                <a:avLst/>
                <a:gdLst/>
                <a:ahLst/>
                <a:cxnLst/>
                <a:rect l="l" t="t" r="r" b="b"/>
                <a:pathLst>
                  <a:path w="21183" h="27515" extrusionOk="0">
                    <a:moveTo>
                      <a:pt x="0" y="1"/>
                    </a:moveTo>
                    <a:lnTo>
                      <a:pt x="0" y="27514"/>
                    </a:lnTo>
                    <a:lnTo>
                      <a:pt x="21182" y="27514"/>
                    </a:lnTo>
                    <a:lnTo>
                      <a:pt x="21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2"/>
              <p:cNvSpPr/>
              <p:nvPr/>
            </p:nvSpPr>
            <p:spPr>
              <a:xfrm>
                <a:off x="2709600" y="2836275"/>
                <a:ext cx="594175" cy="502425"/>
              </a:xfrm>
              <a:custGeom>
                <a:avLst/>
                <a:gdLst/>
                <a:ahLst/>
                <a:cxnLst/>
                <a:rect l="l" t="t" r="r" b="b"/>
                <a:pathLst>
                  <a:path w="23767" h="20097" extrusionOk="0">
                    <a:moveTo>
                      <a:pt x="0" y="0"/>
                    </a:moveTo>
                    <a:lnTo>
                      <a:pt x="0" y="20096"/>
                    </a:lnTo>
                    <a:lnTo>
                      <a:pt x="23767" y="20096"/>
                    </a:lnTo>
                    <a:lnTo>
                      <a:pt x="4543" y="1163"/>
                    </a:lnTo>
                    <a:lnTo>
                      <a:pt x="4405" y="1025"/>
                    </a:lnTo>
                    <a:lnTo>
                      <a:pt x="4252" y="903"/>
                    </a:lnTo>
                    <a:lnTo>
                      <a:pt x="4099" y="780"/>
                    </a:lnTo>
                    <a:lnTo>
                      <a:pt x="3931" y="658"/>
                    </a:lnTo>
                    <a:lnTo>
                      <a:pt x="3763" y="566"/>
                    </a:lnTo>
                    <a:lnTo>
                      <a:pt x="3594" y="459"/>
                    </a:lnTo>
                    <a:lnTo>
                      <a:pt x="3426" y="383"/>
                    </a:lnTo>
                    <a:lnTo>
                      <a:pt x="3243" y="291"/>
                    </a:lnTo>
                    <a:lnTo>
                      <a:pt x="3059" y="230"/>
                    </a:lnTo>
                    <a:lnTo>
                      <a:pt x="2876" y="168"/>
                    </a:lnTo>
                    <a:lnTo>
                      <a:pt x="2692" y="123"/>
                    </a:lnTo>
                    <a:lnTo>
                      <a:pt x="2493" y="77"/>
                    </a:lnTo>
                    <a:lnTo>
                      <a:pt x="2294" y="46"/>
                    </a:lnTo>
                    <a:lnTo>
                      <a:pt x="2111" y="15"/>
                    </a:lnTo>
                    <a:lnTo>
                      <a:pt x="1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2"/>
              <p:cNvSpPr/>
              <p:nvPr/>
            </p:nvSpPr>
            <p:spPr>
              <a:xfrm>
                <a:off x="2903450" y="2836275"/>
                <a:ext cx="594575" cy="502425"/>
              </a:xfrm>
              <a:custGeom>
                <a:avLst/>
                <a:gdLst/>
                <a:ahLst/>
                <a:cxnLst/>
                <a:rect l="l" t="t" r="r" b="b"/>
                <a:pathLst>
                  <a:path w="23783" h="20097" extrusionOk="0">
                    <a:moveTo>
                      <a:pt x="21871" y="0"/>
                    </a:moveTo>
                    <a:lnTo>
                      <a:pt x="21672" y="15"/>
                    </a:lnTo>
                    <a:lnTo>
                      <a:pt x="21473" y="46"/>
                    </a:lnTo>
                    <a:lnTo>
                      <a:pt x="21274" y="77"/>
                    </a:lnTo>
                    <a:lnTo>
                      <a:pt x="21091" y="123"/>
                    </a:lnTo>
                    <a:lnTo>
                      <a:pt x="20907" y="168"/>
                    </a:lnTo>
                    <a:lnTo>
                      <a:pt x="20708" y="230"/>
                    </a:lnTo>
                    <a:lnTo>
                      <a:pt x="20540" y="291"/>
                    </a:lnTo>
                    <a:lnTo>
                      <a:pt x="20356" y="383"/>
                    </a:lnTo>
                    <a:lnTo>
                      <a:pt x="20173" y="459"/>
                    </a:lnTo>
                    <a:lnTo>
                      <a:pt x="20005" y="566"/>
                    </a:lnTo>
                    <a:lnTo>
                      <a:pt x="19836" y="658"/>
                    </a:lnTo>
                    <a:lnTo>
                      <a:pt x="19683" y="780"/>
                    </a:lnTo>
                    <a:lnTo>
                      <a:pt x="19531" y="903"/>
                    </a:lnTo>
                    <a:lnTo>
                      <a:pt x="19378" y="1025"/>
                    </a:lnTo>
                    <a:lnTo>
                      <a:pt x="19225" y="1163"/>
                    </a:lnTo>
                    <a:lnTo>
                      <a:pt x="0" y="20096"/>
                    </a:lnTo>
                    <a:lnTo>
                      <a:pt x="23782" y="20096"/>
                    </a:lnTo>
                    <a:lnTo>
                      <a:pt x="237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2"/>
              <p:cNvSpPr/>
              <p:nvPr/>
            </p:nvSpPr>
            <p:spPr>
              <a:xfrm>
                <a:off x="2919500" y="2613350"/>
                <a:ext cx="379700" cy="11125"/>
              </a:xfrm>
              <a:custGeom>
                <a:avLst/>
                <a:gdLst/>
                <a:ahLst/>
                <a:cxnLst/>
                <a:rect l="l" t="t" r="r" b="b"/>
                <a:pathLst>
                  <a:path w="15188" h="445" extrusionOk="0">
                    <a:moveTo>
                      <a:pt x="184" y="1"/>
                    </a:moveTo>
                    <a:lnTo>
                      <a:pt x="138" y="16"/>
                    </a:lnTo>
                    <a:lnTo>
                      <a:pt x="77" y="62"/>
                    </a:lnTo>
                    <a:lnTo>
                      <a:pt x="16" y="139"/>
                    </a:lnTo>
                    <a:lnTo>
                      <a:pt x="16" y="169"/>
                    </a:lnTo>
                    <a:lnTo>
                      <a:pt x="1" y="215"/>
                    </a:lnTo>
                    <a:lnTo>
                      <a:pt x="16" y="261"/>
                    </a:lnTo>
                    <a:lnTo>
                      <a:pt x="16" y="307"/>
                    </a:lnTo>
                    <a:lnTo>
                      <a:pt x="77" y="383"/>
                    </a:lnTo>
                    <a:lnTo>
                      <a:pt x="138" y="429"/>
                    </a:lnTo>
                    <a:lnTo>
                      <a:pt x="184" y="444"/>
                    </a:lnTo>
                    <a:lnTo>
                      <a:pt x="15004" y="444"/>
                    </a:lnTo>
                    <a:lnTo>
                      <a:pt x="15050" y="429"/>
                    </a:lnTo>
                    <a:lnTo>
                      <a:pt x="15126" y="383"/>
                    </a:lnTo>
                    <a:lnTo>
                      <a:pt x="15172" y="307"/>
                    </a:lnTo>
                    <a:lnTo>
                      <a:pt x="15187" y="261"/>
                    </a:lnTo>
                    <a:lnTo>
                      <a:pt x="15187" y="215"/>
                    </a:lnTo>
                    <a:lnTo>
                      <a:pt x="15187" y="169"/>
                    </a:lnTo>
                    <a:lnTo>
                      <a:pt x="15172" y="139"/>
                    </a:lnTo>
                    <a:lnTo>
                      <a:pt x="15126" y="62"/>
                    </a:lnTo>
                    <a:lnTo>
                      <a:pt x="15050" y="16"/>
                    </a:lnTo>
                    <a:lnTo>
                      <a:pt x="15004" y="1"/>
                    </a:lnTo>
                    <a:close/>
                  </a:path>
                </a:pathLst>
              </a:custGeom>
              <a:solidFill>
                <a:srgbClr val="DB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2"/>
              <p:cNvSpPr/>
              <p:nvPr/>
            </p:nvSpPr>
            <p:spPr>
              <a:xfrm>
                <a:off x="2919500" y="2693275"/>
                <a:ext cx="379700" cy="11100"/>
              </a:xfrm>
              <a:custGeom>
                <a:avLst/>
                <a:gdLst/>
                <a:ahLst/>
                <a:cxnLst/>
                <a:rect l="l" t="t" r="r" b="b"/>
                <a:pathLst>
                  <a:path w="15188" h="444" extrusionOk="0">
                    <a:moveTo>
                      <a:pt x="184" y="0"/>
                    </a:moveTo>
                    <a:lnTo>
                      <a:pt x="138" y="16"/>
                    </a:lnTo>
                    <a:lnTo>
                      <a:pt x="77" y="62"/>
                    </a:lnTo>
                    <a:lnTo>
                      <a:pt x="16" y="138"/>
                    </a:lnTo>
                    <a:lnTo>
                      <a:pt x="16" y="169"/>
                    </a:lnTo>
                    <a:lnTo>
                      <a:pt x="1" y="214"/>
                    </a:lnTo>
                    <a:lnTo>
                      <a:pt x="16" y="260"/>
                    </a:lnTo>
                    <a:lnTo>
                      <a:pt x="16" y="306"/>
                    </a:lnTo>
                    <a:lnTo>
                      <a:pt x="77" y="383"/>
                    </a:lnTo>
                    <a:lnTo>
                      <a:pt x="138" y="429"/>
                    </a:lnTo>
                    <a:lnTo>
                      <a:pt x="184" y="444"/>
                    </a:lnTo>
                    <a:lnTo>
                      <a:pt x="15004" y="444"/>
                    </a:lnTo>
                    <a:lnTo>
                      <a:pt x="15050" y="429"/>
                    </a:lnTo>
                    <a:lnTo>
                      <a:pt x="15126" y="383"/>
                    </a:lnTo>
                    <a:lnTo>
                      <a:pt x="15172" y="306"/>
                    </a:lnTo>
                    <a:lnTo>
                      <a:pt x="15187" y="260"/>
                    </a:lnTo>
                    <a:lnTo>
                      <a:pt x="15187" y="214"/>
                    </a:lnTo>
                    <a:lnTo>
                      <a:pt x="15187" y="169"/>
                    </a:lnTo>
                    <a:lnTo>
                      <a:pt x="15172" y="138"/>
                    </a:lnTo>
                    <a:lnTo>
                      <a:pt x="15126" y="62"/>
                    </a:lnTo>
                    <a:lnTo>
                      <a:pt x="15050" y="16"/>
                    </a:lnTo>
                    <a:lnTo>
                      <a:pt x="15004" y="0"/>
                    </a:lnTo>
                    <a:close/>
                  </a:path>
                </a:pathLst>
              </a:custGeom>
              <a:solidFill>
                <a:srgbClr val="DB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2"/>
              <p:cNvSpPr/>
              <p:nvPr/>
            </p:nvSpPr>
            <p:spPr>
              <a:xfrm>
                <a:off x="2919500" y="2773175"/>
                <a:ext cx="379700" cy="11125"/>
              </a:xfrm>
              <a:custGeom>
                <a:avLst/>
                <a:gdLst/>
                <a:ahLst/>
                <a:cxnLst/>
                <a:rect l="l" t="t" r="r" b="b"/>
                <a:pathLst>
                  <a:path w="15188" h="445" extrusionOk="0">
                    <a:moveTo>
                      <a:pt x="184" y="1"/>
                    </a:moveTo>
                    <a:lnTo>
                      <a:pt x="138" y="16"/>
                    </a:lnTo>
                    <a:lnTo>
                      <a:pt x="77" y="62"/>
                    </a:lnTo>
                    <a:lnTo>
                      <a:pt x="16" y="138"/>
                    </a:lnTo>
                    <a:lnTo>
                      <a:pt x="16" y="169"/>
                    </a:lnTo>
                    <a:lnTo>
                      <a:pt x="1" y="215"/>
                    </a:lnTo>
                    <a:lnTo>
                      <a:pt x="16" y="261"/>
                    </a:lnTo>
                    <a:lnTo>
                      <a:pt x="16" y="307"/>
                    </a:lnTo>
                    <a:lnTo>
                      <a:pt x="77" y="383"/>
                    </a:lnTo>
                    <a:lnTo>
                      <a:pt x="138" y="429"/>
                    </a:lnTo>
                    <a:lnTo>
                      <a:pt x="184" y="444"/>
                    </a:lnTo>
                    <a:lnTo>
                      <a:pt x="15004" y="444"/>
                    </a:lnTo>
                    <a:lnTo>
                      <a:pt x="15050" y="429"/>
                    </a:lnTo>
                    <a:lnTo>
                      <a:pt x="15126" y="383"/>
                    </a:lnTo>
                    <a:lnTo>
                      <a:pt x="15172" y="307"/>
                    </a:lnTo>
                    <a:lnTo>
                      <a:pt x="15187" y="261"/>
                    </a:lnTo>
                    <a:lnTo>
                      <a:pt x="15187" y="215"/>
                    </a:lnTo>
                    <a:lnTo>
                      <a:pt x="15187" y="169"/>
                    </a:lnTo>
                    <a:lnTo>
                      <a:pt x="15172" y="138"/>
                    </a:lnTo>
                    <a:lnTo>
                      <a:pt x="15126" y="62"/>
                    </a:lnTo>
                    <a:lnTo>
                      <a:pt x="15050" y="16"/>
                    </a:lnTo>
                    <a:lnTo>
                      <a:pt x="15004" y="1"/>
                    </a:lnTo>
                    <a:close/>
                  </a:path>
                </a:pathLst>
              </a:custGeom>
              <a:solidFill>
                <a:srgbClr val="DB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2"/>
              <p:cNvSpPr/>
              <p:nvPr/>
            </p:nvSpPr>
            <p:spPr>
              <a:xfrm>
                <a:off x="2919500" y="2853100"/>
                <a:ext cx="181650" cy="11100"/>
              </a:xfrm>
              <a:custGeom>
                <a:avLst/>
                <a:gdLst/>
                <a:ahLst/>
                <a:cxnLst/>
                <a:rect l="l" t="t" r="r" b="b"/>
                <a:pathLst>
                  <a:path w="7266" h="444" extrusionOk="0">
                    <a:moveTo>
                      <a:pt x="184" y="0"/>
                    </a:moveTo>
                    <a:lnTo>
                      <a:pt x="138" y="15"/>
                    </a:lnTo>
                    <a:lnTo>
                      <a:pt x="77" y="61"/>
                    </a:lnTo>
                    <a:lnTo>
                      <a:pt x="16" y="138"/>
                    </a:lnTo>
                    <a:lnTo>
                      <a:pt x="16" y="168"/>
                    </a:lnTo>
                    <a:lnTo>
                      <a:pt x="1" y="214"/>
                    </a:lnTo>
                    <a:lnTo>
                      <a:pt x="16" y="260"/>
                    </a:lnTo>
                    <a:lnTo>
                      <a:pt x="16" y="306"/>
                    </a:lnTo>
                    <a:lnTo>
                      <a:pt x="77" y="382"/>
                    </a:lnTo>
                    <a:lnTo>
                      <a:pt x="138" y="428"/>
                    </a:lnTo>
                    <a:lnTo>
                      <a:pt x="184" y="444"/>
                    </a:lnTo>
                    <a:lnTo>
                      <a:pt x="7082" y="444"/>
                    </a:lnTo>
                    <a:lnTo>
                      <a:pt x="7128" y="428"/>
                    </a:lnTo>
                    <a:lnTo>
                      <a:pt x="7189" y="382"/>
                    </a:lnTo>
                    <a:lnTo>
                      <a:pt x="7250" y="306"/>
                    </a:lnTo>
                    <a:lnTo>
                      <a:pt x="7250" y="260"/>
                    </a:lnTo>
                    <a:lnTo>
                      <a:pt x="7265" y="214"/>
                    </a:lnTo>
                    <a:lnTo>
                      <a:pt x="7250" y="168"/>
                    </a:lnTo>
                    <a:lnTo>
                      <a:pt x="7250" y="138"/>
                    </a:lnTo>
                    <a:lnTo>
                      <a:pt x="7189" y="61"/>
                    </a:lnTo>
                    <a:lnTo>
                      <a:pt x="7128" y="15"/>
                    </a:lnTo>
                    <a:lnTo>
                      <a:pt x="7082" y="0"/>
                    </a:lnTo>
                    <a:close/>
                  </a:path>
                </a:pathLst>
              </a:custGeom>
              <a:solidFill>
                <a:srgbClr val="DB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2"/>
              <p:cNvSpPr/>
              <p:nvPr/>
            </p:nvSpPr>
            <p:spPr>
              <a:xfrm>
                <a:off x="1776300" y="3661750"/>
                <a:ext cx="2114000" cy="563600"/>
              </a:xfrm>
              <a:custGeom>
                <a:avLst/>
                <a:gdLst/>
                <a:ahLst/>
                <a:cxnLst/>
                <a:rect l="l" t="t" r="r" b="b"/>
                <a:pathLst>
                  <a:path w="84560" h="22544" extrusionOk="0">
                    <a:moveTo>
                      <a:pt x="2309" y="0"/>
                    </a:moveTo>
                    <a:lnTo>
                      <a:pt x="2080" y="16"/>
                    </a:lnTo>
                    <a:lnTo>
                      <a:pt x="1851" y="62"/>
                    </a:lnTo>
                    <a:lnTo>
                      <a:pt x="1621" y="108"/>
                    </a:lnTo>
                    <a:lnTo>
                      <a:pt x="1422" y="184"/>
                    </a:lnTo>
                    <a:lnTo>
                      <a:pt x="1208" y="291"/>
                    </a:lnTo>
                    <a:lnTo>
                      <a:pt x="1025" y="398"/>
                    </a:lnTo>
                    <a:lnTo>
                      <a:pt x="841" y="536"/>
                    </a:lnTo>
                    <a:lnTo>
                      <a:pt x="673" y="689"/>
                    </a:lnTo>
                    <a:lnTo>
                      <a:pt x="535" y="857"/>
                    </a:lnTo>
                    <a:lnTo>
                      <a:pt x="398" y="1025"/>
                    </a:lnTo>
                    <a:lnTo>
                      <a:pt x="275" y="1224"/>
                    </a:lnTo>
                    <a:lnTo>
                      <a:pt x="184" y="1423"/>
                    </a:lnTo>
                    <a:lnTo>
                      <a:pt x="107" y="1637"/>
                    </a:lnTo>
                    <a:lnTo>
                      <a:pt x="46" y="1851"/>
                    </a:lnTo>
                    <a:lnTo>
                      <a:pt x="15" y="2080"/>
                    </a:lnTo>
                    <a:lnTo>
                      <a:pt x="0" y="2325"/>
                    </a:lnTo>
                    <a:lnTo>
                      <a:pt x="0" y="20219"/>
                    </a:lnTo>
                    <a:lnTo>
                      <a:pt x="15" y="20464"/>
                    </a:lnTo>
                    <a:lnTo>
                      <a:pt x="46" y="20693"/>
                    </a:lnTo>
                    <a:lnTo>
                      <a:pt x="107" y="20907"/>
                    </a:lnTo>
                    <a:lnTo>
                      <a:pt x="184" y="21121"/>
                    </a:lnTo>
                    <a:lnTo>
                      <a:pt x="275" y="21335"/>
                    </a:lnTo>
                    <a:lnTo>
                      <a:pt x="398" y="21519"/>
                    </a:lnTo>
                    <a:lnTo>
                      <a:pt x="535" y="21702"/>
                    </a:lnTo>
                    <a:lnTo>
                      <a:pt x="673" y="21855"/>
                    </a:lnTo>
                    <a:lnTo>
                      <a:pt x="841" y="22008"/>
                    </a:lnTo>
                    <a:lnTo>
                      <a:pt x="1025" y="22146"/>
                    </a:lnTo>
                    <a:lnTo>
                      <a:pt x="1208" y="22253"/>
                    </a:lnTo>
                    <a:lnTo>
                      <a:pt x="1422" y="22360"/>
                    </a:lnTo>
                    <a:lnTo>
                      <a:pt x="1621" y="22436"/>
                    </a:lnTo>
                    <a:lnTo>
                      <a:pt x="1851" y="22498"/>
                    </a:lnTo>
                    <a:lnTo>
                      <a:pt x="2080" y="22528"/>
                    </a:lnTo>
                    <a:lnTo>
                      <a:pt x="2309" y="22543"/>
                    </a:lnTo>
                    <a:lnTo>
                      <a:pt x="82250" y="22543"/>
                    </a:lnTo>
                    <a:lnTo>
                      <a:pt x="82480" y="22528"/>
                    </a:lnTo>
                    <a:lnTo>
                      <a:pt x="82709" y="22498"/>
                    </a:lnTo>
                    <a:lnTo>
                      <a:pt x="82939" y="22436"/>
                    </a:lnTo>
                    <a:lnTo>
                      <a:pt x="83153" y="22360"/>
                    </a:lnTo>
                    <a:lnTo>
                      <a:pt x="83352" y="22253"/>
                    </a:lnTo>
                    <a:lnTo>
                      <a:pt x="83535" y="22146"/>
                    </a:lnTo>
                    <a:lnTo>
                      <a:pt x="83719" y="22008"/>
                    </a:lnTo>
                    <a:lnTo>
                      <a:pt x="83887" y="21855"/>
                    </a:lnTo>
                    <a:lnTo>
                      <a:pt x="84040" y="21702"/>
                    </a:lnTo>
                    <a:lnTo>
                      <a:pt x="84162" y="21519"/>
                    </a:lnTo>
                    <a:lnTo>
                      <a:pt x="84284" y="21335"/>
                    </a:lnTo>
                    <a:lnTo>
                      <a:pt x="84376" y="21121"/>
                    </a:lnTo>
                    <a:lnTo>
                      <a:pt x="84453" y="20907"/>
                    </a:lnTo>
                    <a:lnTo>
                      <a:pt x="84514" y="20693"/>
                    </a:lnTo>
                    <a:lnTo>
                      <a:pt x="84544" y="20464"/>
                    </a:lnTo>
                    <a:lnTo>
                      <a:pt x="84560" y="20219"/>
                    </a:lnTo>
                    <a:lnTo>
                      <a:pt x="84560" y="2325"/>
                    </a:lnTo>
                    <a:lnTo>
                      <a:pt x="84544" y="2080"/>
                    </a:lnTo>
                    <a:lnTo>
                      <a:pt x="84514" y="1851"/>
                    </a:lnTo>
                    <a:lnTo>
                      <a:pt x="84453" y="1637"/>
                    </a:lnTo>
                    <a:lnTo>
                      <a:pt x="84376" y="1423"/>
                    </a:lnTo>
                    <a:lnTo>
                      <a:pt x="84284" y="1224"/>
                    </a:lnTo>
                    <a:lnTo>
                      <a:pt x="84162" y="1025"/>
                    </a:lnTo>
                    <a:lnTo>
                      <a:pt x="84040" y="857"/>
                    </a:lnTo>
                    <a:lnTo>
                      <a:pt x="83887" y="689"/>
                    </a:lnTo>
                    <a:lnTo>
                      <a:pt x="83719" y="536"/>
                    </a:lnTo>
                    <a:lnTo>
                      <a:pt x="83535" y="398"/>
                    </a:lnTo>
                    <a:lnTo>
                      <a:pt x="83352" y="291"/>
                    </a:lnTo>
                    <a:lnTo>
                      <a:pt x="83153" y="184"/>
                    </a:lnTo>
                    <a:lnTo>
                      <a:pt x="82939" y="108"/>
                    </a:lnTo>
                    <a:lnTo>
                      <a:pt x="82709" y="62"/>
                    </a:lnTo>
                    <a:lnTo>
                      <a:pt x="82480" y="16"/>
                    </a:lnTo>
                    <a:lnTo>
                      <a:pt x="82250" y="0"/>
                    </a:lnTo>
                    <a:close/>
                  </a:path>
                </a:pathLst>
              </a:custGeom>
              <a:solidFill>
                <a:srgbClr val="DB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2"/>
              <p:cNvSpPr/>
              <p:nvPr/>
            </p:nvSpPr>
            <p:spPr>
              <a:xfrm>
                <a:off x="2656450" y="3828825"/>
                <a:ext cx="241675" cy="241300"/>
              </a:xfrm>
              <a:custGeom>
                <a:avLst/>
                <a:gdLst/>
                <a:ahLst/>
                <a:cxnLst/>
                <a:rect l="l" t="t" r="r" b="b"/>
                <a:pathLst>
                  <a:path w="9667" h="9652" extrusionOk="0">
                    <a:moveTo>
                      <a:pt x="4589" y="1"/>
                    </a:moveTo>
                    <a:lnTo>
                      <a:pt x="4344" y="16"/>
                    </a:lnTo>
                    <a:lnTo>
                      <a:pt x="4099" y="47"/>
                    </a:lnTo>
                    <a:lnTo>
                      <a:pt x="3855" y="93"/>
                    </a:lnTo>
                    <a:lnTo>
                      <a:pt x="3625" y="154"/>
                    </a:lnTo>
                    <a:lnTo>
                      <a:pt x="3396" y="215"/>
                    </a:lnTo>
                    <a:lnTo>
                      <a:pt x="3166" y="291"/>
                    </a:lnTo>
                    <a:lnTo>
                      <a:pt x="2952" y="368"/>
                    </a:lnTo>
                    <a:lnTo>
                      <a:pt x="2738" y="475"/>
                    </a:lnTo>
                    <a:lnTo>
                      <a:pt x="2539" y="582"/>
                    </a:lnTo>
                    <a:lnTo>
                      <a:pt x="2325" y="689"/>
                    </a:lnTo>
                    <a:lnTo>
                      <a:pt x="2142" y="827"/>
                    </a:lnTo>
                    <a:lnTo>
                      <a:pt x="1943" y="949"/>
                    </a:lnTo>
                    <a:lnTo>
                      <a:pt x="1759" y="1102"/>
                    </a:lnTo>
                    <a:lnTo>
                      <a:pt x="1591" y="1255"/>
                    </a:lnTo>
                    <a:lnTo>
                      <a:pt x="1423" y="1408"/>
                    </a:lnTo>
                    <a:lnTo>
                      <a:pt x="1255" y="1576"/>
                    </a:lnTo>
                    <a:lnTo>
                      <a:pt x="1102" y="1744"/>
                    </a:lnTo>
                    <a:lnTo>
                      <a:pt x="964" y="1928"/>
                    </a:lnTo>
                    <a:lnTo>
                      <a:pt x="826" y="2127"/>
                    </a:lnTo>
                    <a:lnTo>
                      <a:pt x="704" y="2325"/>
                    </a:lnTo>
                    <a:lnTo>
                      <a:pt x="582" y="2524"/>
                    </a:lnTo>
                    <a:lnTo>
                      <a:pt x="475" y="2723"/>
                    </a:lnTo>
                    <a:lnTo>
                      <a:pt x="383" y="2937"/>
                    </a:lnTo>
                    <a:lnTo>
                      <a:pt x="306" y="3167"/>
                    </a:lnTo>
                    <a:lnTo>
                      <a:pt x="230" y="3381"/>
                    </a:lnTo>
                    <a:lnTo>
                      <a:pt x="153" y="3610"/>
                    </a:lnTo>
                    <a:lnTo>
                      <a:pt x="108" y="3855"/>
                    </a:lnTo>
                    <a:lnTo>
                      <a:pt x="62" y="4084"/>
                    </a:lnTo>
                    <a:lnTo>
                      <a:pt x="31" y="4329"/>
                    </a:lnTo>
                    <a:lnTo>
                      <a:pt x="16" y="4574"/>
                    </a:lnTo>
                    <a:lnTo>
                      <a:pt x="1" y="4818"/>
                    </a:lnTo>
                    <a:lnTo>
                      <a:pt x="16" y="5063"/>
                    </a:lnTo>
                    <a:lnTo>
                      <a:pt x="31" y="5308"/>
                    </a:lnTo>
                    <a:lnTo>
                      <a:pt x="62" y="5552"/>
                    </a:lnTo>
                    <a:lnTo>
                      <a:pt x="108" y="5797"/>
                    </a:lnTo>
                    <a:lnTo>
                      <a:pt x="153" y="6027"/>
                    </a:lnTo>
                    <a:lnTo>
                      <a:pt x="230" y="6256"/>
                    </a:lnTo>
                    <a:lnTo>
                      <a:pt x="306" y="6485"/>
                    </a:lnTo>
                    <a:lnTo>
                      <a:pt x="383" y="6700"/>
                    </a:lnTo>
                    <a:lnTo>
                      <a:pt x="475" y="6914"/>
                    </a:lnTo>
                    <a:lnTo>
                      <a:pt x="582" y="7128"/>
                    </a:lnTo>
                    <a:lnTo>
                      <a:pt x="704" y="7327"/>
                    </a:lnTo>
                    <a:lnTo>
                      <a:pt x="826" y="7525"/>
                    </a:lnTo>
                    <a:lnTo>
                      <a:pt x="964" y="7709"/>
                    </a:lnTo>
                    <a:lnTo>
                      <a:pt x="1102" y="7892"/>
                    </a:lnTo>
                    <a:lnTo>
                      <a:pt x="1255" y="8061"/>
                    </a:lnTo>
                    <a:lnTo>
                      <a:pt x="1423" y="8229"/>
                    </a:lnTo>
                    <a:lnTo>
                      <a:pt x="1591" y="8397"/>
                    </a:lnTo>
                    <a:lnTo>
                      <a:pt x="1759" y="8550"/>
                    </a:lnTo>
                    <a:lnTo>
                      <a:pt x="1943" y="8688"/>
                    </a:lnTo>
                    <a:lnTo>
                      <a:pt x="2142" y="8825"/>
                    </a:lnTo>
                    <a:lnTo>
                      <a:pt x="2325" y="8948"/>
                    </a:lnTo>
                    <a:lnTo>
                      <a:pt x="2539" y="9070"/>
                    </a:lnTo>
                    <a:lnTo>
                      <a:pt x="2738" y="9177"/>
                    </a:lnTo>
                    <a:lnTo>
                      <a:pt x="2952" y="9269"/>
                    </a:lnTo>
                    <a:lnTo>
                      <a:pt x="3166" y="9361"/>
                    </a:lnTo>
                    <a:lnTo>
                      <a:pt x="3396" y="9437"/>
                    </a:lnTo>
                    <a:lnTo>
                      <a:pt x="3625" y="9498"/>
                    </a:lnTo>
                    <a:lnTo>
                      <a:pt x="3855" y="9544"/>
                    </a:lnTo>
                    <a:lnTo>
                      <a:pt x="4099" y="9590"/>
                    </a:lnTo>
                    <a:lnTo>
                      <a:pt x="4344" y="9621"/>
                    </a:lnTo>
                    <a:lnTo>
                      <a:pt x="4589" y="9636"/>
                    </a:lnTo>
                    <a:lnTo>
                      <a:pt x="4833" y="9651"/>
                    </a:lnTo>
                    <a:lnTo>
                      <a:pt x="5078" y="9636"/>
                    </a:lnTo>
                    <a:lnTo>
                      <a:pt x="5323" y="9621"/>
                    </a:lnTo>
                    <a:lnTo>
                      <a:pt x="5567" y="9590"/>
                    </a:lnTo>
                    <a:lnTo>
                      <a:pt x="5812" y="9544"/>
                    </a:lnTo>
                    <a:lnTo>
                      <a:pt x="6042" y="9498"/>
                    </a:lnTo>
                    <a:lnTo>
                      <a:pt x="6271" y="9437"/>
                    </a:lnTo>
                    <a:lnTo>
                      <a:pt x="6485" y="9361"/>
                    </a:lnTo>
                    <a:lnTo>
                      <a:pt x="6714" y="9269"/>
                    </a:lnTo>
                    <a:lnTo>
                      <a:pt x="6929" y="9177"/>
                    </a:lnTo>
                    <a:lnTo>
                      <a:pt x="7127" y="9070"/>
                    </a:lnTo>
                    <a:lnTo>
                      <a:pt x="7342" y="8948"/>
                    </a:lnTo>
                    <a:lnTo>
                      <a:pt x="7525" y="8825"/>
                    </a:lnTo>
                    <a:lnTo>
                      <a:pt x="7724" y="8688"/>
                    </a:lnTo>
                    <a:lnTo>
                      <a:pt x="7907" y="8550"/>
                    </a:lnTo>
                    <a:lnTo>
                      <a:pt x="8076" y="8397"/>
                    </a:lnTo>
                    <a:lnTo>
                      <a:pt x="8244" y="8229"/>
                    </a:lnTo>
                    <a:lnTo>
                      <a:pt x="8412" y="8061"/>
                    </a:lnTo>
                    <a:lnTo>
                      <a:pt x="8550" y="7892"/>
                    </a:lnTo>
                    <a:lnTo>
                      <a:pt x="8703" y="7709"/>
                    </a:lnTo>
                    <a:lnTo>
                      <a:pt x="8840" y="7525"/>
                    </a:lnTo>
                    <a:lnTo>
                      <a:pt x="8963" y="7327"/>
                    </a:lnTo>
                    <a:lnTo>
                      <a:pt x="9070" y="7128"/>
                    </a:lnTo>
                    <a:lnTo>
                      <a:pt x="9177" y="6914"/>
                    </a:lnTo>
                    <a:lnTo>
                      <a:pt x="9284" y="6700"/>
                    </a:lnTo>
                    <a:lnTo>
                      <a:pt x="9360" y="6485"/>
                    </a:lnTo>
                    <a:lnTo>
                      <a:pt x="9437" y="6256"/>
                    </a:lnTo>
                    <a:lnTo>
                      <a:pt x="9513" y="6027"/>
                    </a:lnTo>
                    <a:lnTo>
                      <a:pt x="9559" y="5797"/>
                    </a:lnTo>
                    <a:lnTo>
                      <a:pt x="9605" y="5552"/>
                    </a:lnTo>
                    <a:lnTo>
                      <a:pt x="9636" y="5308"/>
                    </a:lnTo>
                    <a:lnTo>
                      <a:pt x="9651" y="5063"/>
                    </a:lnTo>
                    <a:lnTo>
                      <a:pt x="9666" y="4818"/>
                    </a:lnTo>
                    <a:lnTo>
                      <a:pt x="9651" y="4574"/>
                    </a:lnTo>
                    <a:lnTo>
                      <a:pt x="9636" y="4329"/>
                    </a:lnTo>
                    <a:lnTo>
                      <a:pt x="9605" y="4084"/>
                    </a:lnTo>
                    <a:lnTo>
                      <a:pt x="9559" y="3855"/>
                    </a:lnTo>
                    <a:lnTo>
                      <a:pt x="9513" y="3610"/>
                    </a:lnTo>
                    <a:lnTo>
                      <a:pt x="9437" y="3381"/>
                    </a:lnTo>
                    <a:lnTo>
                      <a:pt x="9360" y="3167"/>
                    </a:lnTo>
                    <a:lnTo>
                      <a:pt x="9284" y="2937"/>
                    </a:lnTo>
                    <a:lnTo>
                      <a:pt x="9177" y="2723"/>
                    </a:lnTo>
                    <a:lnTo>
                      <a:pt x="9070" y="2524"/>
                    </a:lnTo>
                    <a:lnTo>
                      <a:pt x="8963" y="2325"/>
                    </a:lnTo>
                    <a:lnTo>
                      <a:pt x="8840" y="2127"/>
                    </a:lnTo>
                    <a:lnTo>
                      <a:pt x="8703" y="1928"/>
                    </a:lnTo>
                    <a:lnTo>
                      <a:pt x="8550" y="1744"/>
                    </a:lnTo>
                    <a:lnTo>
                      <a:pt x="8412" y="1576"/>
                    </a:lnTo>
                    <a:lnTo>
                      <a:pt x="8244" y="1408"/>
                    </a:lnTo>
                    <a:lnTo>
                      <a:pt x="8076" y="1255"/>
                    </a:lnTo>
                    <a:lnTo>
                      <a:pt x="7907" y="1102"/>
                    </a:lnTo>
                    <a:lnTo>
                      <a:pt x="7724" y="949"/>
                    </a:lnTo>
                    <a:lnTo>
                      <a:pt x="7525" y="827"/>
                    </a:lnTo>
                    <a:lnTo>
                      <a:pt x="7342" y="689"/>
                    </a:lnTo>
                    <a:lnTo>
                      <a:pt x="7127" y="582"/>
                    </a:lnTo>
                    <a:lnTo>
                      <a:pt x="6929" y="475"/>
                    </a:lnTo>
                    <a:lnTo>
                      <a:pt x="6714" y="368"/>
                    </a:lnTo>
                    <a:lnTo>
                      <a:pt x="6485" y="291"/>
                    </a:lnTo>
                    <a:lnTo>
                      <a:pt x="6271" y="215"/>
                    </a:lnTo>
                    <a:lnTo>
                      <a:pt x="6042" y="154"/>
                    </a:lnTo>
                    <a:lnTo>
                      <a:pt x="5812" y="93"/>
                    </a:lnTo>
                    <a:lnTo>
                      <a:pt x="5567" y="47"/>
                    </a:lnTo>
                    <a:lnTo>
                      <a:pt x="5323" y="16"/>
                    </a:lnTo>
                    <a:lnTo>
                      <a:pt x="50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2"/>
              <p:cNvSpPr/>
              <p:nvPr/>
            </p:nvSpPr>
            <p:spPr>
              <a:xfrm>
                <a:off x="3017375" y="3945825"/>
                <a:ext cx="694750" cy="15700"/>
              </a:xfrm>
              <a:custGeom>
                <a:avLst/>
                <a:gdLst/>
                <a:ahLst/>
                <a:cxnLst/>
                <a:rect l="l" t="t" r="r" b="b"/>
                <a:pathLst>
                  <a:path w="27790" h="628" extrusionOk="0">
                    <a:moveTo>
                      <a:pt x="322" y="1"/>
                    </a:moveTo>
                    <a:lnTo>
                      <a:pt x="261" y="16"/>
                    </a:lnTo>
                    <a:lnTo>
                      <a:pt x="200" y="31"/>
                    </a:lnTo>
                    <a:lnTo>
                      <a:pt x="139" y="62"/>
                    </a:lnTo>
                    <a:lnTo>
                      <a:pt x="93" y="93"/>
                    </a:lnTo>
                    <a:lnTo>
                      <a:pt x="62" y="138"/>
                    </a:lnTo>
                    <a:lnTo>
                      <a:pt x="31" y="200"/>
                    </a:lnTo>
                    <a:lnTo>
                      <a:pt x="16" y="261"/>
                    </a:lnTo>
                    <a:lnTo>
                      <a:pt x="1" y="322"/>
                    </a:lnTo>
                    <a:lnTo>
                      <a:pt x="16" y="383"/>
                    </a:lnTo>
                    <a:lnTo>
                      <a:pt x="31" y="444"/>
                    </a:lnTo>
                    <a:lnTo>
                      <a:pt x="62" y="490"/>
                    </a:lnTo>
                    <a:lnTo>
                      <a:pt x="93" y="536"/>
                    </a:lnTo>
                    <a:lnTo>
                      <a:pt x="139" y="582"/>
                    </a:lnTo>
                    <a:lnTo>
                      <a:pt x="200" y="612"/>
                    </a:lnTo>
                    <a:lnTo>
                      <a:pt x="261" y="628"/>
                    </a:lnTo>
                    <a:lnTo>
                      <a:pt x="27545" y="628"/>
                    </a:lnTo>
                    <a:lnTo>
                      <a:pt x="27606" y="612"/>
                    </a:lnTo>
                    <a:lnTo>
                      <a:pt x="27652" y="582"/>
                    </a:lnTo>
                    <a:lnTo>
                      <a:pt x="27698" y="536"/>
                    </a:lnTo>
                    <a:lnTo>
                      <a:pt x="27744" y="490"/>
                    </a:lnTo>
                    <a:lnTo>
                      <a:pt x="27774" y="444"/>
                    </a:lnTo>
                    <a:lnTo>
                      <a:pt x="27790" y="383"/>
                    </a:lnTo>
                    <a:lnTo>
                      <a:pt x="27790" y="322"/>
                    </a:lnTo>
                    <a:lnTo>
                      <a:pt x="27790" y="261"/>
                    </a:lnTo>
                    <a:lnTo>
                      <a:pt x="27774" y="200"/>
                    </a:lnTo>
                    <a:lnTo>
                      <a:pt x="27744" y="138"/>
                    </a:lnTo>
                    <a:lnTo>
                      <a:pt x="27698" y="93"/>
                    </a:lnTo>
                    <a:lnTo>
                      <a:pt x="27652" y="62"/>
                    </a:lnTo>
                    <a:lnTo>
                      <a:pt x="27606" y="31"/>
                    </a:lnTo>
                    <a:lnTo>
                      <a:pt x="27545" y="16"/>
                    </a:lnTo>
                    <a:lnTo>
                      <a:pt x="274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2"/>
              <p:cNvSpPr/>
              <p:nvPr/>
            </p:nvSpPr>
            <p:spPr>
              <a:xfrm>
                <a:off x="3017375" y="3857125"/>
                <a:ext cx="443175" cy="15700"/>
              </a:xfrm>
              <a:custGeom>
                <a:avLst/>
                <a:gdLst/>
                <a:ahLst/>
                <a:cxnLst/>
                <a:rect l="l" t="t" r="r" b="b"/>
                <a:pathLst>
                  <a:path w="17727" h="628" extrusionOk="0">
                    <a:moveTo>
                      <a:pt x="322" y="1"/>
                    </a:moveTo>
                    <a:lnTo>
                      <a:pt x="261" y="16"/>
                    </a:lnTo>
                    <a:lnTo>
                      <a:pt x="200" y="31"/>
                    </a:lnTo>
                    <a:lnTo>
                      <a:pt x="139" y="62"/>
                    </a:lnTo>
                    <a:lnTo>
                      <a:pt x="93" y="92"/>
                    </a:lnTo>
                    <a:lnTo>
                      <a:pt x="62" y="138"/>
                    </a:lnTo>
                    <a:lnTo>
                      <a:pt x="31" y="199"/>
                    </a:lnTo>
                    <a:lnTo>
                      <a:pt x="16" y="245"/>
                    </a:lnTo>
                    <a:lnTo>
                      <a:pt x="1" y="322"/>
                    </a:lnTo>
                    <a:lnTo>
                      <a:pt x="16" y="383"/>
                    </a:lnTo>
                    <a:lnTo>
                      <a:pt x="31" y="444"/>
                    </a:lnTo>
                    <a:lnTo>
                      <a:pt x="62" y="490"/>
                    </a:lnTo>
                    <a:lnTo>
                      <a:pt x="93" y="536"/>
                    </a:lnTo>
                    <a:lnTo>
                      <a:pt x="139" y="582"/>
                    </a:lnTo>
                    <a:lnTo>
                      <a:pt x="200" y="597"/>
                    </a:lnTo>
                    <a:lnTo>
                      <a:pt x="261" y="628"/>
                    </a:lnTo>
                    <a:lnTo>
                      <a:pt x="17482" y="628"/>
                    </a:lnTo>
                    <a:lnTo>
                      <a:pt x="17543" y="597"/>
                    </a:lnTo>
                    <a:lnTo>
                      <a:pt x="17589" y="582"/>
                    </a:lnTo>
                    <a:lnTo>
                      <a:pt x="17635" y="536"/>
                    </a:lnTo>
                    <a:lnTo>
                      <a:pt x="17681" y="490"/>
                    </a:lnTo>
                    <a:lnTo>
                      <a:pt x="17696" y="444"/>
                    </a:lnTo>
                    <a:lnTo>
                      <a:pt x="17726" y="383"/>
                    </a:lnTo>
                    <a:lnTo>
                      <a:pt x="17726" y="322"/>
                    </a:lnTo>
                    <a:lnTo>
                      <a:pt x="17726" y="245"/>
                    </a:lnTo>
                    <a:lnTo>
                      <a:pt x="17696" y="199"/>
                    </a:lnTo>
                    <a:lnTo>
                      <a:pt x="17681" y="138"/>
                    </a:lnTo>
                    <a:lnTo>
                      <a:pt x="17635" y="92"/>
                    </a:lnTo>
                    <a:lnTo>
                      <a:pt x="17589" y="62"/>
                    </a:lnTo>
                    <a:lnTo>
                      <a:pt x="17543" y="31"/>
                    </a:lnTo>
                    <a:lnTo>
                      <a:pt x="17482" y="16"/>
                    </a:lnTo>
                    <a:lnTo>
                      <a:pt x="17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2"/>
              <p:cNvSpPr/>
              <p:nvPr/>
            </p:nvSpPr>
            <p:spPr>
              <a:xfrm>
                <a:off x="3017375" y="4036450"/>
                <a:ext cx="144950" cy="15700"/>
              </a:xfrm>
              <a:custGeom>
                <a:avLst/>
                <a:gdLst/>
                <a:ahLst/>
                <a:cxnLst/>
                <a:rect l="l" t="t" r="r" b="b"/>
                <a:pathLst>
                  <a:path w="5798" h="628" extrusionOk="0">
                    <a:moveTo>
                      <a:pt x="322" y="0"/>
                    </a:moveTo>
                    <a:lnTo>
                      <a:pt x="261" y="16"/>
                    </a:lnTo>
                    <a:lnTo>
                      <a:pt x="200" y="31"/>
                    </a:lnTo>
                    <a:lnTo>
                      <a:pt x="139" y="62"/>
                    </a:lnTo>
                    <a:lnTo>
                      <a:pt x="93" y="92"/>
                    </a:lnTo>
                    <a:lnTo>
                      <a:pt x="62" y="138"/>
                    </a:lnTo>
                    <a:lnTo>
                      <a:pt x="31" y="199"/>
                    </a:lnTo>
                    <a:lnTo>
                      <a:pt x="16" y="245"/>
                    </a:lnTo>
                    <a:lnTo>
                      <a:pt x="1" y="322"/>
                    </a:lnTo>
                    <a:lnTo>
                      <a:pt x="16" y="383"/>
                    </a:lnTo>
                    <a:lnTo>
                      <a:pt x="31" y="444"/>
                    </a:lnTo>
                    <a:lnTo>
                      <a:pt x="62" y="490"/>
                    </a:lnTo>
                    <a:lnTo>
                      <a:pt x="93" y="536"/>
                    </a:lnTo>
                    <a:lnTo>
                      <a:pt x="139" y="582"/>
                    </a:lnTo>
                    <a:lnTo>
                      <a:pt x="200" y="597"/>
                    </a:lnTo>
                    <a:lnTo>
                      <a:pt x="261" y="627"/>
                    </a:lnTo>
                    <a:lnTo>
                      <a:pt x="5553" y="627"/>
                    </a:lnTo>
                    <a:lnTo>
                      <a:pt x="5614" y="597"/>
                    </a:lnTo>
                    <a:lnTo>
                      <a:pt x="5660" y="582"/>
                    </a:lnTo>
                    <a:lnTo>
                      <a:pt x="5705" y="536"/>
                    </a:lnTo>
                    <a:lnTo>
                      <a:pt x="5751" y="490"/>
                    </a:lnTo>
                    <a:lnTo>
                      <a:pt x="5767" y="444"/>
                    </a:lnTo>
                    <a:lnTo>
                      <a:pt x="5797" y="383"/>
                    </a:lnTo>
                    <a:lnTo>
                      <a:pt x="5797" y="322"/>
                    </a:lnTo>
                    <a:lnTo>
                      <a:pt x="5797" y="245"/>
                    </a:lnTo>
                    <a:lnTo>
                      <a:pt x="5767" y="199"/>
                    </a:lnTo>
                    <a:lnTo>
                      <a:pt x="5751" y="138"/>
                    </a:lnTo>
                    <a:lnTo>
                      <a:pt x="5705" y="92"/>
                    </a:lnTo>
                    <a:lnTo>
                      <a:pt x="5660" y="62"/>
                    </a:lnTo>
                    <a:lnTo>
                      <a:pt x="5614" y="31"/>
                    </a:lnTo>
                    <a:lnTo>
                      <a:pt x="5553" y="16"/>
                    </a:lnTo>
                    <a:lnTo>
                      <a:pt x="54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2"/>
              <p:cNvSpPr/>
              <p:nvPr/>
            </p:nvSpPr>
            <p:spPr>
              <a:xfrm>
                <a:off x="1993450" y="5029775"/>
                <a:ext cx="404550" cy="191575"/>
              </a:xfrm>
              <a:custGeom>
                <a:avLst/>
                <a:gdLst/>
                <a:ahLst/>
                <a:cxnLst/>
                <a:rect l="l" t="t" r="r" b="b"/>
                <a:pathLst>
                  <a:path w="16182" h="7663" extrusionOk="0">
                    <a:moveTo>
                      <a:pt x="1913" y="1"/>
                    </a:moveTo>
                    <a:lnTo>
                      <a:pt x="1" y="4665"/>
                    </a:lnTo>
                    <a:lnTo>
                      <a:pt x="16182" y="7663"/>
                    </a:lnTo>
                    <a:lnTo>
                      <a:pt x="16182" y="7663"/>
                    </a:lnTo>
                    <a:lnTo>
                      <a:pt x="7617" y="979"/>
                    </a:lnTo>
                    <a:lnTo>
                      <a:pt x="1913" y="1"/>
                    </a:lnTo>
                    <a:close/>
                  </a:path>
                </a:pathLst>
              </a:custGeom>
              <a:solidFill>
                <a:srgbClr val="101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2"/>
              <p:cNvSpPr/>
              <p:nvPr/>
            </p:nvSpPr>
            <p:spPr>
              <a:xfrm>
                <a:off x="1982750" y="5146400"/>
                <a:ext cx="415250" cy="128100"/>
              </a:xfrm>
              <a:custGeom>
                <a:avLst/>
                <a:gdLst/>
                <a:ahLst/>
                <a:cxnLst/>
                <a:rect l="l" t="t" r="r" b="b"/>
                <a:pathLst>
                  <a:path w="16610" h="5124" extrusionOk="0">
                    <a:moveTo>
                      <a:pt x="429" y="0"/>
                    </a:moveTo>
                    <a:lnTo>
                      <a:pt x="1" y="2126"/>
                    </a:lnTo>
                    <a:lnTo>
                      <a:pt x="16182" y="5124"/>
                    </a:lnTo>
                    <a:lnTo>
                      <a:pt x="16610" y="2998"/>
                    </a:lnTo>
                    <a:lnTo>
                      <a:pt x="4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2"/>
              <p:cNvSpPr/>
              <p:nvPr/>
            </p:nvSpPr>
            <p:spPr>
              <a:xfrm>
                <a:off x="2041250" y="4832500"/>
                <a:ext cx="202300" cy="222150"/>
              </a:xfrm>
              <a:custGeom>
                <a:avLst/>
                <a:gdLst/>
                <a:ahLst/>
                <a:cxnLst/>
                <a:rect l="l" t="t" r="r" b="b"/>
                <a:pathLst>
                  <a:path w="8092" h="8886" extrusionOk="0">
                    <a:moveTo>
                      <a:pt x="2280" y="0"/>
                    </a:moveTo>
                    <a:lnTo>
                      <a:pt x="1" y="7892"/>
                    </a:lnTo>
                    <a:lnTo>
                      <a:pt x="5812" y="8886"/>
                    </a:lnTo>
                    <a:lnTo>
                      <a:pt x="8091" y="1009"/>
                    </a:lnTo>
                    <a:lnTo>
                      <a:pt x="2280"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2"/>
              <p:cNvSpPr/>
              <p:nvPr/>
            </p:nvSpPr>
            <p:spPr>
              <a:xfrm>
                <a:off x="1853525" y="3721400"/>
                <a:ext cx="594200" cy="1244925"/>
              </a:xfrm>
              <a:custGeom>
                <a:avLst/>
                <a:gdLst/>
                <a:ahLst/>
                <a:cxnLst/>
                <a:rect l="l" t="t" r="r" b="b"/>
                <a:pathLst>
                  <a:path w="23768" h="49797" extrusionOk="0">
                    <a:moveTo>
                      <a:pt x="0" y="0"/>
                    </a:moveTo>
                    <a:lnTo>
                      <a:pt x="12801" y="26306"/>
                    </a:lnTo>
                    <a:lnTo>
                      <a:pt x="6959" y="47717"/>
                    </a:lnTo>
                    <a:lnTo>
                      <a:pt x="16793" y="49797"/>
                    </a:lnTo>
                    <a:lnTo>
                      <a:pt x="23645" y="26826"/>
                    </a:lnTo>
                    <a:lnTo>
                      <a:pt x="23721" y="26397"/>
                    </a:lnTo>
                    <a:lnTo>
                      <a:pt x="23767" y="25984"/>
                    </a:lnTo>
                    <a:lnTo>
                      <a:pt x="23767" y="25556"/>
                    </a:lnTo>
                    <a:lnTo>
                      <a:pt x="23752" y="25143"/>
                    </a:lnTo>
                    <a:lnTo>
                      <a:pt x="23691" y="24715"/>
                    </a:lnTo>
                    <a:lnTo>
                      <a:pt x="23599" y="24302"/>
                    </a:lnTo>
                    <a:lnTo>
                      <a:pt x="23492" y="23904"/>
                    </a:lnTo>
                    <a:lnTo>
                      <a:pt x="23339" y="23507"/>
                    </a:lnTo>
                    <a:lnTo>
                      <a:pt x="13948" y="31"/>
                    </a:lnTo>
                    <a:lnTo>
                      <a:pt x="0" y="0"/>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2"/>
              <p:cNvSpPr/>
              <p:nvPr/>
            </p:nvSpPr>
            <p:spPr>
              <a:xfrm>
                <a:off x="1666175" y="5095925"/>
                <a:ext cx="411800" cy="125050"/>
              </a:xfrm>
              <a:custGeom>
                <a:avLst/>
                <a:gdLst/>
                <a:ahLst/>
                <a:cxnLst/>
                <a:rect l="l" t="t" r="r" b="b"/>
                <a:pathLst>
                  <a:path w="16472" h="5002" extrusionOk="0">
                    <a:moveTo>
                      <a:pt x="6837" y="0"/>
                    </a:moveTo>
                    <a:lnTo>
                      <a:pt x="1040" y="62"/>
                    </a:lnTo>
                    <a:lnTo>
                      <a:pt x="0" y="5001"/>
                    </a:lnTo>
                    <a:lnTo>
                      <a:pt x="16472" y="5001"/>
                    </a:lnTo>
                    <a:lnTo>
                      <a:pt x="6837" y="0"/>
                    </a:lnTo>
                    <a:close/>
                  </a:path>
                </a:pathLst>
              </a:custGeom>
              <a:solidFill>
                <a:srgbClr val="101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2"/>
              <p:cNvSpPr/>
              <p:nvPr/>
            </p:nvSpPr>
            <p:spPr>
              <a:xfrm>
                <a:off x="1665400" y="5220950"/>
                <a:ext cx="412575" cy="54325"/>
              </a:xfrm>
              <a:custGeom>
                <a:avLst/>
                <a:gdLst/>
                <a:ahLst/>
                <a:cxnLst/>
                <a:rect l="l" t="t" r="r" b="b"/>
                <a:pathLst>
                  <a:path w="16503" h="2173" extrusionOk="0">
                    <a:moveTo>
                      <a:pt x="31" y="0"/>
                    </a:moveTo>
                    <a:lnTo>
                      <a:pt x="1" y="2157"/>
                    </a:lnTo>
                    <a:lnTo>
                      <a:pt x="16457" y="2172"/>
                    </a:lnTo>
                    <a:lnTo>
                      <a:pt x="165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2"/>
              <p:cNvSpPr/>
              <p:nvPr/>
            </p:nvSpPr>
            <p:spPr>
              <a:xfrm>
                <a:off x="1692175" y="4891375"/>
                <a:ext cx="167875" cy="206100"/>
              </a:xfrm>
              <a:custGeom>
                <a:avLst/>
                <a:gdLst/>
                <a:ahLst/>
                <a:cxnLst/>
                <a:rect l="l" t="t" r="r" b="b"/>
                <a:pathLst>
                  <a:path w="6715" h="8244" extrusionOk="0">
                    <a:moveTo>
                      <a:pt x="6714" y="0"/>
                    </a:moveTo>
                    <a:lnTo>
                      <a:pt x="811" y="77"/>
                    </a:lnTo>
                    <a:lnTo>
                      <a:pt x="0" y="8244"/>
                    </a:lnTo>
                    <a:lnTo>
                      <a:pt x="5904" y="8182"/>
                    </a:lnTo>
                    <a:lnTo>
                      <a:pt x="6714"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2"/>
              <p:cNvSpPr/>
              <p:nvPr/>
            </p:nvSpPr>
            <p:spPr>
              <a:xfrm>
                <a:off x="1663500" y="3709925"/>
                <a:ext cx="363250" cy="1280125"/>
              </a:xfrm>
              <a:custGeom>
                <a:avLst/>
                <a:gdLst/>
                <a:ahLst/>
                <a:cxnLst/>
                <a:rect l="l" t="t" r="r" b="b"/>
                <a:pathLst>
                  <a:path w="14530" h="51205" extrusionOk="0">
                    <a:moveTo>
                      <a:pt x="14530" y="0"/>
                    </a:moveTo>
                    <a:lnTo>
                      <a:pt x="3824" y="62"/>
                    </a:lnTo>
                    <a:lnTo>
                      <a:pt x="3763" y="260"/>
                    </a:lnTo>
                    <a:lnTo>
                      <a:pt x="3594" y="857"/>
                    </a:lnTo>
                    <a:lnTo>
                      <a:pt x="3487" y="1285"/>
                    </a:lnTo>
                    <a:lnTo>
                      <a:pt x="3365" y="1805"/>
                    </a:lnTo>
                    <a:lnTo>
                      <a:pt x="3258" y="2417"/>
                    </a:lnTo>
                    <a:lnTo>
                      <a:pt x="3136" y="3105"/>
                    </a:lnTo>
                    <a:lnTo>
                      <a:pt x="3013" y="3870"/>
                    </a:lnTo>
                    <a:lnTo>
                      <a:pt x="2906" y="4726"/>
                    </a:lnTo>
                    <a:lnTo>
                      <a:pt x="2814" y="5644"/>
                    </a:lnTo>
                    <a:lnTo>
                      <a:pt x="2753" y="6653"/>
                    </a:lnTo>
                    <a:lnTo>
                      <a:pt x="2707" y="7724"/>
                    </a:lnTo>
                    <a:lnTo>
                      <a:pt x="2692" y="8871"/>
                    </a:lnTo>
                    <a:lnTo>
                      <a:pt x="2692" y="9467"/>
                    </a:lnTo>
                    <a:lnTo>
                      <a:pt x="2707" y="10079"/>
                    </a:lnTo>
                    <a:lnTo>
                      <a:pt x="2738" y="10706"/>
                    </a:lnTo>
                    <a:lnTo>
                      <a:pt x="2784" y="11348"/>
                    </a:lnTo>
                    <a:lnTo>
                      <a:pt x="0" y="51204"/>
                    </a:lnTo>
                    <a:lnTo>
                      <a:pt x="9896" y="51204"/>
                    </a:lnTo>
                    <a:lnTo>
                      <a:pt x="13107" y="21947"/>
                    </a:lnTo>
                    <a:lnTo>
                      <a:pt x="14530" y="0"/>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2"/>
              <p:cNvSpPr/>
              <p:nvPr/>
            </p:nvSpPr>
            <p:spPr>
              <a:xfrm>
                <a:off x="1867675" y="2890950"/>
                <a:ext cx="74950" cy="75725"/>
              </a:xfrm>
              <a:custGeom>
                <a:avLst/>
                <a:gdLst/>
                <a:ahLst/>
                <a:cxnLst/>
                <a:rect l="l" t="t" r="r" b="b"/>
                <a:pathLst>
                  <a:path w="2998" h="3029" extrusionOk="0">
                    <a:moveTo>
                      <a:pt x="2998" y="0"/>
                    </a:moveTo>
                    <a:lnTo>
                      <a:pt x="2876" y="16"/>
                    </a:lnTo>
                    <a:lnTo>
                      <a:pt x="2585" y="77"/>
                    </a:lnTo>
                    <a:lnTo>
                      <a:pt x="2386" y="123"/>
                    </a:lnTo>
                    <a:lnTo>
                      <a:pt x="2157" y="199"/>
                    </a:lnTo>
                    <a:lnTo>
                      <a:pt x="1912" y="306"/>
                    </a:lnTo>
                    <a:lnTo>
                      <a:pt x="1652" y="444"/>
                    </a:lnTo>
                    <a:lnTo>
                      <a:pt x="1392" y="597"/>
                    </a:lnTo>
                    <a:lnTo>
                      <a:pt x="1132" y="811"/>
                    </a:lnTo>
                    <a:lnTo>
                      <a:pt x="1010" y="918"/>
                    </a:lnTo>
                    <a:lnTo>
                      <a:pt x="887" y="1055"/>
                    </a:lnTo>
                    <a:lnTo>
                      <a:pt x="765" y="1193"/>
                    </a:lnTo>
                    <a:lnTo>
                      <a:pt x="643" y="1346"/>
                    </a:lnTo>
                    <a:lnTo>
                      <a:pt x="536" y="1514"/>
                    </a:lnTo>
                    <a:lnTo>
                      <a:pt x="444" y="1683"/>
                    </a:lnTo>
                    <a:lnTo>
                      <a:pt x="337" y="1866"/>
                    </a:lnTo>
                    <a:lnTo>
                      <a:pt x="260" y="2080"/>
                    </a:lnTo>
                    <a:lnTo>
                      <a:pt x="184" y="2294"/>
                    </a:lnTo>
                    <a:lnTo>
                      <a:pt x="107" y="2524"/>
                    </a:lnTo>
                    <a:lnTo>
                      <a:pt x="46" y="2768"/>
                    </a:lnTo>
                    <a:lnTo>
                      <a:pt x="0" y="3028"/>
                    </a:lnTo>
                    <a:lnTo>
                      <a:pt x="138" y="2982"/>
                    </a:lnTo>
                    <a:lnTo>
                      <a:pt x="459" y="2799"/>
                    </a:lnTo>
                    <a:lnTo>
                      <a:pt x="918" y="2539"/>
                    </a:lnTo>
                    <a:lnTo>
                      <a:pt x="1193" y="2355"/>
                    </a:lnTo>
                    <a:lnTo>
                      <a:pt x="1469" y="2172"/>
                    </a:lnTo>
                    <a:lnTo>
                      <a:pt x="1744" y="1958"/>
                    </a:lnTo>
                    <a:lnTo>
                      <a:pt x="2004" y="1728"/>
                    </a:lnTo>
                    <a:lnTo>
                      <a:pt x="2264" y="1484"/>
                    </a:lnTo>
                    <a:lnTo>
                      <a:pt x="2478" y="1208"/>
                    </a:lnTo>
                    <a:lnTo>
                      <a:pt x="2585" y="1071"/>
                    </a:lnTo>
                    <a:lnTo>
                      <a:pt x="2677" y="933"/>
                    </a:lnTo>
                    <a:lnTo>
                      <a:pt x="2769" y="780"/>
                    </a:lnTo>
                    <a:lnTo>
                      <a:pt x="2830" y="627"/>
                    </a:lnTo>
                    <a:lnTo>
                      <a:pt x="2891" y="474"/>
                    </a:lnTo>
                    <a:lnTo>
                      <a:pt x="2937" y="321"/>
                    </a:lnTo>
                    <a:lnTo>
                      <a:pt x="2983" y="168"/>
                    </a:lnTo>
                    <a:lnTo>
                      <a:pt x="2998"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2"/>
              <p:cNvSpPr/>
              <p:nvPr/>
            </p:nvSpPr>
            <p:spPr>
              <a:xfrm>
                <a:off x="1845500" y="2870675"/>
                <a:ext cx="106300" cy="32900"/>
              </a:xfrm>
              <a:custGeom>
                <a:avLst/>
                <a:gdLst/>
                <a:ahLst/>
                <a:cxnLst/>
                <a:rect l="l" t="t" r="r" b="b"/>
                <a:pathLst>
                  <a:path w="4252" h="1316" extrusionOk="0">
                    <a:moveTo>
                      <a:pt x="1713" y="1"/>
                    </a:moveTo>
                    <a:lnTo>
                      <a:pt x="1514" y="31"/>
                    </a:lnTo>
                    <a:lnTo>
                      <a:pt x="1316" y="62"/>
                    </a:lnTo>
                    <a:lnTo>
                      <a:pt x="1101" y="123"/>
                    </a:lnTo>
                    <a:lnTo>
                      <a:pt x="887" y="184"/>
                    </a:lnTo>
                    <a:lnTo>
                      <a:pt x="673" y="261"/>
                    </a:lnTo>
                    <a:lnTo>
                      <a:pt x="459" y="368"/>
                    </a:lnTo>
                    <a:lnTo>
                      <a:pt x="230" y="490"/>
                    </a:lnTo>
                    <a:lnTo>
                      <a:pt x="0" y="628"/>
                    </a:lnTo>
                    <a:lnTo>
                      <a:pt x="138" y="674"/>
                    </a:lnTo>
                    <a:lnTo>
                      <a:pt x="474" y="811"/>
                    </a:lnTo>
                    <a:lnTo>
                      <a:pt x="979" y="995"/>
                    </a:lnTo>
                    <a:lnTo>
                      <a:pt x="1285" y="1086"/>
                    </a:lnTo>
                    <a:lnTo>
                      <a:pt x="1606" y="1163"/>
                    </a:lnTo>
                    <a:lnTo>
                      <a:pt x="1958" y="1224"/>
                    </a:lnTo>
                    <a:lnTo>
                      <a:pt x="2294" y="1285"/>
                    </a:lnTo>
                    <a:lnTo>
                      <a:pt x="2661" y="1316"/>
                    </a:lnTo>
                    <a:lnTo>
                      <a:pt x="2998" y="1316"/>
                    </a:lnTo>
                    <a:lnTo>
                      <a:pt x="3181" y="1301"/>
                    </a:lnTo>
                    <a:lnTo>
                      <a:pt x="3350" y="1270"/>
                    </a:lnTo>
                    <a:lnTo>
                      <a:pt x="3518" y="1239"/>
                    </a:lnTo>
                    <a:lnTo>
                      <a:pt x="3671" y="1194"/>
                    </a:lnTo>
                    <a:lnTo>
                      <a:pt x="3824" y="1148"/>
                    </a:lnTo>
                    <a:lnTo>
                      <a:pt x="3977" y="1071"/>
                    </a:lnTo>
                    <a:lnTo>
                      <a:pt x="4114" y="995"/>
                    </a:lnTo>
                    <a:lnTo>
                      <a:pt x="4252" y="903"/>
                    </a:lnTo>
                    <a:lnTo>
                      <a:pt x="4176" y="827"/>
                    </a:lnTo>
                    <a:lnTo>
                      <a:pt x="3931" y="643"/>
                    </a:lnTo>
                    <a:lnTo>
                      <a:pt x="3763" y="521"/>
                    </a:lnTo>
                    <a:lnTo>
                      <a:pt x="3548" y="398"/>
                    </a:lnTo>
                    <a:lnTo>
                      <a:pt x="3319" y="291"/>
                    </a:lnTo>
                    <a:lnTo>
                      <a:pt x="3044" y="184"/>
                    </a:lnTo>
                    <a:lnTo>
                      <a:pt x="2753" y="92"/>
                    </a:lnTo>
                    <a:lnTo>
                      <a:pt x="2432" y="31"/>
                    </a:lnTo>
                    <a:lnTo>
                      <a:pt x="2264"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2"/>
              <p:cNvSpPr/>
              <p:nvPr/>
            </p:nvSpPr>
            <p:spPr>
              <a:xfrm>
                <a:off x="2109325" y="2786950"/>
                <a:ext cx="82600" cy="82600"/>
              </a:xfrm>
              <a:custGeom>
                <a:avLst/>
                <a:gdLst/>
                <a:ahLst/>
                <a:cxnLst/>
                <a:rect l="l" t="t" r="r" b="b"/>
                <a:pathLst>
                  <a:path w="3304" h="3304" extrusionOk="0">
                    <a:moveTo>
                      <a:pt x="1621" y="0"/>
                    </a:moveTo>
                    <a:lnTo>
                      <a:pt x="1453" y="16"/>
                    </a:lnTo>
                    <a:lnTo>
                      <a:pt x="1285" y="46"/>
                    </a:lnTo>
                    <a:lnTo>
                      <a:pt x="1116" y="92"/>
                    </a:lnTo>
                    <a:lnTo>
                      <a:pt x="964" y="153"/>
                    </a:lnTo>
                    <a:lnTo>
                      <a:pt x="826" y="230"/>
                    </a:lnTo>
                    <a:lnTo>
                      <a:pt x="688" y="306"/>
                    </a:lnTo>
                    <a:lnTo>
                      <a:pt x="566" y="413"/>
                    </a:lnTo>
                    <a:lnTo>
                      <a:pt x="444" y="520"/>
                    </a:lnTo>
                    <a:lnTo>
                      <a:pt x="352" y="643"/>
                    </a:lnTo>
                    <a:lnTo>
                      <a:pt x="260" y="765"/>
                    </a:lnTo>
                    <a:lnTo>
                      <a:pt x="184" y="903"/>
                    </a:lnTo>
                    <a:lnTo>
                      <a:pt x="107" y="1056"/>
                    </a:lnTo>
                    <a:lnTo>
                      <a:pt x="61" y="1209"/>
                    </a:lnTo>
                    <a:lnTo>
                      <a:pt x="31" y="1361"/>
                    </a:lnTo>
                    <a:lnTo>
                      <a:pt x="0" y="1514"/>
                    </a:lnTo>
                    <a:lnTo>
                      <a:pt x="0" y="1683"/>
                    </a:lnTo>
                    <a:lnTo>
                      <a:pt x="15" y="1851"/>
                    </a:lnTo>
                    <a:lnTo>
                      <a:pt x="46" y="2019"/>
                    </a:lnTo>
                    <a:lnTo>
                      <a:pt x="92" y="2172"/>
                    </a:lnTo>
                    <a:lnTo>
                      <a:pt x="153" y="2325"/>
                    </a:lnTo>
                    <a:lnTo>
                      <a:pt x="214" y="2478"/>
                    </a:lnTo>
                    <a:lnTo>
                      <a:pt x="306" y="2616"/>
                    </a:lnTo>
                    <a:lnTo>
                      <a:pt x="413" y="2738"/>
                    </a:lnTo>
                    <a:lnTo>
                      <a:pt x="520" y="2845"/>
                    </a:lnTo>
                    <a:lnTo>
                      <a:pt x="642" y="2952"/>
                    </a:lnTo>
                    <a:lnTo>
                      <a:pt x="765" y="3044"/>
                    </a:lnTo>
                    <a:lnTo>
                      <a:pt x="902" y="3120"/>
                    </a:lnTo>
                    <a:lnTo>
                      <a:pt x="1055" y="3181"/>
                    </a:lnTo>
                    <a:lnTo>
                      <a:pt x="1208" y="3243"/>
                    </a:lnTo>
                    <a:lnTo>
                      <a:pt x="1361" y="3273"/>
                    </a:lnTo>
                    <a:lnTo>
                      <a:pt x="1514" y="3288"/>
                    </a:lnTo>
                    <a:lnTo>
                      <a:pt x="1682" y="3304"/>
                    </a:lnTo>
                    <a:lnTo>
                      <a:pt x="1851" y="3288"/>
                    </a:lnTo>
                    <a:lnTo>
                      <a:pt x="2019" y="3258"/>
                    </a:lnTo>
                    <a:lnTo>
                      <a:pt x="2172" y="3212"/>
                    </a:lnTo>
                    <a:lnTo>
                      <a:pt x="2325" y="3151"/>
                    </a:lnTo>
                    <a:lnTo>
                      <a:pt x="2478" y="3074"/>
                    </a:lnTo>
                    <a:lnTo>
                      <a:pt x="2615" y="2983"/>
                    </a:lnTo>
                    <a:lnTo>
                      <a:pt x="2738" y="2891"/>
                    </a:lnTo>
                    <a:lnTo>
                      <a:pt x="2845" y="2784"/>
                    </a:lnTo>
                    <a:lnTo>
                      <a:pt x="2952" y="2661"/>
                    </a:lnTo>
                    <a:lnTo>
                      <a:pt x="3044" y="2524"/>
                    </a:lnTo>
                    <a:lnTo>
                      <a:pt x="3120" y="2386"/>
                    </a:lnTo>
                    <a:lnTo>
                      <a:pt x="3181" y="2248"/>
                    </a:lnTo>
                    <a:lnTo>
                      <a:pt x="3242" y="2096"/>
                    </a:lnTo>
                    <a:lnTo>
                      <a:pt x="3273" y="1943"/>
                    </a:lnTo>
                    <a:lnTo>
                      <a:pt x="3288" y="1774"/>
                    </a:lnTo>
                    <a:lnTo>
                      <a:pt x="3303" y="1621"/>
                    </a:lnTo>
                    <a:lnTo>
                      <a:pt x="3288" y="1453"/>
                    </a:lnTo>
                    <a:lnTo>
                      <a:pt x="3258" y="1285"/>
                    </a:lnTo>
                    <a:lnTo>
                      <a:pt x="3212" y="1132"/>
                    </a:lnTo>
                    <a:lnTo>
                      <a:pt x="3151" y="964"/>
                    </a:lnTo>
                    <a:lnTo>
                      <a:pt x="3074" y="826"/>
                    </a:lnTo>
                    <a:lnTo>
                      <a:pt x="2982" y="689"/>
                    </a:lnTo>
                    <a:lnTo>
                      <a:pt x="2891" y="566"/>
                    </a:lnTo>
                    <a:lnTo>
                      <a:pt x="2784" y="444"/>
                    </a:lnTo>
                    <a:lnTo>
                      <a:pt x="2661" y="352"/>
                    </a:lnTo>
                    <a:lnTo>
                      <a:pt x="2524" y="260"/>
                    </a:lnTo>
                    <a:lnTo>
                      <a:pt x="2386" y="184"/>
                    </a:lnTo>
                    <a:lnTo>
                      <a:pt x="2248" y="107"/>
                    </a:lnTo>
                    <a:lnTo>
                      <a:pt x="2095" y="61"/>
                    </a:lnTo>
                    <a:lnTo>
                      <a:pt x="1942" y="31"/>
                    </a:lnTo>
                    <a:lnTo>
                      <a:pt x="1774" y="0"/>
                    </a:lnTo>
                    <a:close/>
                  </a:path>
                </a:pathLst>
              </a:custGeom>
              <a:solidFill>
                <a:srgbClr val="D78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2"/>
              <p:cNvSpPr/>
              <p:nvPr/>
            </p:nvSpPr>
            <p:spPr>
              <a:xfrm>
                <a:off x="1914325" y="2817150"/>
                <a:ext cx="132700" cy="268425"/>
              </a:xfrm>
              <a:custGeom>
                <a:avLst/>
                <a:gdLst/>
                <a:ahLst/>
                <a:cxnLst/>
                <a:rect l="l" t="t" r="r" b="b"/>
                <a:pathLst>
                  <a:path w="5308" h="10737" extrusionOk="0">
                    <a:moveTo>
                      <a:pt x="1499" y="1"/>
                    </a:moveTo>
                    <a:lnTo>
                      <a:pt x="0" y="10599"/>
                    </a:lnTo>
                    <a:lnTo>
                      <a:pt x="5169" y="10737"/>
                    </a:lnTo>
                    <a:lnTo>
                      <a:pt x="5307" y="4466"/>
                    </a:lnTo>
                    <a:lnTo>
                      <a:pt x="1499" y="1"/>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2"/>
              <p:cNvSpPr/>
              <p:nvPr/>
            </p:nvSpPr>
            <p:spPr>
              <a:xfrm>
                <a:off x="1930750" y="2650075"/>
                <a:ext cx="242825" cy="312775"/>
              </a:xfrm>
              <a:custGeom>
                <a:avLst/>
                <a:gdLst/>
                <a:ahLst/>
                <a:cxnLst/>
                <a:rect l="l" t="t" r="r" b="b"/>
                <a:pathLst>
                  <a:path w="9713" h="12511" extrusionOk="0">
                    <a:moveTo>
                      <a:pt x="5598" y="0"/>
                    </a:moveTo>
                    <a:lnTo>
                      <a:pt x="5262" y="15"/>
                    </a:lnTo>
                    <a:lnTo>
                      <a:pt x="4941" y="46"/>
                    </a:lnTo>
                    <a:lnTo>
                      <a:pt x="4604" y="77"/>
                    </a:lnTo>
                    <a:lnTo>
                      <a:pt x="4283" y="138"/>
                    </a:lnTo>
                    <a:lnTo>
                      <a:pt x="3977" y="199"/>
                    </a:lnTo>
                    <a:lnTo>
                      <a:pt x="3656" y="291"/>
                    </a:lnTo>
                    <a:lnTo>
                      <a:pt x="3350" y="382"/>
                    </a:lnTo>
                    <a:lnTo>
                      <a:pt x="3060" y="505"/>
                    </a:lnTo>
                    <a:lnTo>
                      <a:pt x="2769" y="642"/>
                    </a:lnTo>
                    <a:lnTo>
                      <a:pt x="2478" y="780"/>
                    </a:lnTo>
                    <a:lnTo>
                      <a:pt x="2218" y="948"/>
                    </a:lnTo>
                    <a:lnTo>
                      <a:pt x="1958" y="1132"/>
                    </a:lnTo>
                    <a:lnTo>
                      <a:pt x="1714" y="1346"/>
                    </a:lnTo>
                    <a:lnTo>
                      <a:pt x="1469" y="1560"/>
                    </a:lnTo>
                    <a:lnTo>
                      <a:pt x="1255" y="1805"/>
                    </a:lnTo>
                    <a:lnTo>
                      <a:pt x="1056" y="2080"/>
                    </a:lnTo>
                    <a:lnTo>
                      <a:pt x="857" y="2355"/>
                    </a:lnTo>
                    <a:lnTo>
                      <a:pt x="689" y="2661"/>
                    </a:lnTo>
                    <a:lnTo>
                      <a:pt x="536" y="2982"/>
                    </a:lnTo>
                    <a:lnTo>
                      <a:pt x="398" y="3334"/>
                    </a:lnTo>
                    <a:lnTo>
                      <a:pt x="276" y="3701"/>
                    </a:lnTo>
                    <a:lnTo>
                      <a:pt x="169" y="4099"/>
                    </a:lnTo>
                    <a:lnTo>
                      <a:pt x="93" y="4512"/>
                    </a:lnTo>
                    <a:lnTo>
                      <a:pt x="47" y="4955"/>
                    </a:lnTo>
                    <a:lnTo>
                      <a:pt x="1" y="5414"/>
                    </a:lnTo>
                    <a:lnTo>
                      <a:pt x="1" y="5904"/>
                    </a:lnTo>
                    <a:lnTo>
                      <a:pt x="16" y="6408"/>
                    </a:lnTo>
                    <a:lnTo>
                      <a:pt x="47" y="6959"/>
                    </a:lnTo>
                    <a:lnTo>
                      <a:pt x="108" y="7402"/>
                    </a:lnTo>
                    <a:lnTo>
                      <a:pt x="169" y="7831"/>
                    </a:lnTo>
                    <a:lnTo>
                      <a:pt x="246" y="8228"/>
                    </a:lnTo>
                    <a:lnTo>
                      <a:pt x="337" y="8611"/>
                    </a:lnTo>
                    <a:lnTo>
                      <a:pt x="444" y="8962"/>
                    </a:lnTo>
                    <a:lnTo>
                      <a:pt x="551" y="9299"/>
                    </a:lnTo>
                    <a:lnTo>
                      <a:pt x="674" y="9605"/>
                    </a:lnTo>
                    <a:lnTo>
                      <a:pt x="796" y="9880"/>
                    </a:lnTo>
                    <a:lnTo>
                      <a:pt x="934" y="10155"/>
                    </a:lnTo>
                    <a:lnTo>
                      <a:pt x="1071" y="10400"/>
                    </a:lnTo>
                    <a:lnTo>
                      <a:pt x="1224" y="10629"/>
                    </a:lnTo>
                    <a:lnTo>
                      <a:pt x="1377" y="10828"/>
                    </a:lnTo>
                    <a:lnTo>
                      <a:pt x="1530" y="11027"/>
                    </a:lnTo>
                    <a:lnTo>
                      <a:pt x="1683" y="11195"/>
                    </a:lnTo>
                    <a:lnTo>
                      <a:pt x="1836" y="11348"/>
                    </a:lnTo>
                    <a:lnTo>
                      <a:pt x="1989" y="11501"/>
                    </a:lnTo>
                    <a:lnTo>
                      <a:pt x="2142" y="11623"/>
                    </a:lnTo>
                    <a:lnTo>
                      <a:pt x="2295" y="11746"/>
                    </a:lnTo>
                    <a:lnTo>
                      <a:pt x="2585" y="11929"/>
                    </a:lnTo>
                    <a:lnTo>
                      <a:pt x="2845" y="12067"/>
                    </a:lnTo>
                    <a:lnTo>
                      <a:pt x="3090" y="12174"/>
                    </a:lnTo>
                    <a:lnTo>
                      <a:pt x="3289" y="12250"/>
                    </a:lnTo>
                    <a:lnTo>
                      <a:pt x="3442" y="12296"/>
                    </a:lnTo>
                    <a:lnTo>
                      <a:pt x="3564" y="12312"/>
                    </a:lnTo>
                    <a:lnTo>
                      <a:pt x="3824" y="12388"/>
                    </a:lnTo>
                    <a:lnTo>
                      <a:pt x="4084" y="12434"/>
                    </a:lnTo>
                    <a:lnTo>
                      <a:pt x="4344" y="12480"/>
                    </a:lnTo>
                    <a:lnTo>
                      <a:pt x="4589" y="12495"/>
                    </a:lnTo>
                    <a:lnTo>
                      <a:pt x="4818" y="12510"/>
                    </a:lnTo>
                    <a:lnTo>
                      <a:pt x="5063" y="12510"/>
                    </a:lnTo>
                    <a:lnTo>
                      <a:pt x="5292" y="12495"/>
                    </a:lnTo>
                    <a:lnTo>
                      <a:pt x="5522" y="12480"/>
                    </a:lnTo>
                    <a:lnTo>
                      <a:pt x="5736" y="12434"/>
                    </a:lnTo>
                    <a:lnTo>
                      <a:pt x="5950" y="12388"/>
                    </a:lnTo>
                    <a:lnTo>
                      <a:pt x="6164" y="12342"/>
                    </a:lnTo>
                    <a:lnTo>
                      <a:pt x="6363" y="12266"/>
                    </a:lnTo>
                    <a:lnTo>
                      <a:pt x="6562" y="12189"/>
                    </a:lnTo>
                    <a:lnTo>
                      <a:pt x="6761" y="12113"/>
                    </a:lnTo>
                    <a:lnTo>
                      <a:pt x="6944" y="12021"/>
                    </a:lnTo>
                    <a:lnTo>
                      <a:pt x="7128" y="11914"/>
                    </a:lnTo>
                    <a:lnTo>
                      <a:pt x="7311" y="11792"/>
                    </a:lnTo>
                    <a:lnTo>
                      <a:pt x="7479" y="11685"/>
                    </a:lnTo>
                    <a:lnTo>
                      <a:pt x="7648" y="11547"/>
                    </a:lnTo>
                    <a:lnTo>
                      <a:pt x="7801" y="11409"/>
                    </a:lnTo>
                    <a:lnTo>
                      <a:pt x="8107" y="11119"/>
                    </a:lnTo>
                    <a:lnTo>
                      <a:pt x="8382" y="10798"/>
                    </a:lnTo>
                    <a:lnTo>
                      <a:pt x="8642" y="10461"/>
                    </a:lnTo>
                    <a:lnTo>
                      <a:pt x="8871" y="10094"/>
                    </a:lnTo>
                    <a:lnTo>
                      <a:pt x="9070" y="9712"/>
                    </a:lnTo>
                    <a:lnTo>
                      <a:pt x="9238" y="9329"/>
                    </a:lnTo>
                    <a:lnTo>
                      <a:pt x="9345" y="9054"/>
                    </a:lnTo>
                    <a:lnTo>
                      <a:pt x="9437" y="8763"/>
                    </a:lnTo>
                    <a:lnTo>
                      <a:pt x="9498" y="8442"/>
                    </a:lnTo>
                    <a:lnTo>
                      <a:pt x="9559" y="8106"/>
                    </a:lnTo>
                    <a:lnTo>
                      <a:pt x="9605" y="7769"/>
                    </a:lnTo>
                    <a:lnTo>
                      <a:pt x="9651" y="7402"/>
                    </a:lnTo>
                    <a:lnTo>
                      <a:pt x="9682" y="7035"/>
                    </a:lnTo>
                    <a:lnTo>
                      <a:pt x="9697" y="6653"/>
                    </a:lnTo>
                    <a:lnTo>
                      <a:pt x="9712" y="5888"/>
                    </a:lnTo>
                    <a:lnTo>
                      <a:pt x="9682" y="5124"/>
                    </a:lnTo>
                    <a:lnTo>
                      <a:pt x="9636" y="4374"/>
                    </a:lnTo>
                    <a:lnTo>
                      <a:pt x="9575" y="3655"/>
                    </a:lnTo>
                    <a:lnTo>
                      <a:pt x="9544" y="3365"/>
                    </a:lnTo>
                    <a:lnTo>
                      <a:pt x="9483" y="3059"/>
                    </a:lnTo>
                    <a:lnTo>
                      <a:pt x="9422" y="2753"/>
                    </a:lnTo>
                    <a:lnTo>
                      <a:pt x="9330" y="2462"/>
                    </a:lnTo>
                    <a:lnTo>
                      <a:pt x="9223" y="2172"/>
                    </a:lnTo>
                    <a:lnTo>
                      <a:pt x="9116" y="1897"/>
                    </a:lnTo>
                    <a:lnTo>
                      <a:pt x="8978" y="1621"/>
                    </a:lnTo>
                    <a:lnTo>
                      <a:pt x="8825" y="1361"/>
                    </a:lnTo>
                    <a:lnTo>
                      <a:pt x="8657" y="1117"/>
                    </a:lnTo>
                    <a:lnTo>
                      <a:pt x="8458" y="902"/>
                    </a:lnTo>
                    <a:lnTo>
                      <a:pt x="8259" y="688"/>
                    </a:lnTo>
                    <a:lnTo>
                      <a:pt x="8030" y="520"/>
                    </a:lnTo>
                    <a:lnTo>
                      <a:pt x="7785" y="367"/>
                    </a:lnTo>
                    <a:lnTo>
                      <a:pt x="7525" y="245"/>
                    </a:lnTo>
                    <a:lnTo>
                      <a:pt x="7388" y="184"/>
                    </a:lnTo>
                    <a:lnTo>
                      <a:pt x="7235" y="153"/>
                    </a:lnTo>
                    <a:lnTo>
                      <a:pt x="7097" y="107"/>
                    </a:lnTo>
                    <a:lnTo>
                      <a:pt x="6944" y="92"/>
                    </a:lnTo>
                    <a:lnTo>
                      <a:pt x="6608" y="46"/>
                    </a:lnTo>
                    <a:lnTo>
                      <a:pt x="6271" y="15"/>
                    </a:lnTo>
                    <a:lnTo>
                      <a:pt x="5935"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2"/>
              <p:cNvSpPr/>
              <p:nvPr/>
            </p:nvSpPr>
            <p:spPr>
              <a:xfrm>
                <a:off x="1837850" y="2610675"/>
                <a:ext cx="312775" cy="291775"/>
              </a:xfrm>
              <a:custGeom>
                <a:avLst/>
                <a:gdLst/>
                <a:ahLst/>
                <a:cxnLst/>
                <a:rect l="l" t="t" r="r" b="b"/>
                <a:pathLst>
                  <a:path w="12511" h="11671" extrusionOk="0">
                    <a:moveTo>
                      <a:pt x="6210" y="1"/>
                    </a:moveTo>
                    <a:lnTo>
                      <a:pt x="5705" y="31"/>
                    </a:lnTo>
                    <a:lnTo>
                      <a:pt x="5353" y="77"/>
                    </a:lnTo>
                    <a:lnTo>
                      <a:pt x="5017" y="123"/>
                    </a:lnTo>
                    <a:lnTo>
                      <a:pt x="4680" y="184"/>
                    </a:lnTo>
                    <a:lnTo>
                      <a:pt x="4359" y="276"/>
                    </a:lnTo>
                    <a:lnTo>
                      <a:pt x="4038" y="368"/>
                    </a:lnTo>
                    <a:lnTo>
                      <a:pt x="3732" y="475"/>
                    </a:lnTo>
                    <a:lnTo>
                      <a:pt x="3457" y="597"/>
                    </a:lnTo>
                    <a:lnTo>
                      <a:pt x="3166" y="720"/>
                    </a:lnTo>
                    <a:lnTo>
                      <a:pt x="2906" y="873"/>
                    </a:lnTo>
                    <a:lnTo>
                      <a:pt x="2646" y="1026"/>
                    </a:lnTo>
                    <a:lnTo>
                      <a:pt x="2402" y="1178"/>
                    </a:lnTo>
                    <a:lnTo>
                      <a:pt x="2172" y="1362"/>
                    </a:lnTo>
                    <a:lnTo>
                      <a:pt x="1943" y="1546"/>
                    </a:lnTo>
                    <a:lnTo>
                      <a:pt x="1744" y="1729"/>
                    </a:lnTo>
                    <a:lnTo>
                      <a:pt x="1545" y="1928"/>
                    </a:lnTo>
                    <a:lnTo>
                      <a:pt x="1346" y="2127"/>
                    </a:lnTo>
                    <a:lnTo>
                      <a:pt x="1178" y="2341"/>
                    </a:lnTo>
                    <a:lnTo>
                      <a:pt x="1010" y="2555"/>
                    </a:lnTo>
                    <a:lnTo>
                      <a:pt x="857" y="2784"/>
                    </a:lnTo>
                    <a:lnTo>
                      <a:pt x="719" y="3014"/>
                    </a:lnTo>
                    <a:lnTo>
                      <a:pt x="597" y="3243"/>
                    </a:lnTo>
                    <a:lnTo>
                      <a:pt x="490" y="3473"/>
                    </a:lnTo>
                    <a:lnTo>
                      <a:pt x="383" y="3717"/>
                    </a:lnTo>
                    <a:lnTo>
                      <a:pt x="291" y="3962"/>
                    </a:lnTo>
                    <a:lnTo>
                      <a:pt x="215" y="4191"/>
                    </a:lnTo>
                    <a:lnTo>
                      <a:pt x="138" y="4436"/>
                    </a:lnTo>
                    <a:lnTo>
                      <a:pt x="92" y="4681"/>
                    </a:lnTo>
                    <a:lnTo>
                      <a:pt x="46" y="4925"/>
                    </a:lnTo>
                    <a:lnTo>
                      <a:pt x="16" y="5170"/>
                    </a:lnTo>
                    <a:lnTo>
                      <a:pt x="0" y="5415"/>
                    </a:lnTo>
                    <a:lnTo>
                      <a:pt x="0" y="5660"/>
                    </a:lnTo>
                    <a:lnTo>
                      <a:pt x="16" y="5889"/>
                    </a:lnTo>
                    <a:lnTo>
                      <a:pt x="31" y="6164"/>
                    </a:lnTo>
                    <a:lnTo>
                      <a:pt x="62" y="6424"/>
                    </a:lnTo>
                    <a:lnTo>
                      <a:pt x="107" y="6684"/>
                    </a:lnTo>
                    <a:lnTo>
                      <a:pt x="153" y="6914"/>
                    </a:lnTo>
                    <a:lnTo>
                      <a:pt x="215" y="7143"/>
                    </a:lnTo>
                    <a:lnTo>
                      <a:pt x="291" y="7372"/>
                    </a:lnTo>
                    <a:lnTo>
                      <a:pt x="367" y="7587"/>
                    </a:lnTo>
                    <a:lnTo>
                      <a:pt x="459" y="7785"/>
                    </a:lnTo>
                    <a:lnTo>
                      <a:pt x="551" y="7984"/>
                    </a:lnTo>
                    <a:lnTo>
                      <a:pt x="658" y="8168"/>
                    </a:lnTo>
                    <a:lnTo>
                      <a:pt x="872" y="8520"/>
                    </a:lnTo>
                    <a:lnTo>
                      <a:pt x="1132" y="8856"/>
                    </a:lnTo>
                    <a:lnTo>
                      <a:pt x="1392" y="9177"/>
                    </a:lnTo>
                    <a:lnTo>
                      <a:pt x="1683" y="9483"/>
                    </a:lnTo>
                    <a:lnTo>
                      <a:pt x="2004" y="9774"/>
                    </a:lnTo>
                    <a:lnTo>
                      <a:pt x="2662" y="10370"/>
                    </a:lnTo>
                    <a:lnTo>
                      <a:pt x="3365" y="10982"/>
                    </a:lnTo>
                    <a:lnTo>
                      <a:pt x="3717" y="11318"/>
                    </a:lnTo>
                    <a:lnTo>
                      <a:pt x="4069" y="11670"/>
                    </a:lnTo>
                    <a:lnTo>
                      <a:pt x="4482" y="8902"/>
                    </a:lnTo>
                    <a:lnTo>
                      <a:pt x="3136" y="4971"/>
                    </a:lnTo>
                    <a:lnTo>
                      <a:pt x="3243" y="4757"/>
                    </a:lnTo>
                    <a:lnTo>
                      <a:pt x="3350" y="4574"/>
                    </a:lnTo>
                    <a:lnTo>
                      <a:pt x="3472" y="4421"/>
                    </a:lnTo>
                    <a:lnTo>
                      <a:pt x="3579" y="4298"/>
                    </a:lnTo>
                    <a:lnTo>
                      <a:pt x="3686" y="4191"/>
                    </a:lnTo>
                    <a:lnTo>
                      <a:pt x="3809" y="4115"/>
                    </a:lnTo>
                    <a:lnTo>
                      <a:pt x="3916" y="4054"/>
                    </a:lnTo>
                    <a:lnTo>
                      <a:pt x="4023" y="4008"/>
                    </a:lnTo>
                    <a:lnTo>
                      <a:pt x="4114" y="3962"/>
                    </a:lnTo>
                    <a:lnTo>
                      <a:pt x="4206" y="3947"/>
                    </a:lnTo>
                    <a:lnTo>
                      <a:pt x="4359" y="3931"/>
                    </a:lnTo>
                    <a:lnTo>
                      <a:pt x="4451" y="3931"/>
                    </a:lnTo>
                    <a:lnTo>
                      <a:pt x="4497" y="3947"/>
                    </a:lnTo>
                    <a:lnTo>
                      <a:pt x="4497" y="3916"/>
                    </a:lnTo>
                    <a:lnTo>
                      <a:pt x="4527" y="3885"/>
                    </a:lnTo>
                    <a:lnTo>
                      <a:pt x="4650" y="3809"/>
                    </a:lnTo>
                    <a:lnTo>
                      <a:pt x="5032" y="3580"/>
                    </a:lnTo>
                    <a:lnTo>
                      <a:pt x="5414" y="3366"/>
                    </a:lnTo>
                    <a:lnTo>
                      <a:pt x="5537" y="3274"/>
                    </a:lnTo>
                    <a:lnTo>
                      <a:pt x="5567" y="3243"/>
                    </a:lnTo>
                    <a:lnTo>
                      <a:pt x="5583" y="3228"/>
                    </a:lnTo>
                    <a:lnTo>
                      <a:pt x="5904" y="2907"/>
                    </a:lnTo>
                    <a:lnTo>
                      <a:pt x="6240" y="2631"/>
                    </a:lnTo>
                    <a:lnTo>
                      <a:pt x="6561" y="2387"/>
                    </a:lnTo>
                    <a:lnTo>
                      <a:pt x="6898" y="2173"/>
                    </a:lnTo>
                    <a:lnTo>
                      <a:pt x="7219" y="2004"/>
                    </a:lnTo>
                    <a:lnTo>
                      <a:pt x="7540" y="1851"/>
                    </a:lnTo>
                    <a:lnTo>
                      <a:pt x="7846" y="1744"/>
                    </a:lnTo>
                    <a:lnTo>
                      <a:pt x="8167" y="1653"/>
                    </a:lnTo>
                    <a:lnTo>
                      <a:pt x="8458" y="1591"/>
                    </a:lnTo>
                    <a:lnTo>
                      <a:pt x="8764" y="1546"/>
                    </a:lnTo>
                    <a:lnTo>
                      <a:pt x="9054" y="1530"/>
                    </a:lnTo>
                    <a:lnTo>
                      <a:pt x="9330" y="1530"/>
                    </a:lnTo>
                    <a:lnTo>
                      <a:pt x="9605" y="1561"/>
                    </a:lnTo>
                    <a:lnTo>
                      <a:pt x="9880" y="1591"/>
                    </a:lnTo>
                    <a:lnTo>
                      <a:pt x="10125" y="1653"/>
                    </a:lnTo>
                    <a:lnTo>
                      <a:pt x="10370" y="1714"/>
                    </a:lnTo>
                    <a:lnTo>
                      <a:pt x="10614" y="1790"/>
                    </a:lnTo>
                    <a:lnTo>
                      <a:pt x="10844" y="1867"/>
                    </a:lnTo>
                    <a:lnTo>
                      <a:pt x="11058" y="1958"/>
                    </a:lnTo>
                    <a:lnTo>
                      <a:pt x="11257" y="2050"/>
                    </a:lnTo>
                    <a:lnTo>
                      <a:pt x="11624" y="2249"/>
                    </a:lnTo>
                    <a:lnTo>
                      <a:pt x="11930" y="2433"/>
                    </a:lnTo>
                    <a:lnTo>
                      <a:pt x="12174" y="2616"/>
                    </a:lnTo>
                    <a:lnTo>
                      <a:pt x="12358" y="2754"/>
                    </a:lnTo>
                    <a:lnTo>
                      <a:pt x="12511" y="2891"/>
                    </a:lnTo>
                    <a:lnTo>
                      <a:pt x="12434" y="2754"/>
                    </a:lnTo>
                    <a:lnTo>
                      <a:pt x="12343" y="2601"/>
                    </a:lnTo>
                    <a:lnTo>
                      <a:pt x="12220" y="2387"/>
                    </a:lnTo>
                    <a:lnTo>
                      <a:pt x="12037" y="2142"/>
                    </a:lnTo>
                    <a:lnTo>
                      <a:pt x="11807" y="1882"/>
                    </a:lnTo>
                    <a:lnTo>
                      <a:pt x="11517" y="1591"/>
                    </a:lnTo>
                    <a:lnTo>
                      <a:pt x="11348" y="1454"/>
                    </a:lnTo>
                    <a:lnTo>
                      <a:pt x="11165" y="1301"/>
                    </a:lnTo>
                    <a:lnTo>
                      <a:pt x="10966" y="1163"/>
                    </a:lnTo>
                    <a:lnTo>
                      <a:pt x="10752" y="1010"/>
                    </a:lnTo>
                    <a:lnTo>
                      <a:pt x="10523" y="888"/>
                    </a:lnTo>
                    <a:lnTo>
                      <a:pt x="10263" y="750"/>
                    </a:lnTo>
                    <a:lnTo>
                      <a:pt x="10003" y="628"/>
                    </a:lnTo>
                    <a:lnTo>
                      <a:pt x="9712" y="506"/>
                    </a:lnTo>
                    <a:lnTo>
                      <a:pt x="9406" y="399"/>
                    </a:lnTo>
                    <a:lnTo>
                      <a:pt x="9085" y="291"/>
                    </a:lnTo>
                    <a:lnTo>
                      <a:pt x="8733" y="215"/>
                    </a:lnTo>
                    <a:lnTo>
                      <a:pt x="8366" y="139"/>
                    </a:lnTo>
                    <a:lnTo>
                      <a:pt x="7984" y="77"/>
                    </a:lnTo>
                    <a:lnTo>
                      <a:pt x="7571" y="31"/>
                    </a:lnTo>
                    <a:lnTo>
                      <a:pt x="7143"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2"/>
              <p:cNvSpPr/>
              <p:nvPr/>
            </p:nvSpPr>
            <p:spPr>
              <a:xfrm>
                <a:off x="1962100" y="2630575"/>
                <a:ext cx="169425" cy="73800"/>
              </a:xfrm>
              <a:custGeom>
                <a:avLst/>
                <a:gdLst/>
                <a:ahLst/>
                <a:cxnLst/>
                <a:rect l="l" t="t" r="r" b="b"/>
                <a:pathLst>
                  <a:path w="6777" h="2952" extrusionOk="0">
                    <a:moveTo>
                      <a:pt x="3167" y="0"/>
                    </a:moveTo>
                    <a:lnTo>
                      <a:pt x="2693" y="31"/>
                    </a:lnTo>
                    <a:lnTo>
                      <a:pt x="2433" y="61"/>
                    </a:lnTo>
                    <a:lnTo>
                      <a:pt x="2173" y="107"/>
                    </a:lnTo>
                    <a:lnTo>
                      <a:pt x="1913" y="153"/>
                    </a:lnTo>
                    <a:lnTo>
                      <a:pt x="1668" y="214"/>
                    </a:lnTo>
                    <a:lnTo>
                      <a:pt x="1454" y="291"/>
                    </a:lnTo>
                    <a:lnTo>
                      <a:pt x="1255" y="367"/>
                    </a:lnTo>
                    <a:lnTo>
                      <a:pt x="1071" y="459"/>
                    </a:lnTo>
                    <a:lnTo>
                      <a:pt x="919" y="551"/>
                    </a:lnTo>
                    <a:lnTo>
                      <a:pt x="766" y="658"/>
                    </a:lnTo>
                    <a:lnTo>
                      <a:pt x="643" y="750"/>
                    </a:lnTo>
                    <a:lnTo>
                      <a:pt x="521" y="872"/>
                    </a:lnTo>
                    <a:lnTo>
                      <a:pt x="429" y="979"/>
                    </a:lnTo>
                    <a:lnTo>
                      <a:pt x="337" y="1101"/>
                    </a:lnTo>
                    <a:lnTo>
                      <a:pt x="261" y="1224"/>
                    </a:lnTo>
                    <a:lnTo>
                      <a:pt x="200" y="1346"/>
                    </a:lnTo>
                    <a:lnTo>
                      <a:pt x="139" y="1468"/>
                    </a:lnTo>
                    <a:lnTo>
                      <a:pt x="62" y="1713"/>
                    </a:lnTo>
                    <a:lnTo>
                      <a:pt x="16" y="1958"/>
                    </a:lnTo>
                    <a:lnTo>
                      <a:pt x="1" y="2187"/>
                    </a:lnTo>
                    <a:lnTo>
                      <a:pt x="16" y="2401"/>
                    </a:lnTo>
                    <a:lnTo>
                      <a:pt x="31" y="2585"/>
                    </a:lnTo>
                    <a:lnTo>
                      <a:pt x="47" y="2738"/>
                    </a:lnTo>
                    <a:lnTo>
                      <a:pt x="77" y="2860"/>
                    </a:lnTo>
                    <a:lnTo>
                      <a:pt x="108" y="2952"/>
                    </a:lnTo>
                    <a:lnTo>
                      <a:pt x="169" y="2891"/>
                    </a:lnTo>
                    <a:lnTo>
                      <a:pt x="322" y="2707"/>
                    </a:lnTo>
                    <a:lnTo>
                      <a:pt x="444" y="2600"/>
                    </a:lnTo>
                    <a:lnTo>
                      <a:pt x="597" y="2462"/>
                    </a:lnTo>
                    <a:lnTo>
                      <a:pt x="766" y="2340"/>
                    </a:lnTo>
                    <a:lnTo>
                      <a:pt x="964" y="2202"/>
                    </a:lnTo>
                    <a:lnTo>
                      <a:pt x="1179" y="2080"/>
                    </a:lnTo>
                    <a:lnTo>
                      <a:pt x="1423" y="1958"/>
                    </a:lnTo>
                    <a:lnTo>
                      <a:pt x="1699" y="1866"/>
                    </a:lnTo>
                    <a:lnTo>
                      <a:pt x="1989" y="1790"/>
                    </a:lnTo>
                    <a:lnTo>
                      <a:pt x="2295" y="1728"/>
                    </a:lnTo>
                    <a:lnTo>
                      <a:pt x="2463" y="1728"/>
                    </a:lnTo>
                    <a:lnTo>
                      <a:pt x="2631" y="1713"/>
                    </a:lnTo>
                    <a:lnTo>
                      <a:pt x="2815" y="1728"/>
                    </a:lnTo>
                    <a:lnTo>
                      <a:pt x="2998" y="1744"/>
                    </a:lnTo>
                    <a:lnTo>
                      <a:pt x="3182" y="1774"/>
                    </a:lnTo>
                    <a:lnTo>
                      <a:pt x="3381" y="1805"/>
                    </a:lnTo>
                    <a:lnTo>
                      <a:pt x="4054" y="1958"/>
                    </a:lnTo>
                    <a:lnTo>
                      <a:pt x="4406" y="2019"/>
                    </a:lnTo>
                    <a:lnTo>
                      <a:pt x="4757" y="2080"/>
                    </a:lnTo>
                    <a:lnTo>
                      <a:pt x="5109" y="2126"/>
                    </a:lnTo>
                    <a:lnTo>
                      <a:pt x="5446" y="2157"/>
                    </a:lnTo>
                    <a:lnTo>
                      <a:pt x="5767" y="2172"/>
                    </a:lnTo>
                    <a:lnTo>
                      <a:pt x="6057" y="2157"/>
                    </a:lnTo>
                    <a:lnTo>
                      <a:pt x="6302" y="2126"/>
                    </a:lnTo>
                    <a:lnTo>
                      <a:pt x="6409" y="2111"/>
                    </a:lnTo>
                    <a:lnTo>
                      <a:pt x="6501" y="2080"/>
                    </a:lnTo>
                    <a:lnTo>
                      <a:pt x="6593" y="2034"/>
                    </a:lnTo>
                    <a:lnTo>
                      <a:pt x="6654" y="1988"/>
                    </a:lnTo>
                    <a:lnTo>
                      <a:pt x="6715" y="1942"/>
                    </a:lnTo>
                    <a:lnTo>
                      <a:pt x="6745" y="1881"/>
                    </a:lnTo>
                    <a:lnTo>
                      <a:pt x="6776" y="1805"/>
                    </a:lnTo>
                    <a:lnTo>
                      <a:pt x="6776" y="1728"/>
                    </a:lnTo>
                    <a:lnTo>
                      <a:pt x="6761" y="1652"/>
                    </a:lnTo>
                    <a:lnTo>
                      <a:pt x="6715" y="1545"/>
                    </a:lnTo>
                    <a:lnTo>
                      <a:pt x="6669" y="1438"/>
                    </a:lnTo>
                    <a:lnTo>
                      <a:pt x="6593" y="1331"/>
                    </a:lnTo>
                    <a:lnTo>
                      <a:pt x="6485" y="1193"/>
                    </a:lnTo>
                    <a:lnTo>
                      <a:pt x="6363" y="1055"/>
                    </a:lnTo>
                    <a:lnTo>
                      <a:pt x="6302" y="994"/>
                    </a:lnTo>
                    <a:lnTo>
                      <a:pt x="6103" y="841"/>
                    </a:lnTo>
                    <a:lnTo>
                      <a:pt x="5965" y="734"/>
                    </a:lnTo>
                    <a:lnTo>
                      <a:pt x="5797" y="627"/>
                    </a:lnTo>
                    <a:lnTo>
                      <a:pt x="5583" y="520"/>
                    </a:lnTo>
                    <a:lnTo>
                      <a:pt x="5338" y="398"/>
                    </a:lnTo>
                    <a:lnTo>
                      <a:pt x="5063" y="291"/>
                    </a:lnTo>
                    <a:lnTo>
                      <a:pt x="4757" y="199"/>
                    </a:lnTo>
                    <a:lnTo>
                      <a:pt x="4406" y="107"/>
                    </a:lnTo>
                    <a:lnTo>
                      <a:pt x="4038" y="46"/>
                    </a:lnTo>
                    <a:lnTo>
                      <a:pt x="3626" y="15"/>
                    </a:lnTo>
                    <a:lnTo>
                      <a:pt x="3167" y="0"/>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2"/>
              <p:cNvSpPr/>
              <p:nvPr/>
            </p:nvSpPr>
            <p:spPr>
              <a:xfrm>
                <a:off x="1905150" y="2672250"/>
                <a:ext cx="72275" cy="168250"/>
              </a:xfrm>
              <a:custGeom>
                <a:avLst/>
                <a:gdLst/>
                <a:ahLst/>
                <a:cxnLst/>
                <a:rect l="l" t="t" r="r" b="b"/>
                <a:pathLst>
                  <a:path w="2891" h="6730" extrusionOk="0">
                    <a:moveTo>
                      <a:pt x="2126" y="0"/>
                    </a:moveTo>
                    <a:lnTo>
                      <a:pt x="0" y="1239"/>
                    </a:lnTo>
                    <a:lnTo>
                      <a:pt x="382" y="5368"/>
                    </a:lnTo>
                    <a:lnTo>
                      <a:pt x="2049" y="6729"/>
                    </a:lnTo>
                    <a:lnTo>
                      <a:pt x="2126" y="6576"/>
                    </a:lnTo>
                    <a:lnTo>
                      <a:pt x="2202" y="6378"/>
                    </a:lnTo>
                    <a:lnTo>
                      <a:pt x="2309" y="6118"/>
                    </a:lnTo>
                    <a:lnTo>
                      <a:pt x="2432" y="5797"/>
                    </a:lnTo>
                    <a:lnTo>
                      <a:pt x="2539" y="5429"/>
                    </a:lnTo>
                    <a:lnTo>
                      <a:pt x="2661" y="5001"/>
                    </a:lnTo>
                    <a:lnTo>
                      <a:pt x="2753" y="4542"/>
                    </a:lnTo>
                    <a:lnTo>
                      <a:pt x="2829" y="4038"/>
                    </a:lnTo>
                    <a:lnTo>
                      <a:pt x="2860" y="3778"/>
                    </a:lnTo>
                    <a:lnTo>
                      <a:pt x="2891" y="3502"/>
                    </a:lnTo>
                    <a:lnTo>
                      <a:pt x="2891" y="3227"/>
                    </a:lnTo>
                    <a:lnTo>
                      <a:pt x="2891" y="2937"/>
                    </a:lnTo>
                    <a:lnTo>
                      <a:pt x="2891" y="2661"/>
                    </a:lnTo>
                    <a:lnTo>
                      <a:pt x="2860" y="2371"/>
                    </a:lnTo>
                    <a:lnTo>
                      <a:pt x="2829" y="2080"/>
                    </a:lnTo>
                    <a:lnTo>
                      <a:pt x="2784" y="1774"/>
                    </a:lnTo>
                    <a:lnTo>
                      <a:pt x="2707" y="1484"/>
                    </a:lnTo>
                    <a:lnTo>
                      <a:pt x="2631" y="1178"/>
                    </a:lnTo>
                    <a:lnTo>
                      <a:pt x="2539" y="887"/>
                    </a:lnTo>
                    <a:lnTo>
                      <a:pt x="2417" y="581"/>
                    </a:lnTo>
                    <a:lnTo>
                      <a:pt x="2279" y="291"/>
                    </a:lnTo>
                    <a:lnTo>
                      <a:pt x="2126" y="0"/>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2"/>
              <p:cNvSpPr/>
              <p:nvPr/>
            </p:nvSpPr>
            <p:spPr>
              <a:xfrm>
                <a:off x="1876475" y="2786950"/>
                <a:ext cx="90625" cy="90625"/>
              </a:xfrm>
              <a:custGeom>
                <a:avLst/>
                <a:gdLst/>
                <a:ahLst/>
                <a:cxnLst/>
                <a:rect l="l" t="t" r="r" b="b"/>
                <a:pathLst>
                  <a:path w="3625" h="3625" extrusionOk="0">
                    <a:moveTo>
                      <a:pt x="1774" y="0"/>
                    </a:moveTo>
                    <a:lnTo>
                      <a:pt x="1591" y="16"/>
                    </a:lnTo>
                    <a:lnTo>
                      <a:pt x="1407" y="46"/>
                    </a:lnTo>
                    <a:lnTo>
                      <a:pt x="1239" y="92"/>
                    </a:lnTo>
                    <a:lnTo>
                      <a:pt x="1055" y="169"/>
                    </a:lnTo>
                    <a:lnTo>
                      <a:pt x="902" y="245"/>
                    </a:lnTo>
                    <a:lnTo>
                      <a:pt x="749" y="337"/>
                    </a:lnTo>
                    <a:lnTo>
                      <a:pt x="612" y="444"/>
                    </a:lnTo>
                    <a:lnTo>
                      <a:pt x="489" y="566"/>
                    </a:lnTo>
                    <a:lnTo>
                      <a:pt x="382" y="704"/>
                    </a:lnTo>
                    <a:lnTo>
                      <a:pt x="275" y="841"/>
                    </a:lnTo>
                    <a:lnTo>
                      <a:pt x="199" y="994"/>
                    </a:lnTo>
                    <a:lnTo>
                      <a:pt x="122" y="1163"/>
                    </a:lnTo>
                    <a:lnTo>
                      <a:pt x="61" y="1316"/>
                    </a:lnTo>
                    <a:lnTo>
                      <a:pt x="31" y="1499"/>
                    </a:lnTo>
                    <a:lnTo>
                      <a:pt x="0" y="1667"/>
                    </a:lnTo>
                    <a:lnTo>
                      <a:pt x="0" y="1851"/>
                    </a:lnTo>
                    <a:lnTo>
                      <a:pt x="15" y="2034"/>
                    </a:lnTo>
                    <a:lnTo>
                      <a:pt x="46" y="2218"/>
                    </a:lnTo>
                    <a:lnTo>
                      <a:pt x="92" y="2386"/>
                    </a:lnTo>
                    <a:lnTo>
                      <a:pt x="153" y="2554"/>
                    </a:lnTo>
                    <a:lnTo>
                      <a:pt x="245" y="2723"/>
                    </a:lnTo>
                    <a:lnTo>
                      <a:pt x="337" y="2860"/>
                    </a:lnTo>
                    <a:lnTo>
                      <a:pt x="444" y="2998"/>
                    </a:lnTo>
                    <a:lnTo>
                      <a:pt x="566" y="3136"/>
                    </a:lnTo>
                    <a:lnTo>
                      <a:pt x="704" y="3243"/>
                    </a:lnTo>
                    <a:lnTo>
                      <a:pt x="841" y="3350"/>
                    </a:lnTo>
                    <a:lnTo>
                      <a:pt x="994" y="3426"/>
                    </a:lnTo>
                    <a:lnTo>
                      <a:pt x="1147" y="3503"/>
                    </a:lnTo>
                    <a:lnTo>
                      <a:pt x="1315" y="3548"/>
                    </a:lnTo>
                    <a:lnTo>
                      <a:pt x="1484" y="3594"/>
                    </a:lnTo>
                    <a:lnTo>
                      <a:pt x="1667" y="3610"/>
                    </a:lnTo>
                    <a:lnTo>
                      <a:pt x="1851" y="3625"/>
                    </a:lnTo>
                    <a:lnTo>
                      <a:pt x="2019" y="3610"/>
                    </a:lnTo>
                    <a:lnTo>
                      <a:pt x="2202" y="3579"/>
                    </a:lnTo>
                    <a:lnTo>
                      <a:pt x="2386" y="3533"/>
                    </a:lnTo>
                    <a:lnTo>
                      <a:pt x="2554" y="3457"/>
                    </a:lnTo>
                    <a:lnTo>
                      <a:pt x="2707" y="3380"/>
                    </a:lnTo>
                    <a:lnTo>
                      <a:pt x="2860" y="3288"/>
                    </a:lnTo>
                    <a:lnTo>
                      <a:pt x="2998" y="3181"/>
                    </a:lnTo>
                    <a:lnTo>
                      <a:pt x="3120" y="3059"/>
                    </a:lnTo>
                    <a:lnTo>
                      <a:pt x="3242" y="2921"/>
                    </a:lnTo>
                    <a:lnTo>
                      <a:pt x="3334" y="2784"/>
                    </a:lnTo>
                    <a:lnTo>
                      <a:pt x="3426" y="2631"/>
                    </a:lnTo>
                    <a:lnTo>
                      <a:pt x="3502" y="2463"/>
                    </a:lnTo>
                    <a:lnTo>
                      <a:pt x="3548" y="2310"/>
                    </a:lnTo>
                    <a:lnTo>
                      <a:pt x="3594" y="2126"/>
                    </a:lnTo>
                    <a:lnTo>
                      <a:pt x="3609" y="1958"/>
                    </a:lnTo>
                    <a:lnTo>
                      <a:pt x="3625" y="1774"/>
                    </a:lnTo>
                    <a:lnTo>
                      <a:pt x="3609" y="1591"/>
                    </a:lnTo>
                    <a:lnTo>
                      <a:pt x="3579" y="1407"/>
                    </a:lnTo>
                    <a:lnTo>
                      <a:pt x="3518" y="1239"/>
                    </a:lnTo>
                    <a:lnTo>
                      <a:pt x="3456" y="1071"/>
                    </a:lnTo>
                    <a:lnTo>
                      <a:pt x="3380" y="903"/>
                    </a:lnTo>
                    <a:lnTo>
                      <a:pt x="3273" y="765"/>
                    </a:lnTo>
                    <a:lnTo>
                      <a:pt x="3166" y="627"/>
                    </a:lnTo>
                    <a:lnTo>
                      <a:pt x="3044" y="490"/>
                    </a:lnTo>
                    <a:lnTo>
                      <a:pt x="2921" y="383"/>
                    </a:lnTo>
                    <a:lnTo>
                      <a:pt x="2768" y="276"/>
                    </a:lnTo>
                    <a:lnTo>
                      <a:pt x="2631" y="199"/>
                    </a:lnTo>
                    <a:lnTo>
                      <a:pt x="2462" y="123"/>
                    </a:lnTo>
                    <a:lnTo>
                      <a:pt x="2294" y="77"/>
                    </a:lnTo>
                    <a:lnTo>
                      <a:pt x="2126" y="31"/>
                    </a:lnTo>
                    <a:lnTo>
                      <a:pt x="1958"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2"/>
              <p:cNvSpPr/>
              <p:nvPr/>
            </p:nvSpPr>
            <p:spPr>
              <a:xfrm>
                <a:off x="1900550" y="2815250"/>
                <a:ext cx="43225" cy="34050"/>
              </a:xfrm>
              <a:custGeom>
                <a:avLst/>
                <a:gdLst/>
                <a:ahLst/>
                <a:cxnLst/>
                <a:rect l="l" t="t" r="r" b="b"/>
                <a:pathLst>
                  <a:path w="1729" h="1362" extrusionOk="0">
                    <a:moveTo>
                      <a:pt x="276" y="0"/>
                    </a:moveTo>
                    <a:lnTo>
                      <a:pt x="169" y="15"/>
                    </a:lnTo>
                    <a:lnTo>
                      <a:pt x="62" y="31"/>
                    </a:lnTo>
                    <a:lnTo>
                      <a:pt x="31" y="46"/>
                    </a:lnTo>
                    <a:lnTo>
                      <a:pt x="16" y="61"/>
                    </a:lnTo>
                    <a:lnTo>
                      <a:pt x="1" y="77"/>
                    </a:lnTo>
                    <a:lnTo>
                      <a:pt x="1" y="107"/>
                    </a:lnTo>
                    <a:lnTo>
                      <a:pt x="16" y="138"/>
                    </a:lnTo>
                    <a:lnTo>
                      <a:pt x="31" y="153"/>
                    </a:lnTo>
                    <a:lnTo>
                      <a:pt x="184" y="153"/>
                    </a:lnTo>
                    <a:lnTo>
                      <a:pt x="276" y="138"/>
                    </a:lnTo>
                    <a:lnTo>
                      <a:pt x="414" y="138"/>
                    </a:lnTo>
                    <a:lnTo>
                      <a:pt x="566" y="153"/>
                    </a:lnTo>
                    <a:lnTo>
                      <a:pt x="735" y="199"/>
                    </a:lnTo>
                    <a:lnTo>
                      <a:pt x="903" y="260"/>
                    </a:lnTo>
                    <a:lnTo>
                      <a:pt x="1071" y="352"/>
                    </a:lnTo>
                    <a:lnTo>
                      <a:pt x="1163" y="428"/>
                    </a:lnTo>
                    <a:lnTo>
                      <a:pt x="1255" y="520"/>
                    </a:lnTo>
                    <a:lnTo>
                      <a:pt x="1346" y="627"/>
                    </a:lnTo>
                    <a:lnTo>
                      <a:pt x="1408" y="734"/>
                    </a:lnTo>
                    <a:lnTo>
                      <a:pt x="1469" y="856"/>
                    </a:lnTo>
                    <a:lnTo>
                      <a:pt x="1530" y="994"/>
                    </a:lnTo>
                    <a:lnTo>
                      <a:pt x="1576" y="1147"/>
                    </a:lnTo>
                    <a:lnTo>
                      <a:pt x="1606" y="1300"/>
                    </a:lnTo>
                    <a:lnTo>
                      <a:pt x="1622" y="1346"/>
                    </a:lnTo>
                    <a:lnTo>
                      <a:pt x="1668" y="1361"/>
                    </a:lnTo>
                    <a:lnTo>
                      <a:pt x="1683" y="1361"/>
                    </a:lnTo>
                    <a:lnTo>
                      <a:pt x="1698" y="1346"/>
                    </a:lnTo>
                    <a:lnTo>
                      <a:pt x="1729" y="1331"/>
                    </a:lnTo>
                    <a:lnTo>
                      <a:pt x="1729" y="1300"/>
                    </a:lnTo>
                    <a:lnTo>
                      <a:pt x="1729" y="1285"/>
                    </a:lnTo>
                    <a:lnTo>
                      <a:pt x="1698" y="1101"/>
                    </a:lnTo>
                    <a:lnTo>
                      <a:pt x="1652" y="948"/>
                    </a:lnTo>
                    <a:lnTo>
                      <a:pt x="1591" y="795"/>
                    </a:lnTo>
                    <a:lnTo>
                      <a:pt x="1530" y="658"/>
                    </a:lnTo>
                    <a:lnTo>
                      <a:pt x="1438" y="535"/>
                    </a:lnTo>
                    <a:lnTo>
                      <a:pt x="1362" y="428"/>
                    </a:lnTo>
                    <a:lnTo>
                      <a:pt x="1255" y="321"/>
                    </a:lnTo>
                    <a:lnTo>
                      <a:pt x="1148" y="245"/>
                    </a:lnTo>
                    <a:lnTo>
                      <a:pt x="1056" y="184"/>
                    </a:lnTo>
                    <a:lnTo>
                      <a:pt x="949" y="138"/>
                    </a:lnTo>
                    <a:lnTo>
                      <a:pt x="765" y="61"/>
                    </a:lnTo>
                    <a:lnTo>
                      <a:pt x="597" y="31"/>
                    </a:lnTo>
                    <a:lnTo>
                      <a:pt x="429" y="0"/>
                    </a:lnTo>
                    <a:close/>
                  </a:path>
                </a:pathLst>
              </a:custGeom>
              <a:solidFill>
                <a:srgbClr val="1D00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2"/>
              <p:cNvSpPr/>
              <p:nvPr/>
            </p:nvSpPr>
            <p:spPr>
              <a:xfrm>
                <a:off x="2145625" y="2788850"/>
                <a:ext cx="19150" cy="18775"/>
              </a:xfrm>
              <a:custGeom>
                <a:avLst/>
                <a:gdLst/>
                <a:ahLst/>
                <a:cxnLst/>
                <a:rect l="l" t="t" r="r" b="b"/>
                <a:pathLst>
                  <a:path w="766" h="751" extrusionOk="0">
                    <a:moveTo>
                      <a:pt x="322" y="1"/>
                    </a:moveTo>
                    <a:lnTo>
                      <a:pt x="246" y="31"/>
                    </a:lnTo>
                    <a:lnTo>
                      <a:pt x="169" y="62"/>
                    </a:lnTo>
                    <a:lnTo>
                      <a:pt x="123" y="108"/>
                    </a:lnTo>
                    <a:lnTo>
                      <a:pt x="77" y="169"/>
                    </a:lnTo>
                    <a:lnTo>
                      <a:pt x="32" y="230"/>
                    </a:lnTo>
                    <a:lnTo>
                      <a:pt x="16" y="291"/>
                    </a:lnTo>
                    <a:lnTo>
                      <a:pt x="1" y="368"/>
                    </a:lnTo>
                    <a:lnTo>
                      <a:pt x="16" y="444"/>
                    </a:lnTo>
                    <a:lnTo>
                      <a:pt x="32" y="521"/>
                    </a:lnTo>
                    <a:lnTo>
                      <a:pt x="77" y="582"/>
                    </a:lnTo>
                    <a:lnTo>
                      <a:pt x="123" y="643"/>
                    </a:lnTo>
                    <a:lnTo>
                      <a:pt x="169" y="689"/>
                    </a:lnTo>
                    <a:lnTo>
                      <a:pt x="230" y="720"/>
                    </a:lnTo>
                    <a:lnTo>
                      <a:pt x="307" y="750"/>
                    </a:lnTo>
                    <a:lnTo>
                      <a:pt x="460" y="750"/>
                    </a:lnTo>
                    <a:lnTo>
                      <a:pt x="521" y="720"/>
                    </a:lnTo>
                    <a:lnTo>
                      <a:pt x="597" y="689"/>
                    </a:lnTo>
                    <a:lnTo>
                      <a:pt x="643" y="643"/>
                    </a:lnTo>
                    <a:lnTo>
                      <a:pt x="689" y="597"/>
                    </a:lnTo>
                    <a:lnTo>
                      <a:pt x="735" y="521"/>
                    </a:lnTo>
                    <a:lnTo>
                      <a:pt x="750" y="460"/>
                    </a:lnTo>
                    <a:lnTo>
                      <a:pt x="766" y="383"/>
                    </a:lnTo>
                    <a:lnTo>
                      <a:pt x="750" y="307"/>
                    </a:lnTo>
                    <a:lnTo>
                      <a:pt x="735" y="230"/>
                    </a:lnTo>
                    <a:lnTo>
                      <a:pt x="704" y="169"/>
                    </a:lnTo>
                    <a:lnTo>
                      <a:pt x="659" y="108"/>
                    </a:lnTo>
                    <a:lnTo>
                      <a:pt x="597" y="62"/>
                    </a:lnTo>
                    <a:lnTo>
                      <a:pt x="536" y="31"/>
                    </a:lnTo>
                    <a:lnTo>
                      <a:pt x="460" y="16"/>
                    </a:lnTo>
                    <a:lnTo>
                      <a:pt x="399"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2"/>
              <p:cNvSpPr/>
              <p:nvPr/>
            </p:nvSpPr>
            <p:spPr>
              <a:xfrm>
                <a:off x="2066100" y="2788850"/>
                <a:ext cx="19150" cy="18775"/>
              </a:xfrm>
              <a:custGeom>
                <a:avLst/>
                <a:gdLst/>
                <a:ahLst/>
                <a:cxnLst/>
                <a:rect l="l" t="t" r="r" b="b"/>
                <a:pathLst>
                  <a:path w="766" h="751" extrusionOk="0">
                    <a:moveTo>
                      <a:pt x="307" y="1"/>
                    </a:moveTo>
                    <a:lnTo>
                      <a:pt x="246" y="31"/>
                    </a:lnTo>
                    <a:lnTo>
                      <a:pt x="169" y="62"/>
                    </a:lnTo>
                    <a:lnTo>
                      <a:pt x="123" y="108"/>
                    </a:lnTo>
                    <a:lnTo>
                      <a:pt x="77" y="169"/>
                    </a:lnTo>
                    <a:lnTo>
                      <a:pt x="31" y="230"/>
                    </a:lnTo>
                    <a:lnTo>
                      <a:pt x="16" y="291"/>
                    </a:lnTo>
                    <a:lnTo>
                      <a:pt x="1" y="368"/>
                    </a:lnTo>
                    <a:lnTo>
                      <a:pt x="16" y="444"/>
                    </a:lnTo>
                    <a:lnTo>
                      <a:pt x="31" y="521"/>
                    </a:lnTo>
                    <a:lnTo>
                      <a:pt x="62" y="582"/>
                    </a:lnTo>
                    <a:lnTo>
                      <a:pt x="108" y="643"/>
                    </a:lnTo>
                    <a:lnTo>
                      <a:pt x="169" y="689"/>
                    </a:lnTo>
                    <a:lnTo>
                      <a:pt x="230" y="720"/>
                    </a:lnTo>
                    <a:lnTo>
                      <a:pt x="307" y="750"/>
                    </a:lnTo>
                    <a:lnTo>
                      <a:pt x="444" y="750"/>
                    </a:lnTo>
                    <a:lnTo>
                      <a:pt x="521" y="720"/>
                    </a:lnTo>
                    <a:lnTo>
                      <a:pt x="597" y="689"/>
                    </a:lnTo>
                    <a:lnTo>
                      <a:pt x="643" y="643"/>
                    </a:lnTo>
                    <a:lnTo>
                      <a:pt x="689" y="597"/>
                    </a:lnTo>
                    <a:lnTo>
                      <a:pt x="735" y="521"/>
                    </a:lnTo>
                    <a:lnTo>
                      <a:pt x="750" y="460"/>
                    </a:lnTo>
                    <a:lnTo>
                      <a:pt x="766" y="383"/>
                    </a:lnTo>
                    <a:lnTo>
                      <a:pt x="750" y="307"/>
                    </a:lnTo>
                    <a:lnTo>
                      <a:pt x="735" y="230"/>
                    </a:lnTo>
                    <a:lnTo>
                      <a:pt x="704" y="169"/>
                    </a:lnTo>
                    <a:lnTo>
                      <a:pt x="658" y="108"/>
                    </a:lnTo>
                    <a:lnTo>
                      <a:pt x="597" y="62"/>
                    </a:lnTo>
                    <a:lnTo>
                      <a:pt x="536" y="31"/>
                    </a:lnTo>
                    <a:lnTo>
                      <a:pt x="460" y="16"/>
                    </a:lnTo>
                    <a:lnTo>
                      <a:pt x="383"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2"/>
              <p:cNvSpPr/>
              <p:nvPr/>
            </p:nvSpPr>
            <p:spPr>
              <a:xfrm>
                <a:off x="2122325" y="2809875"/>
                <a:ext cx="17600" cy="41700"/>
              </a:xfrm>
              <a:custGeom>
                <a:avLst/>
                <a:gdLst/>
                <a:ahLst/>
                <a:cxnLst/>
                <a:rect l="l" t="t" r="r" b="b"/>
                <a:pathLst>
                  <a:path w="704" h="1668" extrusionOk="0">
                    <a:moveTo>
                      <a:pt x="31" y="1"/>
                    </a:moveTo>
                    <a:lnTo>
                      <a:pt x="15" y="16"/>
                    </a:lnTo>
                    <a:lnTo>
                      <a:pt x="0" y="47"/>
                    </a:lnTo>
                    <a:lnTo>
                      <a:pt x="0" y="77"/>
                    </a:lnTo>
                    <a:lnTo>
                      <a:pt x="0" y="93"/>
                    </a:lnTo>
                    <a:lnTo>
                      <a:pt x="566" y="1301"/>
                    </a:lnTo>
                    <a:lnTo>
                      <a:pt x="566" y="1347"/>
                    </a:lnTo>
                    <a:lnTo>
                      <a:pt x="535" y="1408"/>
                    </a:lnTo>
                    <a:lnTo>
                      <a:pt x="505" y="1439"/>
                    </a:lnTo>
                    <a:lnTo>
                      <a:pt x="444" y="1469"/>
                    </a:lnTo>
                    <a:lnTo>
                      <a:pt x="46" y="1546"/>
                    </a:lnTo>
                    <a:lnTo>
                      <a:pt x="31" y="1546"/>
                    </a:lnTo>
                    <a:lnTo>
                      <a:pt x="0" y="1576"/>
                    </a:lnTo>
                    <a:lnTo>
                      <a:pt x="0" y="1591"/>
                    </a:lnTo>
                    <a:lnTo>
                      <a:pt x="0" y="1622"/>
                    </a:lnTo>
                    <a:lnTo>
                      <a:pt x="15" y="1653"/>
                    </a:lnTo>
                    <a:lnTo>
                      <a:pt x="61" y="1668"/>
                    </a:lnTo>
                    <a:lnTo>
                      <a:pt x="76" y="1668"/>
                    </a:lnTo>
                    <a:lnTo>
                      <a:pt x="474" y="1591"/>
                    </a:lnTo>
                    <a:lnTo>
                      <a:pt x="520" y="1576"/>
                    </a:lnTo>
                    <a:lnTo>
                      <a:pt x="581" y="1561"/>
                    </a:lnTo>
                    <a:lnTo>
                      <a:pt x="612" y="1515"/>
                    </a:lnTo>
                    <a:lnTo>
                      <a:pt x="658" y="1469"/>
                    </a:lnTo>
                    <a:lnTo>
                      <a:pt x="673" y="1423"/>
                    </a:lnTo>
                    <a:lnTo>
                      <a:pt x="688" y="1377"/>
                    </a:lnTo>
                    <a:lnTo>
                      <a:pt x="704" y="1316"/>
                    </a:lnTo>
                    <a:lnTo>
                      <a:pt x="688" y="1255"/>
                    </a:lnTo>
                    <a:lnTo>
                      <a:pt x="122" y="47"/>
                    </a:lnTo>
                    <a:lnTo>
                      <a:pt x="107" y="16"/>
                    </a:lnTo>
                    <a:lnTo>
                      <a:pt x="92" y="1"/>
                    </a:lnTo>
                    <a:close/>
                  </a:path>
                </a:pathLst>
              </a:custGeom>
              <a:solidFill>
                <a:srgbClr val="1D00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2"/>
              <p:cNvSpPr/>
              <p:nvPr/>
            </p:nvSpPr>
            <p:spPr>
              <a:xfrm>
                <a:off x="2131875" y="2727675"/>
                <a:ext cx="46675" cy="31000"/>
              </a:xfrm>
              <a:custGeom>
                <a:avLst/>
                <a:gdLst/>
                <a:ahLst/>
                <a:cxnLst/>
                <a:rect l="l" t="t" r="r" b="b"/>
                <a:pathLst>
                  <a:path w="1867" h="1240" extrusionOk="0">
                    <a:moveTo>
                      <a:pt x="933" y="1"/>
                    </a:moveTo>
                    <a:lnTo>
                      <a:pt x="765" y="16"/>
                    </a:lnTo>
                    <a:lnTo>
                      <a:pt x="597" y="62"/>
                    </a:lnTo>
                    <a:lnTo>
                      <a:pt x="413" y="138"/>
                    </a:lnTo>
                    <a:lnTo>
                      <a:pt x="306" y="184"/>
                    </a:lnTo>
                    <a:lnTo>
                      <a:pt x="230" y="245"/>
                    </a:lnTo>
                    <a:lnTo>
                      <a:pt x="153" y="322"/>
                    </a:lnTo>
                    <a:lnTo>
                      <a:pt x="107" y="383"/>
                    </a:lnTo>
                    <a:lnTo>
                      <a:pt x="62" y="444"/>
                    </a:lnTo>
                    <a:lnTo>
                      <a:pt x="31" y="505"/>
                    </a:lnTo>
                    <a:lnTo>
                      <a:pt x="0" y="628"/>
                    </a:lnTo>
                    <a:lnTo>
                      <a:pt x="0" y="750"/>
                    </a:lnTo>
                    <a:lnTo>
                      <a:pt x="16" y="827"/>
                    </a:lnTo>
                    <a:lnTo>
                      <a:pt x="31" y="903"/>
                    </a:lnTo>
                    <a:lnTo>
                      <a:pt x="77" y="980"/>
                    </a:lnTo>
                    <a:lnTo>
                      <a:pt x="138" y="1056"/>
                    </a:lnTo>
                    <a:lnTo>
                      <a:pt x="214" y="1133"/>
                    </a:lnTo>
                    <a:lnTo>
                      <a:pt x="322" y="1209"/>
                    </a:lnTo>
                    <a:lnTo>
                      <a:pt x="383" y="1224"/>
                    </a:lnTo>
                    <a:lnTo>
                      <a:pt x="459" y="1240"/>
                    </a:lnTo>
                    <a:lnTo>
                      <a:pt x="597" y="1240"/>
                    </a:lnTo>
                    <a:lnTo>
                      <a:pt x="689" y="1209"/>
                    </a:lnTo>
                    <a:lnTo>
                      <a:pt x="780" y="1163"/>
                    </a:lnTo>
                    <a:lnTo>
                      <a:pt x="1270" y="918"/>
                    </a:lnTo>
                    <a:lnTo>
                      <a:pt x="1469" y="842"/>
                    </a:lnTo>
                    <a:lnTo>
                      <a:pt x="1667" y="781"/>
                    </a:lnTo>
                    <a:lnTo>
                      <a:pt x="1713" y="765"/>
                    </a:lnTo>
                    <a:lnTo>
                      <a:pt x="1759" y="735"/>
                    </a:lnTo>
                    <a:lnTo>
                      <a:pt x="1805" y="704"/>
                    </a:lnTo>
                    <a:lnTo>
                      <a:pt x="1836" y="658"/>
                    </a:lnTo>
                    <a:lnTo>
                      <a:pt x="1851" y="613"/>
                    </a:lnTo>
                    <a:lnTo>
                      <a:pt x="1866" y="567"/>
                    </a:lnTo>
                    <a:lnTo>
                      <a:pt x="1866" y="505"/>
                    </a:lnTo>
                    <a:lnTo>
                      <a:pt x="1866" y="444"/>
                    </a:lnTo>
                    <a:lnTo>
                      <a:pt x="1836" y="337"/>
                    </a:lnTo>
                    <a:lnTo>
                      <a:pt x="1774" y="261"/>
                    </a:lnTo>
                    <a:lnTo>
                      <a:pt x="1698" y="184"/>
                    </a:lnTo>
                    <a:lnTo>
                      <a:pt x="1606" y="123"/>
                    </a:lnTo>
                    <a:lnTo>
                      <a:pt x="1499" y="93"/>
                    </a:lnTo>
                    <a:lnTo>
                      <a:pt x="1377" y="47"/>
                    </a:lnTo>
                    <a:lnTo>
                      <a:pt x="1239" y="16"/>
                    </a:lnTo>
                    <a:lnTo>
                      <a:pt x="1086"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2"/>
              <p:cNvSpPr/>
              <p:nvPr/>
            </p:nvSpPr>
            <p:spPr>
              <a:xfrm>
                <a:off x="2026725" y="2726525"/>
                <a:ext cx="66925" cy="33300"/>
              </a:xfrm>
              <a:custGeom>
                <a:avLst/>
                <a:gdLst/>
                <a:ahLst/>
                <a:cxnLst/>
                <a:rect l="l" t="t" r="r" b="b"/>
                <a:pathLst>
                  <a:path w="2677" h="1332" extrusionOk="0">
                    <a:moveTo>
                      <a:pt x="995" y="1"/>
                    </a:moveTo>
                    <a:lnTo>
                      <a:pt x="750" y="31"/>
                    </a:lnTo>
                    <a:lnTo>
                      <a:pt x="536" y="62"/>
                    </a:lnTo>
                    <a:lnTo>
                      <a:pt x="352" y="108"/>
                    </a:lnTo>
                    <a:lnTo>
                      <a:pt x="230" y="154"/>
                    </a:lnTo>
                    <a:lnTo>
                      <a:pt x="138" y="215"/>
                    </a:lnTo>
                    <a:lnTo>
                      <a:pt x="62" y="291"/>
                    </a:lnTo>
                    <a:lnTo>
                      <a:pt x="16" y="383"/>
                    </a:lnTo>
                    <a:lnTo>
                      <a:pt x="1" y="490"/>
                    </a:lnTo>
                    <a:lnTo>
                      <a:pt x="16" y="551"/>
                    </a:lnTo>
                    <a:lnTo>
                      <a:pt x="31" y="628"/>
                    </a:lnTo>
                    <a:lnTo>
                      <a:pt x="62" y="674"/>
                    </a:lnTo>
                    <a:lnTo>
                      <a:pt x="108" y="735"/>
                    </a:lnTo>
                    <a:lnTo>
                      <a:pt x="153" y="781"/>
                    </a:lnTo>
                    <a:lnTo>
                      <a:pt x="199" y="811"/>
                    </a:lnTo>
                    <a:lnTo>
                      <a:pt x="261" y="842"/>
                    </a:lnTo>
                    <a:lnTo>
                      <a:pt x="337" y="857"/>
                    </a:lnTo>
                    <a:lnTo>
                      <a:pt x="643" y="919"/>
                    </a:lnTo>
                    <a:lnTo>
                      <a:pt x="1025" y="995"/>
                    </a:lnTo>
                    <a:lnTo>
                      <a:pt x="1453" y="1117"/>
                    </a:lnTo>
                    <a:lnTo>
                      <a:pt x="1652" y="1179"/>
                    </a:lnTo>
                    <a:lnTo>
                      <a:pt x="1851" y="1255"/>
                    </a:lnTo>
                    <a:lnTo>
                      <a:pt x="1973" y="1301"/>
                    </a:lnTo>
                    <a:lnTo>
                      <a:pt x="2081" y="1331"/>
                    </a:lnTo>
                    <a:lnTo>
                      <a:pt x="2264" y="1331"/>
                    </a:lnTo>
                    <a:lnTo>
                      <a:pt x="2341" y="1316"/>
                    </a:lnTo>
                    <a:lnTo>
                      <a:pt x="2402" y="1301"/>
                    </a:lnTo>
                    <a:lnTo>
                      <a:pt x="2463" y="1255"/>
                    </a:lnTo>
                    <a:lnTo>
                      <a:pt x="2509" y="1224"/>
                    </a:lnTo>
                    <a:lnTo>
                      <a:pt x="2585" y="1148"/>
                    </a:lnTo>
                    <a:lnTo>
                      <a:pt x="2631" y="1056"/>
                    </a:lnTo>
                    <a:lnTo>
                      <a:pt x="2662" y="980"/>
                    </a:lnTo>
                    <a:lnTo>
                      <a:pt x="2677" y="888"/>
                    </a:lnTo>
                    <a:lnTo>
                      <a:pt x="2662" y="796"/>
                    </a:lnTo>
                    <a:lnTo>
                      <a:pt x="2631" y="674"/>
                    </a:lnTo>
                    <a:lnTo>
                      <a:pt x="2570" y="551"/>
                    </a:lnTo>
                    <a:lnTo>
                      <a:pt x="2509" y="475"/>
                    </a:lnTo>
                    <a:lnTo>
                      <a:pt x="2448" y="399"/>
                    </a:lnTo>
                    <a:lnTo>
                      <a:pt x="2371" y="337"/>
                    </a:lnTo>
                    <a:lnTo>
                      <a:pt x="2264" y="261"/>
                    </a:lnTo>
                    <a:lnTo>
                      <a:pt x="2157" y="200"/>
                    </a:lnTo>
                    <a:lnTo>
                      <a:pt x="2019" y="139"/>
                    </a:lnTo>
                    <a:lnTo>
                      <a:pt x="1897" y="93"/>
                    </a:lnTo>
                    <a:lnTo>
                      <a:pt x="1775" y="62"/>
                    </a:lnTo>
                    <a:lnTo>
                      <a:pt x="1515" y="16"/>
                    </a:lnTo>
                    <a:lnTo>
                      <a:pt x="1255"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2"/>
              <p:cNvSpPr/>
              <p:nvPr/>
            </p:nvSpPr>
            <p:spPr>
              <a:xfrm>
                <a:off x="1944525" y="2830925"/>
                <a:ext cx="226750" cy="177425"/>
              </a:xfrm>
              <a:custGeom>
                <a:avLst/>
                <a:gdLst/>
                <a:ahLst/>
                <a:cxnLst/>
                <a:rect l="l" t="t" r="r" b="b"/>
                <a:pathLst>
                  <a:path w="9070" h="7097" extrusionOk="0">
                    <a:moveTo>
                      <a:pt x="7464" y="0"/>
                    </a:moveTo>
                    <a:lnTo>
                      <a:pt x="0" y="1621"/>
                    </a:lnTo>
                    <a:lnTo>
                      <a:pt x="245" y="2049"/>
                    </a:lnTo>
                    <a:lnTo>
                      <a:pt x="505" y="2462"/>
                    </a:lnTo>
                    <a:lnTo>
                      <a:pt x="780" y="2860"/>
                    </a:lnTo>
                    <a:lnTo>
                      <a:pt x="1056" y="3227"/>
                    </a:lnTo>
                    <a:lnTo>
                      <a:pt x="1331" y="3564"/>
                    </a:lnTo>
                    <a:lnTo>
                      <a:pt x="1606" y="3900"/>
                    </a:lnTo>
                    <a:lnTo>
                      <a:pt x="1897" y="4206"/>
                    </a:lnTo>
                    <a:lnTo>
                      <a:pt x="2187" y="4481"/>
                    </a:lnTo>
                    <a:lnTo>
                      <a:pt x="2478" y="4756"/>
                    </a:lnTo>
                    <a:lnTo>
                      <a:pt x="2769" y="5001"/>
                    </a:lnTo>
                    <a:lnTo>
                      <a:pt x="3044" y="5231"/>
                    </a:lnTo>
                    <a:lnTo>
                      <a:pt x="3334" y="5445"/>
                    </a:lnTo>
                    <a:lnTo>
                      <a:pt x="3625" y="5643"/>
                    </a:lnTo>
                    <a:lnTo>
                      <a:pt x="3900" y="5827"/>
                    </a:lnTo>
                    <a:lnTo>
                      <a:pt x="4176" y="5995"/>
                    </a:lnTo>
                    <a:lnTo>
                      <a:pt x="4436" y="6148"/>
                    </a:lnTo>
                    <a:lnTo>
                      <a:pt x="4940" y="6408"/>
                    </a:lnTo>
                    <a:lnTo>
                      <a:pt x="5414" y="6622"/>
                    </a:lnTo>
                    <a:lnTo>
                      <a:pt x="5827" y="6791"/>
                    </a:lnTo>
                    <a:lnTo>
                      <a:pt x="6194" y="6913"/>
                    </a:lnTo>
                    <a:lnTo>
                      <a:pt x="6500" y="6989"/>
                    </a:lnTo>
                    <a:lnTo>
                      <a:pt x="6714" y="7051"/>
                    </a:lnTo>
                    <a:lnTo>
                      <a:pt x="6913" y="7096"/>
                    </a:lnTo>
                    <a:lnTo>
                      <a:pt x="7097" y="6806"/>
                    </a:lnTo>
                    <a:lnTo>
                      <a:pt x="7265" y="6515"/>
                    </a:lnTo>
                    <a:lnTo>
                      <a:pt x="7433" y="6209"/>
                    </a:lnTo>
                    <a:lnTo>
                      <a:pt x="7586" y="5919"/>
                    </a:lnTo>
                    <a:lnTo>
                      <a:pt x="7861" y="5322"/>
                    </a:lnTo>
                    <a:lnTo>
                      <a:pt x="8106" y="4741"/>
                    </a:lnTo>
                    <a:lnTo>
                      <a:pt x="8305" y="4175"/>
                    </a:lnTo>
                    <a:lnTo>
                      <a:pt x="8488" y="3609"/>
                    </a:lnTo>
                    <a:lnTo>
                      <a:pt x="8626" y="3089"/>
                    </a:lnTo>
                    <a:lnTo>
                      <a:pt x="8748" y="2585"/>
                    </a:lnTo>
                    <a:lnTo>
                      <a:pt x="8840" y="2111"/>
                    </a:lnTo>
                    <a:lnTo>
                      <a:pt x="8917" y="1698"/>
                    </a:lnTo>
                    <a:lnTo>
                      <a:pt x="8978" y="1315"/>
                    </a:lnTo>
                    <a:lnTo>
                      <a:pt x="9024" y="994"/>
                    </a:lnTo>
                    <a:lnTo>
                      <a:pt x="9070" y="551"/>
                    </a:lnTo>
                    <a:lnTo>
                      <a:pt x="9070" y="382"/>
                    </a:lnTo>
                    <a:lnTo>
                      <a:pt x="7464"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2"/>
              <p:cNvSpPr/>
              <p:nvPr/>
            </p:nvSpPr>
            <p:spPr>
              <a:xfrm>
                <a:off x="1905900" y="2871450"/>
                <a:ext cx="110525" cy="31000"/>
              </a:xfrm>
              <a:custGeom>
                <a:avLst/>
                <a:gdLst/>
                <a:ahLst/>
                <a:cxnLst/>
                <a:rect l="l" t="t" r="r" b="b"/>
                <a:pathLst>
                  <a:path w="4421" h="1240" extrusionOk="0">
                    <a:moveTo>
                      <a:pt x="1545" y="0"/>
                    </a:moveTo>
                    <a:lnTo>
                      <a:pt x="1" y="276"/>
                    </a:lnTo>
                    <a:lnTo>
                      <a:pt x="1347" y="1239"/>
                    </a:lnTo>
                    <a:lnTo>
                      <a:pt x="4421" y="1147"/>
                    </a:lnTo>
                    <a:lnTo>
                      <a:pt x="1545"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2"/>
              <p:cNvSpPr/>
              <p:nvPr/>
            </p:nvSpPr>
            <p:spPr>
              <a:xfrm>
                <a:off x="1713975" y="3070250"/>
                <a:ext cx="508925" cy="651925"/>
              </a:xfrm>
              <a:custGeom>
                <a:avLst/>
                <a:gdLst/>
                <a:ahLst/>
                <a:cxnLst/>
                <a:rect l="l" t="t" r="r" b="b"/>
                <a:pathLst>
                  <a:path w="20357" h="26077" extrusionOk="0">
                    <a:moveTo>
                      <a:pt x="10660" y="1"/>
                    </a:moveTo>
                    <a:lnTo>
                      <a:pt x="2432" y="919"/>
                    </a:lnTo>
                    <a:lnTo>
                      <a:pt x="2279" y="919"/>
                    </a:lnTo>
                    <a:lnTo>
                      <a:pt x="2141" y="949"/>
                    </a:lnTo>
                    <a:lnTo>
                      <a:pt x="2004" y="980"/>
                    </a:lnTo>
                    <a:lnTo>
                      <a:pt x="1866" y="1010"/>
                    </a:lnTo>
                    <a:lnTo>
                      <a:pt x="1728" y="1072"/>
                    </a:lnTo>
                    <a:lnTo>
                      <a:pt x="1606" y="1133"/>
                    </a:lnTo>
                    <a:lnTo>
                      <a:pt x="1484" y="1209"/>
                    </a:lnTo>
                    <a:lnTo>
                      <a:pt x="1361" y="1286"/>
                    </a:lnTo>
                    <a:lnTo>
                      <a:pt x="1132" y="1469"/>
                    </a:lnTo>
                    <a:lnTo>
                      <a:pt x="918" y="1683"/>
                    </a:lnTo>
                    <a:lnTo>
                      <a:pt x="734" y="1928"/>
                    </a:lnTo>
                    <a:lnTo>
                      <a:pt x="551" y="2188"/>
                    </a:lnTo>
                    <a:lnTo>
                      <a:pt x="398" y="2479"/>
                    </a:lnTo>
                    <a:lnTo>
                      <a:pt x="275" y="2769"/>
                    </a:lnTo>
                    <a:lnTo>
                      <a:pt x="168" y="3090"/>
                    </a:lnTo>
                    <a:lnTo>
                      <a:pt x="92" y="3412"/>
                    </a:lnTo>
                    <a:lnTo>
                      <a:pt x="31" y="3748"/>
                    </a:lnTo>
                    <a:lnTo>
                      <a:pt x="0" y="4069"/>
                    </a:lnTo>
                    <a:lnTo>
                      <a:pt x="0" y="4406"/>
                    </a:lnTo>
                    <a:lnTo>
                      <a:pt x="31" y="4727"/>
                    </a:lnTo>
                    <a:lnTo>
                      <a:pt x="1698" y="26031"/>
                    </a:lnTo>
                    <a:lnTo>
                      <a:pt x="19530" y="26077"/>
                    </a:lnTo>
                    <a:lnTo>
                      <a:pt x="20356" y="4237"/>
                    </a:lnTo>
                    <a:lnTo>
                      <a:pt x="20356" y="4069"/>
                    </a:lnTo>
                    <a:lnTo>
                      <a:pt x="20341" y="3870"/>
                    </a:lnTo>
                    <a:lnTo>
                      <a:pt x="20326" y="3641"/>
                    </a:lnTo>
                    <a:lnTo>
                      <a:pt x="20280" y="3396"/>
                    </a:lnTo>
                    <a:lnTo>
                      <a:pt x="20219" y="3152"/>
                    </a:lnTo>
                    <a:lnTo>
                      <a:pt x="20127" y="2892"/>
                    </a:lnTo>
                    <a:lnTo>
                      <a:pt x="20035" y="2616"/>
                    </a:lnTo>
                    <a:lnTo>
                      <a:pt x="19913" y="2372"/>
                    </a:lnTo>
                    <a:lnTo>
                      <a:pt x="19790" y="2112"/>
                    </a:lnTo>
                    <a:lnTo>
                      <a:pt x="19637" y="1867"/>
                    </a:lnTo>
                    <a:lnTo>
                      <a:pt x="19469" y="1653"/>
                    </a:lnTo>
                    <a:lnTo>
                      <a:pt x="19286" y="1454"/>
                    </a:lnTo>
                    <a:lnTo>
                      <a:pt x="19087" y="1286"/>
                    </a:lnTo>
                    <a:lnTo>
                      <a:pt x="18980" y="1209"/>
                    </a:lnTo>
                    <a:lnTo>
                      <a:pt x="18873" y="1148"/>
                    </a:lnTo>
                    <a:lnTo>
                      <a:pt x="18750" y="1087"/>
                    </a:lnTo>
                    <a:lnTo>
                      <a:pt x="18643" y="1041"/>
                    </a:lnTo>
                    <a:lnTo>
                      <a:pt x="18506" y="1010"/>
                    </a:lnTo>
                    <a:lnTo>
                      <a:pt x="18383" y="995"/>
                    </a:lnTo>
                    <a:lnTo>
                      <a:pt x="10660"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2"/>
              <p:cNvSpPr/>
              <p:nvPr/>
            </p:nvSpPr>
            <p:spPr>
              <a:xfrm>
                <a:off x="2145625" y="3100850"/>
                <a:ext cx="178600" cy="403025"/>
              </a:xfrm>
              <a:custGeom>
                <a:avLst/>
                <a:gdLst/>
                <a:ahLst/>
                <a:cxnLst/>
                <a:rect l="l" t="t" r="r" b="b"/>
                <a:pathLst>
                  <a:path w="7144" h="16121" extrusionOk="0">
                    <a:moveTo>
                      <a:pt x="1729" y="0"/>
                    </a:moveTo>
                    <a:lnTo>
                      <a:pt x="689" y="1331"/>
                    </a:lnTo>
                    <a:lnTo>
                      <a:pt x="1" y="16120"/>
                    </a:lnTo>
                    <a:lnTo>
                      <a:pt x="7113" y="15784"/>
                    </a:lnTo>
                    <a:lnTo>
                      <a:pt x="7143" y="14484"/>
                    </a:lnTo>
                    <a:lnTo>
                      <a:pt x="7128" y="13260"/>
                    </a:lnTo>
                    <a:lnTo>
                      <a:pt x="7082" y="12098"/>
                    </a:lnTo>
                    <a:lnTo>
                      <a:pt x="7006" y="11012"/>
                    </a:lnTo>
                    <a:lnTo>
                      <a:pt x="6898" y="9987"/>
                    </a:lnTo>
                    <a:lnTo>
                      <a:pt x="6776" y="9024"/>
                    </a:lnTo>
                    <a:lnTo>
                      <a:pt x="6623" y="8137"/>
                    </a:lnTo>
                    <a:lnTo>
                      <a:pt x="6455" y="7296"/>
                    </a:lnTo>
                    <a:lnTo>
                      <a:pt x="6256" y="6516"/>
                    </a:lnTo>
                    <a:lnTo>
                      <a:pt x="6057" y="5797"/>
                    </a:lnTo>
                    <a:lnTo>
                      <a:pt x="5828" y="5139"/>
                    </a:lnTo>
                    <a:lnTo>
                      <a:pt x="5598" y="4527"/>
                    </a:lnTo>
                    <a:lnTo>
                      <a:pt x="5354" y="3962"/>
                    </a:lnTo>
                    <a:lnTo>
                      <a:pt x="5094" y="3442"/>
                    </a:lnTo>
                    <a:lnTo>
                      <a:pt x="4834" y="2967"/>
                    </a:lnTo>
                    <a:lnTo>
                      <a:pt x="4574" y="2539"/>
                    </a:lnTo>
                    <a:lnTo>
                      <a:pt x="4314" y="2157"/>
                    </a:lnTo>
                    <a:lnTo>
                      <a:pt x="4054" y="1820"/>
                    </a:lnTo>
                    <a:lnTo>
                      <a:pt x="3794" y="1499"/>
                    </a:lnTo>
                    <a:lnTo>
                      <a:pt x="3549" y="1239"/>
                    </a:lnTo>
                    <a:lnTo>
                      <a:pt x="3304" y="995"/>
                    </a:lnTo>
                    <a:lnTo>
                      <a:pt x="3060" y="796"/>
                    </a:lnTo>
                    <a:lnTo>
                      <a:pt x="2846" y="612"/>
                    </a:lnTo>
                    <a:lnTo>
                      <a:pt x="2631" y="459"/>
                    </a:lnTo>
                    <a:lnTo>
                      <a:pt x="2433" y="337"/>
                    </a:lnTo>
                    <a:lnTo>
                      <a:pt x="2264" y="230"/>
                    </a:lnTo>
                    <a:lnTo>
                      <a:pt x="1989" y="92"/>
                    </a:lnTo>
                    <a:lnTo>
                      <a:pt x="1806" y="31"/>
                    </a:lnTo>
                    <a:lnTo>
                      <a:pt x="1729"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2"/>
              <p:cNvSpPr/>
              <p:nvPr/>
            </p:nvSpPr>
            <p:spPr>
              <a:xfrm>
                <a:off x="1876475" y="3019025"/>
                <a:ext cx="212225" cy="89875"/>
              </a:xfrm>
              <a:custGeom>
                <a:avLst/>
                <a:gdLst/>
                <a:ahLst/>
                <a:cxnLst/>
                <a:rect l="l" t="t" r="r" b="b"/>
                <a:pathLst>
                  <a:path w="8489" h="3595" extrusionOk="0">
                    <a:moveTo>
                      <a:pt x="1132" y="1"/>
                    </a:moveTo>
                    <a:lnTo>
                      <a:pt x="994" y="47"/>
                    </a:lnTo>
                    <a:lnTo>
                      <a:pt x="857" y="92"/>
                    </a:lnTo>
                    <a:lnTo>
                      <a:pt x="734" y="169"/>
                    </a:lnTo>
                    <a:lnTo>
                      <a:pt x="627" y="261"/>
                    </a:lnTo>
                    <a:lnTo>
                      <a:pt x="535" y="368"/>
                    </a:lnTo>
                    <a:lnTo>
                      <a:pt x="474" y="490"/>
                    </a:lnTo>
                    <a:lnTo>
                      <a:pt x="428" y="628"/>
                    </a:lnTo>
                    <a:lnTo>
                      <a:pt x="0" y="3273"/>
                    </a:lnTo>
                    <a:lnTo>
                      <a:pt x="8488" y="3595"/>
                    </a:lnTo>
                    <a:lnTo>
                      <a:pt x="7983" y="872"/>
                    </a:lnTo>
                    <a:lnTo>
                      <a:pt x="7953" y="735"/>
                    </a:lnTo>
                    <a:lnTo>
                      <a:pt x="7907" y="597"/>
                    </a:lnTo>
                    <a:lnTo>
                      <a:pt x="7831" y="475"/>
                    </a:lnTo>
                    <a:lnTo>
                      <a:pt x="7739" y="368"/>
                    </a:lnTo>
                    <a:lnTo>
                      <a:pt x="7616" y="276"/>
                    </a:lnTo>
                    <a:lnTo>
                      <a:pt x="7479" y="215"/>
                    </a:lnTo>
                    <a:lnTo>
                      <a:pt x="7326" y="169"/>
                    </a:lnTo>
                    <a:lnTo>
                      <a:pt x="7158" y="154"/>
                    </a:lnTo>
                    <a:lnTo>
                      <a:pt x="1300"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2"/>
              <p:cNvSpPr/>
              <p:nvPr/>
            </p:nvSpPr>
            <p:spPr>
              <a:xfrm>
                <a:off x="1733075" y="3302350"/>
                <a:ext cx="94850" cy="157925"/>
              </a:xfrm>
              <a:custGeom>
                <a:avLst/>
                <a:gdLst/>
                <a:ahLst/>
                <a:cxnLst/>
                <a:rect l="l" t="t" r="r" b="b"/>
                <a:pathLst>
                  <a:path w="3794" h="6317" extrusionOk="0">
                    <a:moveTo>
                      <a:pt x="3794" y="0"/>
                    </a:moveTo>
                    <a:lnTo>
                      <a:pt x="1" y="6317"/>
                    </a:lnTo>
                    <a:lnTo>
                      <a:pt x="3258" y="6317"/>
                    </a:lnTo>
                    <a:lnTo>
                      <a:pt x="3794" y="0"/>
                    </a:lnTo>
                    <a:close/>
                  </a:path>
                </a:pathLst>
              </a:custGeom>
              <a:solidFill>
                <a:srgbClr val="1D1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2"/>
              <p:cNvSpPr/>
              <p:nvPr/>
            </p:nvSpPr>
            <p:spPr>
              <a:xfrm>
                <a:off x="2212175" y="3295850"/>
                <a:ext cx="34050" cy="164425"/>
              </a:xfrm>
              <a:custGeom>
                <a:avLst/>
                <a:gdLst/>
                <a:ahLst/>
                <a:cxnLst/>
                <a:rect l="l" t="t" r="r" b="b"/>
                <a:pathLst>
                  <a:path w="1362" h="6577" extrusionOk="0">
                    <a:moveTo>
                      <a:pt x="0" y="0"/>
                    </a:moveTo>
                    <a:lnTo>
                      <a:pt x="0" y="6577"/>
                    </a:lnTo>
                    <a:lnTo>
                      <a:pt x="1361" y="6577"/>
                    </a:lnTo>
                    <a:lnTo>
                      <a:pt x="0" y="0"/>
                    </a:lnTo>
                    <a:close/>
                  </a:path>
                </a:pathLst>
              </a:custGeom>
              <a:solidFill>
                <a:srgbClr val="1D1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2"/>
              <p:cNvSpPr/>
              <p:nvPr/>
            </p:nvSpPr>
            <p:spPr>
              <a:xfrm>
                <a:off x="1127075" y="3460250"/>
                <a:ext cx="1367675" cy="833150"/>
              </a:xfrm>
              <a:custGeom>
                <a:avLst/>
                <a:gdLst/>
                <a:ahLst/>
                <a:cxnLst/>
                <a:rect l="l" t="t" r="r" b="b"/>
                <a:pathLst>
                  <a:path w="54707" h="33326" extrusionOk="0">
                    <a:moveTo>
                      <a:pt x="2891" y="1"/>
                    </a:moveTo>
                    <a:lnTo>
                      <a:pt x="2585" y="16"/>
                    </a:lnTo>
                    <a:lnTo>
                      <a:pt x="2294" y="62"/>
                    </a:lnTo>
                    <a:lnTo>
                      <a:pt x="2019" y="123"/>
                    </a:lnTo>
                    <a:lnTo>
                      <a:pt x="1759" y="230"/>
                    </a:lnTo>
                    <a:lnTo>
                      <a:pt x="1499" y="352"/>
                    </a:lnTo>
                    <a:lnTo>
                      <a:pt x="1270" y="490"/>
                    </a:lnTo>
                    <a:lnTo>
                      <a:pt x="1040" y="658"/>
                    </a:lnTo>
                    <a:lnTo>
                      <a:pt x="841" y="842"/>
                    </a:lnTo>
                    <a:lnTo>
                      <a:pt x="658" y="1056"/>
                    </a:lnTo>
                    <a:lnTo>
                      <a:pt x="490" y="1270"/>
                    </a:lnTo>
                    <a:lnTo>
                      <a:pt x="337" y="1515"/>
                    </a:lnTo>
                    <a:lnTo>
                      <a:pt x="214" y="1759"/>
                    </a:lnTo>
                    <a:lnTo>
                      <a:pt x="123" y="2035"/>
                    </a:lnTo>
                    <a:lnTo>
                      <a:pt x="46" y="2310"/>
                    </a:lnTo>
                    <a:lnTo>
                      <a:pt x="0" y="2601"/>
                    </a:lnTo>
                    <a:lnTo>
                      <a:pt x="0" y="2891"/>
                    </a:lnTo>
                    <a:lnTo>
                      <a:pt x="0" y="30435"/>
                    </a:lnTo>
                    <a:lnTo>
                      <a:pt x="0" y="30741"/>
                    </a:lnTo>
                    <a:lnTo>
                      <a:pt x="46" y="31016"/>
                    </a:lnTo>
                    <a:lnTo>
                      <a:pt x="123" y="31292"/>
                    </a:lnTo>
                    <a:lnTo>
                      <a:pt x="214" y="31567"/>
                    </a:lnTo>
                    <a:lnTo>
                      <a:pt x="337" y="31812"/>
                    </a:lnTo>
                    <a:lnTo>
                      <a:pt x="490" y="32056"/>
                    </a:lnTo>
                    <a:lnTo>
                      <a:pt x="658" y="32271"/>
                    </a:lnTo>
                    <a:lnTo>
                      <a:pt x="841" y="32485"/>
                    </a:lnTo>
                    <a:lnTo>
                      <a:pt x="1040" y="32668"/>
                    </a:lnTo>
                    <a:lnTo>
                      <a:pt x="1270" y="32836"/>
                    </a:lnTo>
                    <a:lnTo>
                      <a:pt x="1499" y="32974"/>
                    </a:lnTo>
                    <a:lnTo>
                      <a:pt x="1759" y="33096"/>
                    </a:lnTo>
                    <a:lnTo>
                      <a:pt x="2019" y="33203"/>
                    </a:lnTo>
                    <a:lnTo>
                      <a:pt x="2294" y="33265"/>
                    </a:lnTo>
                    <a:lnTo>
                      <a:pt x="2585" y="33310"/>
                    </a:lnTo>
                    <a:lnTo>
                      <a:pt x="2891" y="33326"/>
                    </a:lnTo>
                    <a:lnTo>
                      <a:pt x="51816" y="33326"/>
                    </a:lnTo>
                    <a:lnTo>
                      <a:pt x="52106" y="33310"/>
                    </a:lnTo>
                    <a:lnTo>
                      <a:pt x="52397" y="33265"/>
                    </a:lnTo>
                    <a:lnTo>
                      <a:pt x="52672" y="33203"/>
                    </a:lnTo>
                    <a:lnTo>
                      <a:pt x="52932" y="33096"/>
                    </a:lnTo>
                    <a:lnTo>
                      <a:pt x="53192" y="32974"/>
                    </a:lnTo>
                    <a:lnTo>
                      <a:pt x="53422" y="32836"/>
                    </a:lnTo>
                    <a:lnTo>
                      <a:pt x="53651" y="32668"/>
                    </a:lnTo>
                    <a:lnTo>
                      <a:pt x="53850" y="32485"/>
                    </a:lnTo>
                    <a:lnTo>
                      <a:pt x="54049" y="32271"/>
                    </a:lnTo>
                    <a:lnTo>
                      <a:pt x="54202" y="32056"/>
                    </a:lnTo>
                    <a:lnTo>
                      <a:pt x="54354" y="31812"/>
                    </a:lnTo>
                    <a:lnTo>
                      <a:pt x="54477" y="31567"/>
                    </a:lnTo>
                    <a:lnTo>
                      <a:pt x="54569" y="31292"/>
                    </a:lnTo>
                    <a:lnTo>
                      <a:pt x="54645" y="31016"/>
                    </a:lnTo>
                    <a:lnTo>
                      <a:pt x="54691" y="30741"/>
                    </a:lnTo>
                    <a:lnTo>
                      <a:pt x="54706" y="30435"/>
                    </a:lnTo>
                    <a:lnTo>
                      <a:pt x="54706" y="2891"/>
                    </a:lnTo>
                    <a:lnTo>
                      <a:pt x="54691" y="2601"/>
                    </a:lnTo>
                    <a:lnTo>
                      <a:pt x="54645" y="2310"/>
                    </a:lnTo>
                    <a:lnTo>
                      <a:pt x="54569" y="2035"/>
                    </a:lnTo>
                    <a:lnTo>
                      <a:pt x="54477" y="1759"/>
                    </a:lnTo>
                    <a:lnTo>
                      <a:pt x="54354" y="1515"/>
                    </a:lnTo>
                    <a:lnTo>
                      <a:pt x="54202" y="1270"/>
                    </a:lnTo>
                    <a:lnTo>
                      <a:pt x="54049" y="1056"/>
                    </a:lnTo>
                    <a:lnTo>
                      <a:pt x="53850" y="842"/>
                    </a:lnTo>
                    <a:lnTo>
                      <a:pt x="53651" y="658"/>
                    </a:lnTo>
                    <a:lnTo>
                      <a:pt x="53422" y="490"/>
                    </a:lnTo>
                    <a:lnTo>
                      <a:pt x="53192" y="352"/>
                    </a:lnTo>
                    <a:lnTo>
                      <a:pt x="52932" y="230"/>
                    </a:lnTo>
                    <a:lnTo>
                      <a:pt x="52672" y="123"/>
                    </a:lnTo>
                    <a:lnTo>
                      <a:pt x="52397" y="62"/>
                    </a:lnTo>
                    <a:lnTo>
                      <a:pt x="52106" y="16"/>
                    </a:lnTo>
                    <a:lnTo>
                      <a:pt x="518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2"/>
              <p:cNvSpPr/>
              <p:nvPr/>
            </p:nvSpPr>
            <p:spPr>
              <a:xfrm>
                <a:off x="2174700" y="3569225"/>
                <a:ext cx="138425" cy="138800"/>
              </a:xfrm>
              <a:custGeom>
                <a:avLst/>
                <a:gdLst/>
                <a:ahLst/>
                <a:cxnLst/>
                <a:rect l="l" t="t" r="r" b="b"/>
                <a:pathLst>
                  <a:path w="5537" h="5552" extrusionOk="0">
                    <a:moveTo>
                      <a:pt x="2768" y="0"/>
                    </a:moveTo>
                    <a:lnTo>
                      <a:pt x="2493" y="16"/>
                    </a:lnTo>
                    <a:lnTo>
                      <a:pt x="2218" y="62"/>
                    </a:lnTo>
                    <a:lnTo>
                      <a:pt x="1943" y="123"/>
                    </a:lnTo>
                    <a:lnTo>
                      <a:pt x="1698" y="230"/>
                    </a:lnTo>
                    <a:lnTo>
                      <a:pt x="1453" y="337"/>
                    </a:lnTo>
                    <a:lnTo>
                      <a:pt x="1224" y="474"/>
                    </a:lnTo>
                    <a:lnTo>
                      <a:pt x="1010" y="643"/>
                    </a:lnTo>
                    <a:lnTo>
                      <a:pt x="811" y="811"/>
                    </a:lnTo>
                    <a:lnTo>
                      <a:pt x="627" y="1010"/>
                    </a:lnTo>
                    <a:lnTo>
                      <a:pt x="474" y="1224"/>
                    </a:lnTo>
                    <a:lnTo>
                      <a:pt x="337" y="1453"/>
                    </a:lnTo>
                    <a:lnTo>
                      <a:pt x="214" y="1698"/>
                    </a:lnTo>
                    <a:lnTo>
                      <a:pt x="123" y="1958"/>
                    </a:lnTo>
                    <a:lnTo>
                      <a:pt x="61" y="2218"/>
                    </a:lnTo>
                    <a:lnTo>
                      <a:pt x="16" y="2493"/>
                    </a:lnTo>
                    <a:lnTo>
                      <a:pt x="0" y="2784"/>
                    </a:lnTo>
                    <a:lnTo>
                      <a:pt x="16" y="3059"/>
                    </a:lnTo>
                    <a:lnTo>
                      <a:pt x="61" y="3334"/>
                    </a:lnTo>
                    <a:lnTo>
                      <a:pt x="123" y="3594"/>
                    </a:lnTo>
                    <a:lnTo>
                      <a:pt x="214" y="3854"/>
                    </a:lnTo>
                    <a:lnTo>
                      <a:pt x="337" y="4099"/>
                    </a:lnTo>
                    <a:lnTo>
                      <a:pt x="474" y="4329"/>
                    </a:lnTo>
                    <a:lnTo>
                      <a:pt x="627" y="4543"/>
                    </a:lnTo>
                    <a:lnTo>
                      <a:pt x="811" y="4741"/>
                    </a:lnTo>
                    <a:lnTo>
                      <a:pt x="1010" y="4910"/>
                    </a:lnTo>
                    <a:lnTo>
                      <a:pt x="1224" y="5078"/>
                    </a:lnTo>
                    <a:lnTo>
                      <a:pt x="1453" y="5216"/>
                    </a:lnTo>
                    <a:lnTo>
                      <a:pt x="1698" y="5338"/>
                    </a:lnTo>
                    <a:lnTo>
                      <a:pt x="1943" y="5430"/>
                    </a:lnTo>
                    <a:lnTo>
                      <a:pt x="2218" y="5491"/>
                    </a:lnTo>
                    <a:lnTo>
                      <a:pt x="2493" y="5537"/>
                    </a:lnTo>
                    <a:lnTo>
                      <a:pt x="2768" y="5552"/>
                    </a:lnTo>
                    <a:lnTo>
                      <a:pt x="3059" y="5537"/>
                    </a:lnTo>
                    <a:lnTo>
                      <a:pt x="3334" y="5491"/>
                    </a:lnTo>
                    <a:lnTo>
                      <a:pt x="3594" y="5430"/>
                    </a:lnTo>
                    <a:lnTo>
                      <a:pt x="3854" y="5338"/>
                    </a:lnTo>
                    <a:lnTo>
                      <a:pt x="4099" y="5216"/>
                    </a:lnTo>
                    <a:lnTo>
                      <a:pt x="4313" y="5078"/>
                    </a:lnTo>
                    <a:lnTo>
                      <a:pt x="4527" y="4910"/>
                    </a:lnTo>
                    <a:lnTo>
                      <a:pt x="4726" y="4741"/>
                    </a:lnTo>
                    <a:lnTo>
                      <a:pt x="4910" y="4543"/>
                    </a:lnTo>
                    <a:lnTo>
                      <a:pt x="5063" y="4329"/>
                    </a:lnTo>
                    <a:lnTo>
                      <a:pt x="5200" y="4099"/>
                    </a:lnTo>
                    <a:lnTo>
                      <a:pt x="5323" y="3854"/>
                    </a:lnTo>
                    <a:lnTo>
                      <a:pt x="5414" y="3594"/>
                    </a:lnTo>
                    <a:lnTo>
                      <a:pt x="5491" y="3334"/>
                    </a:lnTo>
                    <a:lnTo>
                      <a:pt x="5521" y="3059"/>
                    </a:lnTo>
                    <a:lnTo>
                      <a:pt x="5537" y="2784"/>
                    </a:lnTo>
                    <a:lnTo>
                      <a:pt x="5521" y="2493"/>
                    </a:lnTo>
                    <a:lnTo>
                      <a:pt x="5491" y="2218"/>
                    </a:lnTo>
                    <a:lnTo>
                      <a:pt x="5414" y="1958"/>
                    </a:lnTo>
                    <a:lnTo>
                      <a:pt x="5323" y="1698"/>
                    </a:lnTo>
                    <a:lnTo>
                      <a:pt x="5200" y="1453"/>
                    </a:lnTo>
                    <a:lnTo>
                      <a:pt x="5063" y="1224"/>
                    </a:lnTo>
                    <a:lnTo>
                      <a:pt x="4910" y="1010"/>
                    </a:lnTo>
                    <a:lnTo>
                      <a:pt x="4726" y="811"/>
                    </a:lnTo>
                    <a:lnTo>
                      <a:pt x="4527" y="643"/>
                    </a:lnTo>
                    <a:lnTo>
                      <a:pt x="4313" y="474"/>
                    </a:lnTo>
                    <a:lnTo>
                      <a:pt x="4099" y="337"/>
                    </a:lnTo>
                    <a:lnTo>
                      <a:pt x="3854" y="230"/>
                    </a:lnTo>
                    <a:lnTo>
                      <a:pt x="3594" y="123"/>
                    </a:lnTo>
                    <a:lnTo>
                      <a:pt x="3334" y="62"/>
                    </a:lnTo>
                    <a:lnTo>
                      <a:pt x="3059" y="16"/>
                    </a:lnTo>
                    <a:lnTo>
                      <a:pt x="2768"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2"/>
              <p:cNvSpPr/>
              <p:nvPr/>
            </p:nvSpPr>
            <p:spPr>
              <a:xfrm>
                <a:off x="2243900" y="3569225"/>
                <a:ext cx="138825" cy="138800"/>
              </a:xfrm>
              <a:custGeom>
                <a:avLst/>
                <a:gdLst/>
                <a:ahLst/>
                <a:cxnLst/>
                <a:rect l="l" t="t" r="r" b="b"/>
                <a:pathLst>
                  <a:path w="5553" h="5552" extrusionOk="0">
                    <a:moveTo>
                      <a:pt x="2769" y="0"/>
                    </a:moveTo>
                    <a:lnTo>
                      <a:pt x="2493" y="16"/>
                    </a:lnTo>
                    <a:lnTo>
                      <a:pt x="2218" y="62"/>
                    </a:lnTo>
                    <a:lnTo>
                      <a:pt x="1943" y="123"/>
                    </a:lnTo>
                    <a:lnTo>
                      <a:pt x="1698" y="230"/>
                    </a:lnTo>
                    <a:lnTo>
                      <a:pt x="1453" y="337"/>
                    </a:lnTo>
                    <a:lnTo>
                      <a:pt x="1224" y="474"/>
                    </a:lnTo>
                    <a:lnTo>
                      <a:pt x="1010" y="643"/>
                    </a:lnTo>
                    <a:lnTo>
                      <a:pt x="811" y="811"/>
                    </a:lnTo>
                    <a:lnTo>
                      <a:pt x="628" y="1010"/>
                    </a:lnTo>
                    <a:lnTo>
                      <a:pt x="475" y="1224"/>
                    </a:lnTo>
                    <a:lnTo>
                      <a:pt x="337" y="1453"/>
                    </a:lnTo>
                    <a:lnTo>
                      <a:pt x="215" y="1698"/>
                    </a:lnTo>
                    <a:lnTo>
                      <a:pt x="123" y="1958"/>
                    </a:lnTo>
                    <a:lnTo>
                      <a:pt x="62" y="2218"/>
                    </a:lnTo>
                    <a:lnTo>
                      <a:pt x="16" y="2493"/>
                    </a:lnTo>
                    <a:lnTo>
                      <a:pt x="0" y="2784"/>
                    </a:lnTo>
                    <a:lnTo>
                      <a:pt x="16" y="3059"/>
                    </a:lnTo>
                    <a:lnTo>
                      <a:pt x="62" y="3334"/>
                    </a:lnTo>
                    <a:lnTo>
                      <a:pt x="123" y="3594"/>
                    </a:lnTo>
                    <a:lnTo>
                      <a:pt x="215" y="3854"/>
                    </a:lnTo>
                    <a:lnTo>
                      <a:pt x="337" y="4099"/>
                    </a:lnTo>
                    <a:lnTo>
                      <a:pt x="475" y="4329"/>
                    </a:lnTo>
                    <a:lnTo>
                      <a:pt x="628" y="4543"/>
                    </a:lnTo>
                    <a:lnTo>
                      <a:pt x="811" y="4741"/>
                    </a:lnTo>
                    <a:lnTo>
                      <a:pt x="1010" y="4910"/>
                    </a:lnTo>
                    <a:lnTo>
                      <a:pt x="1224" y="5078"/>
                    </a:lnTo>
                    <a:lnTo>
                      <a:pt x="1453" y="5216"/>
                    </a:lnTo>
                    <a:lnTo>
                      <a:pt x="1698" y="5338"/>
                    </a:lnTo>
                    <a:lnTo>
                      <a:pt x="1943" y="5430"/>
                    </a:lnTo>
                    <a:lnTo>
                      <a:pt x="2218" y="5491"/>
                    </a:lnTo>
                    <a:lnTo>
                      <a:pt x="2493" y="5537"/>
                    </a:lnTo>
                    <a:lnTo>
                      <a:pt x="2769" y="5552"/>
                    </a:lnTo>
                    <a:lnTo>
                      <a:pt x="3059" y="5537"/>
                    </a:lnTo>
                    <a:lnTo>
                      <a:pt x="3335" y="5491"/>
                    </a:lnTo>
                    <a:lnTo>
                      <a:pt x="3595" y="5430"/>
                    </a:lnTo>
                    <a:lnTo>
                      <a:pt x="3855" y="5338"/>
                    </a:lnTo>
                    <a:lnTo>
                      <a:pt x="4099" y="5216"/>
                    </a:lnTo>
                    <a:lnTo>
                      <a:pt x="4329" y="5078"/>
                    </a:lnTo>
                    <a:lnTo>
                      <a:pt x="4543" y="4910"/>
                    </a:lnTo>
                    <a:lnTo>
                      <a:pt x="4742" y="4741"/>
                    </a:lnTo>
                    <a:lnTo>
                      <a:pt x="4910" y="4543"/>
                    </a:lnTo>
                    <a:lnTo>
                      <a:pt x="5078" y="4329"/>
                    </a:lnTo>
                    <a:lnTo>
                      <a:pt x="5216" y="4099"/>
                    </a:lnTo>
                    <a:lnTo>
                      <a:pt x="5323" y="3854"/>
                    </a:lnTo>
                    <a:lnTo>
                      <a:pt x="5414" y="3594"/>
                    </a:lnTo>
                    <a:lnTo>
                      <a:pt x="5491" y="3334"/>
                    </a:lnTo>
                    <a:lnTo>
                      <a:pt x="5537" y="3059"/>
                    </a:lnTo>
                    <a:lnTo>
                      <a:pt x="5552" y="2784"/>
                    </a:lnTo>
                    <a:lnTo>
                      <a:pt x="5537" y="2493"/>
                    </a:lnTo>
                    <a:lnTo>
                      <a:pt x="5491" y="2218"/>
                    </a:lnTo>
                    <a:lnTo>
                      <a:pt x="5414" y="1958"/>
                    </a:lnTo>
                    <a:lnTo>
                      <a:pt x="5323" y="1698"/>
                    </a:lnTo>
                    <a:lnTo>
                      <a:pt x="5216" y="1453"/>
                    </a:lnTo>
                    <a:lnTo>
                      <a:pt x="5078" y="1224"/>
                    </a:lnTo>
                    <a:lnTo>
                      <a:pt x="4910" y="1010"/>
                    </a:lnTo>
                    <a:lnTo>
                      <a:pt x="4742" y="811"/>
                    </a:lnTo>
                    <a:lnTo>
                      <a:pt x="4543" y="643"/>
                    </a:lnTo>
                    <a:lnTo>
                      <a:pt x="4329" y="474"/>
                    </a:lnTo>
                    <a:lnTo>
                      <a:pt x="4099" y="337"/>
                    </a:lnTo>
                    <a:lnTo>
                      <a:pt x="3855" y="230"/>
                    </a:lnTo>
                    <a:lnTo>
                      <a:pt x="3595" y="123"/>
                    </a:lnTo>
                    <a:lnTo>
                      <a:pt x="3335" y="62"/>
                    </a:lnTo>
                    <a:lnTo>
                      <a:pt x="3059" y="16"/>
                    </a:lnTo>
                    <a:lnTo>
                      <a:pt x="27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2"/>
              <p:cNvSpPr/>
              <p:nvPr/>
            </p:nvSpPr>
            <p:spPr>
              <a:xfrm>
                <a:off x="1245600" y="3618550"/>
                <a:ext cx="758200" cy="35575"/>
              </a:xfrm>
              <a:custGeom>
                <a:avLst/>
                <a:gdLst/>
                <a:ahLst/>
                <a:cxnLst/>
                <a:rect l="l" t="t" r="r" b="b"/>
                <a:pathLst>
                  <a:path w="30328" h="1423" extrusionOk="0">
                    <a:moveTo>
                      <a:pt x="0" y="0"/>
                    </a:moveTo>
                    <a:lnTo>
                      <a:pt x="0" y="1423"/>
                    </a:lnTo>
                    <a:lnTo>
                      <a:pt x="30328" y="1423"/>
                    </a:lnTo>
                    <a:lnTo>
                      <a:pt x="303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2"/>
              <p:cNvSpPr/>
              <p:nvPr/>
            </p:nvSpPr>
            <p:spPr>
              <a:xfrm>
                <a:off x="1245600" y="4022300"/>
                <a:ext cx="253125" cy="35575"/>
              </a:xfrm>
              <a:custGeom>
                <a:avLst/>
                <a:gdLst/>
                <a:ahLst/>
                <a:cxnLst/>
                <a:rect l="l" t="t" r="r" b="b"/>
                <a:pathLst>
                  <a:path w="10125" h="1423" extrusionOk="0">
                    <a:moveTo>
                      <a:pt x="0" y="0"/>
                    </a:moveTo>
                    <a:lnTo>
                      <a:pt x="0" y="1423"/>
                    </a:lnTo>
                    <a:lnTo>
                      <a:pt x="10125" y="1423"/>
                    </a:lnTo>
                    <a:lnTo>
                      <a:pt x="10125"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2"/>
              <p:cNvSpPr/>
              <p:nvPr/>
            </p:nvSpPr>
            <p:spPr>
              <a:xfrm>
                <a:off x="1540000" y="4022300"/>
                <a:ext cx="253150" cy="35575"/>
              </a:xfrm>
              <a:custGeom>
                <a:avLst/>
                <a:gdLst/>
                <a:ahLst/>
                <a:cxnLst/>
                <a:rect l="l" t="t" r="r" b="b"/>
                <a:pathLst>
                  <a:path w="10126" h="1423" extrusionOk="0">
                    <a:moveTo>
                      <a:pt x="1" y="0"/>
                    </a:moveTo>
                    <a:lnTo>
                      <a:pt x="1" y="1423"/>
                    </a:lnTo>
                    <a:lnTo>
                      <a:pt x="10125" y="1423"/>
                    </a:lnTo>
                    <a:lnTo>
                      <a:pt x="10125"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2"/>
              <p:cNvSpPr/>
              <p:nvPr/>
            </p:nvSpPr>
            <p:spPr>
              <a:xfrm>
                <a:off x="1836700" y="4022300"/>
                <a:ext cx="546025" cy="35575"/>
              </a:xfrm>
              <a:custGeom>
                <a:avLst/>
                <a:gdLst/>
                <a:ahLst/>
                <a:cxnLst/>
                <a:rect l="l" t="t" r="r" b="b"/>
                <a:pathLst>
                  <a:path w="21841" h="1423" extrusionOk="0">
                    <a:moveTo>
                      <a:pt x="1" y="0"/>
                    </a:moveTo>
                    <a:lnTo>
                      <a:pt x="1" y="1423"/>
                    </a:lnTo>
                    <a:lnTo>
                      <a:pt x="21840" y="1423"/>
                    </a:lnTo>
                    <a:lnTo>
                      <a:pt x="21840"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2"/>
              <p:cNvSpPr/>
              <p:nvPr/>
            </p:nvSpPr>
            <p:spPr>
              <a:xfrm>
                <a:off x="1245600" y="4122100"/>
                <a:ext cx="449650" cy="35575"/>
              </a:xfrm>
              <a:custGeom>
                <a:avLst/>
                <a:gdLst/>
                <a:ahLst/>
                <a:cxnLst/>
                <a:rect l="l" t="t" r="r" b="b"/>
                <a:pathLst>
                  <a:path w="17986" h="1423" extrusionOk="0">
                    <a:moveTo>
                      <a:pt x="0" y="0"/>
                    </a:moveTo>
                    <a:lnTo>
                      <a:pt x="0" y="1422"/>
                    </a:lnTo>
                    <a:lnTo>
                      <a:pt x="17986" y="1422"/>
                    </a:lnTo>
                    <a:lnTo>
                      <a:pt x="17986"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2"/>
              <p:cNvSpPr/>
              <p:nvPr/>
            </p:nvSpPr>
            <p:spPr>
              <a:xfrm>
                <a:off x="1734225" y="4122100"/>
                <a:ext cx="138450" cy="35575"/>
              </a:xfrm>
              <a:custGeom>
                <a:avLst/>
                <a:gdLst/>
                <a:ahLst/>
                <a:cxnLst/>
                <a:rect l="l" t="t" r="r" b="b"/>
                <a:pathLst>
                  <a:path w="5538" h="1423" extrusionOk="0">
                    <a:moveTo>
                      <a:pt x="1" y="0"/>
                    </a:moveTo>
                    <a:lnTo>
                      <a:pt x="1" y="1422"/>
                    </a:lnTo>
                    <a:lnTo>
                      <a:pt x="5537" y="1422"/>
                    </a:lnTo>
                    <a:lnTo>
                      <a:pt x="5537"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2"/>
              <p:cNvSpPr/>
              <p:nvPr/>
            </p:nvSpPr>
            <p:spPr>
              <a:xfrm>
                <a:off x="1245600" y="3755800"/>
                <a:ext cx="234400" cy="152200"/>
              </a:xfrm>
              <a:custGeom>
                <a:avLst/>
                <a:gdLst/>
                <a:ahLst/>
                <a:cxnLst/>
                <a:rect l="l" t="t" r="r" b="b"/>
                <a:pathLst>
                  <a:path w="9376" h="6088" extrusionOk="0">
                    <a:moveTo>
                      <a:pt x="872" y="1"/>
                    </a:moveTo>
                    <a:lnTo>
                      <a:pt x="780" y="16"/>
                    </a:lnTo>
                    <a:lnTo>
                      <a:pt x="688" y="31"/>
                    </a:lnTo>
                    <a:lnTo>
                      <a:pt x="597" y="77"/>
                    </a:lnTo>
                    <a:lnTo>
                      <a:pt x="505" y="108"/>
                    </a:lnTo>
                    <a:lnTo>
                      <a:pt x="428" y="169"/>
                    </a:lnTo>
                    <a:lnTo>
                      <a:pt x="276" y="276"/>
                    </a:lnTo>
                    <a:lnTo>
                      <a:pt x="168" y="429"/>
                    </a:lnTo>
                    <a:lnTo>
                      <a:pt x="107" y="505"/>
                    </a:lnTo>
                    <a:lnTo>
                      <a:pt x="77" y="597"/>
                    </a:lnTo>
                    <a:lnTo>
                      <a:pt x="31" y="689"/>
                    </a:lnTo>
                    <a:lnTo>
                      <a:pt x="16" y="781"/>
                    </a:lnTo>
                    <a:lnTo>
                      <a:pt x="0" y="872"/>
                    </a:lnTo>
                    <a:lnTo>
                      <a:pt x="0" y="980"/>
                    </a:lnTo>
                    <a:lnTo>
                      <a:pt x="0" y="5109"/>
                    </a:lnTo>
                    <a:lnTo>
                      <a:pt x="0" y="5216"/>
                    </a:lnTo>
                    <a:lnTo>
                      <a:pt x="16" y="5308"/>
                    </a:lnTo>
                    <a:lnTo>
                      <a:pt x="31" y="5399"/>
                    </a:lnTo>
                    <a:lnTo>
                      <a:pt x="77" y="5491"/>
                    </a:lnTo>
                    <a:lnTo>
                      <a:pt x="107" y="5583"/>
                    </a:lnTo>
                    <a:lnTo>
                      <a:pt x="168" y="5659"/>
                    </a:lnTo>
                    <a:lnTo>
                      <a:pt x="276" y="5812"/>
                    </a:lnTo>
                    <a:lnTo>
                      <a:pt x="428" y="5919"/>
                    </a:lnTo>
                    <a:lnTo>
                      <a:pt x="505" y="5981"/>
                    </a:lnTo>
                    <a:lnTo>
                      <a:pt x="597" y="6011"/>
                    </a:lnTo>
                    <a:lnTo>
                      <a:pt x="688" y="6057"/>
                    </a:lnTo>
                    <a:lnTo>
                      <a:pt x="780" y="6072"/>
                    </a:lnTo>
                    <a:lnTo>
                      <a:pt x="872" y="6088"/>
                    </a:lnTo>
                    <a:lnTo>
                      <a:pt x="8488" y="6088"/>
                    </a:lnTo>
                    <a:lnTo>
                      <a:pt x="8580" y="6072"/>
                    </a:lnTo>
                    <a:lnTo>
                      <a:pt x="8687" y="6057"/>
                    </a:lnTo>
                    <a:lnTo>
                      <a:pt x="8764" y="6011"/>
                    </a:lnTo>
                    <a:lnTo>
                      <a:pt x="8855" y="5981"/>
                    </a:lnTo>
                    <a:lnTo>
                      <a:pt x="8932" y="5919"/>
                    </a:lnTo>
                    <a:lnTo>
                      <a:pt x="9085" y="5812"/>
                    </a:lnTo>
                    <a:lnTo>
                      <a:pt x="9207" y="5659"/>
                    </a:lnTo>
                    <a:lnTo>
                      <a:pt x="9253" y="5583"/>
                    </a:lnTo>
                    <a:lnTo>
                      <a:pt x="9299" y="5491"/>
                    </a:lnTo>
                    <a:lnTo>
                      <a:pt x="9329" y="5399"/>
                    </a:lnTo>
                    <a:lnTo>
                      <a:pt x="9360" y="5308"/>
                    </a:lnTo>
                    <a:lnTo>
                      <a:pt x="9375" y="5216"/>
                    </a:lnTo>
                    <a:lnTo>
                      <a:pt x="9375" y="5109"/>
                    </a:lnTo>
                    <a:lnTo>
                      <a:pt x="9375" y="980"/>
                    </a:lnTo>
                    <a:lnTo>
                      <a:pt x="9375" y="872"/>
                    </a:lnTo>
                    <a:lnTo>
                      <a:pt x="9360" y="781"/>
                    </a:lnTo>
                    <a:lnTo>
                      <a:pt x="9329" y="689"/>
                    </a:lnTo>
                    <a:lnTo>
                      <a:pt x="9299" y="597"/>
                    </a:lnTo>
                    <a:lnTo>
                      <a:pt x="9253" y="505"/>
                    </a:lnTo>
                    <a:lnTo>
                      <a:pt x="9207" y="429"/>
                    </a:lnTo>
                    <a:lnTo>
                      <a:pt x="9085" y="276"/>
                    </a:lnTo>
                    <a:lnTo>
                      <a:pt x="8932" y="169"/>
                    </a:lnTo>
                    <a:lnTo>
                      <a:pt x="8855" y="108"/>
                    </a:lnTo>
                    <a:lnTo>
                      <a:pt x="8764" y="77"/>
                    </a:lnTo>
                    <a:lnTo>
                      <a:pt x="8687" y="31"/>
                    </a:lnTo>
                    <a:lnTo>
                      <a:pt x="8580" y="16"/>
                    </a:lnTo>
                    <a:lnTo>
                      <a:pt x="848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2"/>
              <p:cNvSpPr/>
              <p:nvPr/>
            </p:nvSpPr>
            <p:spPr>
              <a:xfrm>
                <a:off x="1218825" y="3791375"/>
                <a:ext cx="184700" cy="81075"/>
              </a:xfrm>
              <a:custGeom>
                <a:avLst/>
                <a:gdLst/>
                <a:ahLst/>
                <a:cxnLst/>
                <a:rect l="l" t="t" r="r" b="b"/>
                <a:pathLst>
                  <a:path w="7388" h="3243" extrusionOk="0">
                    <a:moveTo>
                      <a:pt x="5904" y="398"/>
                    </a:moveTo>
                    <a:lnTo>
                      <a:pt x="6026" y="428"/>
                    </a:lnTo>
                    <a:lnTo>
                      <a:pt x="6134" y="444"/>
                    </a:lnTo>
                    <a:lnTo>
                      <a:pt x="6256" y="489"/>
                    </a:lnTo>
                    <a:lnTo>
                      <a:pt x="6363" y="551"/>
                    </a:lnTo>
                    <a:lnTo>
                      <a:pt x="6455" y="612"/>
                    </a:lnTo>
                    <a:lnTo>
                      <a:pt x="6546" y="673"/>
                    </a:lnTo>
                    <a:lnTo>
                      <a:pt x="6638" y="749"/>
                    </a:lnTo>
                    <a:lnTo>
                      <a:pt x="6715" y="841"/>
                    </a:lnTo>
                    <a:lnTo>
                      <a:pt x="6791" y="933"/>
                    </a:lnTo>
                    <a:lnTo>
                      <a:pt x="6852" y="1040"/>
                    </a:lnTo>
                    <a:lnTo>
                      <a:pt x="6898" y="1147"/>
                    </a:lnTo>
                    <a:lnTo>
                      <a:pt x="6944" y="1254"/>
                    </a:lnTo>
                    <a:lnTo>
                      <a:pt x="6975" y="1376"/>
                    </a:lnTo>
                    <a:lnTo>
                      <a:pt x="6990" y="1499"/>
                    </a:lnTo>
                    <a:lnTo>
                      <a:pt x="7005" y="1621"/>
                    </a:lnTo>
                    <a:lnTo>
                      <a:pt x="6990" y="1744"/>
                    </a:lnTo>
                    <a:lnTo>
                      <a:pt x="6975" y="1866"/>
                    </a:lnTo>
                    <a:lnTo>
                      <a:pt x="6944" y="1988"/>
                    </a:lnTo>
                    <a:lnTo>
                      <a:pt x="6898" y="2095"/>
                    </a:lnTo>
                    <a:lnTo>
                      <a:pt x="6852" y="2202"/>
                    </a:lnTo>
                    <a:lnTo>
                      <a:pt x="6791" y="2309"/>
                    </a:lnTo>
                    <a:lnTo>
                      <a:pt x="6715" y="2401"/>
                    </a:lnTo>
                    <a:lnTo>
                      <a:pt x="6638" y="2493"/>
                    </a:lnTo>
                    <a:lnTo>
                      <a:pt x="6546" y="2569"/>
                    </a:lnTo>
                    <a:lnTo>
                      <a:pt x="6455" y="2631"/>
                    </a:lnTo>
                    <a:lnTo>
                      <a:pt x="6363" y="2692"/>
                    </a:lnTo>
                    <a:lnTo>
                      <a:pt x="6256" y="2753"/>
                    </a:lnTo>
                    <a:lnTo>
                      <a:pt x="6134" y="2799"/>
                    </a:lnTo>
                    <a:lnTo>
                      <a:pt x="6026" y="2814"/>
                    </a:lnTo>
                    <a:lnTo>
                      <a:pt x="5904" y="2845"/>
                    </a:lnTo>
                    <a:lnTo>
                      <a:pt x="398" y="2845"/>
                    </a:lnTo>
                    <a:lnTo>
                      <a:pt x="398" y="398"/>
                    </a:lnTo>
                    <a:close/>
                    <a:moveTo>
                      <a:pt x="1" y="0"/>
                    </a:moveTo>
                    <a:lnTo>
                      <a:pt x="1" y="3242"/>
                    </a:lnTo>
                    <a:lnTo>
                      <a:pt x="5782" y="3242"/>
                    </a:lnTo>
                    <a:lnTo>
                      <a:pt x="5935" y="3227"/>
                    </a:lnTo>
                    <a:lnTo>
                      <a:pt x="6103" y="3212"/>
                    </a:lnTo>
                    <a:lnTo>
                      <a:pt x="6256" y="3166"/>
                    </a:lnTo>
                    <a:lnTo>
                      <a:pt x="6409" y="3105"/>
                    </a:lnTo>
                    <a:lnTo>
                      <a:pt x="6546" y="3044"/>
                    </a:lnTo>
                    <a:lnTo>
                      <a:pt x="6684" y="2967"/>
                    </a:lnTo>
                    <a:lnTo>
                      <a:pt x="6806" y="2875"/>
                    </a:lnTo>
                    <a:lnTo>
                      <a:pt x="6914" y="2768"/>
                    </a:lnTo>
                    <a:lnTo>
                      <a:pt x="7021" y="2646"/>
                    </a:lnTo>
                    <a:lnTo>
                      <a:pt x="7112" y="2524"/>
                    </a:lnTo>
                    <a:lnTo>
                      <a:pt x="7189" y="2386"/>
                    </a:lnTo>
                    <a:lnTo>
                      <a:pt x="7265" y="2248"/>
                    </a:lnTo>
                    <a:lnTo>
                      <a:pt x="7311" y="2095"/>
                    </a:lnTo>
                    <a:lnTo>
                      <a:pt x="7357" y="1942"/>
                    </a:lnTo>
                    <a:lnTo>
                      <a:pt x="7388" y="1789"/>
                    </a:lnTo>
                    <a:lnTo>
                      <a:pt x="7388" y="1621"/>
                    </a:lnTo>
                    <a:lnTo>
                      <a:pt x="7388" y="1453"/>
                    </a:lnTo>
                    <a:lnTo>
                      <a:pt x="7357" y="1300"/>
                    </a:lnTo>
                    <a:lnTo>
                      <a:pt x="7311" y="1147"/>
                    </a:lnTo>
                    <a:lnTo>
                      <a:pt x="7265" y="994"/>
                    </a:lnTo>
                    <a:lnTo>
                      <a:pt x="7189" y="857"/>
                    </a:lnTo>
                    <a:lnTo>
                      <a:pt x="7112" y="719"/>
                    </a:lnTo>
                    <a:lnTo>
                      <a:pt x="7021" y="597"/>
                    </a:lnTo>
                    <a:lnTo>
                      <a:pt x="6914" y="474"/>
                    </a:lnTo>
                    <a:lnTo>
                      <a:pt x="6806" y="382"/>
                    </a:lnTo>
                    <a:lnTo>
                      <a:pt x="6684" y="275"/>
                    </a:lnTo>
                    <a:lnTo>
                      <a:pt x="6546" y="199"/>
                    </a:lnTo>
                    <a:lnTo>
                      <a:pt x="6409" y="138"/>
                    </a:lnTo>
                    <a:lnTo>
                      <a:pt x="6256" y="77"/>
                    </a:lnTo>
                    <a:lnTo>
                      <a:pt x="6103" y="31"/>
                    </a:lnTo>
                    <a:lnTo>
                      <a:pt x="5935" y="15"/>
                    </a:lnTo>
                    <a:lnTo>
                      <a:pt x="5782" y="0"/>
                    </a:lnTo>
                    <a:close/>
                  </a:path>
                </a:pathLst>
              </a:custGeom>
              <a:solidFill>
                <a:srgbClr val="7BCC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2"/>
              <p:cNvSpPr/>
              <p:nvPr/>
            </p:nvSpPr>
            <p:spPr>
              <a:xfrm>
                <a:off x="1398525" y="3826925"/>
                <a:ext cx="99825" cy="9950"/>
              </a:xfrm>
              <a:custGeom>
                <a:avLst/>
                <a:gdLst/>
                <a:ahLst/>
                <a:cxnLst/>
                <a:rect l="l" t="t" r="r" b="b"/>
                <a:pathLst>
                  <a:path w="3993" h="398" extrusionOk="0">
                    <a:moveTo>
                      <a:pt x="1" y="0"/>
                    </a:moveTo>
                    <a:lnTo>
                      <a:pt x="1" y="398"/>
                    </a:lnTo>
                    <a:lnTo>
                      <a:pt x="3992" y="398"/>
                    </a:lnTo>
                    <a:lnTo>
                      <a:pt x="3992" y="0"/>
                    </a:lnTo>
                    <a:close/>
                  </a:path>
                </a:pathLst>
              </a:custGeom>
              <a:solidFill>
                <a:srgbClr val="7BCC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2"/>
              <p:cNvSpPr/>
              <p:nvPr/>
            </p:nvSpPr>
            <p:spPr>
              <a:xfrm>
                <a:off x="1503675" y="3093575"/>
                <a:ext cx="388875" cy="499750"/>
              </a:xfrm>
              <a:custGeom>
                <a:avLst/>
                <a:gdLst/>
                <a:ahLst/>
                <a:cxnLst/>
                <a:rect l="l" t="t" r="r" b="b"/>
                <a:pathLst>
                  <a:path w="15555" h="19990" extrusionOk="0">
                    <a:moveTo>
                      <a:pt x="10798" y="1"/>
                    </a:moveTo>
                    <a:lnTo>
                      <a:pt x="10615" y="16"/>
                    </a:lnTo>
                    <a:lnTo>
                      <a:pt x="10416" y="47"/>
                    </a:lnTo>
                    <a:lnTo>
                      <a:pt x="10049" y="139"/>
                    </a:lnTo>
                    <a:lnTo>
                      <a:pt x="9682" y="261"/>
                    </a:lnTo>
                    <a:lnTo>
                      <a:pt x="9330" y="399"/>
                    </a:lnTo>
                    <a:lnTo>
                      <a:pt x="8978" y="567"/>
                    </a:lnTo>
                    <a:lnTo>
                      <a:pt x="8657" y="750"/>
                    </a:lnTo>
                    <a:lnTo>
                      <a:pt x="8366" y="949"/>
                    </a:lnTo>
                    <a:lnTo>
                      <a:pt x="8091" y="1133"/>
                    </a:lnTo>
                    <a:lnTo>
                      <a:pt x="7846" y="1331"/>
                    </a:lnTo>
                    <a:lnTo>
                      <a:pt x="7632" y="1530"/>
                    </a:lnTo>
                    <a:lnTo>
                      <a:pt x="7449" y="1699"/>
                    </a:lnTo>
                    <a:lnTo>
                      <a:pt x="7311" y="1867"/>
                    </a:lnTo>
                    <a:lnTo>
                      <a:pt x="7020" y="2249"/>
                    </a:lnTo>
                    <a:lnTo>
                      <a:pt x="6715" y="2662"/>
                    </a:lnTo>
                    <a:lnTo>
                      <a:pt x="6424" y="3106"/>
                    </a:lnTo>
                    <a:lnTo>
                      <a:pt x="6118" y="3595"/>
                    </a:lnTo>
                    <a:lnTo>
                      <a:pt x="5812" y="4084"/>
                    </a:lnTo>
                    <a:lnTo>
                      <a:pt x="5506" y="4604"/>
                    </a:lnTo>
                    <a:lnTo>
                      <a:pt x="4895" y="5705"/>
                    </a:lnTo>
                    <a:lnTo>
                      <a:pt x="4298" y="6853"/>
                    </a:lnTo>
                    <a:lnTo>
                      <a:pt x="3702" y="8015"/>
                    </a:lnTo>
                    <a:lnTo>
                      <a:pt x="3136" y="9192"/>
                    </a:lnTo>
                    <a:lnTo>
                      <a:pt x="2585" y="10340"/>
                    </a:lnTo>
                    <a:lnTo>
                      <a:pt x="2081" y="11456"/>
                    </a:lnTo>
                    <a:lnTo>
                      <a:pt x="1622" y="12481"/>
                    </a:lnTo>
                    <a:lnTo>
                      <a:pt x="857" y="14255"/>
                    </a:lnTo>
                    <a:lnTo>
                      <a:pt x="368" y="15448"/>
                    </a:lnTo>
                    <a:lnTo>
                      <a:pt x="184" y="15891"/>
                    </a:lnTo>
                    <a:lnTo>
                      <a:pt x="123" y="16075"/>
                    </a:lnTo>
                    <a:lnTo>
                      <a:pt x="77" y="16258"/>
                    </a:lnTo>
                    <a:lnTo>
                      <a:pt x="46" y="16442"/>
                    </a:lnTo>
                    <a:lnTo>
                      <a:pt x="16" y="16641"/>
                    </a:lnTo>
                    <a:lnTo>
                      <a:pt x="1" y="16824"/>
                    </a:lnTo>
                    <a:lnTo>
                      <a:pt x="1" y="17008"/>
                    </a:lnTo>
                    <a:lnTo>
                      <a:pt x="1" y="17191"/>
                    </a:lnTo>
                    <a:lnTo>
                      <a:pt x="16" y="17375"/>
                    </a:lnTo>
                    <a:lnTo>
                      <a:pt x="31" y="17558"/>
                    </a:lnTo>
                    <a:lnTo>
                      <a:pt x="62" y="17726"/>
                    </a:lnTo>
                    <a:lnTo>
                      <a:pt x="108" y="17895"/>
                    </a:lnTo>
                    <a:lnTo>
                      <a:pt x="154" y="18078"/>
                    </a:lnTo>
                    <a:lnTo>
                      <a:pt x="215" y="18246"/>
                    </a:lnTo>
                    <a:lnTo>
                      <a:pt x="276" y="18399"/>
                    </a:lnTo>
                    <a:lnTo>
                      <a:pt x="352" y="18552"/>
                    </a:lnTo>
                    <a:lnTo>
                      <a:pt x="444" y="18705"/>
                    </a:lnTo>
                    <a:lnTo>
                      <a:pt x="536" y="18858"/>
                    </a:lnTo>
                    <a:lnTo>
                      <a:pt x="628" y="18996"/>
                    </a:lnTo>
                    <a:lnTo>
                      <a:pt x="735" y="19118"/>
                    </a:lnTo>
                    <a:lnTo>
                      <a:pt x="857" y="19256"/>
                    </a:lnTo>
                    <a:lnTo>
                      <a:pt x="979" y="19363"/>
                    </a:lnTo>
                    <a:lnTo>
                      <a:pt x="1102" y="19470"/>
                    </a:lnTo>
                    <a:lnTo>
                      <a:pt x="1239" y="19577"/>
                    </a:lnTo>
                    <a:lnTo>
                      <a:pt x="1392" y="19669"/>
                    </a:lnTo>
                    <a:lnTo>
                      <a:pt x="1545" y="19745"/>
                    </a:lnTo>
                    <a:lnTo>
                      <a:pt x="1698" y="19822"/>
                    </a:lnTo>
                    <a:lnTo>
                      <a:pt x="1866" y="19868"/>
                    </a:lnTo>
                    <a:lnTo>
                      <a:pt x="2050" y="19929"/>
                    </a:lnTo>
                    <a:lnTo>
                      <a:pt x="2218" y="19959"/>
                    </a:lnTo>
                    <a:lnTo>
                      <a:pt x="2417" y="19975"/>
                    </a:lnTo>
                    <a:lnTo>
                      <a:pt x="2601" y="19990"/>
                    </a:lnTo>
                    <a:lnTo>
                      <a:pt x="2799" y="19990"/>
                    </a:lnTo>
                    <a:lnTo>
                      <a:pt x="3013" y="19975"/>
                    </a:lnTo>
                    <a:lnTo>
                      <a:pt x="3273" y="19944"/>
                    </a:lnTo>
                    <a:lnTo>
                      <a:pt x="3549" y="19883"/>
                    </a:lnTo>
                    <a:lnTo>
                      <a:pt x="3839" y="19822"/>
                    </a:lnTo>
                    <a:lnTo>
                      <a:pt x="4161" y="19745"/>
                    </a:lnTo>
                    <a:lnTo>
                      <a:pt x="4482" y="19653"/>
                    </a:lnTo>
                    <a:lnTo>
                      <a:pt x="4818" y="19546"/>
                    </a:lnTo>
                    <a:lnTo>
                      <a:pt x="5139" y="19439"/>
                    </a:lnTo>
                    <a:lnTo>
                      <a:pt x="5460" y="19317"/>
                    </a:lnTo>
                    <a:lnTo>
                      <a:pt x="5766" y="19179"/>
                    </a:lnTo>
                    <a:lnTo>
                      <a:pt x="6057" y="19026"/>
                    </a:lnTo>
                    <a:lnTo>
                      <a:pt x="6332" y="18889"/>
                    </a:lnTo>
                    <a:lnTo>
                      <a:pt x="6577" y="18720"/>
                    </a:lnTo>
                    <a:lnTo>
                      <a:pt x="6776" y="18568"/>
                    </a:lnTo>
                    <a:lnTo>
                      <a:pt x="6959" y="18399"/>
                    </a:lnTo>
                    <a:lnTo>
                      <a:pt x="7020" y="18308"/>
                    </a:lnTo>
                    <a:lnTo>
                      <a:pt x="7082" y="18216"/>
                    </a:lnTo>
                    <a:lnTo>
                      <a:pt x="8657" y="15539"/>
                    </a:lnTo>
                    <a:lnTo>
                      <a:pt x="10202" y="12970"/>
                    </a:lnTo>
                    <a:lnTo>
                      <a:pt x="12909" y="8443"/>
                    </a:lnTo>
                    <a:lnTo>
                      <a:pt x="14820" y="5277"/>
                    </a:lnTo>
                    <a:lnTo>
                      <a:pt x="15554" y="4084"/>
                    </a:lnTo>
                    <a:lnTo>
                      <a:pt x="12282" y="291"/>
                    </a:lnTo>
                    <a:lnTo>
                      <a:pt x="12113" y="215"/>
                    </a:lnTo>
                    <a:lnTo>
                      <a:pt x="11930" y="139"/>
                    </a:lnTo>
                    <a:lnTo>
                      <a:pt x="11746" y="77"/>
                    </a:lnTo>
                    <a:lnTo>
                      <a:pt x="11563" y="47"/>
                    </a:lnTo>
                    <a:lnTo>
                      <a:pt x="11364" y="16"/>
                    </a:lnTo>
                    <a:lnTo>
                      <a:pt x="11180"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2"/>
              <p:cNvSpPr/>
              <p:nvPr/>
            </p:nvSpPr>
            <p:spPr>
              <a:xfrm>
                <a:off x="1528525" y="3852550"/>
                <a:ext cx="99825" cy="86800"/>
              </a:xfrm>
              <a:custGeom>
                <a:avLst/>
                <a:gdLst/>
                <a:ahLst/>
                <a:cxnLst/>
                <a:rect l="l" t="t" r="r" b="b"/>
                <a:pathLst>
                  <a:path w="3993" h="3472" extrusionOk="0">
                    <a:moveTo>
                      <a:pt x="3931" y="0"/>
                    </a:moveTo>
                    <a:lnTo>
                      <a:pt x="1" y="138"/>
                    </a:lnTo>
                    <a:lnTo>
                      <a:pt x="62" y="3395"/>
                    </a:lnTo>
                    <a:lnTo>
                      <a:pt x="3992" y="3472"/>
                    </a:lnTo>
                    <a:lnTo>
                      <a:pt x="3931"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2"/>
              <p:cNvSpPr/>
              <p:nvPr/>
            </p:nvSpPr>
            <p:spPr>
              <a:xfrm>
                <a:off x="1505200" y="3910275"/>
                <a:ext cx="200000" cy="258475"/>
              </a:xfrm>
              <a:custGeom>
                <a:avLst/>
                <a:gdLst/>
                <a:ahLst/>
                <a:cxnLst/>
                <a:rect l="l" t="t" r="r" b="b"/>
                <a:pathLst>
                  <a:path w="8000" h="10339" extrusionOk="0">
                    <a:moveTo>
                      <a:pt x="3885" y="0"/>
                    </a:moveTo>
                    <a:lnTo>
                      <a:pt x="3671" y="16"/>
                    </a:lnTo>
                    <a:lnTo>
                      <a:pt x="3503" y="46"/>
                    </a:lnTo>
                    <a:lnTo>
                      <a:pt x="3335" y="77"/>
                    </a:lnTo>
                    <a:lnTo>
                      <a:pt x="3121" y="138"/>
                    </a:lnTo>
                    <a:lnTo>
                      <a:pt x="3029" y="169"/>
                    </a:lnTo>
                    <a:lnTo>
                      <a:pt x="1393" y="597"/>
                    </a:lnTo>
                    <a:lnTo>
                      <a:pt x="1255" y="673"/>
                    </a:lnTo>
                    <a:lnTo>
                      <a:pt x="1117" y="765"/>
                    </a:lnTo>
                    <a:lnTo>
                      <a:pt x="995" y="872"/>
                    </a:lnTo>
                    <a:lnTo>
                      <a:pt x="888" y="979"/>
                    </a:lnTo>
                    <a:lnTo>
                      <a:pt x="781" y="1117"/>
                    </a:lnTo>
                    <a:lnTo>
                      <a:pt x="689" y="1255"/>
                    </a:lnTo>
                    <a:lnTo>
                      <a:pt x="597" y="1407"/>
                    </a:lnTo>
                    <a:lnTo>
                      <a:pt x="536" y="1560"/>
                    </a:lnTo>
                    <a:lnTo>
                      <a:pt x="460" y="1729"/>
                    </a:lnTo>
                    <a:lnTo>
                      <a:pt x="414" y="1897"/>
                    </a:lnTo>
                    <a:lnTo>
                      <a:pt x="322" y="2249"/>
                    </a:lnTo>
                    <a:lnTo>
                      <a:pt x="245" y="2616"/>
                    </a:lnTo>
                    <a:lnTo>
                      <a:pt x="215" y="2983"/>
                    </a:lnTo>
                    <a:lnTo>
                      <a:pt x="184" y="3350"/>
                    </a:lnTo>
                    <a:lnTo>
                      <a:pt x="184" y="3702"/>
                    </a:lnTo>
                    <a:lnTo>
                      <a:pt x="184" y="4007"/>
                    </a:lnTo>
                    <a:lnTo>
                      <a:pt x="200" y="4298"/>
                    </a:lnTo>
                    <a:lnTo>
                      <a:pt x="230" y="4711"/>
                    </a:lnTo>
                    <a:lnTo>
                      <a:pt x="245" y="4864"/>
                    </a:lnTo>
                    <a:lnTo>
                      <a:pt x="16" y="8397"/>
                    </a:lnTo>
                    <a:lnTo>
                      <a:pt x="1" y="8458"/>
                    </a:lnTo>
                    <a:lnTo>
                      <a:pt x="1" y="8534"/>
                    </a:lnTo>
                    <a:lnTo>
                      <a:pt x="1" y="8611"/>
                    </a:lnTo>
                    <a:lnTo>
                      <a:pt x="31" y="8672"/>
                    </a:lnTo>
                    <a:lnTo>
                      <a:pt x="62" y="8733"/>
                    </a:lnTo>
                    <a:lnTo>
                      <a:pt x="93" y="8794"/>
                    </a:lnTo>
                    <a:lnTo>
                      <a:pt x="154" y="8856"/>
                    </a:lnTo>
                    <a:lnTo>
                      <a:pt x="200" y="8886"/>
                    </a:lnTo>
                    <a:lnTo>
                      <a:pt x="307" y="8932"/>
                    </a:lnTo>
                    <a:lnTo>
                      <a:pt x="398" y="8963"/>
                    </a:lnTo>
                    <a:lnTo>
                      <a:pt x="490" y="8947"/>
                    </a:lnTo>
                    <a:lnTo>
                      <a:pt x="582" y="8932"/>
                    </a:lnTo>
                    <a:lnTo>
                      <a:pt x="674" y="8886"/>
                    </a:lnTo>
                    <a:lnTo>
                      <a:pt x="750" y="8825"/>
                    </a:lnTo>
                    <a:lnTo>
                      <a:pt x="811" y="8748"/>
                    </a:lnTo>
                    <a:lnTo>
                      <a:pt x="857" y="8657"/>
                    </a:lnTo>
                    <a:lnTo>
                      <a:pt x="1163" y="5613"/>
                    </a:lnTo>
                    <a:lnTo>
                      <a:pt x="1347" y="5674"/>
                    </a:lnTo>
                    <a:lnTo>
                      <a:pt x="1347" y="9131"/>
                    </a:lnTo>
                    <a:lnTo>
                      <a:pt x="1347" y="9238"/>
                    </a:lnTo>
                    <a:lnTo>
                      <a:pt x="1347" y="9376"/>
                    </a:lnTo>
                    <a:lnTo>
                      <a:pt x="1362" y="9528"/>
                    </a:lnTo>
                    <a:lnTo>
                      <a:pt x="1377" y="9681"/>
                    </a:lnTo>
                    <a:lnTo>
                      <a:pt x="1423" y="9834"/>
                    </a:lnTo>
                    <a:lnTo>
                      <a:pt x="1469" y="9957"/>
                    </a:lnTo>
                    <a:lnTo>
                      <a:pt x="1500" y="10003"/>
                    </a:lnTo>
                    <a:lnTo>
                      <a:pt x="1545" y="10048"/>
                    </a:lnTo>
                    <a:lnTo>
                      <a:pt x="1591" y="10079"/>
                    </a:lnTo>
                    <a:lnTo>
                      <a:pt x="1637" y="10094"/>
                    </a:lnTo>
                    <a:lnTo>
                      <a:pt x="1744" y="10110"/>
                    </a:lnTo>
                    <a:lnTo>
                      <a:pt x="1851" y="10110"/>
                    </a:lnTo>
                    <a:lnTo>
                      <a:pt x="1974" y="10079"/>
                    </a:lnTo>
                    <a:lnTo>
                      <a:pt x="2020" y="10048"/>
                    </a:lnTo>
                    <a:lnTo>
                      <a:pt x="2081" y="10018"/>
                    </a:lnTo>
                    <a:lnTo>
                      <a:pt x="2127" y="9972"/>
                    </a:lnTo>
                    <a:lnTo>
                      <a:pt x="2172" y="9911"/>
                    </a:lnTo>
                    <a:lnTo>
                      <a:pt x="2218" y="9850"/>
                    </a:lnTo>
                    <a:lnTo>
                      <a:pt x="2264" y="9758"/>
                    </a:lnTo>
                    <a:lnTo>
                      <a:pt x="2295" y="9666"/>
                    </a:lnTo>
                    <a:lnTo>
                      <a:pt x="2310" y="9559"/>
                    </a:lnTo>
                    <a:lnTo>
                      <a:pt x="2325" y="9421"/>
                    </a:lnTo>
                    <a:lnTo>
                      <a:pt x="2341" y="9284"/>
                    </a:lnTo>
                    <a:lnTo>
                      <a:pt x="2540" y="6057"/>
                    </a:lnTo>
                    <a:lnTo>
                      <a:pt x="2754" y="6118"/>
                    </a:lnTo>
                    <a:lnTo>
                      <a:pt x="3121" y="9712"/>
                    </a:lnTo>
                    <a:lnTo>
                      <a:pt x="3121" y="9819"/>
                    </a:lnTo>
                    <a:lnTo>
                      <a:pt x="3151" y="9926"/>
                    </a:lnTo>
                    <a:lnTo>
                      <a:pt x="3197" y="10018"/>
                    </a:lnTo>
                    <a:lnTo>
                      <a:pt x="3243" y="10110"/>
                    </a:lnTo>
                    <a:lnTo>
                      <a:pt x="3320" y="10186"/>
                    </a:lnTo>
                    <a:lnTo>
                      <a:pt x="3396" y="10247"/>
                    </a:lnTo>
                    <a:lnTo>
                      <a:pt x="3488" y="10293"/>
                    </a:lnTo>
                    <a:lnTo>
                      <a:pt x="3595" y="10324"/>
                    </a:lnTo>
                    <a:lnTo>
                      <a:pt x="3732" y="10339"/>
                    </a:lnTo>
                    <a:lnTo>
                      <a:pt x="3855" y="10324"/>
                    </a:lnTo>
                    <a:lnTo>
                      <a:pt x="3992" y="10293"/>
                    </a:lnTo>
                    <a:lnTo>
                      <a:pt x="4100" y="10217"/>
                    </a:lnTo>
                    <a:lnTo>
                      <a:pt x="4191" y="10125"/>
                    </a:lnTo>
                    <a:lnTo>
                      <a:pt x="4268" y="10018"/>
                    </a:lnTo>
                    <a:lnTo>
                      <a:pt x="4314" y="9895"/>
                    </a:lnTo>
                    <a:lnTo>
                      <a:pt x="4344" y="9758"/>
                    </a:lnTo>
                    <a:lnTo>
                      <a:pt x="4161" y="6133"/>
                    </a:lnTo>
                    <a:lnTo>
                      <a:pt x="4161" y="6133"/>
                    </a:lnTo>
                    <a:lnTo>
                      <a:pt x="4329" y="6149"/>
                    </a:lnTo>
                    <a:lnTo>
                      <a:pt x="5002" y="9574"/>
                    </a:lnTo>
                    <a:lnTo>
                      <a:pt x="5032" y="9681"/>
                    </a:lnTo>
                    <a:lnTo>
                      <a:pt x="5078" y="9773"/>
                    </a:lnTo>
                    <a:lnTo>
                      <a:pt x="5139" y="9865"/>
                    </a:lnTo>
                    <a:lnTo>
                      <a:pt x="5216" y="9941"/>
                    </a:lnTo>
                    <a:lnTo>
                      <a:pt x="5308" y="10003"/>
                    </a:lnTo>
                    <a:lnTo>
                      <a:pt x="5399" y="10033"/>
                    </a:lnTo>
                    <a:lnTo>
                      <a:pt x="5507" y="10064"/>
                    </a:lnTo>
                    <a:lnTo>
                      <a:pt x="5629" y="10079"/>
                    </a:lnTo>
                    <a:lnTo>
                      <a:pt x="5767" y="10064"/>
                    </a:lnTo>
                    <a:lnTo>
                      <a:pt x="5889" y="10018"/>
                    </a:lnTo>
                    <a:lnTo>
                      <a:pt x="6011" y="9941"/>
                    </a:lnTo>
                    <a:lnTo>
                      <a:pt x="6103" y="9850"/>
                    </a:lnTo>
                    <a:lnTo>
                      <a:pt x="6179" y="9743"/>
                    </a:lnTo>
                    <a:lnTo>
                      <a:pt x="6225" y="9620"/>
                    </a:lnTo>
                    <a:lnTo>
                      <a:pt x="6241" y="9483"/>
                    </a:lnTo>
                    <a:lnTo>
                      <a:pt x="6241" y="9330"/>
                    </a:lnTo>
                    <a:lnTo>
                      <a:pt x="5583" y="4221"/>
                    </a:lnTo>
                    <a:lnTo>
                      <a:pt x="6990" y="5705"/>
                    </a:lnTo>
                    <a:lnTo>
                      <a:pt x="7051" y="5766"/>
                    </a:lnTo>
                    <a:lnTo>
                      <a:pt x="7128" y="5812"/>
                    </a:lnTo>
                    <a:lnTo>
                      <a:pt x="7204" y="5858"/>
                    </a:lnTo>
                    <a:lnTo>
                      <a:pt x="7281" y="5873"/>
                    </a:lnTo>
                    <a:lnTo>
                      <a:pt x="7357" y="5889"/>
                    </a:lnTo>
                    <a:lnTo>
                      <a:pt x="7541" y="5889"/>
                    </a:lnTo>
                    <a:lnTo>
                      <a:pt x="7617" y="5858"/>
                    </a:lnTo>
                    <a:lnTo>
                      <a:pt x="7739" y="5797"/>
                    </a:lnTo>
                    <a:lnTo>
                      <a:pt x="7831" y="5720"/>
                    </a:lnTo>
                    <a:lnTo>
                      <a:pt x="7908" y="5629"/>
                    </a:lnTo>
                    <a:lnTo>
                      <a:pt x="7969" y="5521"/>
                    </a:lnTo>
                    <a:lnTo>
                      <a:pt x="7999" y="5414"/>
                    </a:lnTo>
                    <a:lnTo>
                      <a:pt x="7999" y="5292"/>
                    </a:lnTo>
                    <a:lnTo>
                      <a:pt x="7984" y="5170"/>
                    </a:lnTo>
                    <a:lnTo>
                      <a:pt x="7938" y="5047"/>
                    </a:lnTo>
                    <a:lnTo>
                      <a:pt x="6057" y="1576"/>
                    </a:lnTo>
                    <a:lnTo>
                      <a:pt x="5935" y="1362"/>
                    </a:lnTo>
                    <a:lnTo>
                      <a:pt x="5828" y="1178"/>
                    </a:lnTo>
                    <a:lnTo>
                      <a:pt x="5705" y="1010"/>
                    </a:lnTo>
                    <a:lnTo>
                      <a:pt x="5583" y="857"/>
                    </a:lnTo>
                    <a:lnTo>
                      <a:pt x="5461" y="719"/>
                    </a:lnTo>
                    <a:lnTo>
                      <a:pt x="5338" y="597"/>
                    </a:lnTo>
                    <a:lnTo>
                      <a:pt x="5216" y="490"/>
                    </a:lnTo>
                    <a:lnTo>
                      <a:pt x="5078" y="398"/>
                    </a:lnTo>
                    <a:lnTo>
                      <a:pt x="4956" y="306"/>
                    </a:lnTo>
                    <a:lnTo>
                      <a:pt x="4834" y="245"/>
                    </a:lnTo>
                    <a:lnTo>
                      <a:pt x="4696" y="184"/>
                    </a:lnTo>
                    <a:lnTo>
                      <a:pt x="4574" y="123"/>
                    </a:lnTo>
                    <a:lnTo>
                      <a:pt x="4329" y="62"/>
                    </a:lnTo>
                    <a:lnTo>
                      <a:pt x="4100" y="16"/>
                    </a:lnTo>
                    <a:lnTo>
                      <a:pt x="3885"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2"/>
              <p:cNvSpPr/>
              <p:nvPr/>
            </p:nvSpPr>
            <p:spPr>
              <a:xfrm>
                <a:off x="1485700" y="3457200"/>
                <a:ext cx="198075" cy="416400"/>
              </a:xfrm>
              <a:custGeom>
                <a:avLst/>
                <a:gdLst/>
                <a:ahLst/>
                <a:cxnLst/>
                <a:rect l="l" t="t" r="r" b="b"/>
                <a:pathLst>
                  <a:path w="7923" h="16656" extrusionOk="0">
                    <a:moveTo>
                      <a:pt x="3472" y="0"/>
                    </a:moveTo>
                    <a:lnTo>
                      <a:pt x="3151" y="16"/>
                    </a:lnTo>
                    <a:lnTo>
                      <a:pt x="2845" y="77"/>
                    </a:lnTo>
                    <a:lnTo>
                      <a:pt x="2555" y="169"/>
                    </a:lnTo>
                    <a:lnTo>
                      <a:pt x="2264" y="276"/>
                    </a:lnTo>
                    <a:lnTo>
                      <a:pt x="1989" y="429"/>
                    </a:lnTo>
                    <a:lnTo>
                      <a:pt x="1744" y="581"/>
                    </a:lnTo>
                    <a:lnTo>
                      <a:pt x="1500" y="780"/>
                    </a:lnTo>
                    <a:lnTo>
                      <a:pt x="1270" y="994"/>
                    </a:lnTo>
                    <a:lnTo>
                      <a:pt x="1071" y="1239"/>
                    </a:lnTo>
                    <a:lnTo>
                      <a:pt x="903" y="1499"/>
                    </a:lnTo>
                    <a:lnTo>
                      <a:pt x="750" y="1774"/>
                    </a:lnTo>
                    <a:lnTo>
                      <a:pt x="628" y="2080"/>
                    </a:lnTo>
                    <a:lnTo>
                      <a:pt x="567" y="2310"/>
                    </a:lnTo>
                    <a:lnTo>
                      <a:pt x="521" y="2539"/>
                    </a:lnTo>
                    <a:lnTo>
                      <a:pt x="490" y="2768"/>
                    </a:lnTo>
                    <a:lnTo>
                      <a:pt x="475" y="3013"/>
                    </a:lnTo>
                    <a:lnTo>
                      <a:pt x="1" y="16655"/>
                    </a:lnTo>
                    <a:lnTo>
                      <a:pt x="7158" y="16609"/>
                    </a:lnTo>
                    <a:lnTo>
                      <a:pt x="7923" y="3120"/>
                    </a:lnTo>
                    <a:lnTo>
                      <a:pt x="7923" y="2998"/>
                    </a:lnTo>
                    <a:lnTo>
                      <a:pt x="7923" y="2860"/>
                    </a:lnTo>
                    <a:lnTo>
                      <a:pt x="7908" y="2738"/>
                    </a:lnTo>
                    <a:lnTo>
                      <a:pt x="7892" y="2616"/>
                    </a:lnTo>
                    <a:lnTo>
                      <a:pt x="7862" y="2493"/>
                    </a:lnTo>
                    <a:lnTo>
                      <a:pt x="7801" y="2386"/>
                    </a:lnTo>
                    <a:lnTo>
                      <a:pt x="7755" y="2264"/>
                    </a:lnTo>
                    <a:lnTo>
                      <a:pt x="7678" y="2157"/>
                    </a:lnTo>
                    <a:lnTo>
                      <a:pt x="7525" y="1943"/>
                    </a:lnTo>
                    <a:lnTo>
                      <a:pt x="7342" y="1728"/>
                    </a:lnTo>
                    <a:lnTo>
                      <a:pt x="7128" y="1545"/>
                    </a:lnTo>
                    <a:lnTo>
                      <a:pt x="6883" y="1346"/>
                    </a:lnTo>
                    <a:lnTo>
                      <a:pt x="6638" y="1178"/>
                    </a:lnTo>
                    <a:lnTo>
                      <a:pt x="6363" y="1010"/>
                    </a:lnTo>
                    <a:lnTo>
                      <a:pt x="6088" y="857"/>
                    </a:lnTo>
                    <a:lnTo>
                      <a:pt x="5812" y="719"/>
                    </a:lnTo>
                    <a:lnTo>
                      <a:pt x="5262" y="459"/>
                    </a:lnTo>
                    <a:lnTo>
                      <a:pt x="4742" y="230"/>
                    </a:lnTo>
                    <a:lnTo>
                      <a:pt x="4421" y="123"/>
                    </a:lnTo>
                    <a:lnTo>
                      <a:pt x="4100" y="46"/>
                    </a:lnTo>
                    <a:lnTo>
                      <a:pt x="3778"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2"/>
              <p:cNvSpPr/>
              <p:nvPr/>
            </p:nvSpPr>
            <p:spPr>
              <a:xfrm>
                <a:off x="5785575" y="3506125"/>
                <a:ext cx="395750" cy="370525"/>
              </a:xfrm>
              <a:custGeom>
                <a:avLst/>
                <a:gdLst/>
                <a:ahLst/>
                <a:cxnLst/>
                <a:rect l="l" t="t" r="r" b="b"/>
                <a:pathLst>
                  <a:path w="15830" h="14821" extrusionOk="0">
                    <a:moveTo>
                      <a:pt x="11838" y="1"/>
                    </a:moveTo>
                    <a:lnTo>
                      <a:pt x="0" y="6011"/>
                    </a:lnTo>
                    <a:lnTo>
                      <a:pt x="153" y="7005"/>
                    </a:lnTo>
                    <a:lnTo>
                      <a:pt x="276" y="7923"/>
                    </a:lnTo>
                    <a:lnTo>
                      <a:pt x="383" y="8810"/>
                    </a:lnTo>
                    <a:lnTo>
                      <a:pt x="444" y="9636"/>
                    </a:lnTo>
                    <a:lnTo>
                      <a:pt x="490" y="10401"/>
                    </a:lnTo>
                    <a:lnTo>
                      <a:pt x="505" y="11119"/>
                    </a:lnTo>
                    <a:lnTo>
                      <a:pt x="474" y="11792"/>
                    </a:lnTo>
                    <a:lnTo>
                      <a:pt x="459" y="12114"/>
                    </a:lnTo>
                    <a:lnTo>
                      <a:pt x="428" y="12419"/>
                    </a:lnTo>
                    <a:lnTo>
                      <a:pt x="413" y="12679"/>
                    </a:lnTo>
                    <a:lnTo>
                      <a:pt x="428" y="12955"/>
                    </a:lnTo>
                    <a:lnTo>
                      <a:pt x="474" y="13215"/>
                    </a:lnTo>
                    <a:lnTo>
                      <a:pt x="551" y="13459"/>
                    </a:lnTo>
                    <a:lnTo>
                      <a:pt x="673" y="13689"/>
                    </a:lnTo>
                    <a:lnTo>
                      <a:pt x="796" y="13903"/>
                    </a:lnTo>
                    <a:lnTo>
                      <a:pt x="964" y="14086"/>
                    </a:lnTo>
                    <a:lnTo>
                      <a:pt x="1147" y="14270"/>
                    </a:lnTo>
                    <a:lnTo>
                      <a:pt x="1346" y="14423"/>
                    </a:lnTo>
                    <a:lnTo>
                      <a:pt x="1560" y="14561"/>
                    </a:lnTo>
                    <a:lnTo>
                      <a:pt x="1790" y="14668"/>
                    </a:lnTo>
                    <a:lnTo>
                      <a:pt x="2034" y="14744"/>
                    </a:lnTo>
                    <a:lnTo>
                      <a:pt x="2294" y="14790"/>
                    </a:lnTo>
                    <a:lnTo>
                      <a:pt x="2554" y="14821"/>
                    </a:lnTo>
                    <a:lnTo>
                      <a:pt x="2830" y="14805"/>
                    </a:lnTo>
                    <a:lnTo>
                      <a:pt x="3090" y="14759"/>
                    </a:lnTo>
                    <a:lnTo>
                      <a:pt x="14162" y="12190"/>
                    </a:lnTo>
                    <a:lnTo>
                      <a:pt x="14376" y="12129"/>
                    </a:lnTo>
                    <a:lnTo>
                      <a:pt x="14591" y="12052"/>
                    </a:lnTo>
                    <a:lnTo>
                      <a:pt x="14774" y="11945"/>
                    </a:lnTo>
                    <a:lnTo>
                      <a:pt x="14958" y="11823"/>
                    </a:lnTo>
                    <a:lnTo>
                      <a:pt x="15126" y="11685"/>
                    </a:lnTo>
                    <a:lnTo>
                      <a:pt x="15263" y="11548"/>
                    </a:lnTo>
                    <a:lnTo>
                      <a:pt x="15401" y="11379"/>
                    </a:lnTo>
                    <a:lnTo>
                      <a:pt x="15523" y="11211"/>
                    </a:lnTo>
                    <a:lnTo>
                      <a:pt x="15615" y="11028"/>
                    </a:lnTo>
                    <a:lnTo>
                      <a:pt x="15707" y="10829"/>
                    </a:lnTo>
                    <a:lnTo>
                      <a:pt x="15768" y="10630"/>
                    </a:lnTo>
                    <a:lnTo>
                      <a:pt x="15814" y="10416"/>
                    </a:lnTo>
                    <a:lnTo>
                      <a:pt x="15829" y="10202"/>
                    </a:lnTo>
                    <a:lnTo>
                      <a:pt x="15829" y="9988"/>
                    </a:lnTo>
                    <a:lnTo>
                      <a:pt x="15814" y="9758"/>
                    </a:lnTo>
                    <a:lnTo>
                      <a:pt x="15768" y="9544"/>
                    </a:lnTo>
                    <a:lnTo>
                      <a:pt x="15432" y="8321"/>
                    </a:lnTo>
                    <a:lnTo>
                      <a:pt x="15095" y="7189"/>
                    </a:lnTo>
                    <a:lnTo>
                      <a:pt x="14759" y="6149"/>
                    </a:lnTo>
                    <a:lnTo>
                      <a:pt x="14422" y="5185"/>
                    </a:lnTo>
                    <a:lnTo>
                      <a:pt x="14086" y="4329"/>
                    </a:lnTo>
                    <a:lnTo>
                      <a:pt x="13749" y="3549"/>
                    </a:lnTo>
                    <a:lnTo>
                      <a:pt x="13444" y="2846"/>
                    </a:lnTo>
                    <a:lnTo>
                      <a:pt x="13153" y="2234"/>
                    </a:lnTo>
                    <a:lnTo>
                      <a:pt x="12878" y="1699"/>
                    </a:lnTo>
                    <a:lnTo>
                      <a:pt x="12618" y="1240"/>
                    </a:lnTo>
                    <a:lnTo>
                      <a:pt x="12404" y="857"/>
                    </a:lnTo>
                    <a:lnTo>
                      <a:pt x="12205" y="536"/>
                    </a:lnTo>
                    <a:lnTo>
                      <a:pt x="11945" y="139"/>
                    </a:lnTo>
                    <a:lnTo>
                      <a:pt x="11838" y="1"/>
                    </a:lnTo>
                    <a:close/>
                  </a:path>
                </a:pathLst>
              </a:custGeom>
              <a:solidFill>
                <a:srgbClr val="1F0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2"/>
              <p:cNvSpPr/>
              <p:nvPr/>
            </p:nvSpPr>
            <p:spPr>
              <a:xfrm>
                <a:off x="6003900" y="3708400"/>
                <a:ext cx="79925" cy="71125"/>
              </a:xfrm>
              <a:custGeom>
                <a:avLst/>
                <a:gdLst/>
                <a:ahLst/>
                <a:cxnLst/>
                <a:rect l="l" t="t" r="r" b="b"/>
                <a:pathLst>
                  <a:path w="3197" h="2845" extrusionOk="0">
                    <a:moveTo>
                      <a:pt x="0" y="0"/>
                    </a:moveTo>
                    <a:lnTo>
                      <a:pt x="31" y="153"/>
                    </a:lnTo>
                    <a:lnTo>
                      <a:pt x="76" y="321"/>
                    </a:lnTo>
                    <a:lnTo>
                      <a:pt x="122" y="474"/>
                    </a:lnTo>
                    <a:lnTo>
                      <a:pt x="199" y="612"/>
                    </a:lnTo>
                    <a:lnTo>
                      <a:pt x="275" y="765"/>
                    </a:lnTo>
                    <a:lnTo>
                      <a:pt x="367" y="903"/>
                    </a:lnTo>
                    <a:lnTo>
                      <a:pt x="474" y="1040"/>
                    </a:lnTo>
                    <a:lnTo>
                      <a:pt x="596" y="1178"/>
                    </a:lnTo>
                    <a:lnTo>
                      <a:pt x="841" y="1423"/>
                    </a:lnTo>
                    <a:lnTo>
                      <a:pt x="1101" y="1667"/>
                    </a:lnTo>
                    <a:lnTo>
                      <a:pt x="1392" y="1881"/>
                    </a:lnTo>
                    <a:lnTo>
                      <a:pt x="1682" y="2065"/>
                    </a:lnTo>
                    <a:lnTo>
                      <a:pt x="1973" y="2248"/>
                    </a:lnTo>
                    <a:lnTo>
                      <a:pt x="2248" y="2401"/>
                    </a:lnTo>
                    <a:lnTo>
                      <a:pt x="2738" y="2646"/>
                    </a:lnTo>
                    <a:lnTo>
                      <a:pt x="3074" y="2784"/>
                    </a:lnTo>
                    <a:lnTo>
                      <a:pt x="3196" y="2845"/>
                    </a:lnTo>
                    <a:lnTo>
                      <a:pt x="3196" y="2845"/>
                    </a:lnTo>
                    <a:lnTo>
                      <a:pt x="3135" y="2585"/>
                    </a:lnTo>
                    <a:lnTo>
                      <a:pt x="3059" y="2340"/>
                    </a:lnTo>
                    <a:lnTo>
                      <a:pt x="2982" y="2111"/>
                    </a:lnTo>
                    <a:lnTo>
                      <a:pt x="2891" y="1897"/>
                    </a:lnTo>
                    <a:lnTo>
                      <a:pt x="2784" y="1698"/>
                    </a:lnTo>
                    <a:lnTo>
                      <a:pt x="2676" y="1514"/>
                    </a:lnTo>
                    <a:lnTo>
                      <a:pt x="2569" y="1346"/>
                    </a:lnTo>
                    <a:lnTo>
                      <a:pt x="2447" y="1178"/>
                    </a:lnTo>
                    <a:lnTo>
                      <a:pt x="2309" y="1040"/>
                    </a:lnTo>
                    <a:lnTo>
                      <a:pt x="2187" y="903"/>
                    </a:lnTo>
                    <a:lnTo>
                      <a:pt x="2049" y="780"/>
                    </a:lnTo>
                    <a:lnTo>
                      <a:pt x="1912" y="673"/>
                    </a:lnTo>
                    <a:lnTo>
                      <a:pt x="1636" y="490"/>
                    </a:lnTo>
                    <a:lnTo>
                      <a:pt x="1376" y="337"/>
                    </a:lnTo>
                    <a:lnTo>
                      <a:pt x="1101" y="230"/>
                    </a:lnTo>
                    <a:lnTo>
                      <a:pt x="856" y="138"/>
                    </a:lnTo>
                    <a:lnTo>
                      <a:pt x="612" y="77"/>
                    </a:lnTo>
                    <a:lnTo>
                      <a:pt x="413" y="31"/>
                    </a:lnTo>
                    <a:lnTo>
                      <a:pt x="107"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2"/>
              <p:cNvSpPr/>
              <p:nvPr/>
            </p:nvSpPr>
            <p:spPr>
              <a:xfrm>
                <a:off x="6003125" y="3687750"/>
                <a:ext cx="106325" cy="35200"/>
              </a:xfrm>
              <a:custGeom>
                <a:avLst/>
                <a:gdLst/>
                <a:ahLst/>
                <a:cxnLst/>
                <a:rect l="l" t="t" r="r" b="b"/>
                <a:pathLst>
                  <a:path w="4253" h="1408" extrusionOk="0">
                    <a:moveTo>
                      <a:pt x="2509" y="0"/>
                    </a:moveTo>
                    <a:lnTo>
                      <a:pt x="2310" y="16"/>
                    </a:lnTo>
                    <a:lnTo>
                      <a:pt x="2126" y="16"/>
                    </a:lnTo>
                    <a:lnTo>
                      <a:pt x="1943" y="46"/>
                    </a:lnTo>
                    <a:lnTo>
                      <a:pt x="1775" y="77"/>
                    </a:lnTo>
                    <a:lnTo>
                      <a:pt x="1453" y="153"/>
                    </a:lnTo>
                    <a:lnTo>
                      <a:pt x="1163" y="276"/>
                    </a:lnTo>
                    <a:lnTo>
                      <a:pt x="903" y="398"/>
                    </a:lnTo>
                    <a:lnTo>
                      <a:pt x="673" y="536"/>
                    </a:lnTo>
                    <a:lnTo>
                      <a:pt x="475" y="673"/>
                    </a:lnTo>
                    <a:lnTo>
                      <a:pt x="306" y="796"/>
                    </a:lnTo>
                    <a:lnTo>
                      <a:pt x="77" y="995"/>
                    </a:lnTo>
                    <a:lnTo>
                      <a:pt x="0" y="1086"/>
                    </a:lnTo>
                    <a:lnTo>
                      <a:pt x="153" y="1163"/>
                    </a:lnTo>
                    <a:lnTo>
                      <a:pt x="291" y="1239"/>
                    </a:lnTo>
                    <a:lnTo>
                      <a:pt x="444" y="1300"/>
                    </a:lnTo>
                    <a:lnTo>
                      <a:pt x="612" y="1331"/>
                    </a:lnTo>
                    <a:lnTo>
                      <a:pt x="765" y="1377"/>
                    </a:lnTo>
                    <a:lnTo>
                      <a:pt x="933" y="1392"/>
                    </a:lnTo>
                    <a:lnTo>
                      <a:pt x="1117" y="1407"/>
                    </a:lnTo>
                    <a:lnTo>
                      <a:pt x="1285" y="1407"/>
                    </a:lnTo>
                    <a:lnTo>
                      <a:pt x="1637" y="1377"/>
                    </a:lnTo>
                    <a:lnTo>
                      <a:pt x="1989" y="1331"/>
                    </a:lnTo>
                    <a:lnTo>
                      <a:pt x="2340" y="1255"/>
                    </a:lnTo>
                    <a:lnTo>
                      <a:pt x="2677" y="1163"/>
                    </a:lnTo>
                    <a:lnTo>
                      <a:pt x="2998" y="1056"/>
                    </a:lnTo>
                    <a:lnTo>
                      <a:pt x="3289" y="949"/>
                    </a:lnTo>
                    <a:lnTo>
                      <a:pt x="3793" y="735"/>
                    </a:lnTo>
                    <a:lnTo>
                      <a:pt x="4130" y="582"/>
                    </a:lnTo>
                    <a:lnTo>
                      <a:pt x="4252" y="505"/>
                    </a:lnTo>
                    <a:lnTo>
                      <a:pt x="4007" y="383"/>
                    </a:lnTo>
                    <a:lnTo>
                      <a:pt x="3778" y="291"/>
                    </a:lnTo>
                    <a:lnTo>
                      <a:pt x="3549" y="199"/>
                    </a:lnTo>
                    <a:lnTo>
                      <a:pt x="3334" y="138"/>
                    </a:lnTo>
                    <a:lnTo>
                      <a:pt x="3120" y="77"/>
                    </a:lnTo>
                    <a:lnTo>
                      <a:pt x="2906" y="46"/>
                    </a:lnTo>
                    <a:lnTo>
                      <a:pt x="2692" y="16"/>
                    </a:lnTo>
                    <a:lnTo>
                      <a:pt x="2509"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2"/>
              <p:cNvSpPr/>
              <p:nvPr/>
            </p:nvSpPr>
            <p:spPr>
              <a:xfrm>
                <a:off x="5772950" y="3444575"/>
                <a:ext cx="188900" cy="254675"/>
              </a:xfrm>
              <a:custGeom>
                <a:avLst/>
                <a:gdLst/>
                <a:ahLst/>
                <a:cxnLst/>
                <a:rect l="l" t="t" r="r" b="b"/>
                <a:pathLst>
                  <a:path w="7556" h="10187" extrusionOk="0">
                    <a:moveTo>
                      <a:pt x="5935" y="1"/>
                    </a:moveTo>
                    <a:lnTo>
                      <a:pt x="5644" y="46"/>
                    </a:lnTo>
                    <a:lnTo>
                      <a:pt x="5308" y="108"/>
                    </a:lnTo>
                    <a:lnTo>
                      <a:pt x="4879" y="199"/>
                    </a:lnTo>
                    <a:lnTo>
                      <a:pt x="4390" y="337"/>
                    </a:lnTo>
                    <a:lnTo>
                      <a:pt x="3839" y="521"/>
                    </a:lnTo>
                    <a:lnTo>
                      <a:pt x="3549" y="643"/>
                    </a:lnTo>
                    <a:lnTo>
                      <a:pt x="3258" y="765"/>
                    </a:lnTo>
                    <a:lnTo>
                      <a:pt x="2952" y="903"/>
                    </a:lnTo>
                    <a:lnTo>
                      <a:pt x="2662" y="1071"/>
                    </a:lnTo>
                    <a:lnTo>
                      <a:pt x="2371" y="1239"/>
                    </a:lnTo>
                    <a:lnTo>
                      <a:pt x="2081" y="1423"/>
                    </a:lnTo>
                    <a:lnTo>
                      <a:pt x="1790" y="1637"/>
                    </a:lnTo>
                    <a:lnTo>
                      <a:pt x="1530" y="1866"/>
                    </a:lnTo>
                    <a:lnTo>
                      <a:pt x="1270" y="2111"/>
                    </a:lnTo>
                    <a:lnTo>
                      <a:pt x="1025" y="2386"/>
                    </a:lnTo>
                    <a:lnTo>
                      <a:pt x="811" y="2662"/>
                    </a:lnTo>
                    <a:lnTo>
                      <a:pt x="612" y="2983"/>
                    </a:lnTo>
                    <a:lnTo>
                      <a:pt x="429" y="3319"/>
                    </a:lnTo>
                    <a:lnTo>
                      <a:pt x="276" y="3671"/>
                    </a:lnTo>
                    <a:lnTo>
                      <a:pt x="215" y="3855"/>
                    </a:lnTo>
                    <a:lnTo>
                      <a:pt x="169" y="4053"/>
                    </a:lnTo>
                    <a:lnTo>
                      <a:pt x="108" y="4252"/>
                    </a:lnTo>
                    <a:lnTo>
                      <a:pt x="77" y="4451"/>
                    </a:lnTo>
                    <a:lnTo>
                      <a:pt x="46" y="4665"/>
                    </a:lnTo>
                    <a:lnTo>
                      <a:pt x="16" y="4879"/>
                    </a:lnTo>
                    <a:lnTo>
                      <a:pt x="1" y="5109"/>
                    </a:lnTo>
                    <a:lnTo>
                      <a:pt x="1" y="5338"/>
                    </a:lnTo>
                    <a:lnTo>
                      <a:pt x="16" y="5583"/>
                    </a:lnTo>
                    <a:lnTo>
                      <a:pt x="31" y="5828"/>
                    </a:lnTo>
                    <a:lnTo>
                      <a:pt x="46" y="6088"/>
                    </a:lnTo>
                    <a:lnTo>
                      <a:pt x="92" y="6348"/>
                    </a:lnTo>
                    <a:lnTo>
                      <a:pt x="796" y="10186"/>
                    </a:lnTo>
                    <a:lnTo>
                      <a:pt x="7556" y="10156"/>
                    </a:lnTo>
                    <a:lnTo>
                      <a:pt x="5935" y="1"/>
                    </a:lnTo>
                    <a:close/>
                  </a:path>
                </a:pathLst>
              </a:custGeom>
              <a:solidFill>
                <a:srgbClr val="1F0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2"/>
              <p:cNvSpPr/>
              <p:nvPr/>
            </p:nvSpPr>
            <p:spPr>
              <a:xfrm>
                <a:off x="5786325" y="3441900"/>
                <a:ext cx="329225" cy="261925"/>
              </a:xfrm>
              <a:custGeom>
                <a:avLst/>
                <a:gdLst/>
                <a:ahLst/>
                <a:cxnLst/>
                <a:rect l="l" t="t" r="r" b="b"/>
                <a:pathLst>
                  <a:path w="13169" h="10477" extrusionOk="0">
                    <a:moveTo>
                      <a:pt x="6394" y="1"/>
                    </a:moveTo>
                    <a:lnTo>
                      <a:pt x="6057" y="16"/>
                    </a:lnTo>
                    <a:lnTo>
                      <a:pt x="5736" y="62"/>
                    </a:lnTo>
                    <a:lnTo>
                      <a:pt x="5400" y="108"/>
                    </a:lnTo>
                    <a:lnTo>
                      <a:pt x="5063" y="184"/>
                    </a:lnTo>
                    <a:lnTo>
                      <a:pt x="4742" y="276"/>
                    </a:lnTo>
                    <a:lnTo>
                      <a:pt x="4421" y="383"/>
                    </a:lnTo>
                    <a:lnTo>
                      <a:pt x="4115" y="505"/>
                    </a:lnTo>
                    <a:lnTo>
                      <a:pt x="3809" y="643"/>
                    </a:lnTo>
                    <a:lnTo>
                      <a:pt x="3518" y="796"/>
                    </a:lnTo>
                    <a:lnTo>
                      <a:pt x="3243" y="949"/>
                    </a:lnTo>
                    <a:lnTo>
                      <a:pt x="2968" y="1132"/>
                    </a:lnTo>
                    <a:lnTo>
                      <a:pt x="2693" y="1316"/>
                    </a:lnTo>
                    <a:lnTo>
                      <a:pt x="2448" y="1530"/>
                    </a:lnTo>
                    <a:lnTo>
                      <a:pt x="2203" y="1744"/>
                    </a:lnTo>
                    <a:lnTo>
                      <a:pt x="1974" y="1958"/>
                    </a:lnTo>
                    <a:lnTo>
                      <a:pt x="1744" y="2203"/>
                    </a:lnTo>
                    <a:lnTo>
                      <a:pt x="1546" y="2448"/>
                    </a:lnTo>
                    <a:lnTo>
                      <a:pt x="1347" y="2692"/>
                    </a:lnTo>
                    <a:lnTo>
                      <a:pt x="1163" y="2952"/>
                    </a:lnTo>
                    <a:lnTo>
                      <a:pt x="980" y="3228"/>
                    </a:lnTo>
                    <a:lnTo>
                      <a:pt x="827" y="3503"/>
                    </a:lnTo>
                    <a:lnTo>
                      <a:pt x="674" y="3793"/>
                    </a:lnTo>
                    <a:lnTo>
                      <a:pt x="536" y="4084"/>
                    </a:lnTo>
                    <a:lnTo>
                      <a:pt x="429" y="4375"/>
                    </a:lnTo>
                    <a:lnTo>
                      <a:pt x="322" y="4680"/>
                    </a:lnTo>
                    <a:lnTo>
                      <a:pt x="230" y="4986"/>
                    </a:lnTo>
                    <a:lnTo>
                      <a:pt x="154" y="5292"/>
                    </a:lnTo>
                    <a:lnTo>
                      <a:pt x="93" y="5598"/>
                    </a:lnTo>
                    <a:lnTo>
                      <a:pt x="47" y="5919"/>
                    </a:lnTo>
                    <a:lnTo>
                      <a:pt x="16" y="6240"/>
                    </a:lnTo>
                    <a:lnTo>
                      <a:pt x="1" y="6562"/>
                    </a:lnTo>
                    <a:lnTo>
                      <a:pt x="1" y="6883"/>
                    </a:lnTo>
                    <a:lnTo>
                      <a:pt x="16" y="7204"/>
                    </a:lnTo>
                    <a:lnTo>
                      <a:pt x="47" y="7525"/>
                    </a:lnTo>
                    <a:lnTo>
                      <a:pt x="108" y="7846"/>
                    </a:lnTo>
                    <a:lnTo>
                      <a:pt x="169" y="8152"/>
                    </a:lnTo>
                    <a:lnTo>
                      <a:pt x="261" y="8443"/>
                    </a:lnTo>
                    <a:lnTo>
                      <a:pt x="353" y="8703"/>
                    </a:lnTo>
                    <a:lnTo>
                      <a:pt x="460" y="8947"/>
                    </a:lnTo>
                    <a:lnTo>
                      <a:pt x="567" y="9162"/>
                    </a:lnTo>
                    <a:lnTo>
                      <a:pt x="689" y="9360"/>
                    </a:lnTo>
                    <a:lnTo>
                      <a:pt x="842" y="9544"/>
                    </a:lnTo>
                    <a:lnTo>
                      <a:pt x="980" y="9712"/>
                    </a:lnTo>
                    <a:lnTo>
                      <a:pt x="1148" y="9850"/>
                    </a:lnTo>
                    <a:lnTo>
                      <a:pt x="1316" y="9987"/>
                    </a:lnTo>
                    <a:lnTo>
                      <a:pt x="1500" y="10094"/>
                    </a:lnTo>
                    <a:lnTo>
                      <a:pt x="1683" y="10186"/>
                    </a:lnTo>
                    <a:lnTo>
                      <a:pt x="1882" y="10263"/>
                    </a:lnTo>
                    <a:lnTo>
                      <a:pt x="2096" y="10339"/>
                    </a:lnTo>
                    <a:lnTo>
                      <a:pt x="2310" y="10385"/>
                    </a:lnTo>
                    <a:lnTo>
                      <a:pt x="2540" y="10431"/>
                    </a:lnTo>
                    <a:lnTo>
                      <a:pt x="2769" y="10461"/>
                    </a:lnTo>
                    <a:lnTo>
                      <a:pt x="3014" y="10477"/>
                    </a:lnTo>
                    <a:lnTo>
                      <a:pt x="3534" y="10477"/>
                    </a:lnTo>
                    <a:lnTo>
                      <a:pt x="4069" y="10431"/>
                    </a:lnTo>
                    <a:lnTo>
                      <a:pt x="4635" y="10370"/>
                    </a:lnTo>
                    <a:lnTo>
                      <a:pt x="5231" y="10278"/>
                    </a:lnTo>
                    <a:lnTo>
                      <a:pt x="5858" y="10171"/>
                    </a:lnTo>
                    <a:lnTo>
                      <a:pt x="7158" y="9926"/>
                    </a:lnTo>
                    <a:lnTo>
                      <a:pt x="8474" y="9666"/>
                    </a:lnTo>
                    <a:lnTo>
                      <a:pt x="9085" y="9529"/>
                    </a:lnTo>
                    <a:lnTo>
                      <a:pt x="9682" y="9391"/>
                    </a:lnTo>
                    <a:lnTo>
                      <a:pt x="10248" y="9238"/>
                    </a:lnTo>
                    <a:lnTo>
                      <a:pt x="10783" y="9070"/>
                    </a:lnTo>
                    <a:lnTo>
                      <a:pt x="11028" y="8978"/>
                    </a:lnTo>
                    <a:lnTo>
                      <a:pt x="11272" y="8871"/>
                    </a:lnTo>
                    <a:lnTo>
                      <a:pt x="11502" y="8764"/>
                    </a:lnTo>
                    <a:lnTo>
                      <a:pt x="11716" y="8642"/>
                    </a:lnTo>
                    <a:lnTo>
                      <a:pt x="11915" y="8519"/>
                    </a:lnTo>
                    <a:lnTo>
                      <a:pt x="12098" y="8397"/>
                    </a:lnTo>
                    <a:lnTo>
                      <a:pt x="12282" y="8259"/>
                    </a:lnTo>
                    <a:lnTo>
                      <a:pt x="12435" y="8106"/>
                    </a:lnTo>
                    <a:lnTo>
                      <a:pt x="12588" y="7938"/>
                    </a:lnTo>
                    <a:lnTo>
                      <a:pt x="12725" y="7770"/>
                    </a:lnTo>
                    <a:lnTo>
                      <a:pt x="12832" y="7586"/>
                    </a:lnTo>
                    <a:lnTo>
                      <a:pt x="12939" y="7387"/>
                    </a:lnTo>
                    <a:lnTo>
                      <a:pt x="13016" y="7189"/>
                    </a:lnTo>
                    <a:lnTo>
                      <a:pt x="13092" y="6959"/>
                    </a:lnTo>
                    <a:lnTo>
                      <a:pt x="13138" y="6730"/>
                    </a:lnTo>
                    <a:lnTo>
                      <a:pt x="13169" y="6485"/>
                    </a:lnTo>
                    <a:lnTo>
                      <a:pt x="13169" y="6210"/>
                    </a:lnTo>
                    <a:lnTo>
                      <a:pt x="13169" y="5935"/>
                    </a:lnTo>
                    <a:lnTo>
                      <a:pt x="13138" y="5644"/>
                    </a:lnTo>
                    <a:lnTo>
                      <a:pt x="13077" y="5323"/>
                    </a:lnTo>
                    <a:lnTo>
                      <a:pt x="13016" y="5017"/>
                    </a:lnTo>
                    <a:lnTo>
                      <a:pt x="12924" y="4696"/>
                    </a:lnTo>
                    <a:lnTo>
                      <a:pt x="12817" y="4390"/>
                    </a:lnTo>
                    <a:lnTo>
                      <a:pt x="12710" y="4099"/>
                    </a:lnTo>
                    <a:lnTo>
                      <a:pt x="12572" y="3809"/>
                    </a:lnTo>
                    <a:lnTo>
                      <a:pt x="12435" y="3518"/>
                    </a:lnTo>
                    <a:lnTo>
                      <a:pt x="12266" y="3243"/>
                    </a:lnTo>
                    <a:lnTo>
                      <a:pt x="12098" y="2968"/>
                    </a:lnTo>
                    <a:lnTo>
                      <a:pt x="11915" y="2708"/>
                    </a:lnTo>
                    <a:lnTo>
                      <a:pt x="11731" y="2463"/>
                    </a:lnTo>
                    <a:lnTo>
                      <a:pt x="11517" y="2218"/>
                    </a:lnTo>
                    <a:lnTo>
                      <a:pt x="11303" y="1989"/>
                    </a:lnTo>
                    <a:lnTo>
                      <a:pt x="11074" y="1775"/>
                    </a:lnTo>
                    <a:lnTo>
                      <a:pt x="10829" y="1561"/>
                    </a:lnTo>
                    <a:lnTo>
                      <a:pt x="10584" y="1362"/>
                    </a:lnTo>
                    <a:lnTo>
                      <a:pt x="10324" y="1178"/>
                    </a:lnTo>
                    <a:lnTo>
                      <a:pt x="10064" y="1010"/>
                    </a:lnTo>
                    <a:lnTo>
                      <a:pt x="9789" y="842"/>
                    </a:lnTo>
                    <a:lnTo>
                      <a:pt x="9514" y="689"/>
                    </a:lnTo>
                    <a:lnTo>
                      <a:pt x="9223" y="551"/>
                    </a:lnTo>
                    <a:lnTo>
                      <a:pt x="8932" y="429"/>
                    </a:lnTo>
                    <a:lnTo>
                      <a:pt x="8627" y="322"/>
                    </a:lnTo>
                    <a:lnTo>
                      <a:pt x="8321" y="230"/>
                    </a:lnTo>
                    <a:lnTo>
                      <a:pt x="8015" y="153"/>
                    </a:lnTo>
                    <a:lnTo>
                      <a:pt x="7694" y="92"/>
                    </a:lnTo>
                    <a:lnTo>
                      <a:pt x="7372" y="46"/>
                    </a:lnTo>
                    <a:lnTo>
                      <a:pt x="7051" y="16"/>
                    </a:lnTo>
                    <a:lnTo>
                      <a:pt x="6730" y="1"/>
                    </a:lnTo>
                    <a:close/>
                  </a:path>
                </a:pathLst>
              </a:custGeom>
              <a:solidFill>
                <a:srgbClr val="1F0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2"/>
              <p:cNvSpPr/>
              <p:nvPr/>
            </p:nvSpPr>
            <p:spPr>
              <a:xfrm>
                <a:off x="5780600" y="3644150"/>
                <a:ext cx="85275" cy="85300"/>
              </a:xfrm>
              <a:custGeom>
                <a:avLst/>
                <a:gdLst/>
                <a:ahLst/>
                <a:cxnLst/>
                <a:rect l="l" t="t" r="r" b="b"/>
                <a:pathLst>
                  <a:path w="3411" h="3412" extrusionOk="0">
                    <a:moveTo>
                      <a:pt x="1530" y="1"/>
                    </a:moveTo>
                    <a:lnTo>
                      <a:pt x="1362" y="32"/>
                    </a:lnTo>
                    <a:lnTo>
                      <a:pt x="1209" y="77"/>
                    </a:lnTo>
                    <a:lnTo>
                      <a:pt x="1056" y="123"/>
                    </a:lnTo>
                    <a:lnTo>
                      <a:pt x="903" y="200"/>
                    </a:lnTo>
                    <a:lnTo>
                      <a:pt x="765" y="276"/>
                    </a:lnTo>
                    <a:lnTo>
                      <a:pt x="627" y="383"/>
                    </a:lnTo>
                    <a:lnTo>
                      <a:pt x="505" y="490"/>
                    </a:lnTo>
                    <a:lnTo>
                      <a:pt x="398" y="613"/>
                    </a:lnTo>
                    <a:lnTo>
                      <a:pt x="291" y="735"/>
                    </a:lnTo>
                    <a:lnTo>
                      <a:pt x="199" y="888"/>
                    </a:lnTo>
                    <a:lnTo>
                      <a:pt x="138" y="1026"/>
                    </a:lnTo>
                    <a:lnTo>
                      <a:pt x="77" y="1194"/>
                    </a:lnTo>
                    <a:lnTo>
                      <a:pt x="31" y="1362"/>
                    </a:lnTo>
                    <a:lnTo>
                      <a:pt x="0" y="1530"/>
                    </a:lnTo>
                    <a:lnTo>
                      <a:pt x="0" y="1699"/>
                    </a:lnTo>
                    <a:lnTo>
                      <a:pt x="0" y="1882"/>
                    </a:lnTo>
                    <a:lnTo>
                      <a:pt x="31" y="2050"/>
                    </a:lnTo>
                    <a:lnTo>
                      <a:pt x="77" y="2203"/>
                    </a:lnTo>
                    <a:lnTo>
                      <a:pt x="123" y="2356"/>
                    </a:lnTo>
                    <a:lnTo>
                      <a:pt x="199" y="2509"/>
                    </a:lnTo>
                    <a:lnTo>
                      <a:pt x="276" y="2647"/>
                    </a:lnTo>
                    <a:lnTo>
                      <a:pt x="383" y="2784"/>
                    </a:lnTo>
                    <a:lnTo>
                      <a:pt x="490" y="2907"/>
                    </a:lnTo>
                    <a:lnTo>
                      <a:pt x="612" y="3014"/>
                    </a:lnTo>
                    <a:lnTo>
                      <a:pt x="735" y="3121"/>
                    </a:lnTo>
                    <a:lnTo>
                      <a:pt x="887" y="3197"/>
                    </a:lnTo>
                    <a:lnTo>
                      <a:pt x="1025" y="3274"/>
                    </a:lnTo>
                    <a:lnTo>
                      <a:pt x="1193" y="3335"/>
                    </a:lnTo>
                    <a:lnTo>
                      <a:pt x="1362" y="3381"/>
                    </a:lnTo>
                    <a:lnTo>
                      <a:pt x="1530" y="3411"/>
                    </a:lnTo>
                    <a:lnTo>
                      <a:pt x="1882" y="3411"/>
                    </a:lnTo>
                    <a:lnTo>
                      <a:pt x="2050" y="3381"/>
                    </a:lnTo>
                    <a:lnTo>
                      <a:pt x="2203" y="3335"/>
                    </a:lnTo>
                    <a:lnTo>
                      <a:pt x="2356" y="3289"/>
                    </a:lnTo>
                    <a:lnTo>
                      <a:pt x="2509" y="3213"/>
                    </a:lnTo>
                    <a:lnTo>
                      <a:pt x="2646" y="3136"/>
                    </a:lnTo>
                    <a:lnTo>
                      <a:pt x="2784" y="3029"/>
                    </a:lnTo>
                    <a:lnTo>
                      <a:pt x="2906" y="2922"/>
                    </a:lnTo>
                    <a:lnTo>
                      <a:pt x="3013" y="2800"/>
                    </a:lnTo>
                    <a:lnTo>
                      <a:pt x="3120" y="2677"/>
                    </a:lnTo>
                    <a:lnTo>
                      <a:pt x="3197" y="2524"/>
                    </a:lnTo>
                    <a:lnTo>
                      <a:pt x="3273" y="2371"/>
                    </a:lnTo>
                    <a:lnTo>
                      <a:pt x="3334" y="2219"/>
                    </a:lnTo>
                    <a:lnTo>
                      <a:pt x="3380" y="2050"/>
                    </a:lnTo>
                    <a:lnTo>
                      <a:pt x="3411" y="1882"/>
                    </a:lnTo>
                    <a:lnTo>
                      <a:pt x="3411" y="1699"/>
                    </a:lnTo>
                    <a:lnTo>
                      <a:pt x="3411" y="1530"/>
                    </a:lnTo>
                    <a:lnTo>
                      <a:pt x="3380" y="1362"/>
                    </a:lnTo>
                    <a:lnTo>
                      <a:pt x="3334" y="1209"/>
                    </a:lnTo>
                    <a:lnTo>
                      <a:pt x="3289" y="1056"/>
                    </a:lnTo>
                    <a:lnTo>
                      <a:pt x="3212" y="903"/>
                    </a:lnTo>
                    <a:lnTo>
                      <a:pt x="3136" y="766"/>
                    </a:lnTo>
                    <a:lnTo>
                      <a:pt x="3029" y="628"/>
                    </a:lnTo>
                    <a:lnTo>
                      <a:pt x="2922" y="506"/>
                    </a:lnTo>
                    <a:lnTo>
                      <a:pt x="2799" y="399"/>
                    </a:lnTo>
                    <a:lnTo>
                      <a:pt x="2677" y="292"/>
                    </a:lnTo>
                    <a:lnTo>
                      <a:pt x="2524" y="200"/>
                    </a:lnTo>
                    <a:lnTo>
                      <a:pt x="2371" y="139"/>
                    </a:lnTo>
                    <a:lnTo>
                      <a:pt x="2218" y="77"/>
                    </a:lnTo>
                    <a:lnTo>
                      <a:pt x="2050" y="32"/>
                    </a:lnTo>
                    <a:lnTo>
                      <a:pt x="1882" y="1"/>
                    </a:lnTo>
                    <a:close/>
                  </a:path>
                </a:pathLst>
              </a:custGeom>
              <a:solidFill>
                <a:srgbClr val="B96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2"/>
              <p:cNvSpPr/>
              <p:nvPr/>
            </p:nvSpPr>
            <p:spPr>
              <a:xfrm>
                <a:off x="5936600" y="3663650"/>
                <a:ext cx="161000" cy="295200"/>
              </a:xfrm>
              <a:custGeom>
                <a:avLst/>
                <a:gdLst/>
                <a:ahLst/>
                <a:cxnLst/>
                <a:rect l="l" t="t" r="r" b="b"/>
                <a:pathLst>
                  <a:path w="6440" h="11808" extrusionOk="0">
                    <a:moveTo>
                      <a:pt x="2386" y="1"/>
                    </a:moveTo>
                    <a:lnTo>
                      <a:pt x="0" y="4115"/>
                    </a:lnTo>
                    <a:lnTo>
                      <a:pt x="1652" y="11808"/>
                    </a:lnTo>
                    <a:lnTo>
                      <a:pt x="6439" y="10278"/>
                    </a:lnTo>
                    <a:lnTo>
                      <a:pt x="2386" y="1"/>
                    </a:lnTo>
                    <a:close/>
                  </a:path>
                </a:pathLst>
              </a:custGeom>
              <a:solidFill>
                <a:srgbClr val="CB7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2"/>
              <p:cNvSpPr/>
              <p:nvPr/>
            </p:nvSpPr>
            <p:spPr>
              <a:xfrm>
                <a:off x="5797050" y="3479750"/>
                <a:ext cx="236300" cy="321200"/>
              </a:xfrm>
              <a:custGeom>
                <a:avLst/>
                <a:gdLst/>
                <a:ahLst/>
                <a:cxnLst/>
                <a:rect l="l" t="t" r="r" b="b"/>
                <a:pathLst>
                  <a:path w="9452" h="12848" extrusionOk="0">
                    <a:moveTo>
                      <a:pt x="4435" y="1"/>
                    </a:moveTo>
                    <a:lnTo>
                      <a:pt x="4084" y="31"/>
                    </a:lnTo>
                    <a:lnTo>
                      <a:pt x="3732" y="108"/>
                    </a:lnTo>
                    <a:lnTo>
                      <a:pt x="3380" y="199"/>
                    </a:lnTo>
                    <a:lnTo>
                      <a:pt x="3044" y="322"/>
                    </a:lnTo>
                    <a:lnTo>
                      <a:pt x="2692" y="475"/>
                    </a:lnTo>
                    <a:lnTo>
                      <a:pt x="2371" y="658"/>
                    </a:lnTo>
                    <a:lnTo>
                      <a:pt x="2034" y="888"/>
                    </a:lnTo>
                    <a:lnTo>
                      <a:pt x="1728" y="1132"/>
                    </a:lnTo>
                    <a:lnTo>
                      <a:pt x="1422" y="1408"/>
                    </a:lnTo>
                    <a:lnTo>
                      <a:pt x="1132" y="1714"/>
                    </a:lnTo>
                    <a:lnTo>
                      <a:pt x="857" y="2065"/>
                    </a:lnTo>
                    <a:lnTo>
                      <a:pt x="719" y="2249"/>
                    </a:lnTo>
                    <a:lnTo>
                      <a:pt x="581" y="2509"/>
                    </a:lnTo>
                    <a:lnTo>
                      <a:pt x="444" y="2784"/>
                    </a:lnTo>
                    <a:lnTo>
                      <a:pt x="306" y="3090"/>
                    </a:lnTo>
                    <a:lnTo>
                      <a:pt x="184" y="3396"/>
                    </a:lnTo>
                    <a:lnTo>
                      <a:pt x="92" y="3702"/>
                    </a:lnTo>
                    <a:lnTo>
                      <a:pt x="31" y="3977"/>
                    </a:lnTo>
                    <a:lnTo>
                      <a:pt x="15" y="4099"/>
                    </a:lnTo>
                    <a:lnTo>
                      <a:pt x="0" y="4222"/>
                    </a:lnTo>
                    <a:lnTo>
                      <a:pt x="0" y="4879"/>
                    </a:lnTo>
                    <a:lnTo>
                      <a:pt x="15" y="5598"/>
                    </a:lnTo>
                    <a:lnTo>
                      <a:pt x="46" y="6348"/>
                    </a:lnTo>
                    <a:lnTo>
                      <a:pt x="77" y="6745"/>
                    </a:lnTo>
                    <a:lnTo>
                      <a:pt x="122" y="7128"/>
                    </a:lnTo>
                    <a:lnTo>
                      <a:pt x="168" y="7510"/>
                    </a:lnTo>
                    <a:lnTo>
                      <a:pt x="229" y="7892"/>
                    </a:lnTo>
                    <a:lnTo>
                      <a:pt x="291" y="8275"/>
                    </a:lnTo>
                    <a:lnTo>
                      <a:pt x="382" y="8642"/>
                    </a:lnTo>
                    <a:lnTo>
                      <a:pt x="474" y="9009"/>
                    </a:lnTo>
                    <a:lnTo>
                      <a:pt x="597" y="9345"/>
                    </a:lnTo>
                    <a:lnTo>
                      <a:pt x="719" y="9666"/>
                    </a:lnTo>
                    <a:lnTo>
                      <a:pt x="872" y="9987"/>
                    </a:lnTo>
                    <a:lnTo>
                      <a:pt x="1086" y="10370"/>
                    </a:lnTo>
                    <a:lnTo>
                      <a:pt x="1315" y="10722"/>
                    </a:lnTo>
                    <a:lnTo>
                      <a:pt x="1545" y="11073"/>
                    </a:lnTo>
                    <a:lnTo>
                      <a:pt x="1805" y="11394"/>
                    </a:lnTo>
                    <a:lnTo>
                      <a:pt x="2080" y="11700"/>
                    </a:lnTo>
                    <a:lnTo>
                      <a:pt x="2386" y="11976"/>
                    </a:lnTo>
                    <a:lnTo>
                      <a:pt x="2539" y="12098"/>
                    </a:lnTo>
                    <a:lnTo>
                      <a:pt x="2692" y="12220"/>
                    </a:lnTo>
                    <a:lnTo>
                      <a:pt x="2845" y="12327"/>
                    </a:lnTo>
                    <a:lnTo>
                      <a:pt x="3013" y="12419"/>
                    </a:lnTo>
                    <a:lnTo>
                      <a:pt x="3196" y="12511"/>
                    </a:lnTo>
                    <a:lnTo>
                      <a:pt x="3365" y="12587"/>
                    </a:lnTo>
                    <a:lnTo>
                      <a:pt x="3548" y="12664"/>
                    </a:lnTo>
                    <a:lnTo>
                      <a:pt x="3732" y="12725"/>
                    </a:lnTo>
                    <a:lnTo>
                      <a:pt x="3915" y="12771"/>
                    </a:lnTo>
                    <a:lnTo>
                      <a:pt x="4114" y="12817"/>
                    </a:lnTo>
                    <a:lnTo>
                      <a:pt x="4313" y="12832"/>
                    </a:lnTo>
                    <a:lnTo>
                      <a:pt x="4512" y="12847"/>
                    </a:lnTo>
                    <a:lnTo>
                      <a:pt x="4726" y="12847"/>
                    </a:lnTo>
                    <a:lnTo>
                      <a:pt x="4940" y="12832"/>
                    </a:lnTo>
                    <a:lnTo>
                      <a:pt x="5154" y="12817"/>
                    </a:lnTo>
                    <a:lnTo>
                      <a:pt x="5383" y="12771"/>
                    </a:lnTo>
                    <a:lnTo>
                      <a:pt x="5613" y="12725"/>
                    </a:lnTo>
                    <a:lnTo>
                      <a:pt x="5842" y="12649"/>
                    </a:lnTo>
                    <a:lnTo>
                      <a:pt x="6087" y="12572"/>
                    </a:lnTo>
                    <a:lnTo>
                      <a:pt x="6332" y="12465"/>
                    </a:lnTo>
                    <a:lnTo>
                      <a:pt x="6469" y="12419"/>
                    </a:lnTo>
                    <a:lnTo>
                      <a:pt x="6622" y="12343"/>
                    </a:lnTo>
                    <a:lnTo>
                      <a:pt x="6836" y="12236"/>
                    </a:lnTo>
                    <a:lnTo>
                      <a:pt x="7066" y="12083"/>
                    </a:lnTo>
                    <a:lnTo>
                      <a:pt x="7341" y="11899"/>
                    </a:lnTo>
                    <a:lnTo>
                      <a:pt x="7632" y="11654"/>
                    </a:lnTo>
                    <a:lnTo>
                      <a:pt x="7922" y="11379"/>
                    </a:lnTo>
                    <a:lnTo>
                      <a:pt x="8075" y="11211"/>
                    </a:lnTo>
                    <a:lnTo>
                      <a:pt x="8228" y="11043"/>
                    </a:lnTo>
                    <a:lnTo>
                      <a:pt x="8366" y="10844"/>
                    </a:lnTo>
                    <a:lnTo>
                      <a:pt x="8503" y="10645"/>
                    </a:lnTo>
                    <a:lnTo>
                      <a:pt x="8641" y="10416"/>
                    </a:lnTo>
                    <a:lnTo>
                      <a:pt x="8763" y="10186"/>
                    </a:lnTo>
                    <a:lnTo>
                      <a:pt x="8886" y="9926"/>
                    </a:lnTo>
                    <a:lnTo>
                      <a:pt x="9008" y="9666"/>
                    </a:lnTo>
                    <a:lnTo>
                      <a:pt x="9100" y="9376"/>
                    </a:lnTo>
                    <a:lnTo>
                      <a:pt x="9192" y="9070"/>
                    </a:lnTo>
                    <a:lnTo>
                      <a:pt x="9268" y="8749"/>
                    </a:lnTo>
                    <a:lnTo>
                      <a:pt x="9345" y="8412"/>
                    </a:lnTo>
                    <a:lnTo>
                      <a:pt x="9390" y="8060"/>
                    </a:lnTo>
                    <a:lnTo>
                      <a:pt x="9421" y="7678"/>
                    </a:lnTo>
                    <a:lnTo>
                      <a:pt x="9452" y="7280"/>
                    </a:lnTo>
                    <a:lnTo>
                      <a:pt x="9452" y="6868"/>
                    </a:lnTo>
                    <a:lnTo>
                      <a:pt x="9421" y="6210"/>
                    </a:lnTo>
                    <a:lnTo>
                      <a:pt x="9360" y="5583"/>
                    </a:lnTo>
                    <a:lnTo>
                      <a:pt x="9268" y="4986"/>
                    </a:lnTo>
                    <a:lnTo>
                      <a:pt x="9146" y="4421"/>
                    </a:lnTo>
                    <a:lnTo>
                      <a:pt x="9008" y="3901"/>
                    </a:lnTo>
                    <a:lnTo>
                      <a:pt x="8840" y="3411"/>
                    </a:lnTo>
                    <a:lnTo>
                      <a:pt x="8641" y="2952"/>
                    </a:lnTo>
                    <a:lnTo>
                      <a:pt x="8442" y="2524"/>
                    </a:lnTo>
                    <a:lnTo>
                      <a:pt x="8213" y="2142"/>
                    </a:lnTo>
                    <a:lnTo>
                      <a:pt x="7953" y="1775"/>
                    </a:lnTo>
                    <a:lnTo>
                      <a:pt x="7693" y="1454"/>
                    </a:lnTo>
                    <a:lnTo>
                      <a:pt x="7418" y="1163"/>
                    </a:lnTo>
                    <a:lnTo>
                      <a:pt x="7112" y="903"/>
                    </a:lnTo>
                    <a:lnTo>
                      <a:pt x="6806" y="674"/>
                    </a:lnTo>
                    <a:lnTo>
                      <a:pt x="6485" y="490"/>
                    </a:lnTo>
                    <a:lnTo>
                      <a:pt x="6163" y="322"/>
                    </a:lnTo>
                    <a:lnTo>
                      <a:pt x="5827" y="199"/>
                    </a:lnTo>
                    <a:lnTo>
                      <a:pt x="5491" y="108"/>
                    </a:lnTo>
                    <a:lnTo>
                      <a:pt x="5139" y="31"/>
                    </a:lnTo>
                    <a:lnTo>
                      <a:pt x="4787" y="1"/>
                    </a:lnTo>
                    <a:close/>
                  </a:path>
                </a:pathLst>
              </a:custGeom>
              <a:solidFill>
                <a:srgbClr val="CB7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2"/>
              <p:cNvSpPr/>
              <p:nvPr/>
            </p:nvSpPr>
            <p:spPr>
              <a:xfrm>
                <a:off x="5853625" y="3676650"/>
                <a:ext cx="22975" cy="35975"/>
              </a:xfrm>
              <a:custGeom>
                <a:avLst/>
                <a:gdLst/>
                <a:ahLst/>
                <a:cxnLst/>
                <a:rect l="l" t="t" r="r" b="b"/>
                <a:pathLst>
                  <a:path w="919" h="1439" extrusionOk="0">
                    <a:moveTo>
                      <a:pt x="215" y="1"/>
                    </a:moveTo>
                    <a:lnTo>
                      <a:pt x="184" y="16"/>
                    </a:lnTo>
                    <a:lnTo>
                      <a:pt x="169" y="16"/>
                    </a:lnTo>
                    <a:lnTo>
                      <a:pt x="153" y="47"/>
                    </a:lnTo>
                    <a:lnTo>
                      <a:pt x="138" y="62"/>
                    </a:lnTo>
                    <a:lnTo>
                      <a:pt x="1" y="1194"/>
                    </a:lnTo>
                    <a:lnTo>
                      <a:pt x="1" y="1209"/>
                    </a:lnTo>
                    <a:lnTo>
                      <a:pt x="16" y="1240"/>
                    </a:lnTo>
                    <a:lnTo>
                      <a:pt x="31" y="1255"/>
                    </a:lnTo>
                    <a:lnTo>
                      <a:pt x="62" y="1255"/>
                    </a:lnTo>
                    <a:lnTo>
                      <a:pt x="826" y="1439"/>
                    </a:lnTo>
                    <a:lnTo>
                      <a:pt x="842" y="1439"/>
                    </a:lnTo>
                    <a:lnTo>
                      <a:pt x="888" y="1423"/>
                    </a:lnTo>
                    <a:lnTo>
                      <a:pt x="918" y="1393"/>
                    </a:lnTo>
                    <a:lnTo>
                      <a:pt x="918" y="1362"/>
                    </a:lnTo>
                    <a:lnTo>
                      <a:pt x="903" y="1331"/>
                    </a:lnTo>
                    <a:lnTo>
                      <a:pt x="888" y="1316"/>
                    </a:lnTo>
                    <a:lnTo>
                      <a:pt x="857" y="1301"/>
                    </a:lnTo>
                    <a:lnTo>
                      <a:pt x="138" y="1148"/>
                    </a:lnTo>
                    <a:lnTo>
                      <a:pt x="276" y="77"/>
                    </a:lnTo>
                    <a:lnTo>
                      <a:pt x="276" y="62"/>
                    </a:lnTo>
                    <a:lnTo>
                      <a:pt x="261" y="32"/>
                    </a:lnTo>
                    <a:lnTo>
                      <a:pt x="245" y="16"/>
                    </a:lnTo>
                    <a:lnTo>
                      <a:pt x="215" y="1"/>
                    </a:lnTo>
                    <a:close/>
                  </a:path>
                </a:pathLst>
              </a:custGeom>
              <a:solidFill>
                <a:srgbClr val="1D00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2"/>
              <p:cNvSpPr/>
              <p:nvPr/>
            </p:nvSpPr>
            <p:spPr>
              <a:xfrm>
                <a:off x="5898350" y="3635750"/>
                <a:ext cx="20675" cy="21050"/>
              </a:xfrm>
              <a:custGeom>
                <a:avLst/>
                <a:gdLst/>
                <a:ahLst/>
                <a:cxnLst/>
                <a:rect l="l" t="t" r="r" b="b"/>
                <a:pathLst>
                  <a:path w="827" h="842" extrusionOk="0">
                    <a:moveTo>
                      <a:pt x="414" y="0"/>
                    </a:moveTo>
                    <a:lnTo>
                      <a:pt x="322" y="16"/>
                    </a:lnTo>
                    <a:lnTo>
                      <a:pt x="246" y="46"/>
                    </a:lnTo>
                    <a:lnTo>
                      <a:pt x="169" y="92"/>
                    </a:lnTo>
                    <a:lnTo>
                      <a:pt x="108" y="138"/>
                    </a:lnTo>
                    <a:lnTo>
                      <a:pt x="62" y="199"/>
                    </a:lnTo>
                    <a:lnTo>
                      <a:pt x="32" y="276"/>
                    </a:lnTo>
                    <a:lnTo>
                      <a:pt x="1" y="352"/>
                    </a:lnTo>
                    <a:lnTo>
                      <a:pt x="1" y="429"/>
                    </a:lnTo>
                    <a:lnTo>
                      <a:pt x="16" y="520"/>
                    </a:lnTo>
                    <a:lnTo>
                      <a:pt x="32" y="597"/>
                    </a:lnTo>
                    <a:lnTo>
                      <a:pt x="77" y="673"/>
                    </a:lnTo>
                    <a:lnTo>
                      <a:pt x="139" y="735"/>
                    </a:lnTo>
                    <a:lnTo>
                      <a:pt x="200" y="780"/>
                    </a:lnTo>
                    <a:lnTo>
                      <a:pt x="261" y="811"/>
                    </a:lnTo>
                    <a:lnTo>
                      <a:pt x="353" y="842"/>
                    </a:lnTo>
                    <a:lnTo>
                      <a:pt x="429" y="842"/>
                    </a:lnTo>
                    <a:lnTo>
                      <a:pt x="506" y="826"/>
                    </a:lnTo>
                    <a:lnTo>
                      <a:pt x="597" y="796"/>
                    </a:lnTo>
                    <a:lnTo>
                      <a:pt x="659" y="765"/>
                    </a:lnTo>
                    <a:lnTo>
                      <a:pt x="720" y="704"/>
                    </a:lnTo>
                    <a:lnTo>
                      <a:pt x="766" y="643"/>
                    </a:lnTo>
                    <a:lnTo>
                      <a:pt x="812" y="566"/>
                    </a:lnTo>
                    <a:lnTo>
                      <a:pt x="827" y="490"/>
                    </a:lnTo>
                    <a:lnTo>
                      <a:pt x="827" y="413"/>
                    </a:lnTo>
                    <a:lnTo>
                      <a:pt x="827" y="322"/>
                    </a:lnTo>
                    <a:lnTo>
                      <a:pt x="796" y="245"/>
                    </a:lnTo>
                    <a:lnTo>
                      <a:pt x="750" y="184"/>
                    </a:lnTo>
                    <a:lnTo>
                      <a:pt x="704" y="123"/>
                    </a:lnTo>
                    <a:lnTo>
                      <a:pt x="643" y="77"/>
                    </a:lnTo>
                    <a:lnTo>
                      <a:pt x="567" y="31"/>
                    </a:lnTo>
                    <a:lnTo>
                      <a:pt x="490" y="16"/>
                    </a:lnTo>
                    <a:lnTo>
                      <a:pt x="414" y="0"/>
                    </a:lnTo>
                    <a:close/>
                  </a:path>
                </a:pathLst>
              </a:custGeom>
              <a:solidFill>
                <a:srgbClr val="210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2"/>
              <p:cNvSpPr/>
              <p:nvPr/>
            </p:nvSpPr>
            <p:spPr>
              <a:xfrm>
                <a:off x="5817675" y="3651800"/>
                <a:ext cx="19150" cy="19525"/>
              </a:xfrm>
              <a:custGeom>
                <a:avLst/>
                <a:gdLst/>
                <a:ahLst/>
                <a:cxnLst/>
                <a:rect l="l" t="t" r="r" b="b"/>
                <a:pathLst>
                  <a:path w="766" h="781" extrusionOk="0">
                    <a:moveTo>
                      <a:pt x="368" y="1"/>
                    </a:moveTo>
                    <a:lnTo>
                      <a:pt x="292" y="16"/>
                    </a:lnTo>
                    <a:lnTo>
                      <a:pt x="230" y="31"/>
                    </a:lnTo>
                    <a:lnTo>
                      <a:pt x="154" y="77"/>
                    </a:lnTo>
                    <a:lnTo>
                      <a:pt x="108" y="123"/>
                    </a:lnTo>
                    <a:lnTo>
                      <a:pt x="62" y="184"/>
                    </a:lnTo>
                    <a:lnTo>
                      <a:pt x="16" y="246"/>
                    </a:lnTo>
                    <a:lnTo>
                      <a:pt x="1" y="322"/>
                    </a:lnTo>
                    <a:lnTo>
                      <a:pt x="1" y="398"/>
                    </a:lnTo>
                    <a:lnTo>
                      <a:pt x="1" y="475"/>
                    </a:lnTo>
                    <a:lnTo>
                      <a:pt x="32" y="551"/>
                    </a:lnTo>
                    <a:lnTo>
                      <a:pt x="77" y="613"/>
                    </a:lnTo>
                    <a:lnTo>
                      <a:pt x="123" y="674"/>
                    </a:lnTo>
                    <a:lnTo>
                      <a:pt x="184" y="720"/>
                    </a:lnTo>
                    <a:lnTo>
                      <a:pt x="246" y="750"/>
                    </a:lnTo>
                    <a:lnTo>
                      <a:pt x="322" y="766"/>
                    </a:lnTo>
                    <a:lnTo>
                      <a:pt x="399" y="781"/>
                    </a:lnTo>
                    <a:lnTo>
                      <a:pt x="475" y="766"/>
                    </a:lnTo>
                    <a:lnTo>
                      <a:pt x="552" y="735"/>
                    </a:lnTo>
                    <a:lnTo>
                      <a:pt x="613" y="704"/>
                    </a:lnTo>
                    <a:lnTo>
                      <a:pt x="674" y="658"/>
                    </a:lnTo>
                    <a:lnTo>
                      <a:pt x="720" y="597"/>
                    </a:lnTo>
                    <a:lnTo>
                      <a:pt x="750" y="521"/>
                    </a:lnTo>
                    <a:lnTo>
                      <a:pt x="766" y="460"/>
                    </a:lnTo>
                    <a:lnTo>
                      <a:pt x="766" y="383"/>
                    </a:lnTo>
                    <a:lnTo>
                      <a:pt x="766" y="307"/>
                    </a:lnTo>
                    <a:lnTo>
                      <a:pt x="735" y="230"/>
                    </a:lnTo>
                    <a:lnTo>
                      <a:pt x="704" y="169"/>
                    </a:lnTo>
                    <a:lnTo>
                      <a:pt x="643" y="108"/>
                    </a:lnTo>
                    <a:lnTo>
                      <a:pt x="582" y="62"/>
                    </a:lnTo>
                    <a:lnTo>
                      <a:pt x="521" y="31"/>
                    </a:lnTo>
                    <a:lnTo>
                      <a:pt x="444" y="16"/>
                    </a:lnTo>
                    <a:lnTo>
                      <a:pt x="368" y="1"/>
                    </a:lnTo>
                    <a:close/>
                  </a:path>
                </a:pathLst>
              </a:custGeom>
              <a:solidFill>
                <a:srgbClr val="210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2"/>
              <p:cNvSpPr/>
              <p:nvPr/>
            </p:nvSpPr>
            <p:spPr>
              <a:xfrm>
                <a:off x="5790550" y="3617775"/>
                <a:ext cx="47050" cy="18375"/>
              </a:xfrm>
              <a:custGeom>
                <a:avLst/>
                <a:gdLst/>
                <a:ahLst/>
                <a:cxnLst/>
                <a:rect l="l" t="t" r="r" b="b"/>
                <a:pathLst>
                  <a:path w="1882" h="735" extrusionOk="0">
                    <a:moveTo>
                      <a:pt x="1101" y="1"/>
                    </a:moveTo>
                    <a:lnTo>
                      <a:pt x="902" y="16"/>
                    </a:lnTo>
                    <a:lnTo>
                      <a:pt x="734" y="31"/>
                    </a:lnTo>
                    <a:lnTo>
                      <a:pt x="581" y="62"/>
                    </a:lnTo>
                    <a:lnTo>
                      <a:pt x="444" y="108"/>
                    </a:lnTo>
                    <a:lnTo>
                      <a:pt x="321" y="169"/>
                    </a:lnTo>
                    <a:lnTo>
                      <a:pt x="214" y="215"/>
                    </a:lnTo>
                    <a:lnTo>
                      <a:pt x="61" y="322"/>
                    </a:lnTo>
                    <a:lnTo>
                      <a:pt x="15" y="383"/>
                    </a:lnTo>
                    <a:lnTo>
                      <a:pt x="0" y="444"/>
                    </a:lnTo>
                    <a:lnTo>
                      <a:pt x="0" y="521"/>
                    </a:lnTo>
                    <a:lnTo>
                      <a:pt x="31" y="582"/>
                    </a:lnTo>
                    <a:lnTo>
                      <a:pt x="92" y="658"/>
                    </a:lnTo>
                    <a:lnTo>
                      <a:pt x="184" y="719"/>
                    </a:lnTo>
                    <a:lnTo>
                      <a:pt x="275" y="735"/>
                    </a:lnTo>
                    <a:lnTo>
                      <a:pt x="398" y="735"/>
                    </a:lnTo>
                    <a:lnTo>
                      <a:pt x="597" y="719"/>
                    </a:lnTo>
                    <a:lnTo>
                      <a:pt x="811" y="719"/>
                    </a:lnTo>
                    <a:lnTo>
                      <a:pt x="1377" y="735"/>
                    </a:lnTo>
                    <a:lnTo>
                      <a:pt x="1484" y="735"/>
                    </a:lnTo>
                    <a:lnTo>
                      <a:pt x="1575" y="719"/>
                    </a:lnTo>
                    <a:lnTo>
                      <a:pt x="1637" y="704"/>
                    </a:lnTo>
                    <a:lnTo>
                      <a:pt x="1698" y="689"/>
                    </a:lnTo>
                    <a:lnTo>
                      <a:pt x="1759" y="658"/>
                    </a:lnTo>
                    <a:lnTo>
                      <a:pt x="1789" y="628"/>
                    </a:lnTo>
                    <a:lnTo>
                      <a:pt x="1851" y="567"/>
                    </a:lnTo>
                    <a:lnTo>
                      <a:pt x="1866" y="490"/>
                    </a:lnTo>
                    <a:lnTo>
                      <a:pt x="1881" y="429"/>
                    </a:lnTo>
                    <a:lnTo>
                      <a:pt x="1881" y="368"/>
                    </a:lnTo>
                    <a:lnTo>
                      <a:pt x="1851" y="322"/>
                    </a:lnTo>
                    <a:lnTo>
                      <a:pt x="1820" y="261"/>
                    </a:lnTo>
                    <a:lnTo>
                      <a:pt x="1744" y="199"/>
                    </a:lnTo>
                    <a:lnTo>
                      <a:pt x="1652" y="138"/>
                    </a:lnTo>
                    <a:lnTo>
                      <a:pt x="1514" y="77"/>
                    </a:lnTo>
                    <a:lnTo>
                      <a:pt x="1331" y="31"/>
                    </a:lnTo>
                    <a:lnTo>
                      <a:pt x="1101" y="1"/>
                    </a:lnTo>
                    <a:close/>
                  </a:path>
                </a:pathLst>
              </a:custGeom>
              <a:solidFill>
                <a:srgbClr val="210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2"/>
              <p:cNvSpPr/>
              <p:nvPr/>
            </p:nvSpPr>
            <p:spPr>
              <a:xfrm>
                <a:off x="5883450" y="3591775"/>
                <a:ext cx="66175" cy="28700"/>
              </a:xfrm>
              <a:custGeom>
                <a:avLst/>
                <a:gdLst/>
                <a:ahLst/>
                <a:cxnLst/>
                <a:rect l="l" t="t" r="r" b="b"/>
                <a:pathLst>
                  <a:path w="2647" h="1148" extrusionOk="0">
                    <a:moveTo>
                      <a:pt x="2035" y="1"/>
                    </a:moveTo>
                    <a:lnTo>
                      <a:pt x="1805" y="16"/>
                    </a:lnTo>
                    <a:lnTo>
                      <a:pt x="1560" y="31"/>
                    </a:lnTo>
                    <a:lnTo>
                      <a:pt x="1300" y="77"/>
                    </a:lnTo>
                    <a:lnTo>
                      <a:pt x="1056" y="138"/>
                    </a:lnTo>
                    <a:lnTo>
                      <a:pt x="796" y="230"/>
                    </a:lnTo>
                    <a:lnTo>
                      <a:pt x="536" y="352"/>
                    </a:lnTo>
                    <a:lnTo>
                      <a:pt x="322" y="475"/>
                    </a:lnTo>
                    <a:lnTo>
                      <a:pt x="184" y="597"/>
                    </a:lnTo>
                    <a:lnTo>
                      <a:pt x="92" y="704"/>
                    </a:lnTo>
                    <a:lnTo>
                      <a:pt x="31" y="796"/>
                    </a:lnTo>
                    <a:lnTo>
                      <a:pt x="0" y="872"/>
                    </a:lnTo>
                    <a:lnTo>
                      <a:pt x="0" y="934"/>
                    </a:lnTo>
                    <a:lnTo>
                      <a:pt x="0" y="995"/>
                    </a:lnTo>
                    <a:lnTo>
                      <a:pt x="31" y="1041"/>
                    </a:lnTo>
                    <a:lnTo>
                      <a:pt x="92" y="1102"/>
                    </a:lnTo>
                    <a:lnTo>
                      <a:pt x="169" y="1132"/>
                    </a:lnTo>
                    <a:lnTo>
                      <a:pt x="230" y="1148"/>
                    </a:lnTo>
                    <a:lnTo>
                      <a:pt x="383" y="1148"/>
                    </a:lnTo>
                    <a:lnTo>
                      <a:pt x="475" y="1117"/>
                    </a:lnTo>
                    <a:lnTo>
                      <a:pt x="582" y="1087"/>
                    </a:lnTo>
                    <a:lnTo>
                      <a:pt x="704" y="1041"/>
                    </a:lnTo>
                    <a:lnTo>
                      <a:pt x="1117" y="888"/>
                    </a:lnTo>
                    <a:lnTo>
                      <a:pt x="1545" y="750"/>
                    </a:lnTo>
                    <a:lnTo>
                      <a:pt x="1927" y="658"/>
                    </a:lnTo>
                    <a:lnTo>
                      <a:pt x="2233" y="582"/>
                    </a:lnTo>
                    <a:lnTo>
                      <a:pt x="2371" y="521"/>
                    </a:lnTo>
                    <a:lnTo>
                      <a:pt x="2478" y="460"/>
                    </a:lnTo>
                    <a:lnTo>
                      <a:pt x="2570" y="368"/>
                    </a:lnTo>
                    <a:lnTo>
                      <a:pt x="2600" y="307"/>
                    </a:lnTo>
                    <a:lnTo>
                      <a:pt x="2631" y="261"/>
                    </a:lnTo>
                    <a:lnTo>
                      <a:pt x="2646" y="184"/>
                    </a:lnTo>
                    <a:lnTo>
                      <a:pt x="2616" y="123"/>
                    </a:lnTo>
                    <a:lnTo>
                      <a:pt x="2570" y="62"/>
                    </a:lnTo>
                    <a:lnTo>
                      <a:pt x="2493" y="31"/>
                    </a:lnTo>
                    <a:lnTo>
                      <a:pt x="2386" y="16"/>
                    </a:lnTo>
                    <a:lnTo>
                      <a:pt x="2218" y="1"/>
                    </a:lnTo>
                    <a:close/>
                  </a:path>
                </a:pathLst>
              </a:custGeom>
              <a:solidFill>
                <a:srgbClr val="210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2"/>
              <p:cNvSpPr/>
              <p:nvPr/>
            </p:nvSpPr>
            <p:spPr>
              <a:xfrm>
                <a:off x="5946150" y="3706100"/>
                <a:ext cx="25" cy="25"/>
              </a:xfrm>
              <a:custGeom>
                <a:avLst/>
                <a:gdLst/>
                <a:ahLst/>
                <a:cxnLst/>
                <a:rect l="l" t="t" r="r" b="b"/>
                <a:pathLst>
                  <a:path w="1" h="1" fill="none" extrusionOk="0">
                    <a:moveTo>
                      <a:pt x="1" y="1"/>
                    </a:moveTo>
                    <a:lnTo>
                      <a:pt x="1" y="1"/>
                    </a:lnTo>
                  </a:path>
                </a:pathLst>
              </a:custGeom>
              <a:noFill/>
              <a:ln w="6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2"/>
              <p:cNvSpPr/>
              <p:nvPr/>
            </p:nvSpPr>
            <p:spPr>
              <a:xfrm>
                <a:off x="6017275" y="3629625"/>
                <a:ext cx="25" cy="25"/>
              </a:xfrm>
              <a:custGeom>
                <a:avLst/>
                <a:gdLst/>
                <a:ahLst/>
                <a:cxnLst/>
                <a:rect l="l" t="t" r="r" b="b"/>
                <a:pathLst>
                  <a:path w="1" h="1" fill="none" extrusionOk="0">
                    <a:moveTo>
                      <a:pt x="0" y="1"/>
                    </a:moveTo>
                    <a:lnTo>
                      <a:pt x="0" y="1"/>
                    </a:lnTo>
                  </a:path>
                </a:pathLst>
              </a:custGeom>
              <a:noFill/>
              <a:ln w="6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2"/>
              <p:cNvSpPr/>
              <p:nvPr/>
            </p:nvSpPr>
            <p:spPr>
              <a:xfrm>
                <a:off x="5993950" y="3542075"/>
                <a:ext cx="93325" cy="112425"/>
              </a:xfrm>
              <a:custGeom>
                <a:avLst/>
                <a:gdLst/>
                <a:ahLst/>
                <a:cxnLst/>
                <a:rect l="l" t="t" r="r" b="b"/>
                <a:pathLst>
                  <a:path w="3733" h="4497" extrusionOk="0">
                    <a:moveTo>
                      <a:pt x="0" y="1"/>
                    </a:moveTo>
                    <a:lnTo>
                      <a:pt x="337" y="4497"/>
                    </a:lnTo>
                    <a:lnTo>
                      <a:pt x="3732" y="536"/>
                    </a:lnTo>
                    <a:lnTo>
                      <a:pt x="0" y="1"/>
                    </a:lnTo>
                    <a:close/>
                  </a:path>
                </a:pathLst>
              </a:custGeom>
              <a:solidFill>
                <a:srgbClr val="1F0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2"/>
              <p:cNvSpPr/>
              <p:nvPr/>
            </p:nvSpPr>
            <p:spPr>
              <a:xfrm>
                <a:off x="5838325" y="3475550"/>
                <a:ext cx="221025" cy="121225"/>
              </a:xfrm>
              <a:custGeom>
                <a:avLst/>
                <a:gdLst/>
                <a:ahLst/>
                <a:cxnLst/>
                <a:rect l="l" t="t" r="r" b="b"/>
                <a:pathLst>
                  <a:path w="8841" h="4849" extrusionOk="0">
                    <a:moveTo>
                      <a:pt x="3595" y="0"/>
                    </a:moveTo>
                    <a:lnTo>
                      <a:pt x="3289" y="16"/>
                    </a:lnTo>
                    <a:lnTo>
                      <a:pt x="2998" y="46"/>
                    </a:lnTo>
                    <a:lnTo>
                      <a:pt x="2708" y="92"/>
                    </a:lnTo>
                    <a:lnTo>
                      <a:pt x="2157" y="184"/>
                    </a:lnTo>
                    <a:lnTo>
                      <a:pt x="1637" y="306"/>
                    </a:lnTo>
                    <a:lnTo>
                      <a:pt x="1178" y="444"/>
                    </a:lnTo>
                    <a:lnTo>
                      <a:pt x="781" y="582"/>
                    </a:lnTo>
                    <a:lnTo>
                      <a:pt x="460" y="704"/>
                    </a:lnTo>
                    <a:lnTo>
                      <a:pt x="215" y="811"/>
                    </a:lnTo>
                    <a:lnTo>
                      <a:pt x="1" y="903"/>
                    </a:lnTo>
                    <a:lnTo>
                      <a:pt x="154" y="1056"/>
                    </a:lnTo>
                    <a:lnTo>
                      <a:pt x="337" y="1224"/>
                    </a:lnTo>
                    <a:lnTo>
                      <a:pt x="582" y="1453"/>
                    </a:lnTo>
                    <a:lnTo>
                      <a:pt x="903" y="1729"/>
                    </a:lnTo>
                    <a:lnTo>
                      <a:pt x="1285" y="2034"/>
                    </a:lnTo>
                    <a:lnTo>
                      <a:pt x="1729" y="2371"/>
                    </a:lnTo>
                    <a:lnTo>
                      <a:pt x="2249" y="2707"/>
                    </a:lnTo>
                    <a:lnTo>
                      <a:pt x="2815" y="3059"/>
                    </a:lnTo>
                    <a:lnTo>
                      <a:pt x="3427" y="3411"/>
                    </a:lnTo>
                    <a:lnTo>
                      <a:pt x="3763" y="3579"/>
                    </a:lnTo>
                    <a:lnTo>
                      <a:pt x="4100" y="3747"/>
                    </a:lnTo>
                    <a:lnTo>
                      <a:pt x="4467" y="3900"/>
                    </a:lnTo>
                    <a:lnTo>
                      <a:pt x="4834" y="4053"/>
                    </a:lnTo>
                    <a:lnTo>
                      <a:pt x="5216" y="4191"/>
                    </a:lnTo>
                    <a:lnTo>
                      <a:pt x="5598" y="4329"/>
                    </a:lnTo>
                    <a:lnTo>
                      <a:pt x="6011" y="4451"/>
                    </a:lnTo>
                    <a:lnTo>
                      <a:pt x="6424" y="4558"/>
                    </a:lnTo>
                    <a:lnTo>
                      <a:pt x="6852" y="4650"/>
                    </a:lnTo>
                    <a:lnTo>
                      <a:pt x="7296" y="4726"/>
                    </a:lnTo>
                    <a:lnTo>
                      <a:pt x="7739" y="4803"/>
                    </a:lnTo>
                    <a:lnTo>
                      <a:pt x="8198" y="4849"/>
                    </a:lnTo>
                    <a:lnTo>
                      <a:pt x="8275" y="4818"/>
                    </a:lnTo>
                    <a:lnTo>
                      <a:pt x="8351" y="4772"/>
                    </a:lnTo>
                    <a:lnTo>
                      <a:pt x="8443" y="4726"/>
                    </a:lnTo>
                    <a:lnTo>
                      <a:pt x="8550" y="4634"/>
                    </a:lnTo>
                    <a:lnTo>
                      <a:pt x="8657" y="4527"/>
                    </a:lnTo>
                    <a:lnTo>
                      <a:pt x="8734" y="4390"/>
                    </a:lnTo>
                    <a:lnTo>
                      <a:pt x="8779" y="4313"/>
                    </a:lnTo>
                    <a:lnTo>
                      <a:pt x="8795" y="4221"/>
                    </a:lnTo>
                    <a:lnTo>
                      <a:pt x="8825" y="4130"/>
                    </a:lnTo>
                    <a:lnTo>
                      <a:pt x="8841" y="4023"/>
                    </a:lnTo>
                    <a:lnTo>
                      <a:pt x="8841" y="3900"/>
                    </a:lnTo>
                    <a:lnTo>
                      <a:pt x="8825" y="3778"/>
                    </a:lnTo>
                    <a:lnTo>
                      <a:pt x="8810" y="3640"/>
                    </a:lnTo>
                    <a:lnTo>
                      <a:pt x="8764" y="3503"/>
                    </a:lnTo>
                    <a:lnTo>
                      <a:pt x="8718" y="3350"/>
                    </a:lnTo>
                    <a:lnTo>
                      <a:pt x="8657" y="3182"/>
                    </a:lnTo>
                    <a:lnTo>
                      <a:pt x="8565" y="2998"/>
                    </a:lnTo>
                    <a:lnTo>
                      <a:pt x="8474" y="2814"/>
                    </a:lnTo>
                    <a:lnTo>
                      <a:pt x="8351" y="2616"/>
                    </a:lnTo>
                    <a:lnTo>
                      <a:pt x="8198" y="2402"/>
                    </a:lnTo>
                    <a:lnTo>
                      <a:pt x="8045" y="2187"/>
                    </a:lnTo>
                    <a:lnTo>
                      <a:pt x="7862" y="1943"/>
                    </a:lnTo>
                    <a:lnTo>
                      <a:pt x="7648" y="1698"/>
                    </a:lnTo>
                    <a:lnTo>
                      <a:pt x="7403" y="1438"/>
                    </a:lnTo>
                    <a:lnTo>
                      <a:pt x="7158" y="1178"/>
                    </a:lnTo>
                    <a:lnTo>
                      <a:pt x="6883" y="949"/>
                    </a:lnTo>
                    <a:lnTo>
                      <a:pt x="6608" y="750"/>
                    </a:lnTo>
                    <a:lnTo>
                      <a:pt x="6332" y="582"/>
                    </a:lnTo>
                    <a:lnTo>
                      <a:pt x="6027" y="444"/>
                    </a:lnTo>
                    <a:lnTo>
                      <a:pt x="5736" y="322"/>
                    </a:lnTo>
                    <a:lnTo>
                      <a:pt x="5430" y="215"/>
                    </a:lnTo>
                    <a:lnTo>
                      <a:pt x="5124" y="138"/>
                    </a:lnTo>
                    <a:lnTo>
                      <a:pt x="4818" y="77"/>
                    </a:lnTo>
                    <a:lnTo>
                      <a:pt x="4512" y="31"/>
                    </a:lnTo>
                    <a:lnTo>
                      <a:pt x="4207" y="16"/>
                    </a:lnTo>
                    <a:lnTo>
                      <a:pt x="3901" y="0"/>
                    </a:lnTo>
                    <a:close/>
                  </a:path>
                </a:pathLst>
              </a:custGeom>
              <a:solidFill>
                <a:srgbClr val="1F0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2"/>
              <p:cNvSpPr/>
              <p:nvPr/>
            </p:nvSpPr>
            <p:spPr>
              <a:xfrm>
                <a:off x="6000450" y="3607075"/>
                <a:ext cx="92550" cy="92550"/>
              </a:xfrm>
              <a:custGeom>
                <a:avLst/>
                <a:gdLst/>
                <a:ahLst/>
                <a:cxnLst/>
                <a:rect l="l" t="t" r="r" b="b"/>
                <a:pathLst>
                  <a:path w="3702" h="3702" extrusionOk="0">
                    <a:moveTo>
                      <a:pt x="1851" y="0"/>
                    </a:moveTo>
                    <a:lnTo>
                      <a:pt x="1652" y="16"/>
                    </a:lnTo>
                    <a:lnTo>
                      <a:pt x="1484" y="46"/>
                    </a:lnTo>
                    <a:lnTo>
                      <a:pt x="1300" y="92"/>
                    </a:lnTo>
                    <a:lnTo>
                      <a:pt x="1132" y="153"/>
                    </a:lnTo>
                    <a:lnTo>
                      <a:pt x="979" y="230"/>
                    </a:lnTo>
                    <a:lnTo>
                      <a:pt x="826" y="322"/>
                    </a:lnTo>
                    <a:lnTo>
                      <a:pt x="673" y="413"/>
                    </a:lnTo>
                    <a:lnTo>
                      <a:pt x="551" y="536"/>
                    </a:lnTo>
                    <a:lnTo>
                      <a:pt x="429" y="673"/>
                    </a:lnTo>
                    <a:lnTo>
                      <a:pt x="322" y="811"/>
                    </a:lnTo>
                    <a:lnTo>
                      <a:pt x="230" y="964"/>
                    </a:lnTo>
                    <a:lnTo>
                      <a:pt x="138" y="1132"/>
                    </a:lnTo>
                    <a:lnTo>
                      <a:pt x="77" y="1300"/>
                    </a:lnTo>
                    <a:lnTo>
                      <a:pt x="31" y="1484"/>
                    </a:lnTo>
                    <a:lnTo>
                      <a:pt x="0" y="1667"/>
                    </a:lnTo>
                    <a:lnTo>
                      <a:pt x="0" y="1851"/>
                    </a:lnTo>
                    <a:lnTo>
                      <a:pt x="0" y="2035"/>
                    </a:lnTo>
                    <a:lnTo>
                      <a:pt x="31" y="2218"/>
                    </a:lnTo>
                    <a:lnTo>
                      <a:pt x="77" y="2402"/>
                    </a:lnTo>
                    <a:lnTo>
                      <a:pt x="138" y="2570"/>
                    </a:lnTo>
                    <a:lnTo>
                      <a:pt x="214" y="2723"/>
                    </a:lnTo>
                    <a:lnTo>
                      <a:pt x="306" y="2876"/>
                    </a:lnTo>
                    <a:lnTo>
                      <a:pt x="413" y="3029"/>
                    </a:lnTo>
                    <a:lnTo>
                      <a:pt x="520" y="3151"/>
                    </a:lnTo>
                    <a:lnTo>
                      <a:pt x="658" y="3273"/>
                    </a:lnTo>
                    <a:lnTo>
                      <a:pt x="796" y="3380"/>
                    </a:lnTo>
                    <a:lnTo>
                      <a:pt x="949" y="3472"/>
                    </a:lnTo>
                    <a:lnTo>
                      <a:pt x="1117" y="3549"/>
                    </a:lnTo>
                    <a:lnTo>
                      <a:pt x="1285" y="3625"/>
                    </a:lnTo>
                    <a:lnTo>
                      <a:pt x="1469" y="3671"/>
                    </a:lnTo>
                    <a:lnTo>
                      <a:pt x="1652" y="3702"/>
                    </a:lnTo>
                    <a:lnTo>
                      <a:pt x="2034" y="3702"/>
                    </a:lnTo>
                    <a:lnTo>
                      <a:pt x="2203" y="3671"/>
                    </a:lnTo>
                    <a:lnTo>
                      <a:pt x="2386" y="3625"/>
                    </a:lnTo>
                    <a:lnTo>
                      <a:pt x="2554" y="3564"/>
                    </a:lnTo>
                    <a:lnTo>
                      <a:pt x="2723" y="3487"/>
                    </a:lnTo>
                    <a:lnTo>
                      <a:pt x="2876" y="3396"/>
                    </a:lnTo>
                    <a:lnTo>
                      <a:pt x="3013" y="3289"/>
                    </a:lnTo>
                    <a:lnTo>
                      <a:pt x="3151" y="3166"/>
                    </a:lnTo>
                    <a:lnTo>
                      <a:pt x="3258" y="3044"/>
                    </a:lnTo>
                    <a:lnTo>
                      <a:pt x="3365" y="2906"/>
                    </a:lnTo>
                    <a:lnTo>
                      <a:pt x="3472" y="2753"/>
                    </a:lnTo>
                    <a:lnTo>
                      <a:pt x="3549" y="2585"/>
                    </a:lnTo>
                    <a:lnTo>
                      <a:pt x="3610" y="2417"/>
                    </a:lnTo>
                    <a:lnTo>
                      <a:pt x="3656" y="2233"/>
                    </a:lnTo>
                    <a:lnTo>
                      <a:pt x="3686" y="2050"/>
                    </a:lnTo>
                    <a:lnTo>
                      <a:pt x="3701" y="1851"/>
                    </a:lnTo>
                    <a:lnTo>
                      <a:pt x="3686" y="1667"/>
                    </a:lnTo>
                    <a:lnTo>
                      <a:pt x="3656" y="1484"/>
                    </a:lnTo>
                    <a:lnTo>
                      <a:pt x="3610" y="1316"/>
                    </a:lnTo>
                    <a:lnTo>
                      <a:pt x="3549" y="1147"/>
                    </a:lnTo>
                    <a:lnTo>
                      <a:pt x="3472" y="979"/>
                    </a:lnTo>
                    <a:lnTo>
                      <a:pt x="3380" y="826"/>
                    </a:lnTo>
                    <a:lnTo>
                      <a:pt x="3273" y="689"/>
                    </a:lnTo>
                    <a:lnTo>
                      <a:pt x="3166" y="551"/>
                    </a:lnTo>
                    <a:lnTo>
                      <a:pt x="3029" y="429"/>
                    </a:lnTo>
                    <a:lnTo>
                      <a:pt x="2891" y="322"/>
                    </a:lnTo>
                    <a:lnTo>
                      <a:pt x="2738" y="230"/>
                    </a:lnTo>
                    <a:lnTo>
                      <a:pt x="2570" y="153"/>
                    </a:lnTo>
                    <a:lnTo>
                      <a:pt x="2402" y="92"/>
                    </a:lnTo>
                    <a:lnTo>
                      <a:pt x="2218" y="46"/>
                    </a:lnTo>
                    <a:lnTo>
                      <a:pt x="2034" y="16"/>
                    </a:lnTo>
                    <a:lnTo>
                      <a:pt x="1851" y="0"/>
                    </a:lnTo>
                    <a:close/>
                  </a:path>
                </a:pathLst>
              </a:custGeom>
              <a:solidFill>
                <a:srgbClr val="CB7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2"/>
              <p:cNvSpPr/>
              <p:nvPr/>
            </p:nvSpPr>
            <p:spPr>
              <a:xfrm>
                <a:off x="6025300" y="3637275"/>
                <a:ext cx="37875" cy="35975"/>
              </a:xfrm>
              <a:custGeom>
                <a:avLst/>
                <a:gdLst/>
                <a:ahLst/>
                <a:cxnLst/>
                <a:rect l="l" t="t" r="r" b="b"/>
                <a:pathLst>
                  <a:path w="1515" h="1439" extrusionOk="0">
                    <a:moveTo>
                      <a:pt x="1224" y="1"/>
                    </a:moveTo>
                    <a:lnTo>
                      <a:pt x="1071" y="16"/>
                    </a:lnTo>
                    <a:lnTo>
                      <a:pt x="918" y="47"/>
                    </a:lnTo>
                    <a:lnTo>
                      <a:pt x="735" y="92"/>
                    </a:lnTo>
                    <a:lnTo>
                      <a:pt x="566" y="184"/>
                    </a:lnTo>
                    <a:lnTo>
                      <a:pt x="475" y="230"/>
                    </a:lnTo>
                    <a:lnTo>
                      <a:pt x="398" y="307"/>
                    </a:lnTo>
                    <a:lnTo>
                      <a:pt x="306" y="398"/>
                    </a:lnTo>
                    <a:lnTo>
                      <a:pt x="230" y="505"/>
                    </a:lnTo>
                    <a:lnTo>
                      <a:pt x="153" y="628"/>
                    </a:lnTo>
                    <a:lnTo>
                      <a:pt x="92" y="750"/>
                    </a:lnTo>
                    <a:lnTo>
                      <a:pt x="62" y="888"/>
                    </a:lnTo>
                    <a:lnTo>
                      <a:pt x="31" y="1041"/>
                    </a:lnTo>
                    <a:lnTo>
                      <a:pt x="0" y="1209"/>
                    </a:lnTo>
                    <a:lnTo>
                      <a:pt x="0" y="1377"/>
                    </a:lnTo>
                    <a:lnTo>
                      <a:pt x="16" y="1408"/>
                    </a:lnTo>
                    <a:lnTo>
                      <a:pt x="16" y="1423"/>
                    </a:lnTo>
                    <a:lnTo>
                      <a:pt x="46" y="1438"/>
                    </a:lnTo>
                    <a:lnTo>
                      <a:pt x="92" y="1438"/>
                    </a:lnTo>
                    <a:lnTo>
                      <a:pt x="123" y="1423"/>
                    </a:lnTo>
                    <a:lnTo>
                      <a:pt x="138" y="1408"/>
                    </a:lnTo>
                    <a:lnTo>
                      <a:pt x="138" y="1377"/>
                    </a:lnTo>
                    <a:lnTo>
                      <a:pt x="138" y="1224"/>
                    </a:lnTo>
                    <a:lnTo>
                      <a:pt x="153" y="1071"/>
                    </a:lnTo>
                    <a:lnTo>
                      <a:pt x="184" y="934"/>
                    </a:lnTo>
                    <a:lnTo>
                      <a:pt x="215" y="811"/>
                    </a:lnTo>
                    <a:lnTo>
                      <a:pt x="276" y="689"/>
                    </a:lnTo>
                    <a:lnTo>
                      <a:pt x="337" y="582"/>
                    </a:lnTo>
                    <a:lnTo>
                      <a:pt x="398" y="490"/>
                    </a:lnTo>
                    <a:lnTo>
                      <a:pt x="490" y="398"/>
                    </a:lnTo>
                    <a:lnTo>
                      <a:pt x="566" y="352"/>
                    </a:lnTo>
                    <a:lnTo>
                      <a:pt x="643" y="291"/>
                    </a:lnTo>
                    <a:lnTo>
                      <a:pt x="796" y="215"/>
                    </a:lnTo>
                    <a:lnTo>
                      <a:pt x="949" y="169"/>
                    </a:lnTo>
                    <a:lnTo>
                      <a:pt x="1102" y="138"/>
                    </a:lnTo>
                    <a:lnTo>
                      <a:pt x="1224" y="138"/>
                    </a:lnTo>
                    <a:lnTo>
                      <a:pt x="1331" y="123"/>
                    </a:lnTo>
                    <a:lnTo>
                      <a:pt x="1438" y="138"/>
                    </a:lnTo>
                    <a:lnTo>
                      <a:pt x="1453" y="138"/>
                    </a:lnTo>
                    <a:lnTo>
                      <a:pt x="1484" y="123"/>
                    </a:lnTo>
                    <a:lnTo>
                      <a:pt x="1499" y="108"/>
                    </a:lnTo>
                    <a:lnTo>
                      <a:pt x="1515" y="77"/>
                    </a:lnTo>
                    <a:lnTo>
                      <a:pt x="1499" y="47"/>
                    </a:lnTo>
                    <a:lnTo>
                      <a:pt x="1499" y="31"/>
                    </a:lnTo>
                    <a:lnTo>
                      <a:pt x="1469" y="16"/>
                    </a:lnTo>
                    <a:lnTo>
                      <a:pt x="1453" y="1"/>
                    </a:lnTo>
                    <a:close/>
                  </a:path>
                </a:pathLst>
              </a:custGeom>
              <a:solidFill>
                <a:srgbClr val="1D00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2"/>
              <p:cNvSpPr/>
              <p:nvPr/>
            </p:nvSpPr>
            <p:spPr>
              <a:xfrm>
                <a:off x="5813850" y="3694625"/>
                <a:ext cx="227150" cy="153350"/>
              </a:xfrm>
              <a:custGeom>
                <a:avLst/>
                <a:gdLst/>
                <a:ahLst/>
                <a:cxnLst/>
                <a:rect l="l" t="t" r="r" b="b"/>
                <a:pathLst>
                  <a:path w="9086" h="6134" extrusionOk="0">
                    <a:moveTo>
                      <a:pt x="1668" y="1"/>
                    </a:moveTo>
                    <a:lnTo>
                      <a:pt x="1" y="964"/>
                    </a:lnTo>
                    <a:lnTo>
                      <a:pt x="1" y="1102"/>
                    </a:lnTo>
                    <a:lnTo>
                      <a:pt x="16" y="1270"/>
                    </a:lnTo>
                    <a:lnTo>
                      <a:pt x="47" y="1500"/>
                    </a:lnTo>
                    <a:lnTo>
                      <a:pt x="108" y="1760"/>
                    </a:lnTo>
                    <a:lnTo>
                      <a:pt x="185" y="2081"/>
                    </a:lnTo>
                    <a:lnTo>
                      <a:pt x="307" y="2432"/>
                    </a:lnTo>
                    <a:lnTo>
                      <a:pt x="475" y="2799"/>
                    </a:lnTo>
                    <a:lnTo>
                      <a:pt x="567" y="2998"/>
                    </a:lnTo>
                    <a:lnTo>
                      <a:pt x="689" y="3212"/>
                    </a:lnTo>
                    <a:lnTo>
                      <a:pt x="812" y="3411"/>
                    </a:lnTo>
                    <a:lnTo>
                      <a:pt x="949" y="3625"/>
                    </a:lnTo>
                    <a:lnTo>
                      <a:pt x="1102" y="3839"/>
                    </a:lnTo>
                    <a:lnTo>
                      <a:pt x="1270" y="4054"/>
                    </a:lnTo>
                    <a:lnTo>
                      <a:pt x="1469" y="4268"/>
                    </a:lnTo>
                    <a:lnTo>
                      <a:pt x="1668" y="4497"/>
                    </a:lnTo>
                    <a:lnTo>
                      <a:pt x="1897" y="4711"/>
                    </a:lnTo>
                    <a:lnTo>
                      <a:pt x="2142" y="4925"/>
                    </a:lnTo>
                    <a:lnTo>
                      <a:pt x="2402" y="5124"/>
                    </a:lnTo>
                    <a:lnTo>
                      <a:pt x="2693" y="5338"/>
                    </a:lnTo>
                    <a:lnTo>
                      <a:pt x="2999" y="5537"/>
                    </a:lnTo>
                    <a:lnTo>
                      <a:pt x="3320" y="5751"/>
                    </a:lnTo>
                    <a:lnTo>
                      <a:pt x="3672" y="5935"/>
                    </a:lnTo>
                    <a:lnTo>
                      <a:pt x="4054" y="6134"/>
                    </a:lnTo>
                    <a:lnTo>
                      <a:pt x="4253" y="6042"/>
                    </a:lnTo>
                    <a:lnTo>
                      <a:pt x="4467" y="5950"/>
                    </a:lnTo>
                    <a:lnTo>
                      <a:pt x="4757" y="5812"/>
                    </a:lnTo>
                    <a:lnTo>
                      <a:pt x="5109" y="5614"/>
                    </a:lnTo>
                    <a:lnTo>
                      <a:pt x="5491" y="5384"/>
                    </a:lnTo>
                    <a:lnTo>
                      <a:pt x="5920" y="5109"/>
                    </a:lnTo>
                    <a:lnTo>
                      <a:pt x="6363" y="4788"/>
                    </a:lnTo>
                    <a:lnTo>
                      <a:pt x="6577" y="4604"/>
                    </a:lnTo>
                    <a:lnTo>
                      <a:pt x="6807" y="4405"/>
                    </a:lnTo>
                    <a:lnTo>
                      <a:pt x="7036" y="4207"/>
                    </a:lnTo>
                    <a:lnTo>
                      <a:pt x="7250" y="3992"/>
                    </a:lnTo>
                    <a:lnTo>
                      <a:pt x="7464" y="3763"/>
                    </a:lnTo>
                    <a:lnTo>
                      <a:pt x="7678" y="3518"/>
                    </a:lnTo>
                    <a:lnTo>
                      <a:pt x="7877" y="3258"/>
                    </a:lnTo>
                    <a:lnTo>
                      <a:pt x="8061" y="2983"/>
                    </a:lnTo>
                    <a:lnTo>
                      <a:pt x="8244" y="2692"/>
                    </a:lnTo>
                    <a:lnTo>
                      <a:pt x="8413" y="2402"/>
                    </a:lnTo>
                    <a:lnTo>
                      <a:pt x="8581" y="2081"/>
                    </a:lnTo>
                    <a:lnTo>
                      <a:pt x="8718" y="1760"/>
                    </a:lnTo>
                    <a:lnTo>
                      <a:pt x="8841" y="1408"/>
                    </a:lnTo>
                    <a:lnTo>
                      <a:pt x="8948" y="1056"/>
                    </a:lnTo>
                    <a:lnTo>
                      <a:pt x="9024" y="689"/>
                    </a:lnTo>
                    <a:lnTo>
                      <a:pt x="9086" y="307"/>
                    </a:lnTo>
                    <a:lnTo>
                      <a:pt x="8627" y="77"/>
                    </a:lnTo>
                    <a:lnTo>
                      <a:pt x="1668"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2"/>
              <p:cNvSpPr/>
              <p:nvPr/>
            </p:nvSpPr>
            <p:spPr>
              <a:xfrm>
                <a:off x="6485250" y="4889850"/>
                <a:ext cx="230200" cy="396875"/>
              </a:xfrm>
              <a:custGeom>
                <a:avLst/>
                <a:gdLst/>
                <a:ahLst/>
                <a:cxnLst/>
                <a:rect l="l" t="t" r="r" b="b"/>
                <a:pathLst>
                  <a:path w="9208" h="15875" extrusionOk="0">
                    <a:moveTo>
                      <a:pt x="4467" y="0"/>
                    </a:moveTo>
                    <a:lnTo>
                      <a:pt x="1" y="2416"/>
                    </a:lnTo>
                    <a:lnTo>
                      <a:pt x="1592" y="8029"/>
                    </a:lnTo>
                    <a:lnTo>
                      <a:pt x="9208" y="15875"/>
                    </a:lnTo>
                    <a:lnTo>
                      <a:pt x="4467" y="0"/>
                    </a:lnTo>
                    <a:close/>
                  </a:path>
                </a:pathLst>
              </a:custGeom>
              <a:solidFill>
                <a:srgbClr val="101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2"/>
              <p:cNvSpPr/>
              <p:nvPr/>
            </p:nvSpPr>
            <p:spPr>
              <a:xfrm>
                <a:off x="6596900" y="4873400"/>
                <a:ext cx="170550" cy="413325"/>
              </a:xfrm>
              <a:custGeom>
                <a:avLst/>
                <a:gdLst/>
                <a:ahLst/>
                <a:cxnLst/>
                <a:rect l="l" t="t" r="r" b="b"/>
                <a:pathLst>
                  <a:path w="6822" h="16533" extrusionOk="0">
                    <a:moveTo>
                      <a:pt x="2081" y="0"/>
                    </a:moveTo>
                    <a:lnTo>
                      <a:pt x="1" y="658"/>
                    </a:lnTo>
                    <a:lnTo>
                      <a:pt x="4742" y="16533"/>
                    </a:lnTo>
                    <a:lnTo>
                      <a:pt x="6822" y="15875"/>
                    </a:lnTo>
                    <a:lnTo>
                      <a:pt x="20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2"/>
              <p:cNvSpPr/>
              <p:nvPr/>
            </p:nvSpPr>
            <p:spPr>
              <a:xfrm>
                <a:off x="6290650" y="4950250"/>
                <a:ext cx="235175" cy="188150"/>
              </a:xfrm>
              <a:custGeom>
                <a:avLst/>
                <a:gdLst/>
                <a:ahLst/>
                <a:cxnLst/>
                <a:rect l="l" t="t" r="r" b="b"/>
                <a:pathLst>
                  <a:path w="9407" h="7526" extrusionOk="0">
                    <a:moveTo>
                      <a:pt x="7785" y="0"/>
                    </a:moveTo>
                    <a:lnTo>
                      <a:pt x="0" y="1805"/>
                    </a:lnTo>
                    <a:lnTo>
                      <a:pt x="1622" y="7525"/>
                    </a:lnTo>
                    <a:lnTo>
                      <a:pt x="9406" y="5720"/>
                    </a:lnTo>
                    <a:lnTo>
                      <a:pt x="7785" y="0"/>
                    </a:lnTo>
                    <a:close/>
                  </a:path>
                </a:pathLst>
              </a:custGeom>
              <a:solidFill>
                <a:srgbClr val="CB7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2"/>
              <p:cNvSpPr/>
              <p:nvPr/>
            </p:nvSpPr>
            <p:spPr>
              <a:xfrm>
                <a:off x="5866250" y="4486850"/>
                <a:ext cx="591500" cy="794925"/>
              </a:xfrm>
              <a:custGeom>
                <a:avLst/>
                <a:gdLst/>
                <a:ahLst/>
                <a:cxnLst/>
                <a:rect l="l" t="t" r="r" b="b"/>
                <a:pathLst>
                  <a:path w="23660" h="31797" extrusionOk="0">
                    <a:moveTo>
                      <a:pt x="5277" y="0"/>
                    </a:moveTo>
                    <a:lnTo>
                      <a:pt x="5215" y="306"/>
                    </a:lnTo>
                    <a:lnTo>
                      <a:pt x="5063" y="995"/>
                    </a:lnTo>
                    <a:lnTo>
                      <a:pt x="4588" y="3319"/>
                    </a:lnTo>
                    <a:lnTo>
                      <a:pt x="3120" y="10630"/>
                    </a:lnTo>
                    <a:lnTo>
                      <a:pt x="1438" y="19164"/>
                    </a:lnTo>
                    <a:lnTo>
                      <a:pt x="688" y="23018"/>
                    </a:lnTo>
                    <a:lnTo>
                      <a:pt x="92" y="26122"/>
                    </a:lnTo>
                    <a:lnTo>
                      <a:pt x="46" y="26413"/>
                    </a:lnTo>
                    <a:lnTo>
                      <a:pt x="16" y="26703"/>
                    </a:lnTo>
                    <a:lnTo>
                      <a:pt x="0" y="26994"/>
                    </a:lnTo>
                    <a:lnTo>
                      <a:pt x="0" y="27269"/>
                    </a:lnTo>
                    <a:lnTo>
                      <a:pt x="31" y="27545"/>
                    </a:lnTo>
                    <a:lnTo>
                      <a:pt x="61" y="27820"/>
                    </a:lnTo>
                    <a:lnTo>
                      <a:pt x="123" y="28095"/>
                    </a:lnTo>
                    <a:lnTo>
                      <a:pt x="199" y="28355"/>
                    </a:lnTo>
                    <a:lnTo>
                      <a:pt x="276" y="28615"/>
                    </a:lnTo>
                    <a:lnTo>
                      <a:pt x="367" y="28875"/>
                    </a:lnTo>
                    <a:lnTo>
                      <a:pt x="490" y="29120"/>
                    </a:lnTo>
                    <a:lnTo>
                      <a:pt x="612" y="29364"/>
                    </a:lnTo>
                    <a:lnTo>
                      <a:pt x="750" y="29594"/>
                    </a:lnTo>
                    <a:lnTo>
                      <a:pt x="903" y="29808"/>
                    </a:lnTo>
                    <a:lnTo>
                      <a:pt x="1071" y="30022"/>
                    </a:lnTo>
                    <a:lnTo>
                      <a:pt x="1239" y="30221"/>
                    </a:lnTo>
                    <a:lnTo>
                      <a:pt x="1423" y="30420"/>
                    </a:lnTo>
                    <a:lnTo>
                      <a:pt x="1621" y="30603"/>
                    </a:lnTo>
                    <a:lnTo>
                      <a:pt x="1820" y="30772"/>
                    </a:lnTo>
                    <a:lnTo>
                      <a:pt x="2034" y="30940"/>
                    </a:lnTo>
                    <a:lnTo>
                      <a:pt x="2264" y="31093"/>
                    </a:lnTo>
                    <a:lnTo>
                      <a:pt x="2493" y="31230"/>
                    </a:lnTo>
                    <a:lnTo>
                      <a:pt x="2738" y="31353"/>
                    </a:lnTo>
                    <a:lnTo>
                      <a:pt x="2983" y="31460"/>
                    </a:lnTo>
                    <a:lnTo>
                      <a:pt x="3243" y="31551"/>
                    </a:lnTo>
                    <a:lnTo>
                      <a:pt x="3503" y="31628"/>
                    </a:lnTo>
                    <a:lnTo>
                      <a:pt x="3778" y="31704"/>
                    </a:lnTo>
                    <a:lnTo>
                      <a:pt x="4053" y="31750"/>
                    </a:lnTo>
                    <a:lnTo>
                      <a:pt x="4344" y="31781"/>
                    </a:lnTo>
                    <a:lnTo>
                      <a:pt x="4619" y="31796"/>
                    </a:lnTo>
                    <a:lnTo>
                      <a:pt x="4910" y="31796"/>
                    </a:lnTo>
                    <a:lnTo>
                      <a:pt x="5200" y="31781"/>
                    </a:lnTo>
                    <a:lnTo>
                      <a:pt x="23660" y="27300"/>
                    </a:lnTo>
                    <a:lnTo>
                      <a:pt x="21182" y="18674"/>
                    </a:lnTo>
                    <a:lnTo>
                      <a:pt x="12174" y="20326"/>
                    </a:lnTo>
                    <a:lnTo>
                      <a:pt x="16900" y="6929"/>
                    </a:lnTo>
                    <a:lnTo>
                      <a:pt x="5277" y="0"/>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2"/>
              <p:cNvSpPr/>
              <p:nvPr/>
            </p:nvSpPr>
            <p:spPr>
              <a:xfrm>
                <a:off x="5253350" y="5097075"/>
                <a:ext cx="414475" cy="126950"/>
              </a:xfrm>
              <a:custGeom>
                <a:avLst/>
                <a:gdLst/>
                <a:ahLst/>
                <a:cxnLst/>
                <a:rect l="l" t="t" r="r" b="b"/>
                <a:pathLst>
                  <a:path w="16579" h="5078" extrusionOk="0">
                    <a:moveTo>
                      <a:pt x="9727" y="0"/>
                    </a:moveTo>
                    <a:lnTo>
                      <a:pt x="0" y="4986"/>
                    </a:lnTo>
                    <a:lnTo>
                      <a:pt x="16579" y="5078"/>
                    </a:lnTo>
                    <a:lnTo>
                      <a:pt x="15554" y="107"/>
                    </a:lnTo>
                    <a:lnTo>
                      <a:pt x="9727" y="0"/>
                    </a:lnTo>
                    <a:close/>
                  </a:path>
                </a:pathLst>
              </a:custGeom>
              <a:solidFill>
                <a:srgbClr val="101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2"/>
              <p:cNvSpPr/>
              <p:nvPr/>
            </p:nvSpPr>
            <p:spPr>
              <a:xfrm>
                <a:off x="5253350" y="5221725"/>
                <a:ext cx="414875" cy="56975"/>
              </a:xfrm>
              <a:custGeom>
                <a:avLst/>
                <a:gdLst/>
                <a:ahLst/>
                <a:cxnLst/>
                <a:rect l="l" t="t" r="r" b="b"/>
                <a:pathLst>
                  <a:path w="16595" h="2279" extrusionOk="0">
                    <a:moveTo>
                      <a:pt x="0" y="0"/>
                    </a:moveTo>
                    <a:lnTo>
                      <a:pt x="16" y="2187"/>
                    </a:lnTo>
                    <a:lnTo>
                      <a:pt x="16594" y="2279"/>
                    </a:lnTo>
                    <a:lnTo>
                      <a:pt x="16579" y="92"/>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2"/>
              <p:cNvSpPr/>
              <p:nvPr/>
            </p:nvSpPr>
            <p:spPr>
              <a:xfrm>
                <a:off x="5463625" y="4891375"/>
                <a:ext cx="178600" cy="208400"/>
              </a:xfrm>
              <a:custGeom>
                <a:avLst/>
                <a:gdLst/>
                <a:ahLst/>
                <a:cxnLst/>
                <a:rect l="l" t="t" r="r" b="b"/>
                <a:pathLst>
                  <a:path w="7144" h="8336" extrusionOk="0">
                    <a:moveTo>
                      <a:pt x="1" y="0"/>
                    </a:moveTo>
                    <a:lnTo>
                      <a:pt x="1209" y="8228"/>
                    </a:lnTo>
                    <a:lnTo>
                      <a:pt x="7143" y="8335"/>
                    </a:lnTo>
                    <a:lnTo>
                      <a:pt x="5950" y="92"/>
                    </a:lnTo>
                    <a:lnTo>
                      <a:pt x="1" y="0"/>
                    </a:lnTo>
                    <a:close/>
                  </a:path>
                </a:pathLst>
              </a:custGeom>
              <a:solidFill>
                <a:srgbClr val="CB7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2"/>
              <p:cNvSpPr/>
              <p:nvPr/>
            </p:nvSpPr>
            <p:spPr>
              <a:xfrm>
                <a:off x="5353125" y="4299875"/>
                <a:ext cx="1020525" cy="716550"/>
              </a:xfrm>
              <a:custGeom>
                <a:avLst/>
                <a:gdLst/>
                <a:ahLst/>
                <a:cxnLst/>
                <a:rect l="l" t="t" r="r" b="b"/>
                <a:pathLst>
                  <a:path w="40821" h="28662" extrusionOk="0">
                    <a:moveTo>
                      <a:pt x="5751" y="1"/>
                    </a:moveTo>
                    <a:lnTo>
                      <a:pt x="5400" y="16"/>
                    </a:lnTo>
                    <a:lnTo>
                      <a:pt x="5048" y="62"/>
                    </a:lnTo>
                    <a:lnTo>
                      <a:pt x="4696" y="123"/>
                    </a:lnTo>
                    <a:lnTo>
                      <a:pt x="4360" y="200"/>
                    </a:lnTo>
                    <a:lnTo>
                      <a:pt x="4038" y="291"/>
                    </a:lnTo>
                    <a:lnTo>
                      <a:pt x="3702" y="414"/>
                    </a:lnTo>
                    <a:lnTo>
                      <a:pt x="3396" y="551"/>
                    </a:lnTo>
                    <a:lnTo>
                      <a:pt x="3090" y="704"/>
                    </a:lnTo>
                    <a:lnTo>
                      <a:pt x="2800" y="873"/>
                    </a:lnTo>
                    <a:lnTo>
                      <a:pt x="2509" y="1071"/>
                    </a:lnTo>
                    <a:lnTo>
                      <a:pt x="2234" y="1270"/>
                    </a:lnTo>
                    <a:lnTo>
                      <a:pt x="1974" y="1484"/>
                    </a:lnTo>
                    <a:lnTo>
                      <a:pt x="1729" y="1714"/>
                    </a:lnTo>
                    <a:lnTo>
                      <a:pt x="1500" y="1958"/>
                    </a:lnTo>
                    <a:lnTo>
                      <a:pt x="1286" y="2218"/>
                    </a:lnTo>
                    <a:lnTo>
                      <a:pt x="1087" y="2494"/>
                    </a:lnTo>
                    <a:lnTo>
                      <a:pt x="888" y="2769"/>
                    </a:lnTo>
                    <a:lnTo>
                      <a:pt x="720" y="3075"/>
                    </a:lnTo>
                    <a:lnTo>
                      <a:pt x="567" y="3365"/>
                    </a:lnTo>
                    <a:lnTo>
                      <a:pt x="429" y="3687"/>
                    </a:lnTo>
                    <a:lnTo>
                      <a:pt x="307" y="4008"/>
                    </a:lnTo>
                    <a:lnTo>
                      <a:pt x="200" y="4344"/>
                    </a:lnTo>
                    <a:lnTo>
                      <a:pt x="123" y="4681"/>
                    </a:lnTo>
                    <a:lnTo>
                      <a:pt x="62" y="5017"/>
                    </a:lnTo>
                    <a:lnTo>
                      <a:pt x="32" y="5369"/>
                    </a:lnTo>
                    <a:lnTo>
                      <a:pt x="1" y="5736"/>
                    </a:lnTo>
                    <a:lnTo>
                      <a:pt x="16" y="6103"/>
                    </a:lnTo>
                    <a:lnTo>
                      <a:pt x="32" y="6470"/>
                    </a:lnTo>
                    <a:lnTo>
                      <a:pt x="93" y="6837"/>
                    </a:lnTo>
                    <a:lnTo>
                      <a:pt x="4436" y="28661"/>
                    </a:lnTo>
                    <a:lnTo>
                      <a:pt x="15081" y="28661"/>
                    </a:lnTo>
                    <a:lnTo>
                      <a:pt x="12985" y="11792"/>
                    </a:lnTo>
                    <a:lnTo>
                      <a:pt x="12985" y="11792"/>
                    </a:lnTo>
                    <a:lnTo>
                      <a:pt x="31017" y="17130"/>
                    </a:lnTo>
                    <a:lnTo>
                      <a:pt x="31674" y="17237"/>
                    </a:lnTo>
                    <a:lnTo>
                      <a:pt x="32332" y="17313"/>
                    </a:lnTo>
                    <a:lnTo>
                      <a:pt x="32944" y="17344"/>
                    </a:lnTo>
                    <a:lnTo>
                      <a:pt x="33540" y="17329"/>
                    </a:lnTo>
                    <a:lnTo>
                      <a:pt x="34106" y="17298"/>
                    </a:lnTo>
                    <a:lnTo>
                      <a:pt x="34657" y="17222"/>
                    </a:lnTo>
                    <a:lnTo>
                      <a:pt x="35177" y="17115"/>
                    </a:lnTo>
                    <a:lnTo>
                      <a:pt x="35681" y="16977"/>
                    </a:lnTo>
                    <a:lnTo>
                      <a:pt x="36156" y="16824"/>
                    </a:lnTo>
                    <a:lnTo>
                      <a:pt x="36614" y="16625"/>
                    </a:lnTo>
                    <a:lnTo>
                      <a:pt x="37043" y="16411"/>
                    </a:lnTo>
                    <a:lnTo>
                      <a:pt x="37456" y="16182"/>
                    </a:lnTo>
                    <a:lnTo>
                      <a:pt x="37838" y="15906"/>
                    </a:lnTo>
                    <a:lnTo>
                      <a:pt x="38190" y="15631"/>
                    </a:lnTo>
                    <a:lnTo>
                      <a:pt x="38526" y="15325"/>
                    </a:lnTo>
                    <a:lnTo>
                      <a:pt x="38847" y="15004"/>
                    </a:lnTo>
                    <a:lnTo>
                      <a:pt x="39138" y="14668"/>
                    </a:lnTo>
                    <a:lnTo>
                      <a:pt x="39398" y="14316"/>
                    </a:lnTo>
                    <a:lnTo>
                      <a:pt x="39643" y="13949"/>
                    </a:lnTo>
                    <a:lnTo>
                      <a:pt x="39872" y="13566"/>
                    </a:lnTo>
                    <a:lnTo>
                      <a:pt x="40055" y="13169"/>
                    </a:lnTo>
                    <a:lnTo>
                      <a:pt x="40239" y="12771"/>
                    </a:lnTo>
                    <a:lnTo>
                      <a:pt x="40392" y="12358"/>
                    </a:lnTo>
                    <a:lnTo>
                      <a:pt x="40514" y="11930"/>
                    </a:lnTo>
                    <a:lnTo>
                      <a:pt x="40621" y="11502"/>
                    </a:lnTo>
                    <a:lnTo>
                      <a:pt x="40713" y="11073"/>
                    </a:lnTo>
                    <a:lnTo>
                      <a:pt x="40759" y="10645"/>
                    </a:lnTo>
                    <a:lnTo>
                      <a:pt x="40805" y="10217"/>
                    </a:lnTo>
                    <a:lnTo>
                      <a:pt x="40820" y="9789"/>
                    </a:lnTo>
                    <a:lnTo>
                      <a:pt x="40805" y="9345"/>
                    </a:lnTo>
                    <a:lnTo>
                      <a:pt x="40774" y="8917"/>
                    </a:lnTo>
                    <a:lnTo>
                      <a:pt x="40728" y="8504"/>
                    </a:lnTo>
                    <a:lnTo>
                      <a:pt x="40270" y="5476"/>
                    </a:lnTo>
                    <a:lnTo>
                      <a:pt x="36828" y="4941"/>
                    </a:lnTo>
                    <a:lnTo>
                      <a:pt x="28340" y="3595"/>
                    </a:lnTo>
                    <a:lnTo>
                      <a:pt x="23018" y="2754"/>
                    </a:lnTo>
                    <a:lnTo>
                      <a:pt x="17451" y="1851"/>
                    </a:lnTo>
                    <a:lnTo>
                      <a:pt x="11945" y="949"/>
                    </a:lnTo>
                    <a:lnTo>
                      <a:pt x="6868" y="93"/>
                    </a:lnTo>
                    <a:lnTo>
                      <a:pt x="6486" y="31"/>
                    </a:lnTo>
                    <a:lnTo>
                      <a:pt x="6118" y="16"/>
                    </a:lnTo>
                    <a:lnTo>
                      <a:pt x="5751"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2"/>
              <p:cNvSpPr/>
              <p:nvPr/>
            </p:nvSpPr>
            <p:spPr>
              <a:xfrm>
                <a:off x="5727825" y="4972050"/>
                <a:ext cx="25" cy="25"/>
              </a:xfrm>
              <a:custGeom>
                <a:avLst/>
                <a:gdLst/>
                <a:ahLst/>
                <a:cxnLst/>
                <a:rect l="l" t="t" r="r" b="b"/>
                <a:pathLst>
                  <a:path w="1" h="1" fill="none" extrusionOk="0">
                    <a:moveTo>
                      <a:pt x="1" y="0"/>
                    </a:moveTo>
                    <a:lnTo>
                      <a:pt x="1" y="0"/>
                    </a:lnTo>
                  </a:path>
                </a:pathLst>
              </a:custGeom>
              <a:noFill/>
              <a:ln w="8800" cap="rnd" cmpd="sng">
                <a:solidFill>
                  <a:srgbClr val="524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2"/>
              <p:cNvSpPr/>
              <p:nvPr/>
            </p:nvSpPr>
            <p:spPr>
              <a:xfrm>
                <a:off x="5448350" y="4972050"/>
                <a:ext cx="25" cy="25"/>
              </a:xfrm>
              <a:custGeom>
                <a:avLst/>
                <a:gdLst/>
                <a:ahLst/>
                <a:cxnLst/>
                <a:rect l="l" t="t" r="r" b="b"/>
                <a:pathLst>
                  <a:path w="1" h="1" fill="none" extrusionOk="0">
                    <a:moveTo>
                      <a:pt x="0" y="0"/>
                    </a:moveTo>
                    <a:lnTo>
                      <a:pt x="0" y="0"/>
                    </a:lnTo>
                  </a:path>
                </a:pathLst>
              </a:custGeom>
              <a:noFill/>
              <a:ln w="8800" cap="rnd" cmpd="sng">
                <a:solidFill>
                  <a:srgbClr val="524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2"/>
              <p:cNvSpPr/>
              <p:nvPr/>
            </p:nvSpPr>
            <p:spPr>
              <a:xfrm>
                <a:off x="5197900" y="3729425"/>
                <a:ext cx="358275" cy="225600"/>
              </a:xfrm>
              <a:custGeom>
                <a:avLst/>
                <a:gdLst/>
                <a:ahLst/>
                <a:cxnLst/>
                <a:rect l="l" t="t" r="r" b="b"/>
                <a:pathLst>
                  <a:path w="14331" h="9024" extrusionOk="0">
                    <a:moveTo>
                      <a:pt x="597" y="0"/>
                    </a:moveTo>
                    <a:lnTo>
                      <a:pt x="459" y="31"/>
                    </a:lnTo>
                    <a:lnTo>
                      <a:pt x="352" y="77"/>
                    </a:lnTo>
                    <a:lnTo>
                      <a:pt x="245" y="153"/>
                    </a:lnTo>
                    <a:lnTo>
                      <a:pt x="154" y="245"/>
                    </a:lnTo>
                    <a:lnTo>
                      <a:pt x="77" y="352"/>
                    </a:lnTo>
                    <a:lnTo>
                      <a:pt x="31" y="475"/>
                    </a:lnTo>
                    <a:lnTo>
                      <a:pt x="1" y="612"/>
                    </a:lnTo>
                    <a:lnTo>
                      <a:pt x="16" y="719"/>
                    </a:lnTo>
                    <a:lnTo>
                      <a:pt x="31" y="826"/>
                    </a:lnTo>
                    <a:lnTo>
                      <a:pt x="77" y="933"/>
                    </a:lnTo>
                    <a:lnTo>
                      <a:pt x="123" y="1025"/>
                    </a:lnTo>
                    <a:lnTo>
                      <a:pt x="199" y="1117"/>
                    </a:lnTo>
                    <a:lnTo>
                      <a:pt x="291" y="1193"/>
                    </a:lnTo>
                    <a:lnTo>
                      <a:pt x="383" y="1239"/>
                    </a:lnTo>
                    <a:lnTo>
                      <a:pt x="490" y="1285"/>
                    </a:lnTo>
                    <a:lnTo>
                      <a:pt x="4558" y="1667"/>
                    </a:lnTo>
                    <a:lnTo>
                      <a:pt x="5644" y="2509"/>
                    </a:lnTo>
                    <a:lnTo>
                      <a:pt x="5583" y="2463"/>
                    </a:lnTo>
                    <a:lnTo>
                      <a:pt x="5522" y="2432"/>
                    </a:lnTo>
                    <a:lnTo>
                      <a:pt x="5369" y="2371"/>
                    </a:lnTo>
                    <a:lnTo>
                      <a:pt x="5201" y="2356"/>
                    </a:lnTo>
                    <a:lnTo>
                      <a:pt x="5048" y="2356"/>
                    </a:lnTo>
                    <a:lnTo>
                      <a:pt x="4879" y="2386"/>
                    </a:lnTo>
                    <a:lnTo>
                      <a:pt x="4742" y="2463"/>
                    </a:lnTo>
                    <a:lnTo>
                      <a:pt x="4681" y="2509"/>
                    </a:lnTo>
                    <a:lnTo>
                      <a:pt x="4619" y="2555"/>
                    </a:lnTo>
                    <a:lnTo>
                      <a:pt x="4573" y="2616"/>
                    </a:lnTo>
                    <a:lnTo>
                      <a:pt x="4528" y="2677"/>
                    </a:lnTo>
                    <a:lnTo>
                      <a:pt x="4497" y="2784"/>
                    </a:lnTo>
                    <a:lnTo>
                      <a:pt x="4466" y="2891"/>
                    </a:lnTo>
                    <a:lnTo>
                      <a:pt x="4451" y="3013"/>
                    </a:lnTo>
                    <a:lnTo>
                      <a:pt x="4451" y="3120"/>
                    </a:lnTo>
                    <a:lnTo>
                      <a:pt x="4466" y="3243"/>
                    </a:lnTo>
                    <a:lnTo>
                      <a:pt x="4497" y="3350"/>
                    </a:lnTo>
                    <a:lnTo>
                      <a:pt x="4543" y="3442"/>
                    </a:lnTo>
                    <a:lnTo>
                      <a:pt x="4619" y="3533"/>
                    </a:lnTo>
                    <a:lnTo>
                      <a:pt x="7648" y="6011"/>
                    </a:lnTo>
                    <a:lnTo>
                      <a:pt x="7770" y="6118"/>
                    </a:lnTo>
                    <a:lnTo>
                      <a:pt x="7892" y="6225"/>
                    </a:lnTo>
                    <a:lnTo>
                      <a:pt x="8030" y="6317"/>
                    </a:lnTo>
                    <a:lnTo>
                      <a:pt x="8168" y="6393"/>
                    </a:lnTo>
                    <a:lnTo>
                      <a:pt x="8305" y="6470"/>
                    </a:lnTo>
                    <a:lnTo>
                      <a:pt x="8458" y="6531"/>
                    </a:lnTo>
                    <a:lnTo>
                      <a:pt x="8596" y="6577"/>
                    </a:lnTo>
                    <a:lnTo>
                      <a:pt x="8749" y="6623"/>
                    </a:lnTo>
                    <a:lnTo>
                      <a:pt x="8917" y="6653"/>
                    </a:lnTo>
                    <a:lnTo>
                      <a:pt x="9070" y="6684"/>
                    </a:lnTo>
                    <a:lnTo>
                      <a:pt x="9223" y="6699"/>
                    </a:lnTo>
                    <a:lnTo>
                      <a:pt x="9391" y="6699"/>
                    </a:lnTo>
                    <a:lnTo>
                      <a:pt x="9544" y="6684"/>
                    </a:lnTo>
                    <a:lnTo>
                      <a:pt x="9712" y="6669"/>
                    </a:lnTo>
                    <a:lnTo>
                      <a:pt x="9865" y="6638"/>
                    </a:lnTo>
                    <a:lnTo>
                      <a:pt x="10018" y="6607"/>
                    </a:lnTo>
                    <a:lnTo>
                      <a:pt x="11532" y="9024"/>
                    </a:lnTo>
                    <a:lnTo>
                      <a:pt x="14331" y="7036"/>
                    </a:lnTo>
                    <a:lnTo>
                      <a:pt x="11976" y="4390"/>
                    </a:lnTo>
                    <a:lnTo>
                      <a:pt x="11685" y="4069"/>
                    </a:lnTo>
                    <a:lnTo>
                      <a:pt x="11379" y="3763"/>
                    </a:lnTo>
                    <a:lnTo>
                      <a:pt x="11073" y="3472"/>
                    </a:lnTo>
                    <a:lnTo>
                      <a:pt x="10752" y="3182"/>
                    </a:lnTo>
                    <a:lnTo>
                      <a:pt x="10416" y="2906"/>
                    </a:lnTo>
                    <a:lnTo>
                      <a:pt x="10079" y="2631"/>
                    </a:lnTo>
                    <a:lnTo>
                      <a:pt x="9728" y="2371"/>
                    </a:lnTo>
                    <a:lnTo>
                      <a:pt x="9376" y="2126"/>
                    </a:lnTo>
                    <a:lnTo>
                      <a:pt x="7189" y="689"/>
                    </a:lnTo>
                    <a:lnTo>
                      <a:pt x="7005" y="551"/>
                    </a:lnTo>
                    <a:lnTo>
                      <a:pt x="6822" y="444"/>
                    </a:lnTo>
                    <a:lnTo>
                      <a:pt x="6623" y="337"/>
                    </a:lnTo>
                    <a:lnTo>
                      <a:pt x="6424" y="245"/>
                    </a:lnTo>
                    <a:lnTo>
                      <a:pt x="6210" y="169"/>
                    </a:lnTo>
                    <a:lnTo>
                      <a:pt x="6011" y="108"/>
                    </a:lnTo>
                    <a:lnTo>
                      <a:pt x="5782" y="62"/>
                    </a:lnTo>
                    <a:lnTo>
                      <a:pt x="5568" y="31"/>
                    </a:lnTo>
                    <a:lnTo>
                      <a:pt x="735" y="16"/>
                    </a:lnTo>
                    <a:lnTo>
                      <a:pt x="597" y="0"/>
                    </a:lnTo>
                    <a:close/>
                  </a:path>
                </a:pathLst>
              </a:custGeom>
              <a:solidFill>
                <a:srgbClr val="CB7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2"/>
              <p:cNvSpPr/>
              <p:nvPr/>
            </p:nvSpPr>
            <p:spPr>
              <a:xfrm>
                <a:off x="5429600" y="3847950"/>
                <a:ext cx="347200" cy="425200"/>
              </a:xfrm>
              <a:custGeom>
                <a:avLst/>
                <a:gdLst/>
                <a:ahLst/>
                <a:cxnLst/>
                <a:rect l="l" t="t" r="r" b="b"/>
                <a:pathLst>
                  <a:path w="13888" h="17008" extrusionOk="0">
                    <a:moveTo>
                      <a:pt x="5032" y="1"/>
                    </a:moveTo>
                    <a:lnTo>
                      <a:pt x="1" y="4283"/>
                    </a:lnTo>
                    <a:lnTo>
                      <a:pt x="6409" y="15019"/>
                    </a:lnTo>
                    <a:lnTo>
                      <a:pt x="6608" y="15325"/>
                    </a:lnTo>
                    <a:lnTo>
                      <a:pt x="6837" y="15615"/>
                    </a:lnTo>
                    <a:lnTo>
                      <a:pt x="7082" y="15875"/>
                    </a:lnTo>
                    <a:lnTo>
                      <a:pt x="7342" y="16105"/>
                    </a:lnTo>
                    <a:lnTo>
                      <a:pt x="7617" y="16319"/>
                    </a:lnTo>
                    <a:lnTo>
                      <a:pt x="7908" y="16503"/>
                    </a:lnTo>
                    <a:lnTo>
                      <a:pt x="8213" y="16655"/>
                    </a:lnTo>
                    <a:lnTo>
                      <a:pt x="8535" y="16778"/>
                    </a:lnTo>
                    <a:lnTo>
                      <a:pt x="8871" y="16885"/>
                    </a:lnTo>
                    <a:lnTo>
                      <a:pt x="9208" y="16961"/>
                    </a:lnTo>
                    <a:lnTo>
                      <a:pt x="9559" y="16992"/>
                    </a:lnTo>
                    <a:lnTo>
                      <a:pt x="9896" y="17007"/>
                    </a:lnTo>
                    <a:lnTo>
                      <a:pt x="10248" y="16992"/>
                    </a:lnTo>
                    <a:lnTo>
                      <a:pt x="10599" y="16946"/>
                    </a:lnTo>
                    <a:lnTo>
                      <a:pt x="10951" y="16870"/>
                    </a:lnTo>
                    <a:lnTo>
                      <a:pt x="11303" y="16747"/>
                    </a:lnTo>
                    <a:lnTo>
                      <a:pt x="11502" y="16671"/>
                    </a:lnTo>
                    <a:lnTo>
                      <a:pt x="11716" y="16564"/>
                    </a:lnTo>
                    <a:lnTo>
                      <a:pt x="11899" y="16457"/>
                    </a:lnTo>
                    <a:lnTo>
                      <a:pt x="12098" y="16350"/>
                    </a:lnTo>
                    <a:lnTo>
                      <a:pt x="12266" y="16227"/>
                    </a:lnTo>
                    <a:lnTo>
                      <a:pt x="12435" y="16090"/>
                    </a:lnTo>
                    <a:lnTo>
                      <a:pt x="12603" y="15952"/>
                    </a:lnTo>
                    <a:lnTo>
                      <a:pt x="12756" y="15799"/>
                    </a:lnTo>
                    <a:lnTo>
                      <a:pt x="12893" y="15646"/>
                    </a:lnTo>
                    <a:lnTo>
                      <a:pt x="13031" y="15478"/>
                    </a:lnTo>
                    <a:lnTo>
                      <a:pt x="13153" y="15310"/>
                    </a:lnTo>
                    <a:lnTo>
                      <a:pt x="13276" y="15141"/>
                    </a:lnTo>
                    <a:lnTo>
                      <a:pt x="13383" y="14958"/>
                    </a:lnTo>
                    <a:lnTo>
                      <a:pt x="13475" y="14774"/>
                    </a:lnTo>
                    <a:lnTo>
                      <a:pt x="13566" y="14575"/>
                    </a:lnTo>
                    <a:lnTo>
                      <a:pt x="13643" y="14392"/>
                    </a:lnTo>
                    <a:lnTo>
                      <a:pt x="13704" y="14193"/>
                    </a:lnTo>
                    <a:lnTo>
                      <a:pt x="13765" y="13994"/>
                    </a:lnTo>
                    <a:lnTo>
                      <a:pt x="13811" y="13780"/>
                    </a:lnTo>
                    <a:lnTo>
                      <a:pt x="13842" y="13581"/>
                    </a:lnTo>
                    <a:lnTo>
                      <a:pt x="13872" y="13367"/>
                    </a:lnTo>
                    <a:lnTo>
                      <a:pt x="13887" y="13168"/>
                    </a:lnTo>
                    <a:lnTo>
                      <a:pt x="13887" y="12954"/>
                    </a:lnTo>
                    <a:lnTo>
                      <a:pt x="13872" y="12740"/>
                    </a:lnTo>
                    <a:lnTo>
                      <a:pt x="13857" y="12526"/>
                    </a:lnTo>
                    <a:lnTo>
                      <a:pt x="13826" y="12312"/>
                    </a:lnTo>
                    <a:lnTo>
                      <a:pt x="13780" y="12113"/>
                    </a:lnTo>
                    <a:lnTo>
                      <a:pt x="13735" y="11899"/>
                    </a:lnTo>
                    <a:lnTo>
                      <a:pt x="13658" y="11685"/>
                    </a:lnTo>
                    <a:lnTo>
                      <a:pt x="13582" y="11486"/>
                    </a:lnTo>
                    <a:lnTo>
                      <a:pt x="13490" y="11272"/>
                    </a:lnTo>
                    <a:lnTo>
                      <a:pt x="13398" y="11073"/>
                    </a:lnTo>
                    <a:lnTo>
                      <a:pt x="5032"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2"/>
              <p:cNvSpPr/>
              <p:nvPr/>
            </p:nvSpPr>
            <p:spPr>
              <a:xfrm>
                <a:off x="5579875" y="3887325"/>
                <a:ext cx="613300" cy="391925"/>
              </a:xfrm>
              <a:custGeom>
                <a:avLst/>
                <a:gdLst/>
                <a:ahLst/>
                <a:cxnLst/>
                <a:rect l="l" t="t" r="r" b="b"/>
                <a:pathLst>
                  <a:path w="24532" h="15677" extrusionOk="0">
                    <a:moveTo>
                      <a:pt x="21090" y="1"/>
                    </a:moveTo>
                    <a:lnTo>
                      <a:pt x="2401" y="7999"/>
                    </a:lnTo>
                    <a:lnTo>
                      <a:pt x="2080" y="8152"/>
                    </a:lnTo>
                    <a:lnTo>
                      <a:pt x="1774" y="8336"/>
                    </a:lnTo>
                    <a:lnTo>
                      <a:pt x="1484" y="8550"/>
                    </a:lnTo>
                    <a:lnTo>
                      <a:pt x="1224" y="8779"/>
                    </a:lnTo>
                    <a:lnTo>
                      <a:pt x="979" y="9039"/>
                    </a:lnTo>
                    <a:lnTo>
                      <a:pt x="765" y="9299"/>
                    </a:lnTo>
                    <a:lnTo>
                      <a:pt x="566" y="9590"/>
                    </a:lnTo>
                    <a:lnTo>
                      <a:pt x="413" y="9896"/>
                    </a:lnTo>
                    <a:lnTo>
                      <a:pt x="275" y="10217"/>
                    </a:lnTo>
                    <a:lnTo>
                      <a:pt x="153" y="10538"/>
                    </a:lnTo>
                    <a:lnTo>
                      <a:pt x="77" y="10875"/>
                    </a:lnTo>
                    <a:lnTo>
                      <a:pt x="15" y="11226"/>
                    </a:lnTo>
                    <a:lnTo>
                      <a:pt x="0" y="11578"/>
                    </a:lnTo>
                    <a:lnTo>
                      <a:pt x="0" y="11930"/>
                    </a:lnTo>
                    <a:lnTo>
                      <a:pt x="46" y="12282"/>
                    </a:lnTo>
                    <a:lnTo>
                      <a:pt x="123" y="12649"/>
                    </a:lnTo>
                    <a:lnTo>
                      <a:pt x="184" y="12863"/>
                    </a:lnTo>
                    <a:lnTo>
                      <a:pt x="245" y="13077"/>
                    </a:lnTo>
                    <a:lnTo>
                      <a:pt x="337" y="13276"/>
                    </a:lnTo>
                    <a:lnTo>
                      <a:pt x="428" y="13475"/>
                    </a:lnTo>
                    <a:lnTo>
                      <a:pt x="535" y="13673"/>
                    </a:lnTo>
                    <a:lnTo>
                      <a:pt x="643" y="13857"/>
                    </a:lnTo>
                    <a:lnTo>
                      <a:pt x="765" y="14025"/>
                    </a:lnTo>
                    <a:lnTo>
                      <a:pt x="887" y="14193"/>
                    </a:lnTo>
                    <a:lnTo>
                      <a:pt x="1025" y="14362"/>
                    </a:lnTo>
                    <a:lnTo>
                      <a:pt x="1178" y="14515"/>
                    </a:lnTo>
                    <a:lnTo>
                      <a:pt x="1331" y="14652"/>
                    </a:lnTo>
                    <a:lnTo>
                      <a:pt x="1484" y="14790"/>
                    </a:lnTo>
                    <a:lnTo>
                      <a:pt x="1652" y="14912"/>
                    </a:lnTo>
                    <a:lnTo>
                      <a:pt x="1820" y="15035"/>
                    </a:lnTo>
                    <a:lnTo>
                      <a:pt x="2004" y="15142"/>
                    </a:lnTo>
                    <a:lnTo>
                      <a:pt x="2187" y="15233"/>
                    </a:lnTo>
                    <a:lnTo>
                      <a:pt x="2371" y="15325"/>
                    </a:lnTo>
                    <a:lnTo>
                      <a:pt x="2570" y="15417"/>
                    </a:lnTo>
                    <a:lnTo>
                      <a:pt x="2768" y="15478"/>
                    </a:lnTo>
                    <a:lnTo>
                      <a:pt x="2967" y="15539"/>
                    </a:lnTo>
                    <a:lnTo>
                      <a:pt x="3166" y="15585"/>
                    </a:lnTo>
                    <a:lnTo>
                      <a:pt x="3380" y="15631"/>
                    </a:lnTo>
                    <a:lnTo>
                      <a:pt x="3579" y="15662"/>
                    </a:lnTo>
                    <a:lnTo>
                      <a:pt x="3793" y="15677"/>
                    </a:lnTo>
                    <a:lnTo>
                      <a:pt x="4221" y="15677"/>
                    </a:lnTo>
                    <a:lnTo>
                      <a:pt x="4435" y="15646"/>
                    </a:lnTo>
                    <a:lnTo>
                      <a:pt x="4649" y="15631"/>
                    </a:lnTo>
                    <a:lnTo>
                      <a:pt x="4864" y="15585"/>
                    </a:lnTo>
                    <a:lnTo>
                      <a:pt x="5078" y="15524"/>
                    </a:lnTo>
                    <a:lnTo>
                      <a:pt x="5292" y="15463"/>
                    </a:lnTo>
                    <a:lnTo>
                      <a:pt x="5506" y="15386"/>
                    </a:lnTo>
                    <a:lnTo>
                      <a:pt x="24531" y="7877"/>
                    </a:lnTo>
                    <a:lnTo>
                      <a:pt x="21090"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2"/>
              <p:cNvSpPr/>
              <p:nvPr/>
            </p:nvSpPr>
            <p:spPr>
              <a:xfrm>
                <a:off x="5846750" y="4033400"/>
                <a:ext cx="136900" cy="187350"/>
              </a:xfrm>
              <a:custGeom>
                <a:avLst/>
                <a:gdLst/>
                <a:ahLst/>
                <a:cxnLst/>
                <a:rect l="l" t="t" r="r" b="b"/>
                <a:pathLst>
                  <a:path w="5476" h="7494" extrusionOk="0">
                    <a:moveTo>
                      <a:pt x="3227" y="0"/>
                    </a:moveTo>
                    <a:lnTo>
                      <a:pt x="0" y="7494"/>
                    </a:lnTo>
                    <a:lnTo>
                      <a:pt x="5475" y="5338"/>
                    </a:lnTo>
                    <a:lnTo>
                      <a:pt x="3227" y="0"/>
                    </a:lnTo>
                    <a:close/>
                  </a:path>
                </a:pathLst>
              </a:custGeom>
              <a:solidFill>
                <a:srgbClr val="1D1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2"/>
              <p:cNvSpPr/>
              <p:nvPr/>
            </p:nvSpPr>
            <p:spPr>
              <a:xfrm>
                <a:off x="6102525" y="3853300"/>
                <a:ext cx="476425" cy="504350"/>
              </a:xfrm>
              <a:custGeom>
                <a:avLst/>
                <a:gdLst/>
                <a:ahLst/>
                <a:cxnLst/>
                <a:rect l="l" t="t" r="r" b="b"/>
                <a:pathLst>
                  <a:path w="19057" h="20174" extrusionOk="0">
                    <a:moveTo>
                      <a:pt x="4008" y="1"/>
                    </a:moveTo>
                    <a:lnTo>
                      <a:pt x="3809" y="16"/>
                    </a:lnTo>
                    <a:lnTo>
                      <a:pt x="3595" y="47"/>
                    </a:lnTo>
                    <a:lnTo>
                      <a:pt x="3396" y="77"/>
                    </a:lnTo>
                    <a:lnTo>
                      <a:pt x="3197" y="123"/>
                    </a:lnTo>
                    <a:lnTo>
                      <a:pt x="2983" y="184"/>
                    </a:lnTo>
                    <a:lnTo>
                      <a:pt x="2784" y="245"/>
                    </a:lnTo>
                    <a:lnTo>
                      <a:pt x="2585" y="322"/>
                    </a:lnTo>
                    <a:lnTo>
                      <a:pt x="2402" y="414"/>
                    </a:lnTo>
                    <a:lnTo>
                      <a:pt x="2203" y="505"/>
                    </a:lnTo>
                    <a:lnTo>
                      <a:pt x="2020" y="612"/>
                    </a:lnTo>
                    <a:lnTo>
                      <a:pt x="1836" y="735"/>
                    </a:lnTo>
                    <a:lnTo>
                      <a:pt x="1668" y="872"/>
                    </a:lnTo>
                    <a:lnTo>
                      <a:pt x="1500" y="1010"/>
                    </a:lnTo>
                    <a:lnTo>
                      <a:pt x="1331" y="1148"/>
                    </a:lnTo>
                    <a:lnTo>
                      <a:pt x="1178" y="1301"/>
                    </a:lnTo>
                    <a:lnTo>
                      <a:pt x="1026" y="1469"/>
                    </a:lnTo>
                    <a:lnTo>
                      <a:pt x="888" y="1637"/>
                    </a:lnTo>
                    <a:lnTo>
                      <a:pt x="766" y="1805"/>
                    </a:lnTo>
                    <a:lnTo>
                      <a:pt x="658" y="1974"/>
                    </a:lnTo>
                    <a:lnTo>
                      <a:pt x="551" y="2157"/>
                    </a:lnTo>
                    <a:lnTo>
                      <a:pt x="444" y="2341"/>
                    </a:lnTo>
                    <a:lnTo>
                      <a:pt x="368" y="2524"/>
                    </a:lnTo>
                    <a:lnTo>
                      <a:pt x="276" y="2708"/>
                    </a:lnTo>
                    <a:lnTo>
                      <a:pt x="215" y="2906"/>
                    </a:lnTo>
                    <a:lnTo>
                      <a:pt x="154" y="3105"/>
                    </a:lnTo>
                    <a:lnTo>
                      <a:pt x="108" y="3289"/>
                    </a:lnTo>
                    <a:lnTo>
                      <a:pt x="62" y="3488"/>
                    </a:lnTo>
                    <a:lnTo>
                      <a:pt x="31" y="3686"/>
                    </a:lnTo>
                    <a:lnTo>
                      <a:pt x="16" y="3901"/>
                    </a:lnTo>
                    <a:lnTo>
                      <a:pt x="1" y="4099"/>
                    </a:lnTo>
                    <a:lnTo>
                      <a:pt x="1" y="4298"/>
                    </a:lnTo>
                    <a:lnTo>
                      <a:pt x="16" y="4497"/>
                    </a:lnTo>
                    <a:lnTo>
                      <a:pt x="31" y="4711"/>
                    </a:lnTo>
                    <a:lnTo>
                      <a:pt x="47" y="4910"/>
                    </a:lnTo>
                    <a:lnTo>
                      <a:pt x="93" y="5109"/>
                    </a:lnTo>
                    <a:lnTo>
                      <a:pt x="138" y="5308"/>
                    </a:lnTo>
                    <a:lnTo>
                      <a:pt x="200" y="5506"/>
                    </a:lnTo>
                    <a:lnTo>
                      <a:pt x="261" y="5690"/>
                    </a:lnTo>
                    <a:lnTo>
                      <a:pt x="337" y="5889"/>
                    </a:lnTo>
                    <a:lnTo>
                      <a:pt x="414" y="6072"/>
                    </a:lnTo>
                    <a:lnTo>
                      <a:pt x="521" y="6256"/>
                    </a:lnTo>
                    <a:lnTo>
                      <a:pt x="628" y="6439"/>
                    </a:lnTo>
                    <a:lnTo>
                      <a:pt x="735" y="6623"/>
                    </a:lnTo>
                    <a:lnTo>
                      <a:pt x="857" y="6791"/>
                    </a:lnTo>
                    <a:lnTo>
                      <a:pt x="995" y="6959"/>
                    </a:lnTo>
                    <a:lnTo>
                      <a:pt x="1133" y="7112"/>
                    </a:lnTo>
                    <a:lnTo>
                      <a:pt x="12129" y="18919"/>
                    </a:lnTo>
                    <a:lnTo>
                      <a:pt x="12389" y="19164"/>
                    </a:lnTo>
                    <a:lnTo>
                      <a:pt x="12679" y="19393"/>
                    </a:lnTo>
                    <a:lnTo>
                      <a:pt x="12970" y="19592"/>
                    </a:lnTo>
                    <a:lnTo>
                      <a:pt x="13276" y="19760"/>
                    </a:lnTo>
                    <a:lnTo>
                      <a:pt x="13597" y="19898"/>
                    </a:lnTo>
                    <a:lnTo>
                      <a:pt x="13918" y="20005"/>
                    </a:lnTo>
                    <a:lnTo>
                      <a:pt x="14255" y="20097"/>
                    </a:lnTo>
                    <a:lnTo>
                      <a:pt x="14606" y="20143"/>
                    </a:lnTo>
                    <a:lnTo>
                      <a:pt x="14943" y="20173"/>
                    </a:lnTo>
                    <a:lnTo>
                      <a:pt x="15295" y="20158"/>
                    </a:lnTo>
                    <a:lnTo>
                      <a:pt x="15646" y="20127"/>
                    </a:lnTo>
                    <a:lnTo>
                      <a:pt x="15983" y="20066"/>
                    </a:lnTo>
                    <a:lnTo>
                      <a:pt x="16319" y="19959"/>
                    </a:lnTo>
                    <a:lnTo>
                      <a:pt x="16656" y="19837"/>
                    </a:lnTo>
                    <a:lnTo>
                      <a:pt x="16977" y="19684"/>
                    </a:lnTo>
                    <a:lnTo>
                      <a:pt x="17283" y="19485"/>
                    </a:lnTo>
                    <a:lnTo>
                      <a:pt x="17466" y="19363"/>
                    </a:lnTo>
                    <a:lnTo>
                      <a:pt x="17635" y="19225"/>
                    </a:lnTo>
                    <a:lnTo>
                      <a:pt x="17803" y="19072"/>
                    </a:lnTo>
                    <a:lnTo>
                      <a:pt x="17956" y="18919"/>
                    </a:lnTo>
                    <a:lnTo>
                      <a:pt x="18109" y="18751"/>
                    </a:lnTo>
                    <a:lnTo>
                      <a:pt x="18246" y="18583"/>
                    </a:lnTo>
                    <a:lnTo>
                      <a:pt x="18369" y="18414"/>
                    </a:lnTo>
                    <a:lnTo>
                      <a:pt x="18476" y="18231"/>
                    </a:lnTo>
                    <a:lnTo>
                      <a:pt x="18583" y="18047"/>
                    </a:lnTo>
                    <a:lnTo>
                      <a:pt x="18675" y="17864"/>
                    </a:lnTo>
                    <a:lnTo>
                      <a:pt x="18766" y="17665"/>
                    </a:lnTo>
                    <a:lnTo>
                      <a:pt x="18843" y="17466"/>
                    </a:lnTo>
                    <a:lnTo>
                      <a:pt x="18904" y="17267"/>
                    </a:lnTo>
                    <a:lnTo>
                      <a:pt x="18950" y="17068"/>
                    </a:lnTo>
                    <a:lnTo>
                      <a:pt x="18996" y="16870"/>
                    </a:lnTo>
                    <a:lnTo>
                      <a:pt x="19026" y="16656"/>
                    </a:lnTo>
                    <a:lnTo>
                      <a:pt x="19042" y="16457"/>
                    </a:lnTo>
                    <a:lnTo>
                      <a:pt x="19057" y="16243"/>
                    </a:lnTo>
                    <a:lnTo>
                      <a:pt x="19057" y="16029"/>
                    </a:lnTo>
                    <a:lnTo>
                      <a:pt x="19042" y="15830"/>
                    </a:lnTo>
                    <a:lnTo>
                      <a:pt x="19011" y="15616"/>
                    </a:lnTo>
                    <a:lnTo>
                      <a:pt x="18980" y="15417"/>
                    </a:lnTo>
                    <a:lnTo>
                      <a:pt x="18935" y="15203"/>
                    </a:lnTo>
                    <a:lnTo>
                      <a:pt x="18889" y="15004"/>
                    </a:lnTo>
                    <a:lnTo>
                      <a:pt x="18812" y="14805"/>
                    </a:lnTo>
                    <a:lnTo>
                      <a:pt x="18736" y="14606"/>
                    </a:lnTo>
                    <a:lnTo>
                      <a:pt x="18644" y="14407"/>
                    </a:lnTo>
                    <a:lnTo>
                      <a:pt x="18552" y="14209"/>
                    </a:lnTo>
                    <a:lnTo>
                      <a:pt x="18430" y="14025"/>
                    </a:lnTo>
                    <a:lnTo>
                      <a:pt x="18308" y="13842"/>
                    </a:lnTo>
                    <a:lnTo>
                      <a:pt x="18185" y="13658"/>
                    </a:lnTo>
                    <a:lnTo>
                      <a:pt x="18032" y="13490"/>
                    </a:lnTo>
                    <a:lnTo>
                      <a:pt x="7418" y="1438"/>
                    </a:lnTo>
                    <a:lnTo>
                      <a:pt x="7265" y="1270"/>
                    </a:lnTo>
                    <a:lnTo>
                      <a:pt x="7097" y="1117"/>
                    </a:lnTo>
                    <a:lnTo>
                      <a:pt x="6944" y="964"/>
                    </a:lnTo>
                    <a:lnTo>
                      <a:pt x="6761" y="842"/>
                    </a:lnTo>
                    <a:lnTo>
                      <a:pt x="6592" y="719"/>
                    </a:lnTo>
                    <a:lnTo>
                      <a:pt x="6409" y="597"/>
                    </a:lnTo>
                    <a:lnTo>
                      <a:pt x="6225" y="490"/>
                    </a:lnTo>
                    <a:lnTo>
                      <a:pt x="6042" y="398"/>
                    </a:lnTo>
                    <a:lnTo>
                      <a:pt x="5843" y="322"/>
                    </a:lnTo>
                    <a:lnTo>
                      <a:pt x="5644" y="245"/>
                    </a:lnTo>
                    <a:lnTo>
                      <a:pt x="5445" y="169"/>
                    </a:lnTo>
                    <a:lnTo>
                      <a:pt x="5247" y="123"/>
                    </a:lnTo>
                    <a:lnTo>
                      <a:pt x="5048" y="77"/>
                    </a:lnTo>
                    <a:lnTo>
                      <a:pt x="4849" y="47"/>
                    </a:lnTo>
                    <a:lnTo>
                      <a:pt x="4635" y="16"/>
                    </a:lnTo>
                    <a:lnTo>
                      <a:pt x="4436"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2"/>
              <p:cNvSpPr/>
              <p:nvPr/>
            </p:nvSpPr>
            <p:spPr>
              <a:xfrm>
                <a:off x="5949975" y="4667700"/>
                <a:ext cx="1047275" cy="223700"/>
              </a:xfrm>
              <a:custGeom>
                <a:avLst/>
                <a:gdLst/>
                <a:ahLst/>
                <a:cxnLst/>
                <a:rect l="l" t="t" r="r" b="b"/>
                <a:pathLst>
                  <a:path w="41891" h="8948" extrusionOk="0">
                    <a:moveTo>
                      <a:pt x="4252" y="0"/>
                    </a:moveTo>
                    <a:lnTo>
                      <a:pt x="4023" y="16"/>
                    </a:lnTo>
                    <a:lnTo>
                      <a:pt x="3793" y="46"/>
                    </a:lnTo>
                    <a:lnTo>
                      <a:pt x="3579" y="77"/>
                    </a:lnTo>
                    <a:lnTo>
                      <a:pt x="3365" y="138"/>
                    </a:lnTo>
                    <a:lnTo>
                      <a:pt x="3151" y="199"/>
                    </a:lnTo>
                    <a:lnTo>
                      <a:pt x="2937" y="260"/>
                    </a:lnTo>
                    <a:lnTo>
                      <a:pt x="2738" y="352"/>
                    </a:lnTo>
                    <a:lnTo>
                      <a:pt x="2539" y="429"/>
                    </a:lnTo>
                    <a:lnTo>
                      <a:pt x="2341" y="536"/>
                    </a:lnTo>
                    <a:lnTo>
                      <a:pt x="2157" y="643"/>
                    </a:lnTo>
                    <a:lnTo>
                      <a:pt x="1974" y="750"/>
                    </a:lnTo>
                    <a:lnTo>
                      <a:pt x="1805" y="887"/>
                    </a:lnTo>
                    <a:lnTo>
                      <a:pt x="1637" y="1010"/>
                    </a:lnTo>
                    <a:lnTo>
                      <a:pt x="1469" y="1163"/>
                    </a:lnTo>
                    <a:lnTo>
                      <a:pt x="1316" y="1300"/>
                    </a:lnTo>
                    <a:lnTo>
                      <a:pt x="1163" y="1453"/>
                    </a:lnTo>
                    <a:lnTo>
                      <a:pt x="1025" y="1622"/>
                    </a:lnTo>
                    <a:lnTo>
                      <a:pt x="888" y="1790"/>
                    </a:lnTo>
                    <a:lnTo>
                      <a:pt x="765" y="1958"/>
                    </a:lnTo>
                    <a:lnTo>
                      <a:pt x="658" y="2142"/>
                    </a:lnTo>
                    <a:lnTo>
                      <a:pt x="551" y="2340"/>
                    </a:lnTo>
                    <a:lnTo>
                      <a:pt x="444" y="2524"/>
                    </a:lnTo>
                    <a:lnTo>
                      <a:pt x="352" y="2723"/>
                    </a:lnTo>
                    <a:lnTo>
                      <a:pt x="276" y="2921"/>
                    </a:lnTo>
                    <a:lnTo>
                      <a:pt x="199" y="3136"/>
                    </a:lnTo>
                    <a:lnTo>
                      <a:pt x="138" y="3350"/>
                    </a:lnTo>
                    <a:lnTo>
                      <a:pt x="92" y="3564"/>
                    </a:lnTo>
                    <a:lnTo>
                      <a:pt x="62" y="3778"/>
                    </a:lnTo>
                    <a:lnTo>
                      <a:pt x="31" y="4007"/>
                    </a:lnTo>
                    <a:lnTo>
                      <a:pt x="16" y="4237"/>
                    </a:lnTo>
                    <a:lnTo>
                      <a:pt x="1" y="4466"/>
                    </a:lnTo>
                    <a:lnTo>
                      <a:pt x="16" y="4696"/>
                    </a:lnTo>
                    <a:lnTo>
                      <a:pt x="31" y="4925"/>
                    </a:lnTo>
                    <a:lnTo>
                      <a:pt x="62" y="5154"/>
                    </a:lnTo>
                    <a:lnTo>
                      <a:pt x="92" y="5369"/>
                    </a:lnTo>
                    <a:lnTo>
                      <a:pt x="138" y="5583"/>
                    </a:lnTo>
                    <a:lnTo>
                      <a:pt x="199" y="5797"/>
                    </a:lnTo>
                    <a:lnTo>
                      <a:pt x="276" y="6011"/>
                    </a:lnTo>
                    <a:lnTo>
                      <a:pt x="352" y="6210"/>
                    </a:lnTo>
                    <a:lnTo>
                      <a:pt x="444" y="6408"/>
                    </a:lnTo>
                    <a:lnTo>
                      <a:pt x="551" y="6592"/>
                    </a:lnTo>
                    <a:lnTo>
                      <a:pt x="658" y="6791"/>
                    </a:lnTo>
                    <a:lnTo>
                      <a:pt x="765" y="6974"/>
                    </a:lnTo>
                    <a:lnTo>
                      <a:pt x="888" y="7143"/>
                    </a:lnTo>
                    <a:lnTo>
                      <a:pt x="1025" y="7311"/>
                    </a:lnTo>
                    <a:lnTo>
                      <a:pt x="1163" y="7479"/>
                    </a:lnTo>
                    <a:lnTo>
                      <a:pt x="1316" y="7632"/>
                    </a:lnTo>
                    <a:lnTo>
                      <a:pt x="1469" y="7785"/>
                    </a:lnTo>
                    <a:lnTo>
                      <a:pt x="1637" y="7923"/>
                    </a:lnTo>
                    <a:lnTo>
                      <a:pt x="1805" y="8045"/>
                    </a:lnTo>
                    <a:lnTo>
                      <a:pt x="1974" y="8183"/>
                    </a:lnTo>
                    <a:lnTo>
                      <a:pt x="2157" y="8290"/>
                    </a:lnTo>
                    <a:lnTo>
                      <a:pt x="2341" y="8397"/>
                    </a:lnTo>
                    <a:lnTo>
                      <a:pt x="2539" y="8504"/>
                    </a:lnTo>
                    <a:lnTo>
                      <a:pt x="2738" y="8595"/>
                    </a:lnTo>
                    <a:lnTo>
                      <a:pt x="2937" y="8672"/>
                    </a:lnTo>
                    <a:lnTo>
                      <a:pt x="3151" y="8733"/>
                    </a:lnTo>
                    <a:lnTo>
                      <a:pt x="3365" y="8794"/>
                    </a:lnTo>
                    <a:lnTo>
                      <a:pt x="3579" y="8855"/>
                    </a:lnTo>
                    <a:lnTo>
                      <a:pt x="3793" y="8886"/>
                    </a:lnTo>
                    <a:lnTo>
                      <a:pt x="4023" y="8917"/>
                    </a:lnTo>
                    <a:lnTo>
                      <a:pt x="4252" y="8932"/>
                    </a:lnTo>
                    <a:lnTo>
                      <a:pt x="4482" y="8947"/>
                    </a:lnTo>
                    <a:lnTo>
                      <a:pt x="37409" y="8947"/>
                    </a:lnTo>
                    <a:lnTo>
                      <a:pt x="37639" y="8932"/>
                    </a:lnTo>
                    <a:lnTo>
                      <a:pt x="37868" y="8917"/>
                    </a:lnTo>
                    <a:lnTo>
                      <a:pt x="38098" y="8886"/>
                    </a:lnTo>
                    <a:lnTo>
                      <a:pt x="38312" y="8855"/>
                    </a:lnTo>
                    <a:lnTo>
                      <a:pt x="38526" y="8794"/>
                    </a:lnTo>
                    <a:lnTo>
                      <a:pt x="38740" y="8733"/>
                    </a:lnTo>
                    <a:lnTo>
                      <a:pt x="38954" y="8672"/>
                    </a:lnTo>
                    <a:lnTo>
                      <a:pt x="39153" y="8595"/>
                    </a:lnTo>
                    <a:lnTo>
                      <a:pt x="39352" y="8504"/>
                    </a:lnTo>
                    <a:lnTo>
                      <a:pt x="39550" y="8397"/>
                    </a:lnTo>
                    <a:lnTo>
                      <a:pt x="39734" y="8290"/>
                    </a:lnTo>
                    <a:lnTo>
                      <a:pt x="39918" y="8183"/>
                    </a:lnTo>
                    <a:lnTo>
                      <a:pt x="40086" y="8045"/>
                    </a:lnTo>
                    <a:lnTo>
                      <a:pt x="40254" y="7923"/>
                    </a:lnTo>
                    <a:lnTo>
                      <a:pt x="40422" y="7785"/>
                    </a:lnTo>
                    <a:lnTo>
                      <a:pt x="40575" y="7632"/>
                    </a:lnTo>
                    <a:lnTo>
                      <a:pt x="40728" y="7479"/>
                    </a:lnTo>
                    <a:lnTo>
                      <a:pt x="40866" y="7311"/>
                    </a:lnTo>
                    <a:lnTo>
                      <a:pt x="41003" y="7143"/>
                    </a:lnTo>
                    <a:lnTo>
                      <a:pt x="41126" y="6974"/>
                    </a:lnTo>
                    <a:lnTo>
                      <a:pt x="41233" y="6791"/>
                    </a:lnTo>
                    <a:lnTo>
                      <a:pt x="41340" y="6592"/>
                    </a:lnTo>
                    <a:lnTo>
                      <a:pt x="41447" y="6408"/>
                    </a:lnTo>
                    <a:lnTo>
                      <a:pt x="41539" y="6210"/>
                    </a:lnTo>
                    <a:lnTo>
                      <a:pt x="41615" y="6011"/>
                    </a:lnTo>
                    <a:lnTo>
                      <a:pt x="41692" y="5797"/>
                    </a:lnTo>
                    <a:lnTo>
                      <a:pt x="41753" y="5583"/>
                    </a:lnTo>
                    <a:lnTo>
                      <a:pt x="41799" y="5369"/>
                    </a:lnTo>
                    <a:lnTo>
                      <a:pt x="41829" y="5154"/>
                    </a:lnTo>
                    <a:lnTo>
                      <a:pt x="41860" y="4925"/>
                    </a:lnTo>
                    <a:lnTo>
                      <a:pt x="41875" y="4696"/>
                    </a:lnTo>
                    <a:lnTo>
                      <a:pt x="41890" y="4466"/>
                    </a:lnTo>
                    <a:lnTo>
                      <a:pt x="41875" y="4237"/>
                    </a:lnTo>
                    <a:lnTo>
                      <a:pt x="41860" y="4007"/>
                    </a:lnTo>
                    <a:lnTo>
                      <a:pt x="41829" y="3778"/>
                    </a:lnTo>
                    <a:lnTo>
                      <a:pt x="41799" y="3564"/>
                    </a:lnTo>
                    <a:lnTo>
                      <a:pt x="41753" y="3350"/>
                    </a:lnTo>
                    <a:lnTo>
                      <a:pt x="41692" y="3136"/>
                    </a:lnTo>
                    <a:lnTo>
                      <a:pt x="41615" y="2921"/>
                    </a:lnTo>
                    <a:lnTo>
                      <a:pt x="41539" y="2723"/>
                    </a:lnTo>
                    <a:lnTo>
                      <a:pt x="41447" y="2524"/>
                    </a:lnTo>
                    <a:lnTo>
                      <a:pt x="41340" y="2340"/>
                    </a:lnTo>
                    <a:lnTo>
                      <a:pt x="41233" y="2142"/>
                    </a:lnTo>
                    <a:lnTo>
                      <a:pt x="41126" y="1958"/>
                    </a:lnTo>
                    <a:lnTo>
                      <a:pt x="41003" y="1790"/>
                    </a:lnTo>
                    <a:lnTo>
                      <a:pt x="40866" y="1622"/>
                    </a:lnTo>
                    <a:lnTo>
                      <a:pt x="40728" y="1453"/>
                    </a:lnTo>
                    <a:lnTo>
                      <a:pt x="40575" y="1300"/>
                    </a:lnTo>
                    <a:lnTo>
                      <a:pt x="40422" y="1163"/>
                    </a:lnTo>
                    <a:lnTo>
                      <a:pt x="40254" y="1010"/>
                    </a:lnTo>
                    <a:lnTo>
                      <a:pt x="40086" y="887"/>
                    </a:lnTo>
                    <a:lnTo>
                      <a:pt x="39918" y="750"/>
                    </a:lnTo>
                    <a:lnTo>
                      <a:pt x="39734" y="643"/>
                    </a:lnTo>
                    <a:lnTo>
                      <a:pt x="39550" y="536"/>
                    </a:lnTo>
                    <a:lnTo>
                      <a:pt x="39352" y="429"/>
                    </a:lnTo>
                    <a:lnTo>
                      <a:pt x="39153" y="352"/>
                    </a:lnTo>
                    <a:lnTo>
                      <a:pt x="38954" y="260"/>
                    </a:lnTo>
                    <a:lnTo>
                      <a:pt x="38740" y="199"/>
                    </a:lnTo>
                    <a:lnTo>
                      <a:pt x="38526" y="138"/>
                    </a:lnTo>
                    <a:lnTo>
                      <a:pt x="38312" y="77"/>
                    </a:lnTo>
                    <a:lnTo>
                      <a:pt x="38098" y="46"/>
                    </a:lnTo>
                    <a:lnTo>
                      <a:pt x="37868" y="16"/>
                    </a:lnTo>
                    <a:lnTo>
                      <a:pt x="37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2"/>
              <p:cNvSpPr/>
              <p:nvPr/>
            </p:nvSpPr>
            <p:spPr>
              <a:xfrm>
                <a:off x="6175175" y="4730400"/>
                <a:ext cx="99450" cy="97900"/>
              </a:xfrm>
              <a:custGeom>
                <a:avLst/>
                <a:gdLst/>
                <a:ahLst/>
                <a:cxnLst/>
                <a:rect l="l" t="t" r="r" b="b"/>
                <a:pathLst>
                  <a:path w="3978" h="3916" extrusionOk="0">
                    <a:moveTo>
                      <a:pt x="2677" y="1"/>
                    </a:moveTo>
                    <a:lnTo>
                      <a:pt x="1989" y="1561"/>
                    </a:lnTo>
                    <a:lnTo>
                      <a:pt x="1974" y="1561"/>
                    </a:lnTo>
                    <a:lnTo>
                      <a:pt x="1285" y="16"/>
                    </a:lnTo>
                    <a:lnTo>
                      <a:pt x="597" y="398"/>
                    </a:lnTo>
                    <a:lnTo>
                      <a:pt x="1652" y="1775"/>
                    </a:lnTo>
                    <a:lnTo>
                      <a:pt x="1652" y="1790"/>
                    </a:lnTo>
                    <a:lnTo>
                      <a:pt x="1" y="1576"/>
                    </a:lnTo>
                    <a:lnTo>
                      <a:pt x="1" y="2341"/>
                    </a:lnTo>
                    <a:lnTo>
                      <a:pt x="1668" y="2126"/>
                    </a:lnTo>
                    <a:lnTo>
                      <a:pt x="1668" y="2142"/>
                    </a:lnTo>
                    <a:lnTo>
                      <a:pt x="597" y="3518"/>
                    </a:lnTo>
                    <a:lnTo>
                      <a:pt x="1239" y="3916"/>
                    </a:lnTo>
                    <a:lnTo>
                      <a:pt x="1958" y="2341"/>
                    </a:lnTo>
                    <a:lnTo>
                      <a:pt x="1989" y="2341"/>
                    </a:lnTo>
                    <a:lnTo>
                      <a:pt x="2662" y="3900"/>
                    </a:lnTo>
                    <a:lnTo>
                      <a:pt x="3365" y="3503"/>
                    </a:lnTo>
                    <a:lnTo>
                      <a:pt x="2279" y="2157"/>
                    </a:lnTo>
                    <a:lnTo>
                      <a:pt x="2279" y="2142"/>
                    </a:lnTo>
                    <a:lnTo>
                      <a:pt x="3977" y="2341"/>
                    </a:lnTo>
                    <a:lnTo>
                      <a:pt x="3977" y="1576"/>
                    </a:lnTo>
                    <a:lnTo>
                      <a:pt x="2279" y="1805"/>
                    </a:lnTo>
                    <a:lnTo>
                      <a:pt x="2279" y="1775"/>
                    </a:lnTo>
                    <a:lnTo>
                      <a:pt x="3350" y="383"/>
                    </a:lnTo>
                    <a:lnTo>
                      <a:pt x="267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2"/>
              <p:cNvSpPr/>
              <p:nvPr/>
            </p:nvSpPr>
            <p:spPr>
              <a:xfrm>
                <a:off x="6352200" y="4730400"/>
                <a:ext cx="99050" cy="97900"/>
              </a:xfrm>
              <a:custGeom>
                <a:avLst/>
                <a:gdLst/>
                <a:ahLst/>
                <a:cxnLst/>
                <a:rect l="l" t="t" r="r" b="b"/>
                <a:pathLst>
                  <a:path w="3962" h="3916" extrusionOk="0">
                    <a:moveTo>
                      <a:pt x="2662" y="1"/>
                    </a:moveTo>
                    <a:lnTo>
                      <a:pt x="1989" y="1561"/>
                    </a:lnTo>
                    <a:lnTo>
                      <a:pt x="1958" y="1561"/>
                    </a:lnTo>
                    <a:lnTo>
                      <a:pt x="1270" y="16"/>
                    </a:lnTo>
                    <a:lnTo>
                      <a:pt x="582" y="398"/>
                    </a:lnTo>
                    <a:lnTo>
                      <a:pt x="1637" y="1775"/>
                    </a:lnTo>
                    <a:lnTo>
                      <a:pt x="1637" y="1790"/>
                    </a:lnTo>
                    <a:lnTo>
                      <a:pt x="1" y="1576"/>
                    </a:lnTo>
                    <a:lnTo>
                      <a:pt x="1" y="2341"/>
                    </a:lnTo>
                    <a:lnTo>
                      <a:pt x="1652" y="2126"/>
                    </a:lnTo>
                    <a:lnTo>
                      <a:pt x="1652" y="2142"/>
                    </a:lnTo>
                    <a:lnTo>
                      <a:pt x="582" y="3518"/>
                    </a:lnTo>
                    <a:lnTo>
                      <a:pt x="1224" y="3916"/>
                    </a:lnTo>
                    <a:lnTo>
                      <a:pt x="1943" y="2341"/>
                    </a:lnTo>
                    <a:lnTo>
                      <a:pt x="1974" y="2341"/>
                    </a:lnTo>
                    <a:lnTo>
                      <a:pt x="2647" y="3900"/>
                    </a:lnTo>
                    <a:lnTo>
                      <a:pt x="3350" y="3503"/>
                    </a:lnTo>
                    <a:lnTo>
                      <a:pt x="2279" y="2157"/>
                    </a:lnTo>
                    <a:lnTo>
                      <a:pt x="2279" y="2142"/>
                    </a:lnTo>
                    <a:lnTo>
                      <a:pt x="3962" y="2341"/>
                    </a:lnTo>
                    <a:lnTo>
                      <a:pt x="3962" y="1576"/>
                    </a:lnTo>
                    <a:lnTo>
                      <a:pt x="2279" y="1805"/>
                    </a:lnTo>
                    <a:lnTo>
                      <a:pt x="2279" y="1775"/>
                    </a:lnTo>
                    <a:lnTo>
                      <a:pt x="3335" y="383"/>
                    </a:lnTo>
                    <a:lnTo>
                      <a:pt x="2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2"/>
              <p:cNvSpPr/>
              <p:nvPr/>
            </p:nvSpPr>
            <p:spPr>
              <a:xfrm>
                <a:off x="6528850" y="4730400"/>
                <a:ext cx="99050" cy="97900"/>
              </a:xfrm>
              <a:custGeom>
                <a:avLst/>
                <a:gdLst/>
                <a:ahLst/>
                <a:cxnLst/>
                <a:rect l="l" t="t" r="r" b="b"/>
                <a:pathLst>
                  <a:path w="3962" h="3916" extrusionOk="0">
                    <a:moveTo>
                      <a:pt x="2662" y="1"/>
                    </a:moveTo>
                    <a:lnTo>
                      <a:pt x="1989" y="1561"/>
                    </a:lnTo>
                    <a:lnTo>
                      <a:pt x="1958" y="1561"/>
                    </a:lnTo>
                    <a:lnTo>
                      <a:pt x="1270" y="16"/>
                    </a:lnTo>
                    <a:lnTo>
                      <a:pt x="582" y="398"/>
                    </a:lnTo>
                    <a:lnTo>
                      <a:pt x="1637" y="1775"/>
                    </a:lnTo>
                    <a:lnTo>
                      <a:pt x="1637" y="1790"/>
                    </a:lnTo>
                    <a:lnTo>
                      <a:pt x="0" y="1576"/>
                    </a:lnTo>
                    <a:lnTo>
                      <a:pt x="0" y="2341"/>
                    </a:lnTo>
                    <a:lnTo>
                      <a:pt x="1652" y="2126"/>
                    </a:lnTo>
                    <a:lnTo>
                      <a:pt x="1652" y="2142"/>
                    </a:lnTo>
                    <a:lnTo>
                      <a:pt x="582" y="3518"/>
                    </a:lnTo>
                    <a:lnTo>
                      <a:pt x="1224" y="3916"/>
                    </a:lnTo>
                    <a:lnTo>
                      <a:pt x="1943" y="2341"/>
                    </a:lnTo>
                    <a:lnTo>
                      <a:pt x="1973" y="2341"/>
                    </a:lnTo>
                    <a:lnTo>
                      <a:pt x="2646" y="3900"/>
                    </a:lnTo>
                    <a:lnTo>
                      <a:pt x="3350" y="3503"/>
                    </a:lnTo>
                    <a:lnTo>
                      <a:pt x="2279" y="2157"/>
                    </a:lnTo>
                    <a:lnTo>
                      <a:pt x="2279" y="2142"/>
                    </a:lnTo>
                    <a:lnTo>
                      <a:pt x="3962" y="2341"/>
                    </a:lnTo>
                    <a:lnTo>
                      <a:pt x="3962" y="1576"/>
                    </a:lnTo>
                    <a:lnTo>
                      <a:pt x="2279" y="1805"/>
                    </a:lnTo>
                    <a:lnTo>
                      <a:pt x="2279" y="1775"/>
                    </a:lnTo>
                    <a:lnTo>
                      <a:pt x="3335" y="383"/>
                    </a:lnTo>
                    <a:lnTo>
                      <a:pt x="2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2"/>
              <p:cNvSpPr/>
              <p:nvPr/>
            </p:nvSpPr>
            <p:spPr>
              <a:xfrm>
                <a:off x="6705500" y="4730400"/>
                <a:ext cx="99050" cy="97900"/>
              </a:xfrm>
              <a:custGeom>
                <a:avLst/>
                <a:gdLst/>
                <a:ahLst/>
                <a:cxnLst/>
                <a:rect l="l" t="t" r="r" b="b"/>
                <a:pathLst>
                  <a:path w="3962" h="3916" extrusionOk="0">
                    <a:moveTo>
                      <a:pt x="2661" y="1"/>
                    </a:moveTo>
                    <a:lnTo>
                      <a:pt x="1988" y="1561"/>
                    </a:lnTo>
                    <a:lnTo>
                      <a:pt x="1958" y="1561"/>
                    </a:lnTo>
                    <a:lnTo>
                      <a:pt x="1270" y="16"/>
                    </a:lnTo>
                    <a:lnTo>
                      <a:pt x="581" y="398"/>
                    </a:lnTo>
                    <a:lnTo>
                      <a:pt x="1637" y="1775"/>
                    </a:lnTo>
                    <a:lnTo>
                      <a:pt x="1637" y="1790"/>
                    </a:lnTo>
                    <a:lnTo>
                      <a:pt x="0" y="1576"/>
                    </a:lnTo>
                    <a:lnTo>
                      <a:pt x="0" y="2341"/>
                    </a:lnTo>
                    <a:lnTo>
                      <a:pt x="1652" y="2126"/>
                    </a:lnTo>
                    <a:lnTo>
                      <a:pt x="1652" y="2142"/>
                    </a:lnTo>
                    <a:lnTo>
                      <a:pt x="581" y="3518"/>
                    </a:lnTo>
                    <a:lnTo>
                      <a:pt x="1224" y="3916"/>
                    </a:lnTo>
                    <a:lnTo>
                      <a:pt x="1943" y="2341"/>
                    </a:lnTo>
                    <a:lnTo>
                      <a:pt x="1973" y="2341"/>
                    </a:lnTo>
                    <a:lnTo>
                      <a:pt x="2646" y="3900"/>
                    </a:lnTo>
                    <a:lnTo>
                      <a:pt x="3350" y="3503"/>
                    </a:lnTo>
                    <a:lnTo>
                      <a:pt x="2279" y="2157"/>
                    </a:lnTo>
                    <a:lnTo>
                      <a:pt x="2279" y="2142"/>
                    </a:lnTo>
                    <a:lnTo>
                      <a:pt x="3961" y="2341"/>
                    </a:lnTo>
                    <a:lnTo>
                      <a:pt x="3961" y="1576"/>
                    </a:lnTo>
                    <a:lnTo>
                      <a:pt x="2279" y="1805"/>
                    </a:lnTo>
                    <a:lnTo>
                      <a:pt x="2279" y="1775"/>
                    </a:lnTo>
                    <a:lnTo>
                      <a:pt x="3334" y="383"/>
                    </a:lnTo>
                    <a:lnTo>
                      <a:pt x="266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2"/>
              <p:cNvSpPr/>
              <p:nvPr/>
            </p:nvSpPr>
            <p:spPr>
              <a:xfrm>
                <a:off x="6409550" y="4563700"/>
                <a:ext cx="182400" cy="211850"/>
              </a:xfrm>
              <a:custGeom>
                <a:avLst/>
                <a:gdLst/>
                <a:ahLst/>
                <a:cxnLst/>
                <a:rect l="l" t="t" r="r" b="b"/>
                <a:pathLst>
                  <a:path w="7296" h="8474" extrusionOk="0">
                    <a:moveTo>
                      <a:pt x="6225" y="0"/>
                    </a:moveTo>
                    <a:lnTo>
                      <a:pt x="873" y="1209"/>
                    </a:lnTo>
                    <a:lnTo>
                      <a:pt x="31" y="3793"/>
                    </a:lnTo>
                    <a:lnTo>
                      <a:pt x="1" y="3916"/>
                    </a:lnTo>
                    <a:lnTo>
                      <a:pt x="1" y="4053"/>
                    </a:lnTo>
                    <a:lnTo>
                      <a:pt x="1" y="4176"/>
                    </a:lnTo>
                    <a:lnTo>
                      <a:pt x="31" y="4313"/>
                    </a:lnTo>
                    <a:lnTo>
                      <a:pt x="77" y="4420"/>
                    </a:lnTo>
                    <a:lnTo>
                      <a:pt x="154" y="4543"/>
                    </a:lnTo>
                    <a:lnTo>
                      <a:pt x="230" y="4634"/>
                    </a:lnTo>
                    <a:lnTo>
                      <a:pt x="337" y="4726"/>
                    </a:lnTo>
                    <a:lnTo>
                      <a:pt x="414" y="4772"/>
                    </a:lnTo>
                    <a:lnTo>
                      <a:pt x="490" y="4818"/>
                    </a:lnTo>
                    <a:lnTo>
                      <a:pt x="582" y="4849"/>
                    </a:lnTo>
                    <a:lnTo>
                      <a:pt x="658" y="4864"/>
                    </a:lnTo>
                    <a:lnTo>
                      <a:pt x="827" y="4879"/>
                    </a:lnTo>
                    <a:lnTo>
                      <a:pt x="995" y="4864"/>
                    </a:lnTo>
                    <a:lnTo>
                      <a:pt x="1163" y="4818"/>
                    </a:lnTo>
                    <a:lnTo>
                      <a:pt x="1301" y="4742"/>
                    </a:lnTo>
                    <a:lnTo>
                      <a:pt x="1377" y="4680"/>
                    </a:lnTo>
                    <a:lnTo>
                      <a:pt x="1438" y="4619"/>
                    </a:lnTo>
                    <a:lnTo>
                      <a:pt x="1500" y="4558"/>
                    </a:lnTo>
                    <a:lnTo>
                      <a:pt x="1545" y="4482"/>
                    </a:lnTo>
                    <a:lnTo>
                      <a:pt x="1744" y="4130"/>
                    </a:lnTo>
                    <a:lnTo>
                      <a:pt x="1836" y="4191"/>
                    </a:lnTo>
                    <a:lnTo>
                      <a:pt x="1928" y="4252"/>
                    </a:lnTo>
                    <a:lnTo>
                      <a:pt x="2004" y="4329"/>
                    </a:lnTo>
                    <a:lnTo>
                      <a:pt x="2096" y="4420"/>
                    </a:lnTo>
                    <a:lnTo>
                      <a:pt x="2173" y="4527"/>
                    </a:lnTo>
                    <a:lnTo>
                      <a:pt x="2249" y="4665"/>
                    </a:lnTo>
                    <a:lnTo>
                      <a:pt x="2310" y="4818"/>
                    </a:lnTo>
                    <a:lnTo>
                      <a:pt x="2371" y="4986"/>
                    </a:lnTo>
                    <a:lnTo>
                      <a:pt x="2417" y="5185"/>
                    </a:lnTo>
                    <a:lnTo>
                      <a:pt x="2433" y="5399"/>
                    </a:lnTo>
                    <a:lnTo>
                      <a:pt x="2448" y="5644"/>
                    </a:lnTo>
                    <a:lnTo>
                      <a:pt x="2433" y="5934"/>
                    </a:lnTo>
                    <a:lnTo>
                      <a:pt x="2402" y="6240"/>
                    </a:lnTo>
                    <a:lnTo>
                      <a:pt x="2356" y="6577"/>
                    </a:lnTo>
                    <a:lnTo>
                      <a:pt x="2264" y="6959"/>
                    </a:lnTo>
                    <a:lnTo>
                      <a:pt x="2157" y="7372"/>
                    </a:lnTo>
                    <a:lnTo>
                      <a:pt x="2142" y="7510"/>
                    </a:lnTo>
                    <a:lnTo>
                      <a:pt x="2142" y="7647"/>
                    </a:lnTo>
                    <a:lnTo>
                      <a:pt x="2173" y="7785"/>
                    </a:lnTo>
                    <a:lnTo>
                      <a:pt x="2218" y="7923"/>
                    </a:lnTo>
                    <a:lnTo>
                      <a:pt x="2310" y="8030"/>
                    </a:lnTo>
                    <a:lnTo>
                      <a:pt x="2402" y="8137"/>
                    </a:lnTo>
                    <a:lnTo>
                      <a:pt x="2524" y="8213"/>
                    </a:lnTo>
                    <a:lnTo>
                      <a:pt x="2662" y="8259"/>
                    </a:lnTo>
                    <a:lnTo>
                      <a:pt x="2769" y="8290"/>
                    </a:lnTo>
                    <a:lnTo>
                      <a:pt x="2891" y="8290"/>
                    </a:lnTo>
                    <a:lnTo>
                      <a:pt x="2998" y="8274"/>
                    </a:lnTo>
                    <a:lnTo>
                      <a:pt x="3105" y="8244"/>
                    </a:lnTo>
                    <a:lnTo>
                      <a:pt x="3197" y="8198"/>
                    </a:lnTo>
                    <a:lnTo>
                      <a:pt x="3289" y="8152"/>
                    </a:lnTo>
                    <a:lnTo>
                      <a:pt x="3381" y="8076"/>
                    </a:lnTo>
                    <a:lnTo>
                      <a:pt x="3442" y="7999"/>
                    </a:lnTo>
                    <a:lnTo>
                      <a:pt x="3472" y="7953"/>
                    </a:lnTo>
                    <a:lnTo>
                      <a:pt x="3503" y="8045"/>
                    </a:lnTo>
                    <a:lnTo>
                      <a:pt x="3534" y="8121"/>
                    </a:lnTo>
                    <a:lnTo>
                      <a:pt x="3595" y="8198"/>
                    </a:lnTo>
                    <a:lnTo>
                      <a:pt x="3656" y="8259"/>
                    </a:lnTo>
                    <a:lnTo>
                      <a:pt x="3717" y="8320"/>
                    </a:lnTo>
                    <a:lnTo>
                      <a:pt x="3794" y="8366"/>
                    </a:lnTo>
                    <a:lnTo>
                      <a:pt x="3870" y="8412"/>
                    </a:lnTo>
                    <a:lnTo>
                      <a:pt x="3962" y="8443"/>
                    </a:lnTo>
                    <a:lnTo>
                      <a:pt x="4069" y="8458"/>
                    </a:lnTo>
                    <a:lnTo>
                      <a:pt x="4191" y="8473"/>
                    </a:lnTo>
                    <a:lnTo>
                      <a:pt x="4298" y="8458"/>
                    </a:lnTo>
                    <a:lnTo>
                      <a:pt x="4405" y="8427"/>
                    </a:lnTo>
                    <a:lnTo>
                      <a:pt x="4497" y="8381"/>
                    </a:lnTo>
                    <a:lnTo>
                      <a:pt x="4589" y="8320"/>
                    </a:lnTo>
                    <a:lnTo>
                      <a:pt x="4681" y="8259"/>
                    </a:lnTo>
                    <a:lnTo>
                      <a:pt x="4742" y="8167"/>
                    </a:lnTo>
                    <a:lnTo>
                      <a:pt x="4803" y="8076"/>
                    </a:lnTo>
                    <a:lnTo>
                      <a:pt x="4880" y="8137"/>
                    </a:lnTo>
                    <a:lnTo>
                      <a:pt x="4941" y="8183"/>
                    </a:lnTo>
                    <a:lnTo>
                      <a:pt x="5032" y="8229"/>
                    </a:lnTo>
                    <a:lnTo>
                      <a:pt x="5124" y="8259"/>
                    </a:lnTo>
                    <a:lnTo>
                      <a:pt x="5231" y="8274"/>
                    </a:lnTo>
                    <a:lnTo>
                      <a:pt x="5338" y="8290"/>
                    </a:lnTo>
                    <a:lnTo>
                      <a:pt x="5445" y="8274"/>
                    </a:lnTo>
                    <a:lnTo>
                      <a:pt x="5552" y="8244"/>
                    </a:lnTo>
                    <a:lnTo>
                      <a:pt x="5660" y="8198"/>
                    </a:lnTo>
                    <a:lnTo>
                      <a:pt x="5751" y="8137"/>
                    </a:lnTo>
                    <a:lnTo>
                      <a:pt x="5828" y="8076"/>
                    </a:lnTo>
                    <a:lnTo>
                      <a:pt x="5904" y="7984"/>
                    </a:lnTo>
                    <a:lnTo>
                      <a:pt x="5965" y="7877"/>
                    </a:lnTo>
                    <a:lnTo>
                      <a:pt x="6011" y="7754"/>
                    </a:lnTo>
                    <a:lnTo>
                      <a:pt x="6042" y="7663"/>
                    </a:lnTo>
                    <a:lnTo>
                      <a:pt x="6072" y="7678"/>
                    </a:lnTo>
                    <a:lnTo>
                      <a:pt x="6180" y="7709"/>
                    </a:lnTo>
                    <a:lnTo>
                      <a:pt x="6302" y="7709"/>
                    </a:lnTo>
                    <a:lnTo>
                      <a:pt x="6409" y="7693"/>
                    </a:lnTo>
                    <a:lnTo>
                      <a:pt x="6516" y="7663"/>
                    </a:lnTo>
                    <a:lnTo>
                      <a:pt x="6608" y="7632"/>
                    </a:lnTo>
                    <a:lnTo>
                      <a:pt x="6699" y="7571"/>
                    </a:lnTo>
                    <a:lnTo>
                      <a:pt x="6791" y="7494"/>
                    </a:lnTo>
                    <a:lnTo>
                      <a:pt x="6852" y="7418"/>
                    </a:lnTo>
                    <a:lnTo>
                      <a:pt x="6929" y="7311"/>
                    </a:lnTo>
                    <a:lnTo>
                      <a:pt x="6975" y="7189"/>
                    </a:lnTo>
                    <a:lnTo>
                      <a:pt x="7097" y="6714"/>
                    </a:lnTo>
                    <a:lnTo>
                      <a:pt x="7189" y="6271"/>
                    </a:lnTo>
                    <a:lnTo>
                      <a:pt x="7250" y="5843"/>
                    </a:lnTo>
                    <a:lnTo>
                      <a:pt x="7281" y="5430"/>
                    </a:lnTo>
                    <a:lnTo>
                      <a:pt x="7296" y="5430"/>
                    </a:lnTo>
                    <a:lnTo>
                      <a:pt x="7296" y="5414"/>
                    </a:lnTo>
                    <a:lnTo>
                      <a:pt x="7296" y="5047"/>
                    </a:lnTo>
                    <a:lnTo>
                      <a:pt x="7281" y="4696"/>
                    </a:lnTo>
                    <a:lnTo>
                      <a:pt x="7265" y="4252"/>
                    </a:lnTo>
                    <a:lnTo>
                      <a:pt x="7219" y="3717"/>
                    </a:lnTo>
                    <a:lnTo>
                      <a:pt x="7143" y="3136"/>
                    </a:lnTo>
                    <a:lnTo>
                      <a:pt x="7051" y="2524"/>
                    </a:lnTo>
                    <a:lnTo>
                      <a:pt x="6990" y="2203"/>
                    </a:lnTo>
                    <a:lnTo>
                      <a:pt x="6914" y="1882"/>
                    </a:lnTo>
                    <a:lnTo>
                      <a:pt x="6822" y="1560"/>
                    </a:lnTo>
                    <a:lnTo>
                      <a:pt x="6730" y="1239"/>
                    </a:lnTo>
                    <a:lnTo>
                      <a:pt x="6623" y="918"/>
                    </a:lnTo>
                    <a:lnTo>
                      <a:pt x="6501" y="597"/>
                    </a:lnTo>
                    <a:lnTo>
                      <a:pt x="6363" y="291"/>
                    </a:lnTo>
                    <a:lnTo>
                      <a:pt x="6225" y="0"/>
                    </a:lnTo>
                    <a:close/>
                  </a:path>
                </a:pathLst>
              </a:custGeom>
              <a:solidFill>
                <a:srgbClr val="CB7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2"/>
              <p:cNvSpPr/>
              <p:nvPr/>
            </p:nvSpPr>
            <p:spPr>
              <a:xfrm>
                <a:off x="6394275" y="4666925"/>
                <a:ext cx="58900" cy="32925"/>
              </a:xfrm>
              <a:custGeom>
                <a:avLst/>
                <a:gdLst/>
                <a:ahLst/>
                <a:cxnLst/>
                <a:rect l="l" t="t" r="r" b="b"/>
                <a:pathLst>
                  <a:path w="2356" h="1317" extrusionOk="0">
                    <a:moveTo>
                      <a:pt x="2355" y="1"/>
                    </a:moveTo>
                    <a:lnTo>
                      <a:pt x="0" y="31"/>
                    </a:lnTo>
                    <a:lnTo>
                      <a:pt x="168" y="1316"/>
                    </a:lnTo>
                    <a:lnTo>
                      <a:pt x="2355" y="1316"/>
                    </a:lnTo>
                    <a:lnTo>
                      <a:pt x="2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2"/>
              <p:cNvSpPr/>
              <p:nvPr/>
            </p:nvSpPr>
            <p:spPr>
              <a:xfrm>
                <a:off x="6378200" y="4155350"/>
                <a:ext cx="211850" cy="442400"/>
              </a:xfrm>
              <a:custGeom>
                <a:avLst/>
                <a:gdLst/>
                <a:ahLst/>
                <a:cxnLst/>
                <a:rect l="l" t="t" r="r" b="b"/>
                <a:pathLst>
                  <a:path w="8474" h="17696" extrusionOk="0">
                    <a:moveTo>
                      <a:pt x="4038" y="1"/>
                    </a:moveTo>
                    <a:lnTo>
                      <a:pt x="3824" y="16"/>
                    </a:lnTo>
                    <a:lnTo>
                      <a:pt x="3595" y="31"/>
                    </a:lnTo>
                    <a:lnTo>
                      <a:pt x="3381" y="62"/>
                    </a:lnTo>
                    <a:lnTo>
                      <a:pt x="3167" y="92"/>
                    </a:lnTo>
                    <a:lnTo>
                      <a:pt x="2952" y="138"/>
                    </a:lnTo>
                    <a:lnTo>
                      <a:pt x="2754" y="200"/>
                    </a:lnTo>
                    <a:lnTo>
                      <a:pt x="2555" y="276"/>
                    </a:lnTo>
                    <a:lnTo>
                      <a:pt x="2356" y="368"/>
                    </a:lnTo>
                    <a:lnTo>
                      <a:pt x="2172" y="460"/>
                    </a:lnTo>
                    <a:lnTo>
                      <a:pt x="1989" y="551"/>
                    </a:lnTo>
                    <a:lnTo>
                      <a:pt x="1805" y="658"/>
                    </a:lnTo>
                    <a:lnTo>
                      <a:pt x="1637" y="781"/>
                    </a:lnTo>
                    <a:lnTo>
                      <a:pt x="1469" y="918"/>
                    </a:lnTo>
                    <a:lnTo>
                      <a:pt x="1316" y="1056"/>
                    </a:lnTo>
                    <a:lnTo>
                      <a:pt x="1163" y="1194"/>
                    </a:lnTo>
                    <a:lnTo>
                      <a:pt x="1025" y="1347"/>
                    </a:lnTo>
                    <a:lnTo>
                      <a:pt x="888" y="1500"/>
                    </a:lnTo>
                    <a:lnTo>
                      <a:pt x="750" y="1668"/>
                    </a:lnTo>
                    <a:lnTo>
                      <a:pt x="643" y="1836"/>
                    </a:lnTo>
                    <a:lnTo>
                      <a:pt x="536" y="2020"/>
                    </a:lnTo>
                    <a:lnTo>
                      <a:pt x="429" y="2203"/>
                    </a:lnTo>
                    <a:lnTo>
                      <a:pt x="337" y="2402"/>
                    </a:lnTo>
                    <a:lnTo>
                      <a:pt x="261" y="2585"/>
                    </a:lnTo>
                    <a:lnTo>
                      <a:pt x="184" y="2799"/>
                    </a:lnTo>
                    <a:lnTo>
                      <a:pt x="123" y="2998"/>
                    </a:lnTo>
                    <a:lnTo>
                      <a:pt x="77" y="3212"/>
                    </a:lnTo>
                    <a:lnTo>
                      <a:pt x="47" y="3427"/>
                    </a:lnTo>
                    <a:lnTo>
                      <a:pt x="16" y="3641"/>
                    </a:lnTo>
                    <a:lnTo>
                      <a:pt x="1" y="3855"/>
                    </a:lnTo>
                    <a:lnTo>
                      <a:pt x="1" y="4084"/>
                    </a:lnTo>
                    <a:lnTo>
                      <a:pt x="16" y="4314"/>
                    </a:lnTo>
                    <a:lnTo>
                      <a:pt x="796" y="17696"/>
                    </a:lnTo>
                    <a:lnTo>
                      <a:pt x="8473" y="16839"/>
                    </a:lnTo>
                    <a:lnTo>
                      <a:pt x="7999" y="3610"/>
                    </a:lnTo>
                    <a:lnTo>
                      <a:pt x="7938" y="3258"/>
                    </a:lnTo>
                    <a:lnTo>
                      <a:pt x="7862" y="2907"/>
                    </a:lnTo>
                    <a:lnTo>
                      <a:pt x="7755" y="2570"/>
                    </a:lnTo>
                    <a:lnTo>
                      <a:pt x="7602" y="2249"/>
                    </a:lnTo>
                    <a:lnTo>
                      <a:pt x="7434" y="1943"/>
                    </a:lnTo>
                    <a:lnTo>
                      <a:pt x="7250" y="1652"/>
                    </a:lnTo>
                    <a:lnTo>
                      <a:pt x="7036" y="1377"/>
                    </a:lnTo>
                    <a:lnTo>
                      <a:pt x="6791" y="1132"/>
                    </a:lnTo>
                    <a:lnTo>
                      <a:pt x="6531" y="903"/>
                    </a:lnTo>
                    <a:lnTo>
                      <a:pt x="6256" y="689"/>
                    </a:lnTo>
                    <a:lnTo>
                      <a:pt x="5965" y="521"/>
                    </a:lnTo>
                    <a:lnTo>
                      <a:pt x="5644" y="352"/>
                    </a:lnTo>
                    <a:lnTo>
                      <a:pt x="5323" y="230"/>
                    </a:lnTo>
                    <a:lnTo>
                      <a:pt x="4986" y="123"/>
                    </a:lnTo>
                    <a:lnTo>
                      <a:pt x="4635" y="62"/>
                    </a:lnTo>
                    <a:lnTo>
                      <a:pt x="4268" y="16"/>
                    </a:lnTo>
                    <a:lnTo>
                      <a:pt x="4038"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2"/>
              <p:cNvSpPr/>
              <p:nvPr/>
            </p:nvSpPr>
            <p:spPr>
              <a:xfrm>
                <a:off x="5918250" y="3865150"/>
                <a:ext cx="441625" cy="571625"/>
              </a:xfrm>
              <a:custGeom>
                <a:avLst/>
                <a:gdLst/>
                <a:ahLst/>
                <a:cxnLst/>
                <a:rect l="l" t="t" r="r" b="b"/>
                <a:pathLst>
                  <a:path w="17665" h="22865" extrusionOk="0">
                    <a:moveTo>
                      <a:pt x="9666" y="1"/>
                    </a:moveTo>
                    <a:lnTo>
                      <a:pt x="3258" y="2494"/>
                    </a:lnTo>
                    <a:lnTo>
                      <a:pt x="0" y="9605"/>
                    </a:lnTo>
                    <a:lnTo>
                      <a:pt x="3273" y="20601"/>
                    </a:lnTo>
                    <a:lnTo>
                      <a:pt x="17665" y="22865"/>
                    </a:lnTo>
                    <a:lnTo>
                      <a:pt x="14315" y="5583"/>
                    </a:lnTo>
                    <a:lnTo>
                      <a:pt x="14269" y="5247"/>
                    </a:lnTo>
                    <a:lnTo>
                      <a:pt x="14208" y="4910"/>
                    </a:lnTo>
                    <a:lnTo>
                      <a:pt x="14116" y="4589"/>
                    </a:lnTo>
                    <a:lnTo>
                      <a:pt x="14009" y="4283"/>
                    </a:lnTo>
                    <a:lnTo>
                      <a:pt x="13887" y="3992"/>
                    </a:lnTo>
                    <a:lnTo>
                      <a:pt x="13749" y="3702"/>
                    </a:lnTo>
                    <a:lnTo>
                      <a:pt x="13596" y="3427"/>
                    </a:lnTo>
                    <a:lnTo>
                      <a:pt x="13428" y="3151"/>
                    </a:lnTo>
                    <a:lnTo>
                      <a:pt x="13260" y="2907"/>
                    </a:lnTo>
                    <a:lnTo>
                      <a:pt x="13076" y="2662"/>
                    </a:lnTo>
                    <a:lnTo>
                      <a:pt x="12878" y="2417"/>
                    </a:lnTo>
                    <a:lnTo>
                      <a:pt x="12679" y="2203"/>
                    </a:lnTo>
                    <a:lnTo>
                      <a:pt x="12480" y="1989"/>
                    </a:lnTo>
                    <a:lnTo>
                      <a:pt x="12266" y="1775"/>
                    </a:lnTo>
                    <a:lnTo>
                      <a:pt x="11853" y="1408"/>
                    </a:lnTo>
                    <a:lnTo>
                      <a:pt x="11440" y="1071"/>
                    </a:lnTo>
                    <a:lnTo>
                      <a:pt x="11042" y="796"/>
                    </a:lnTo>
                    <a:lnTo>
                      <a:pt x="10675" y="551"/>
                    </a:lnTo>
                    <a:lnTo>
                      <a:pt x="10339" y="353"/>
                    </a:lnTo>
                    <a:lnTo>
                      <a:pt x="10064" y="200"/>
                    </a:lnTo>
                    <a:lnTo>
                      <a:pt x="9849" y="77"/>
                    </a:lnTo>
                    <a:lnTo>
                      <a:pt x="9666"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2"/>
              <p:cNvSpPr/>
              <p:nvPr/>
            </p:nvSpPr>
            <p:spPr>
              <a:xfrm>
                <a:off x="6231375" y="4139300"/>
                <a:ext cx="117800" cy="242800"/>
              </a:xfrm>
              <a:custGeom>
                <a:avLst/>
                <a:gdLst/>
                <a:ahLst/>
                <a:cxnLst/>
                <a:rect l="l" t="t" r="r" b="b"/>
                <a:pathLst>
                  <a:path w="4712" h="9712" extrusionOk="0">
                    <a:moveTo>
                      <a:pt x="1" y="0"/>
                    </a:moveTo>
                    <a:lnTo>
                      <a:pt x="4711" y="9712"/>
                    </a:lnTo>
                    <a:lnTo>
                      <a:pt x="3564" y="3824"/>
                    </a:lnTo>
                    <a:lnTo>
                      <a:pt x="1" y="0"/>
                    </a:lnTo>
                    <a:close/>
                  </a:path>
                </a:pathLst>
              </a:custGeom>
              <a:solidFill>
                <a:srgbClr val="1D1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2"/>
              <p:cNvSpPr/>
              <p:nvPr/>
            </p:nvSpPr>
            <p:spPr>
              <a:xfrm>
                <a:off x="5905250" y="3999350"/>
                <a:ext cx="182025" cy="269975"/>
              </a:xfrm>
              <a:custGeom>
                <a:avLst/>
                <a:gdLst/>
                <a:ahLst/>
                <a:cxnLst/>
                <a:rect l="l" t="t" r="r" b="b"/>
                <a:pathLst>
                  <a:path w="7281" h="10799" extrusionOk="0">
                    <a:moveTo>
                      <a:pt x="1621" y="1"/>
                    </a:moveTo>
                    <a:lnTo>
                      <a:pt x="1453" y="246"/>
                    </a:lnTo>
                    <a:lnTo>
                      <a:pt x="1285" y="551"/>
                    </a:lnTo>
                    <a:lnTo>
                      <a:pt x="1071" y="964"/>
                    </a:lnTo>
                    <a:lnTo>
                      <a:pt x="841" y="1454"/>
                    </a:lnTo>
                    <a:lnTo>
                      <a:pt x="612" y="2035"/>
                    </a:lnTo>
                    <a:lnTo>
                      <a:pt x="505" y="2356"/>
                    </a:lnTo>
                    <a:lnTo>
                      <a:pt x="398" y="2677"/>
                    </a:lnTo>
                    <a:lnTo>
                      <a:pt x="291" y="3029"/>
                    </a:lnTo>
                    <a:lnTo>
                      <a:pt x="199" y="3381"/>
                    </a:lnTo>
                    <a:lnTo>
                      <a:pt x="123" y="3763"/>
                    </a:lnTo>
                    <a:lnTo>
                      <a:pt x="61" y="4130"/>
                    </a:lnTo>
                    <a:lnTo>
                      <a:pt x="31" y="4528"/>
                    </a:lnTo>
                    <a:lnTo>
                      <a:pt x="0" y="4925"/>
                    </a:lnTo>
                    <a:lnTo>
                      <a:pt x="0" y="5323"/>
                    </a:lnTo>
                    <a:lnTo>
                      <a:pt x="16" y="5736"/>
                    </a:lnTo>
                    <a:lnTo>
                      <a:pt x="61" y="6149"/>
                    </a:lnTo>
                    <a:lnTo>
                      <a:pt x="138" y="6562"/>
                    </a:lnTo>
                    <a:lnTo>
                      <a:pt x="230" y="6975"/>
                    </a:lnTo>
                    <a:lnTo>
                      <a:pt x="367" y="7388"/>
                    </a:lnTo>
                    <a:lnTo>
                      <a:pt x="536" y="7801"/>
                    </a:lnTo>
                    <a:lnTo>
                      <a:pt x="750" y="8214"/>
                    </a:lnTo>
                    <a:lnTo>
                      <a:pt x="857" y="8412"/>
                    </a:lnTo>
                    <a:lnTo>
                      <a:pt x="994" y="8611"/>
                    </a:lnTo>
                    <a:lnTo>
                      <a:pt x="1132" y="8810"/>
                    </a:lnTo>
                    <a:lnTo>
                      <a:pt x="1270" y="9009"/>
                    </a:lnTo>
                    <a:lnTo>
                      <a:pt x="1438" y="9208"/>
                    </a:lnTo>
                    <a:lnTo>
                      <a:pt x="1606" y="9407"/>
                    </a:lnTo>
                    <a:lnTo>
                      <a:pt x="1790" y="9590"/>
                    </a:lnTo>
                    <a:lnTo>
                      <a:pt x="1973" y="9789"/>
                    </a:lnTo>
                    <a:lnTo>
                      <a:pt x="2279" y="10049"/>
                    </a:lnTo>
                    <a:lnTo>
                      <a:pt x="2585" y="10278"/>
                    </a:lnTo>
                    <a:lnTo>
                      <a:pt x="2860" y="10462"/>
                    </a:lnTo>
                    <a:lnTo>
                      <a:pt x="3151" y="10599"/>
                    </a:lnTo>
                    <a:lnTo>
                      <a:pt x="3426" y="10691"/>
                    </a:lnTo>
                    <a:lnTo>
                      <a:pt x="3686" y="10768"/>
                    </a:lnTo>
                    <a:lnTo>
                      <a:pt x="3946" y="10798"/>
                    </a:lnTo>
                    <a:lnTo>
                      <a:pt x="4191" y="10798"/>
                    </a:lnTo>
                    <a:lnTo>
                      <a:pt x="4435" y="10783"/>
                    </a:lnTo>
                    <a:lnTo>
                      <a:pt x="4665" y="10722"/>
                    </a:lnTo>
                    <a:lnTo>
                      <a:pt x="4879" y="10661"/>
                    </a:lnTo>
                    <a:lnTo>
                      <a:pt x="5093" y="10554"/>
                    </a:lnTo>
                    <a:lnTo>
                      <a:pt x="5307" y="10447"/>
                    </a:lnTo>
                    <a:lnTo>
                      <a:pt x="5491" y="10324"/>
                    </a:lnTo>
                    <a:lnTo>
                      <a:pt x="5690" y="10171"/>
                    </a:lnTo>
                    <a:lnTo>
                      <a:pt x="5858" y="10018"/>
                    </a:lnTo>
                    <a:lnTo>
                      <a:pt x="6026" y="9850"/>
                    </a:lnTo>
                    <a:lnTo>
                      <a:pt x="6179" y="9682"/>
                    </a:lnTo>
                    <a:lnTo>
                      <a:pt x="6332" y="9514"/>
                    </a:lnTo>
                    <a:lnTo>
                      <a:pt x="6470" y="9330"/>
                    </a:lnTo>
                    <a:lnTo>
                      <a:pt x="6714" y="8978"/>
                    </a:lnTo>
                    <a:lnTo>
                      <a:pt x="6913" y="8657"/>
                    </a:lnTo>
                    <a:lnTo>
                      <a:pt x="7066" y="8367"/>
                    </a:lnTo>
                    <a:lnTo>
                      <a:pt x="7188" y="8137"/>
                    </a:lnTo>
                    <a:lnTo>
                      <a:pt x="7280" y="7923"/>
                    </a:lnTo>
                    <a:lnTo>
                      <a:pt x="6164" y="4237"/>
                    </a:lnTo>
                    <a:lnTo>
                      <a:pt x="1621"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2"/>
              <p:cNvSpPr/>
              <p:nvPr/>
            </p:nvSpPr>
            <p:spPr>
              <a:xfrm>
                <a:off x="5945775" y="3853300"/>
                <a:ext cx="198850" cy="143025"/>
              </a:xfrm>
              <a:custGeom>
                <a:avLst/>
                <a:gdLst/>
                <a:ahLst/>
                <a:cxnLst/>
                <a:rect l="l" t="t" r="r" b="b"/>
                <a:pathLst>
                  <a:path w="7954" h="5721" extrusionOk="0">
                    <a:moveTo>
                      <a:pt x="5445" y="1"/>
                    </a:moveTo>
                    <a:lnTo>
                      <a:pt x="5292" y="16"/>
                    </a:lnTo>
                    <a:lnTo>
                      <a:pt x="5154" y="62"/>
                    </a:lnTo>
                    <a:lnTo>
                      <a:pt x="612" y="1882"/>
                    </a:lnTo>
                    <a:lnTo>
                      <a:pt x="459" y="1943"/>
                    </a:lnTo>
                    <a:lnTo>
                      <a:pt x="337" y="2050"/>
                    </a:lnTo>
                    <a:lnTo>
                      <a:pt x="214" y="2157"/>
                    </a:lnTo>
                    <a:lnTo>
                      <a:pt x="138" y="2279"/>
                    </a:lnTo>
                    <a:lnTo>
                      <a:pt x="62" y="2417"/>
                    </a:lnTo>
                    <a:lnTo>
                      <a:pt x="16" y="2570"/>
                    </a:lnTo>
                    <a:lnTo>
                      <a:pt x="0" y="2738"/>
                    </a:lnTo>
                    <a:lnTo>
                      <a:pt x="0" y="2891"/>
                    </a:lnTo>
                    <a:lnTo>
                      <a:pt x="367" y="5721"/>
                    </a:lnTo>
                    <a:lnTo>
                      <a:pt x="7953" y="2142"/>
                    </a:lnTo>
                    <a:lnTo>
                      <a:pt x="6225" y="307"/>
                    </a:lnTo>
                    <a:lnTo>
                      <a:pt x="6118" y="199"/>
                    </a:lnTo>
                    <a:lnTo>
                      <a:pt x="5996" y="123"/>
                    </a:lnTo>
                    <a:lnTo>
                      <a:pt x="5858" y="62"/>
                    </a:lnTo>
                    <a:lnTo>
                      <a:pt x="5720" y="16"/>
                    </a:lnTo>
                    <a:lnTo>
                      <a:pt x="5583"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2"/>
              <p:cNvSpPr/>
              <p:nvPr/>
            </p:nvSpPr>
            <p:spPr>
              <a:xfrm>
                <a:off x="6864550" y="2087250"/>
                <a:ext cx="318525" cy="340700"/>
              </a:xfrm>
              <a:custGeom>
                <a:avLst/>
                <a:gdLst/>
                <a:ahLst/>
                <a:cxnLst/>
                <a:rect l="l" t="t" r="r" b="b"/>
                <a:pathLst>
                  <a:path w="12741" h="13628" extrusionOk="0">
                    <a:moveTo>
                      <a:pt x="3503" y="1"/>
                    </a:moveTo>
                    <a:lnTo>
                      <a:pt x="0" y="3625"/>
                    </a:lnTo>
                    <a:lnTo>
                      <a:pt x="3182" y="8458"/>
                    </a:lnTo>
                    <a:lnTo>
                      <a:pt x="12740" y="13627"/>
                    </a:lnTo>
                    <a:lnTo>
                      <a:pt x="3503" y="1"/>
                    </a:lnTo>
                    <a:close/>
                  </a:path>
                </a:pathLst>
              </a:custGeom>
              <a:solidFill>
                <a:srgbClr val="101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2"/>
              <p:cNvSpPr/>
              <p:nvPr/>
            </p:nvSpPr>
            <p:spPr>
              <a:xfrm>
                <a:off x="6952100" y="2056275"/>
                <a:ext cx="275325" cy="371675"/>
              </a:xfrm>
              <a:custGeom>
                <a:avLst/>
                <a:gdLst/>
                <a:ahLst/>
                <a:cxnLst/>
                <a:rect l="l" t="t" r="r" b="b"/>
                <a:pathLst>
                  <a:path w="11013" h="14867" extrusionOk="0">
                    <a:moveTo>
                      <a:pt x="1775" y="1"/>
                    </a:moveTo>
                    <a:lnTo>
                      <a:pt x="1" y="1240"/>
                    </a:lnTo>
                    <a:lnTo>
                      <a:pt x="9238" y="14866"/>
                    </a:lnTo>
                    <a:lnTo>
                      <a:pt x="11012" y="13628"/>
                    </a:lnTo>
                    <a:lnTo>
                      <a:pt x="17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2"/>
              <p:cNvSpPr/>
              <p:nvPr/>
            </p:nvSpPr>
            <p:spPr>
              <a:xfrm>
                <a:off x="6706650" y="2177875"/>
                <a:ext cx="238975" cy="254275"/>
              </a:xfrm>
              <a:custGeom>
                <a:avLst/>
                <a:gdLst/>
                <a:ahLst/>
                <a:cxnLst/>
                <a:rect l="l" t="t" r="r" b="b"/>
                <a:pathLst>
                  <a:path w="9559" h="10171" extrusionOk="0">
                    <a:moveTo>
                      <a:pt x="6316" y="0"/>
                    </a:moveTo>
                    <a:lnTo>
                      <a:pt x="0" y="5246"/>
                    </a:lnTo>
                    <a:lnTo>
                      <a:pt x="3258" y="10171"/>
                    </a:lnTo>
                    <a:lnTo>
                      <a:pt x="9559" y="4925"/>
                    </a:lnTo>
                    <a:lnTo>
                      <a:pt x="6316"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2"/>
              <p:cNvSpPr/>
              <p:nvPr/>
            </p:nvSpPr>
            <p:spPr>
              <a:xfrm>
                <a:off x="5904475" y="2233300"/>
                <a:ext cx="983425" cy="482925"/>
              </a:xfrm>
              <a:custGeom>
                <a:avLst/>
                <a:gdLst/>
                <a:ahLst/>
                <a:cxnLst/>
                <a:rect l="l" t="t" r="r" b="b"/>
                <a:pathLst>
                  <a:path w="39337" h="19317" extrusionOk="0">
                    <a:moveTo>
                      <a:pt x="33708" y="1"/>
                    </a:moveTo>
                    <a:lnTo>
                      <a:pt x="21871" y="9544"/>
                    </a:lnTo>
                    <a:lnTo>
                      <a:pt x="1759" y="2402"/>
                    </a:lnTo>
                    <a:lnTo>
                      <a:pt x="1" y="4038"/>
                    </a:lnTo>
                    <a:lnTo>
                      <a:pt x="10064" y="15325"/>
                    </a:lnTo>
                    <a:lnTo>
                      <a:pt x="15157" y="16365"/>
                    </a:lnTo>
                    <a:lnTo>
                      <a:pt x="17619" y="17726"/>
                    </a:lnTo>
                    <a:lnTo>
                      <a:pt x="20097" y="19088"/>
                    </a:lnTo>
                    <a:lnTo>
                      <a:pt x="20647" y="19179"/>
                    </a:lnTo>
                    <a:lnTo>
                      <a:pt x="21152" y="19240"/>
                    </a:lnTo>
                    <a:lnTo>
                      <a:pt x="21611" y="19302"/>
                    </a:lnTo>
                    <a:lnTo>
                      <a:pt x="22039" y="19317"/>
                    </a:lnTo>
                    <a:lnTo>
                      <a:pt x="22452" y="19317"/>
                    </a:lnTo>
                    <a:lnTo>
                      <a:pt x="22834" y="19286"/>
                    </a:lnTo>
                    <a:lnTo>
                      <a:pt x="23217" y="19225"/>
                    </a:lnTo>
                    <a:lnTo>
                      <a:pt x="23415" y="19179"/>
                    </a:lnTo>
                    <a:lnTo>
                      <a:pt x="23599" y="19118"/>
                    </a:lnTo>
                    <a:lnTo>
                      <a:pt x="23997" y="18980"/>
                    </a:lnTo>
                    <a:lnTo>
                      <a:pt x="24410" y="18782"/>
                    </a:lnTo>
                    <a:lnTo>
                      <a:pt x="24838" y="18552"/>
                    </a:lnTo>
                    <a:lnTo>
                      <a:pt x="25297" y="18262"/>
                    </a:lnTo>
                    <a:lnTo>
                      <a:pt x="25801" y="17910"/>
                    </a:lnTo>
                    <a:lnTo>
                      <a:pt x="26337" y="17512"/>
                    </a:lnTo>
                    <a:lnTo>
                      <a:pt x="26948" y="17038"/>
                    </a:lnTo>
                    <a:lnTo>
                      <a:pt x="27621" y="16503"/>
                    </a:lnTo>
                    <a:lnTo>
                      <a:pt x="39336" y="6700"/>
                    </a:lnTo>
                    <a:lnTo>
                      <a:pt x="33708"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2"/>
              <p:cNvSpPr/>
              <p:nvPr/>
            </p:nvSpPr>
            <p:spPr>
              <a:xfrm>
                <a:off x="7032400" y="2599975"/>
                <a:ext cx="157925" cy="409900"/>
              </a:xfrm>
              <a:custGeom>
                <a:avLst/>
                <a:gdLst/>
                <a:ahLst/>
                <a:cxnLst/>
                <a:rect l="l" t="t" r="r" b="b"/>
                <a:pathLst>
                  <a:path w="6317" h="16396" extrusionOk="0">
                    <a:moveTo>
                      <a:pt x="4818" y="1"/>
                    </a:moveTo>
                    <a:lnTo>
                      <a:pt x="0" y="1484"/>
                    </a:lnTo>
                    <a:lnTo>
                      <a:pt x="459" y="7250"/>
                    </a:lnTo>
                    <a:lnTo>
                      <a:pt x="6317" y="16396"/>
                    </a:lnTo>
                    <a:lnTo>
                      <a:pt x="4818" y="1"/>
                    </a:lnTo>
                    <a:close/>
                  </a:path>
                </a:pathLst>
              </a:custGeom>
              <a:solidFill>
                <a:srgbClr val="101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2"/>
              <p:cNvSpPr/>
              <p:nvPr/>
            </p:nvSpPr>
            <p:spPr>
              <a:xfrm>
                <a:off x="7152850" y="2594250"/>
                <a:ext cx="91400" cy="415625"/>
              </a:xfrm>
              <a:custGeom>
                <a:avLst/>
                <a:gdLst/>
                <a:ahLst/>
                <a:cxnLst/>
                <a:rect l="l" t="t" r="r" b="b"/>
                <a:pathLst>
                  <a:path w="3656" h="16625" extrusionOk="0">
                    <a:moveTo>
                      <a:pt x="2156" y="0"/>
                    </a:moveTo>
                    <a:lnTo>
                      <a:pt x="0" y="230"/>
                    </a:lnTo>
                    <a:lnTo>
                      <a:pt x="1499" y="16625"/>
                    </a:lnTo>
                    <a:lnTo>
                      <a:pt x="3655" y="16395"/>
                    </a:lnTo>
                    <a:lnTo>
                      <a:pt x="21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2"/>
              <p:cNvSpPr/>
              <p:nvPr/>
            </p:nvSpPr>
            <p:spPr>
              <a:xfrm>
                <a:off x="6830900" y="2637075"/>
                <a:ext cx="213000" cy="185450"/>
              </a:xfrm>
              <a:custGeom>
                <a:avLst/>
                <a:gdLst/>
                <a:ahLst/>
                <a:cxnLst/>
                <a:rect l="l" t="t" r="r" b="b"/>
                <a:pathLst>
                  <a:path w="8520" h="7418" extrusionOk="0">
                    <a:moveTo>
                      <a:pt x="8060" y="0"/>
                    </a:moveTo>
                    <a:lnTo>
                      <a:pt x="1" y="1545"/>
                    </a:lnTo>
                    <a:lnTo>
                      <a:pt x="459" y="7418"/>
                    </a:lnTo>
                    <a:lnTo>
                      <a:pt x="8519" y="5888"/>
                    </a:lnTo>
                    <a:lnTo>
                      <a:pt x="8060"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2"/>
              <p:cNvSpPr/>
              <p:nvPr/>
            </p:nvSpPr>
            <p:spPr>
              <a:xfrm>
                <a:off x="5842925" y="2247450"/>
                <a:ext cx="1102700" cy="686725"/>
              </a:xfrm>
              <a:custGeom>
                <a:avLst/>
                <a:gdLst/>
                <a:ahLst/>
                <a:cxnLst/>
                <a:rect l="l" t="t" r="r" b="b"/>
                <a:pathLst>
                  <a:path w="44108" h="27469" extrusionOk="0">
                    <a:moveTo>
                      <a:pt x="3763" y="1"/>
                    </a:moveTo>
                    <a:lnTo>
                      <a:pt x="0" y="10966"/>
                    </a:lnTo>
                    <a:lnTo>
                      <a:pt x="17802" y="25297"/>
                    </a:lnTo>
                    <a:lnTo>
                      <a:pt x="17848" y="25327"/>
                    </a:lnTo>
                    <a:lnTo>
                      <a:pt x="18276" y="25603"/>
                    </a:lnTo>
                    <a:lnTo>
                      <a:pt x="18720" y="25863"/>
                    </a:lnTo>
                    <a:lnTo>
                      <a:pt x="19179" y="26107"/>
                    </a:lnTo>
                    <a:lnTo>
                      <a:pt x="19638" y="26321"/>
                    </a:lnTo>
                    <a:lnTo>
                      <a:pt x="20096" y="26535"/>
                    </a:lnTo>
                    <a:lnTo>
                      <a:pt x="20571" y="26719"/>
                    </a:lnTo>
                    <a:lnTo>
                      <a:pt x="21060" y="26872"/>
                    </a:lnTo>
                    <a:lnTo>
                      <a:pt x="21549" y="27025"/>
                    </a:lnTo>
                    <a:lnTo>
                      <a:pt x="22039" y="27147"/>
                    </a:lnTo>
                    <a:lnTo>
                      <a:pt x="22528" y="27254"/>
                    </a:lnTo>
                    <a:lnTo>
                      <a:pt x="23033" y="27331"/>
                    </a:lnTo>
                    <a:lnTo>
                      <a:pt x="23538" y="27392"/>
                    </a:lnTo>
                    <a:lnTo>
                      <a:pt x="24042" y="27438"/>
                    </a:lnTo>
                    <a:lnTo>
                      <a:pt x="24562" y="27468"/>
                    </a:lnTo>
                    <a:lnTo>
                      <a:pt x="25067" y="27468"/>
                    </a:lnTo>
                    <a:lnTo>
                      <a:pt x="25587" y="27453"/>
                    </a:lnTo>
                    <a:lnTo>
                      <a:pt x="44108" y="24043"/>
                    </a:lnTo>
                    <a:lnTo>
                      <a:pt x="43420" y="15172"/>
                    </a:lnTo>
                    <a:lnTo>
                      <a:pt x="25220" y="17879"/>
                    </a:lnTo>
                    <a:lnTo>
                      <a:pt x="11991" y="7005"/>
                    </a:lnTo>
                    <a:lnTo>
                      <a:pt x="11838" y="6699"/>
                    </a:lnTo>
                    <a:lnTo>
                      <a:pt x="11654" y="6348"/>
                    </a:lnTo>
                    <a:lnTo>
                      <a:pt x="11410" y="5904"/>
                    </a:lnTo>
                    <a:lnTo>
                      <a:pt x="11088" y="5369"/>
                    </a:lnTo>
                    <a:lnTo>
                      <a:pt x="10691" y="4772"/>
                    </a:lnTo>
                    <a:lnTo>
                      <a:pt x="10247" y="4145"/>
                    </a:lnTo>
                    <a:lnTo>
                      <a:pt x="10002" y="3809"/>
                    </a:lnTo>
                    <a:lnTo>
                      <a:pt x="9742" y="3488"/>
                    </a:lnTo>
                    <a:lnTo>
                      <a:pt x="9467" y="3151"/>
                    </a:lnTo>
                    <a:lnTo>
                      <a:pt x="9177" y="2830"/>
                    </a:lnTo>
                    <a:lnTo>
                      <a:pt x="8871" y="2509"/>
                    </a:lnTo>
                    <a:lnTo>
                      <a:pt x="8550" y="2203"/>
                    </a:lnTo>
                    <a:lnTo>
                      <a:pt x="8228" y="1897"/>
                    </a:lnTo>
                    <a:lnTo>
                      <a:pt x="7877" y="1607"/>
                    </a:lnTo>
                    <a:lnTo>
                      <a:pt x="7525" y="1331"/>
                    </a:lnTo>
                    <a:lnTo>
                      <a:pt x="7143" y="1071"/>
                    </a:lnTo>
                    <a:lnTo>
                      <a:pt x="6760" y="842"/>
                    </a:lnTo>
                    <a:lnTo>
                      <a:pt x="6378" y="628"/>
                    </a:lnTo>
                    <a:lnTo>
                      <a:pt x="5965" y="444"/>
                    </a:lnTo>
                    <a:lnTo>
                      <a:pt x="5552" y="291"/>
                    </a:lnTo>
                    <a:lnTo>
                      <a:pt x="5124" y="169"/>
                    </a:lnTo>
                    <a:lnTo>
                      <a:pt x="4894" y="108"/>
                    </a:lnTo>
                    <a:lnTo>
                      <a:pt x="4680" y="77"/>
                    </a:lnTo>
                    <a:lnTo>
                      <a:pt x="4451" y="31"/>
                    </a:lnTo>
                    <a:lnTo>
                      <a:pt x="4221" y="16"/>
                    </a:lnTo>
                    <a:lnTo>
                      <a:pt x="3992"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2"/>
              <p:cNvSpPr/>
              <p:nvPr/>
            </p:nvSpPr>
            <p:spPr>
              <a:xfrm>
                <a:off x="4974225" y="1728625"/>
                <a:ext cx="136525" cy="188500"/>
              </a:xfrm>
              <a:custGeom>
                <a:avLst/>
                <a:gdLst/>
                <a:ahLst/>
                <a:cxnLst/>
                <a:rect l="l" t="t" r="r" b="b"/>
                <a:pathLst>
                  <a:path w="5461" h="7540" extrusionOk="0">
                    <a:moveTo>
                      <a:pt x="4512" y="0"/>
                    </a:moveTo>
                    <a:lnTo>
                      <a:pt x="4130" y="46"/>
                    </a:lnTo>
                    <a:lnTo>
                      <a:pt x="3702" y="107"/>
                    </a:lnTo>
                    <a:lnTo>
                      <a:pt x="3488" y="153"/>
                    </a:lnTo>
                    <a:lnTo>
                      <a:pt x="3258" y="214"/>
                    </a:lnTo>
                    <a:lnTo>
                      <a:pt x="3014" y="291"/>
                    </a:lnTo>
                    <a:lnTo>
                      <a:pt x="2784" y="382"/>
                    </a:lnTo>
                    <a:lnTo>
                      <a:pt x="2540" y="490"/>
                    </a:lnTo>
                    <a:lnTo>
                      <a:pt x="2295" y="612"/>
                    </a:lnTo>
                    <a:lnTo>
                      <a:pt x="2065" y="750"/>
                    </a:lnTo>
                    <a:lnTo>
                      <a:pt x="1836" y="902"/>
                    </a:lnTo>
                    <a:lnTo>
                      <a:pt x="1607" y="1086"/>
                    </a:lnTo>
                    <a:lnTo>
                      <a:pt x="1392" y="1285"/>
                    </a:lnTo>
                    <a:lnTo>
                      <a:pt x="1178" y="1514"/>
                    </a:lnTo>
                    <a:lnTo>
                      <a:pt x="980" y="1759"/>
                    </a:lnTo>
                    <a:lnTo>
                      <a:pt x="796" y="2034"/>
                    </a:lnTo>
                    <a:lnTo>
                      <a:pt x="628" y="2325"/>
                    </a:lnTo>
                    <a:lnTo>
                      <a:pt x="475" y="2646"/>
                    </a:lnTo>
                    <a:lnTo>
                      <a:pt x="337" y="2998"/>
                    </a:lnTo>
                    <a:lnTo>
                      <a:pt x="215" y="3395"/>
                    </a:lnTo>
                    <a:lnTo>
                      <a:pt x="123" y="3808"/>
                    </a:lnTo>
                    <a:lnTo>
                      <a:pt x="62" y="4252"/>
                    </a:lnTo>
                    <a:lnTo>
                      <a:pt x="16" y="4726"/>
                    </a:lnTo>
                    <a:lnTo>
                      <a:pt x="1" y="4955"/>
                    </a:lnTo>
                    <a:lnTo>
                      <a:pt x="16" y="5169"/>
                    </a:lnTo>
                    <a:lnTo>
                      <a:pt x="47" y="5384"/>
                    </a:lnTo>
                    <a:lnTo>
                      <a:pt x="92" y="5582"/>
                    </a:lnTo>
                    <a:lnTo>
                      <a:pt x="138" y="5781"/>
                    </a:lnTo>
                    <a:lnTo>
                      <a:pt x="215" y="5949"/>
                    </a:lnTo>
                    <a:lnTo>
                      <a:pt x="307" y="6133"/>
                    </a:lnTo>
                    <a:lnTo>
                      <a:pt x="398" y="6286"/>
                    </a:lnTo>
                    <a:lnTo>
                      <a:pt x="521" y="6439"/>
                    </a:lnTo>
                    <a:lnTo>
                      <a:pt x="643" y="6576"/>
                    </a:lnTo>
                    <a:lnTo>
                      <a:pt x="781" y="6714"/>
                    </a:lnTo>
                    <a:lnTo>
                      <a:pt x="934" y="6836"/>
                    </a:lnTo>
                    <a:lnTo>
                      <a:pt x="1087" y="6944"/>
                    </a:lnTo>
                    <a:lnTo>
                      <a:pt x="1270" y="7051"/>
                    </a:lnTo>
                    <a:lnTo>
                      <a:pt x="1438" y="7142"/>
                    </a:lnTo>
                    <a:lnTo>
                      <a:pt x="1637" y="7234"/>
                    </a:lnTo>
                    <a:lnTo>
                      <a:pt x="1836" y="7311"/>
                    </a:lnTo>
                    <a:lnTo>
                      <a:pt x="2035" y="7372"/>
                    </a:lnTo>
                    <a:lnTo>
                      <a:pt x="2249" y="7418"/>
                    </a:lnTo>
                    <a:lnTo>
                      <a:pt x="2478" y="7463"/>
                    </a:lnTo>
                    <a:lnTo>
                      <a:pt x="2708" y="7494"/>
                    </a:lnTo>
                    <a:lnTo>
                      <a:pt x="2937" y="7525"/>
                    </a:lnTo>
                    <a:lnTo>
                      <a:pt x="3167" y="7540"/>
                    </a:lnTo>
                    <a:lnTo>
                      <a:pt x="3656" y="7540"/>
                    </a:lnTo>
                    <a:lnTo>
                      <a:pt x="3916" y="7525"/>
                    </a:lnTo>
                    <a:lnTo>
                      <a:pt x="4161" y="7494"/>
                    </a:lnTo>
                    <a:lnTo>
                      <a:pt x="4421" y="7463"/>
                    </a:lnTo>
                    <a:lnTo>
                      <a:pt x="4681" y="7418"/>
                    </a:lnTo>
                    <a:lnTo>
                      <a:pt x="4941" y="7356"/>
                    </a:lnTo>
                    <a:lnTo>
                      <a:pt x="5201" y="7295"/>
                    </a:lnTo>
                    <a:lnTo>
                      <a:pt x="5461" y="7219"/>
                    </a:lnTo>
                    <a:lnTo>
                      <a:pt x="5292" y="15"/>
                    </a:lnTo>
                    <a:lnTo>
                      <a:pt x="5078" y="0"/>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2"/>
              <p:cNvSpPr/>
              <p:nvPr/>
            </p:nvSpPr>
            <p:spPr>
              <a:xfrm>
                <a:off x="5267875" y="1896075"/>
                <a:ext cx="200000" cy="224075"/>
              </a:xfrm>
              <a:custGeom>
                <a:avLst/>
                <a:gdLst/>
                <a:ahLst/>
                <a:cxnLst/>
                <a:rect l="l" t="t" r="r" b="b"/>
                <a:pathLst>
                  <a:path w="8000" h="8963" extrusionOk="0">
                    <a:moveTo>
                      <a:pt x="490" y="1"/>
                    </a:moveTo>
                    <a:lnTo>
                      <a:pt x="0" y="5032"/>
                    </a:lnTo>
                    <a:lnTo>
                      <a:pt x="4986" y="8963"/>
                    </a:lnTo>
                    <a:lnTo>
                      <a:pt x="7999" y="4237"/>
                    </a:lnTo>
                    <a:lnTo>
                      <a:pt x="490" y="1"/>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2"/>
              <p:cNvSpPr/>
              <p:nvPr/>
            </p:nvSpPr>
            <p:spPr>
              <a:xfrm>
                <a:off x="5040375" y="1759575"/>
                <a:ext cx="278000" cy="315850"/>
              </a:xfrm>
              <a:custGeom>
                <a:avLst/>
                <a:gdLst/>
                <a:ahLst/>
                <a:cxnLst/>
                <a:rect l="l" t="t" r="r" b="b"/>
                <a:pathLst>
                  <a:path w="11120" h="12634" extrusionOk="0">
                    <a:moveTo>
                      <a:pt x="4833" y="1"/>
                    </a:moveTo>
                    <a:lnTo>
                      <a:pt x="4405" y="47"/>
                    </a:lnTo>
                    <a:lnTo>
                      <a:pt x="3977" y="108"/>
                    </a:lnTo>
                    <a:lnTo>
                      <a:pt x="3533" y="215"/>
                    </a:lnTo>
                    <a:lnTo>
                      <a:pt x="3121" y="368"/>
                    </a:lnTo>
                    <a:lnTo>
                      <a:pt x="2906" y="444"/>
                    </a:lnTo>
                    <a:lnTo>
                      <a:pt x="2692" y="536"/>
                    </a:lnTo>
                    <a:lnTo>
                      <a:pt x="2493" y="643"/>
                    </a:lnTo>
                    <a:lnTo>
                      <a:pt x="2279" y="766"/>
                    </a:lnTo>
                    <a:lnTo>
                      <a:pt x="2081" y="888"/>
                    </a:lnTo>
                    <a:lnTo>
                      <a:pt x="1882" y="1010"/>
                    </a:lnTo>
                    <a:lnTo>
                      <a:pt x="1683" y="1163"/>
                    </a:lnTo>
                    <a:lnTo>
                      <a:pt x="1499" y="1316"/>
                    </a:lnTo>
                    <a:lnTo>
                      <a:pt x="1316" y="1469"/>
                    </a:lnTo>
                    <a:lnTo>
                      <a:pt x="1117" y="1653"/>
                    </a:lnTo>
                    <a:lnTo>
                      <a:pt x="842" y="1928"/>
                    </a:lnTo>
                    <a:lnTo>
                      <a:pt x="765" y="2020"/>
                    </a:lnTo>
                    <a:lnTo>
                      <a:pt x="673" y="2127"/>
                    </a:lnTo>
                    <a:lnTo>
                      <a:pt x="582" y="2280"/>
                    </a:lnTo>
                    <a:lnTo>
                      <a:pt x="459" y="2479"/>
                    </a:lnTo>
                    <a:lnTo>
                      <a:pt x="337" y="2693"/>
                    </a:lnTo>
                    <a:lnTo>
                      <a:pt x="230" y="2968"/>
                    </a:lnTo>
                    <a:lnTo>
                      <a:pt x="138" y="3259"/>
                    </a:lnTo>
                    <a:lnTo>
                      <a:pt x="62" y="3595"/>
                    </a:lnTo>
                    <a:lnTo>
                      <a:pt x="31" y="3778"/>
                    </a:lnTo>
                    <a:lnTo>
                      <a:pt x="16" y="3962"/>
                    </a:lnTo>
                    <a:lnTo>
                      <a:pt x="1" y="4146"/>
                    </a:lnTo>
                    <a:lnTo>
                      <a:pt x="1" y="4360"/>
                    </a:lnTo>
                    <a:lnTo>
                      <a:pt x="16" y="4558"/>
                    </a:lnTo>
                    <a:lnTo>
                      <a:pt x="46" y="4773"/>
                    </a:lnTo>
                    <a:lnTo>
                      <a:pt x="77" y="4987"/>
                    </a:lnTo>
                    <a:lnTo>
                      <a:pt x="138" y="5216"/>
                    </a:lnTo>
                    <a:lnTo>
                      <a:pt x="215" y="5461"/>
                    </a:lnTo>
                    <a:lnTo>
                      <a:pt x="291" y="5690"/>
                    </a:lnTo>
                    <a:lnTo>
                      <a:pt x="398" y="5935"/>
                    </a:lnTo>
                    <a:lnTo>
                      <a:pt x="536" y="6195"/>
                    </a:lnTo>
                    <a:lnTo>
                      <a:pt x="673" y="6440"/>
                    </a:lnTo>
                    <a:lnTo>
                      <a:pt x="842" y="6700"/>
                    </a:lnTo>
                    <a:lnTo>
                      <a:pt x="1453" y="7602"/>
                    </a:lnTo>
                    <a:lnTo>
                      <a:pt x="2295" y="8841"/>
                    </a:lnTo>
                    <a:lnTo>
                      <a:pt x="3579" y="10676"/>
                    </a:lnTo>
                    <a:lnTo>
                      <a:pt x="3793" y="10967"/>
                    </a:lnTo>
                    <a:lnTo>
                      <a:pt x="4038" y="11242"/>
                    </a:lnTo>
                    <a:lnTo>
                      <a:pt x="4313" y="11502"/>
                    </a:lnTo>
                    <a:lnTo>
                      <a:pt x="4604" y="11747"/>
                    </a:lnTo>
                    <a:lnTo>
                      <a:pt x="4910" y="11961"/>
                    </a:lnTo>
                    <a:lnTo>
                      <a:pt x="5246" y="12159"/>
                    </a:lnTo>
                    <a:lnTo>
                      <a:pt x="5583" y="12328"/>
                    </a:lnTo>
                    <a:lnTo>
                      <a:pt x="5935" y="12465"/>
                    </a:lnTo>
                    <a:lnTo>
                      <a:pt x="6118" y="12511"/>
                    </a:lnTo>
                    <a:lnTo>
                      <a:pt x="6302" y="12557"/>
                    </a:lnTo>
                    <a:lnTo>
                      <a:pt x="6485" y="12588"/>
                    </a:lnTo>
                    <a:lnTo>
                      <a:pt x="6669" y="12618"/>
                    </a:lnTo>
                    <a:lnTo>
                      <a:pt x="6852" y="12634"/>
                    </a:lnTo>
                    <a:lnTo>
                      <a:pt x="7219" y="12634"/>
                    </a:lnTo>
                    <a:lnTo>
                      <a:pt x="7403" y="12603"/>
                    </a:lnTo>
                    <a:lnTo>
                      <a:pt x="7586" y="12572"/>
                    </a:lnTo>
                    <a:lnTo>
                      <a:pt x="7770" y="12527"/>
                    </a:lnTo>
                    <a:lnTo>
                      <a:pt x="7953" y="12465"/>
                    </a:lnTo>
                    <a:lnTo>
                      <a:pt x="8137" y="12389"/>
                    </a:lnTo>
                    <a:lnTo>
                      <a:pt x="8320" y="12312"/>
                    </a:lnTo>
                    <a:lnTo>
                      <a:pt x="8489" y="12205"/>
                    </a:lnTo>
                    <a:lnTo>
                      <a:pt x="8672" y="12083"/>
                    </a:lnTo>
                    <a:lnTo>
                      <a:pt x="8840" y="11945"/>
                    </a:lnTo>
                    <a:lnTo>
                      <a:pt x="9009" y="11808"/>
                    </a:lnTo>
                    <a:lnTo>
                      <a:pt x="9162" y="11655"/>
                    </a:lnTo>
                    <a:lnTo>
                      <a:pt x="9299" y="11487"/>
                    </a:lnTo>
                    <a:lnTo>
                      <a:pt x="9452" y="11318"/>
                    </a:lnTo>
                    <a:lnTo>
                      <a:pt x="9590" y="11120"/>
                    </a:lnTo>
                    <a:lnTo>
                      <a:pt x="9712" y="10936"/>
                    </a:lnTo>
                    <a:lnTo>
                      <a:pt x="9957" y="10523"/>
                    </a:lnTo>
                    <a:lnTo>
                      <a:pt x="10171" y="10080"/>
                    </a:lnTo>
                    <a:lnTo>
                      <a:pt x="10370" y="9605"/>
                    </a:lnTo>
                    <a:lnTo>
                      <a:pt x="10553" y="9131"/>
                    </a:lnTo>
                    <a:lnTo>
                      <a:pt x="10706" y="8627"/>
                    </a:lnTo>
                    <a:lnTo>
                      <a:pt x="11089" y="6531"/>
                    </a:lnTo>
                    <a:lnTo>
                      <a:pt x="11104" y="6271"/>
                    </a:lnTo>
                    <a:lnTo>
                      <a:pt x="11119" y="6027"/>
                    </a:lnTo>
                    <a:lnTo>
                      <a:pt x="11119" y="5782"/>
                    </a:lnTo>
                    <a:lnTo>
                      <a:pt x="11104" y="5537"/>
                    </a:lnTo>
                    <a:lnTo>
                      <a:pt x="11073" y="5293"/>
                    </a:lnTo>
                    <a:lnTo>
                      <a:pt x="11043" y="5063"/>
                    </a:lnTo>
                    <a:lnTo>
                      <a:pt x="11012" y="4834"/>
                    </a:lnTo>
                    <a:lnTo>
                      <a:pt x="10966" y="4604"/>
                    </a:lnTo>
                    <a:lnTo>
                      <a:pt x="10905" y="4375"/>
                    </a:lnTo>
                    <a:lnTo>
                      <a:pt x="10844" y="4161"/>
                    </a:lnTo>
                    <a:lnTo>
                      <a:pt x="10691" y="3733"/>
                    </a:lnTo>
                    <a:lnTo>
                      <a:pt x="10507" y="3335"/>
                    </a:lnTo>
                    <a:lnTo>
                      <a:pt x="10293" y="2937"/>
                    </a:lnTo>
                    <a:lnTo>
                      <a:pt x="10049" y="2570"/>
                    </a:lnTo>
                    <a:lnTo>
                      <a:pt x="9789" y="2219"/>
                    </a:lnTo>
                    <a:lnTo>
                      <a:pt x="9498" y="1897"/>
                    </a:lnTo>
                    <a:lnTo>
                      <a:pt x="9192" y="1591"/>
                    </a:lnTo>
                    <a:lnTo>
                      <a:pt x="8856" y="1316"/>
                    </a:lnTo>
                    <a:lnTo>
                      <a:pt x="8504" y="1056"/>
                    </a:lnTo>
                    <a:lnTo>
                      <a:pt x="8137" y="827"/>
                    </a:lnTo>
                    <a:lnTo>
                      <a:pt x="7755" y="628"/>
                    </a:lnTo>
                    <a:lnTo>
                      <a:pt x="7372" y="444"/>
                    </a:lnTo>
                    <a:lnTo>
                      <a:pt x="6959" y="307"/>
                    </a:lnTo>
                    <a:lnTo>
                      <a:pt x="6546" y="184"/>
                    </a:lnTo>
                    <a:lnTo>
                      <a:pt x="6133" y="93"/>
                    </a:lnTo>
                    <a:lnTo>
                      <a:pt x="5705" y="32"/>
                    </a:lnTo>
                    <a:lnTo>
                      <a:pt x="5277" y="1"/>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2"/>
              <p:cNvSpPr/>
              <p:nvPr/>
            </p:nvSpPr>
            <p:spPr>
              <a:xfrm>
                <a:off x="5103475" y="1976375"/>
                <a:ext cx="45500" cy="65400"/>
              </a:xfrm>
              <a:custGeom>
                <a:avLst/>
                <a:gdLst/>
                <a:ahLst/>
                <a:cxnLst/>
                <a:rect l="l" t="t" r="r" b="b"/>
                <a:pathLst>
                  <a:path w="1820" h="2616" extrusionOk="0">
                    <a:moveTo>
                      <a:pt x="0" y="0"/>
                    </a:moveTo>
                    <a:lnTo>
                      <a:pt x="306" y="2295"/>
                    </a:lnTo>
                    <a:lnTo>
                      <a:pt x="321" y="2371"/>
                    </a:lnTo>
                    <a:lnTo>
                      <a:pt x="352" y="2432"/>
                    </a:lnTo>
                    <a:lnTo>
                      <a:pt x="382" y="2509"/>
                    </a:lnTo>
                    <a:lnTo>
                      <a:pt x="444" y="2555"/>
                    </a:lnTo>
                    <a:lnTo>
                      <a:pt x="505" y="2585"/>
                    </a:lnTo>
                    <a:lnTo>
                      <a:pt x="566" y="2616"/>
                    </a:lnTo>
                    <a:lnTo>
                      <a:pt x="642" y="2600"/>
                    </a:lnTo>
                    <a:lnTo>
                      <a:pt x="719" y="2570"/>
                    </a:lnTo>
                    <a:lnTo>
                      <a:pt x="1820" y="2019"/>
                    </a:lnTo>
                    <a:lnTo>
                      <a:pt x="0"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2"/>
              <p:cNvSpPr/>
              <p:nvPr/>
            </p:nvSpPr>
            <p:spPr>
              <a:xfrm>
                <a:off x="5022800" y="1715225"/>
                <a:ext cx="248150" cy="183950"/>
              </a:xfrm>
              <a:custGeom>
                <a:avLst/>
                <a:gdLst/>
                <a:ahLst/>
                <a:cxnLst/>
                <a:rect l="l" t="t" r="r" b="b"/>
                <a:pathLst>
                  <a:path w="9926" h="7358" extrusionOk="0">
                    <a:moveTo>
                      <a:pt x="5919" y="1"/>
                    </a:moveTo>
                    <a:lnTo>
                      <a:pt x="5552" y="16"/>
                    </a:lnTo>
                    <a:lnTo>
                      <a:pt x="5169" y="62"/>
                    </a:lnTo>
                    <a:lnTo>
                      <a:pt x="4756" y="138"/>
                    </a:lnTo>
                    <a:lnTo>
                      <a:pt x="4328" y="230"/>
                    </a:lnTo>
                    <a:lnTo>
                      <a:pt x="3900" y="353"/>
                    </a:lnTo>
                    <a:lnTo>
                      <a:pt x="3502" y="490"/>
                    </a:lnTo>
                    <a:lnTo>
                      <a:pt x="3135" y="643"/>
                    </a:lnTo>
                    <a:lnTo>
                      <a:pt x="2784" y="811"/>
                    </a:lnTo>
                    <a:lnTo>
                      <a:pt x="2462" y="980"/>
                    </a:lnTo>
                    <a:lnTo>
                      <a:pt x="2172" y="1163"/>
                    </a:lnTo>
                    <a:lnTo>
                      <a:pt x="1912" y="1347"/>
                    </a:lnTo>
                    <a:lnTo>
                      <a:pt x="1667" y="1546"/>
                    </a:lnTo>
                    <a:lnTo>
                      <a:pt x="1438" y="1760"/>
                    </a:lnTo>
                    <a:lnTo>
                      <a:pt x="1239" y="1958"/>
                    </a:lnTo>
                    <a:lnTo>
                      <a:pt x="1055" y="2173"/>
                    </a:lnTo>
                    <a:lnTo>
                      <a:pt x="887" y="2387"/>
                    </a:lnTo>
                    <a:lnTo>
                      <a:pt x="734" y="2616"/>
                    </a:lnTo>
                    <a:lnTo>
                      <a:pt x="612" y="2830"/>
                    </a:lnTo>
                    <a:lnTo>
                      <a:pt x="489" y="3044"/>
                    </a:lnTo>
                    <a:lnTo>
                      <a:pt x="398" y="3258"/>
                    </a:lnTo>
                    <a:lnTo>
                      <a:pt x="306" y="3457"/>
                    </a:lnTo>
                    <a:lnTo>
                      <a:pt x="245" y="3671"/>
                    </a:lnTo>
                    <a:lnTo>
                      <a:pt x="122" y="4054"/>
                    </a:lnTo>
                    <a:lnTo>
                      <a:pt x="61" y="4421"/>
                    </a:lnTo>
                    <a:lnTo>
                      <a:pt x="15" y="4727"/>
                    </a:lnTo>
                    <a:lnTo>
                      <a:pt x="0" y="4987"/>
                    </a:lnTo>
                    <a:lnTo>
                      <a:pt x="0" y="5185"/>
                    </a:lnTo>
                    <a:lnTo>
                      <a:pt x="0" y="5354"/>
                    </a:lnTo>
                    <a:lnTo>
                      <a:pt x="184" y="5537"/>
                    </a:lnTo>
                    <a:lnTo>
                      <a:pt x="382" y="5690"/>
                    </a:lnTo>
                    <a:lnTo>
                      <a:pt x="581" y="5812"/>
                    </a:lnTo>
                    <a:lnTo>
                      <a:pt x="795" y="5920"/>
                    </a:lnTo>
                    <a:lnTo>
                      <a:pt x="1025" y="5996"/>
                    </a:lnTo>
                    <a:lnTo>
                      <a:pt x="1254" y="6057"/>
                    </a:lnTo>
                    <a:lnTo>
                      <a:pt x="1484" y="6103"/>
                    </a:lnTo>
                    <a:lnTo>
                      <a:pt x="1728" y="6134"/>
                    </a:lnTo>
                    <a:lnTo>
                      <a:pt x="1958" y="6149"/>
                    </a:lnTo>
                    <a:lnTo>
                      <a:pt x="2202" y="6134"/>
                    </a:lnTo>
                    <a:lnTo>
                      <a:pt x="2447" y="6118"/>
                    </a:lnTo>
                    <a:lnTo>
                      <a:pt x="2692" y="6088"/>
                    </a:lnTo>
                    <a:lnTo>
                      <a:pt x="2936" y="6042"/>
                    </a:lnTo>
                    <a:lnTo>
                      <a:pt x="3166" y="5996"/>
                    </a:lnTo>
                    <a:lnTo>
                      <a:pt x="3640" y="5858"/>
                    </a:lnTo>
                    <a:lnTo>
                      <a:pt x="4084" y="5705"/>
                    </a:lnTo>
                    <a:lnTo>
                      <a:pt x="4496" y="5552"/>
                    </a:lnTo>
                    <a:lnTo>
                      <a:pt x="4863" y="5384"/>
                    </a:lnTo>
                    <a:lnTo>
                      <a:pt x="5185" y="5216"/>
                    </a:lnTo>
                    <a:lnTo>
                      <a:pt x="5659" y="4956"/>
                    </a:lnTo>
                    <a:lnTo>
                      <a:pt x="5827" y="4849"/>
                    </a:lnTo>
                    <a:lnTo>
                      <a:pt x="5919" y="5094"/>
                    </a:lnTo>
                    <a:lnTo>
                      <a:pt x="5995" y="5308"/>
                    </a:lnTo>
                    <a:lnTo>
                      <a:pt x="6102" y="5507"/>
                    </a:lnTo>
                    <a:lnTo>
                      <a:pt x="6194" y="5705"/>
                    </a:lnTo>
                    <a:lnTo>
                      <a:pt x="6301" y="5874"/>
                    </a:lnTo>
                    <a:lnTo>
                      <a:pt x="6408" y="6042"/>
                    </a:lnTo>
                    <a:lnTo>
                      <a:pt x="6515" y="6195"/>
                    </a:lnTo>
                    <a:lnTo>
                      <a:pt x="6638" y="6332"/>
                    </a:lnTo>
                    <a:lnTo>
                      <a:pt x="6867" y="6577"/>
                    </a:lnTo>
                    <a:lnTo>
                      <a:pt x="7096" y="6776"/>
                    </a:lnTo>
                    <a:lnTo>
                      <a:pt x="7341" y="6944"/>
                    </a:lnTo>
                    <a:lnTo>
                      <a:pt x="7570" y="7067"/>
                    </a:lnTo>
                    <a:lnTo>
                      <a:pt x="7800" y="7174"/>
                    </a:lnTo>
                    <a:lnTo>
                      <a:pt x="7999" y="7235"/>
                    </a:lnTo>
                    <a:lnTo>
                      <a:pt x="8182" y="7296"/>
                    </a:lnTo>
                    <a:lnTo>
                      <a:pt x="8350" y="7327"/>
                    </a:lnTo>
                    <a:lnTo>
                      <a:pt x="8595" y="7342"/>
                    </a:lnTo>
                    <a:lnTo>
                      <a:pt x="8687" y="7357"/>
                    </a:lnTo>
                    <a:lnTo>
                      <a:pt x="9926" y="3228"/>
                    </a:lnTo>
                    <a:lnTo>
                      <a:pt x="9880" y="3044"/>
                    </a:lnTo>
                    <a:lnTo>
                      <a:pt x="9819" y="2845"/>
                    </a:lnTo>
                    <a:lnTo>
                      <a:pt x="9712" y="2585"/>
                    </a:lnTo>
                    <a:lnTo>
                      <a:pt x="9574" y="2280"/>
                    </a:lnTo>
                    <a:lnTo>
                      <a:pt x="9390" y="1958"/>
                    </a:lnTo>
                    <a:lnTo>
                      <a:pt x="9283" y="1790"/>
                    </a:lnTo>
                    <a:lnTo>
                      <a:pt x="9176" y="1607"/>
                    </a:lnTo>
                    <a:lnTo>
                      <a:pt x="9039" y="1438"/>
                    </a:lnTo>
                    <a:lnTo>
                      <a:pt x="8886" y="1270"/>
                    </a:lnTo>
                    <a:lnTo>
                      <a:pt x="8733" y="1102"/>
                    </a:lnTo>
                    <a:lnTo>
                      <a:pt x="8565" y="934"/>
                    </a:lnTo>
                    <a:lnTo>
                      <a:pt x="8366" y="781"/>
                    </a:lnTo>
                    <a:lnTo>
                      <a:pt x="8167" y="643"/>
                    </a:lnTo>
                    <a:lnTo>
                      <a:pt x="7953" y="506"/>
                    </a:lnTo>
                    <a:lnTo>
                      <a:pt x="7708" y="383"/>
                    </a:lnTo>
                    <a:lnTo>
                      <a:pt x="7463" y="276"/>
                    </a:lnTo>
                    <a:lnTo>
                      <a:pt x="7188" y="184"/>
                    </a:lnTo>
                    <a:lnTo>
                      <a:pt x="6898" y="108"/>
                    </a:lnTo>
                    <a:lnTo>
                      <a:pt x="6592" y="47"/>
                    </a:lnTo>
                    <a:lnTo>
                      <a:pt x="6271" y="16"/>
                    </a:lnTo>
                    <a:lnTo>
                      <a:pt x="5919"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2"/>
              <p:cNvSpPr/>
              <p:nvPr/>
            </p:nvSpPr>
            <p:spPr>
              <a:xfrm>
                <a:off x="5106525" y="1701850"/>
                <a:ext cx="230200" cy="225600"/>
              </a:xfrm>
              <a:custGeom>
                <a:avLst/>
                <a:gdLst/>
                <a:ahLst/>
                <a:cxnLst/>
                <a:rect l="l" t="t" r="r" b="b"/>
                <a:pathLst>
                  <a:path w="9208" h="9024" extrusionOk="0">
                    <a:moveTo>
                      <a:pt x="4313" y="1"/>
                    </a:moveTo>
                    <a:lnTo>
                      <a:pt x="3992" y="16"/>
                    </a:lnTo>
                    <a:lnTo>
                      <a:pt x="3656" y="46"/>
                    </a:lnTo>
                    <a:lnTo>
                      <a:pt x="3304" y="92"/>
                    </a:lnTo>
                    <a:lnTo>
                      <a:pt x="2952" y="154"/>
                    </a:lnTo>
                    <a:lnTo>
                      <a:pt x="2570" y="230"/>
                    </a:lnTo>
                    <a:lnTo>
                      <a:pt x="2172" y="322"/>
                    </a:lnTo>
                    <a:lnTo>
                      <a:pt x="1774" y="444"/>
                    </a:lnTo>
                    <a:lnTo>
                      <a:pt x="1346" y="566"/>
                    </a:lnTo>
                    <a:lnTo>
                      <a:pt x="918" y="719"/>
                    </a:lnTo>
                    <a:lnTo>
                      <a:pt x="459" y="903"/>
                    </a:lnTo>
                    <a:lnTo>
                      <a:pt x="0" y="1086"/>
                    </a:lnTo>
                    <a:lnTo>
                      <a:pt x="2799" y="2325"/>
                    </a:lnTo>
                    <a:lnTo>
                      <a:pt x="7127" y="7617"/>
                    </a:lnTo>
                    <a:lnTo>
                      <a:pt x="7081" y="7693"/>
                    </a:lnTo>
                    <a:lnTo>
                      <a:pt x="7020" y="7892"/>
                    </a:lnTo>
                    <a:lnTo>
                      <a:pt x="6990" y="8015"/>
                    </a:lnTo>
                    <a:lnTo>
                      <a:pt x="6959" y="8167"/>
                    </a:lnTo>
                    <a:lnTo>
                      <a:pt x="6974" y="8305"/>
                    </a:lnTo>
                    <a:lnTo>
                      <a:pt x="6990" y="8458"/>
                    </a:lnTo>
                    <a:lnTo>
                      <a:pt x="7020" y="8534"/>
                    </a:lnTo>
                    <a:lnTo>
                      <a:pt x="7066" y="8611"/>
                    </a:lnTo>
                    <a:lnTo>
                      <a:pt x="7112" y="8672"/>
                    </a:lnTo>
                    <a:lnTo>
                      <a:pt x="7158" y="8733"/>
                    </a:lnTo>
                    <a:lnTo>
                      <a:pt x="7234" y="8794"/>
                    </a:lnTo>
                    <a:lnTo>
                      <a:pt x="7311" y="8856"/>
                    </a:lnTo>
                    <a:lnTo>
                      <a:pt x="7403" y="8902"/>
                    </a:lnTo>
                    <a:lnTo>
                      <a:pt x="7525" y="8947"/>
                    </a:lnTo>
                    <a:lnTo>
                      <a:pt x="7647" y="8978"/>
                    </a:lnTo>
                    <a:lnTo>
                      <a:pt x="7785" y="9009"/>
                    </a:lnTo>
                    <a:lnTo>
                      <a:pt x="7953" y="9024"/>
                    </a:lnTo>
                    <a:lnTo>
                      <a:pt x="8320" y="9024"/>
                    </a:lnTo>
                    <a:lnTo>
                      <a:pt x="8534" y="9009"/>
                    </a:lnTo>
                    <a:lnTo>
                      <a:pt x="8779" y="8978"/>
                    </a:lnTo>
                    <a:lnTo>
                      <a:pt x="9039" y="8947"/>
                    </a:lnTo>
                    <a:lnTo>
                      <a:pt x="9024" y="8825"/>
                    </a:lnTo>
                    <a:lnTo>
                      <a:pt x="8993" y="8519"/>
                    </a:lnTo>
                    <a:lnTo>
                      <a:pt x="8993" y="8290"/>
                    </a:lnTo>
                    <a:lnTo>
                      <a:pt x="9008" y="8030"/>
                    </a:lnTo>
                    <a:lnTo>
                      <a:pt x="9054" y="7724"/>
                    </a:lnTo>
                    <a:lnTo>
                      <a:pt x="9116" y="7387"/>
                    </a:lnTo>
                    <a:lnTo>
                      <a:pt x="9146" y="7112"/>
                    </a:lnTo>
                    <a:lnTo>
                      <a:pt x="9192" y="6669"/>
                    </a:lnTo>
                    <a:lnTo>
                      <a:pt x="9207" y="6087"/>
                    </a:lnTo>
                    <a:lnTo>
                      <a:pt x="9207" y="5751"/>
                    </a:lnTo>
                    <a:lnTo>
                      <a:pt x="9192" y="5399"/>
                    </a:lnTo>
                    <a:lnTo>
                      <a:pt x="9177" y="5017"/>
                    </a:lnTo>
                    <a:lnTo>
                      <a:pt x="9131" y="4635"/>
                    </a:lnTo>
                    <a:lnTo>
                      <a:pt x="9070" y="4237"/>
                    </a:lnTo>
                    <a:lnTo>
                      <a:pt x="8993" y="3839"/>
                    </a:lnTo>
                    <a:lnTo>
                      <a:pt x="8886" y="3442"/>
                    </a:lnTo>
                    <a:lnTo>
                      <a:pt x="8764" y="3044"/>
                    </a:lnTo>
                    <a:lnTo>
                      <a:pt x="8611" y="2646"/>
                    </a:lnTo>
                    <a:lnTo>
                      <a:pt x="8427" y="2264"/>
                    </a:lnTo>
                    <a:lnTo>
                      <a:pt x="8228" y="1912"/>
                    </a:lnTo>
                    <a:lnTo>
                      <a:pt x="8106" y="1729"/>
                    </a:lnTo>
                    <a:lnTo>
                      <a:pt x="7984" y="1561"/>
                    </a:lnTo>
                    <a:lnTo>
                      <a:pt x="7846" y="1392"/>
                    </a:lnTo>
                    <a:lnTo>
                      <a:pt x="7708" y="1239"/>
                    </a:lnTo>
                    <a:lnTo>
                      <a:pt x="7556" y="1086"/>
                    </a:lnTo>
                    <a:lnTo>
                      <a:pt x="7387" y="949"/>
                    </a:lnTo>
                    <a:lnTo>
                      <a:pt x="7219" y="811"/>
                    </a:lnTo>
                    <a:lnTo>
                      <a:pt x="7036" y="689"/>
                    </a:lnTo>
                    <a:lnTo>
                      <a:pt x="6852" y="566"/>
                    </a:lnTo>
                    <a:lnTo>
                      <a:pt x="6638" y="459"/>
                    </a:lnTo>
                    <a:lnTo>
                      <a:pt x="6439" y="352"/>
                    </a:lnTo>
                    <a:lnTo>
                      <a:pt x="6210" y="276"/>
                    </a:lnTo>
                    <a:lnTo>
                      <a:pt x="5980" y="199"/>
                    </a:lnTo>
                    <a:lnTo>
                      <a:pt x="5720" y="123"/>
                    </a:lnTo>
                    <a:lnTo>
                      <a:pt x="5476" y="77"/>
                    </a:lnTo>
                    <a:lnTo>
                      <a:pt x="5200" y="31"/>
                    </a:lnTo>
                    <a:lnTo>
                      <a:pt x="4910"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2"/>
              <p:cNvSpPr/>
              <p:nvPr/>
            </p:nvSpPr>
            <p:spPr>
              <a:xfrm>
                <a:off x="5222750" y="1829925"/>
                <a:ext cx="85300" cy="85300"/>
              </a:xfrm>
              <a:custGeom>
                <a:avLst/>
                <a:gdLst/>
                <a:ahLst/>
                <a:cxnLst/>
                <a:rect l="l" t="t" r="r" b="b"/>
                <a:pathLst>
                  <a:path w="3412" h="3412" extrusionOk="0">
                    <a:moveTo>
                      <a:pt x="1652" y="1"/>
                    </a:moveTo>
                    <a:lnTo>
                      <a:pt x="1500" y="16"/>
                    </a:lnTo>
                    <a:lnTo>
                      <a:pt x="1331" y="32"/>
                    </a:lnTo>
                    <a:lnTo>
                      <a:pt x="1178" y="77"/>
                    </a:lnTo>
                    <a:lnTo>
                      <a:pt x="1010" y="139"/>
                    </a:lnTo>
                    <a:lnTo>
                      <a:pt x="872" y="215"/>
                    </a:lnTo>
                    <a:lnTo>
                      <a:pt x="720" y="307"/>
                    </a:lnTo>
                    <a:lnTo>
                      <a:pt x="582" y="414"/>
                    </a:lnTo>
                    <a:lnTo>
                      <a:pt x="460" y="536"/>
                    </a:lnTo>
                    <a:lnTo>
                      <a:pt x="352" y="674"/>
                    </a:lnTo>
                    <a:lnTo>
                      <a:pt x="245" y="812"/>
                    </a:lnTo>
                    <a:lnTo>
                      <a:pt x="169" y="964"/>
                    </a:lnTo>
                    <a:lnTo>
                      <a:pt x="108" y="1117"/>
                    </a:lnTo>
                    <a:lnTo>
                      <a:pt x="62" y="1270"/>
                    </a:lnTo>
                    <a:lnTo>
                      <a:pt x="16" y="1423"/>
                    </a:lnTo>
                    <a:lnTo>
                      <a:pt x="1" y="1592"/>
                    </a:lnTo>
                    <a:lnTo>
                      <a:pt x="1" y="1760"/>
                    </a:lnTo>
                    <a:lnTo>
                      <a:pt x="16" y="1913"/>
                    </a:lnTo>
                    <a:lnTo>
                      <a:pt x="47" y="2081"/>
                    </a:lnTo>
                    <a:lnTo>
                      <a:pt x="77" y="2249"/>
                    </a:lnTo>
                    <a:lnTo>
                      <a:pt x="138" y="2402"/>
                    </a:lnTo>
                    <a:lnTo>
                      <a:pt x="215" y="2555"/>
                    </a:lnTo>
                    <a:lnTo>
                      <a:pt x="307" y="2693"/>
                    </a:lnTo>
                    <a:lnTo>
                      <a:pt x="429" y="2830"/>
                    </a:lnTo>
                    <a:lnTo>
                      <a:pt x="536" y="2953"/>
                    </a:lnTo>
                    <a:lnTo>
                      <a:pt x="674" y="3060"/>
                    </a:lnTo>
                    <a:lnTo>
                      <a:pt x="811" y="3167"/>
                    </a:lnTo>
                    <a:lnTo>
                      <a:pt x="964" y="3243"/>
                    </a:lnTo>
                    <a:lnTo>
                      <a:pt x="1117" y="3304"/>
                    </a:lnTo>
                    <a:lnTo>
                      <a:pt x="1270" y="3350"/>
                    </a:lnTo>
                    <a:lnTo>
                      <a:pt x="1423" y="3396"/>
                    </a:lnTo>
                    <a:lnTo>
                      <a:pt x="1591" y="3411"/>
                    </a:lnTo>
                    <a:lnTo>
                      <a:pt x="1760" y="3411"/>
                    </a:lnTo>
                    <a:lnTo>
                      <a:pt x="1928" y="3396"/>
                    </a:lnTo>
                    <a:lnTo>
                      <a:pt x="2081" y="3381"/>
                    </a:lnTo>
                    <a:lnTo>
                      <a:pt x="2249" y="3335"/>
                    </a:lnTo>
                    <a:lnTo>
                      <a:pt x="2402" y="3274"/>
                    </a:lnTo>
                    <a:lnTo>
                      <a:pt x="2555" y="3197"/>
                    </a:lnTo>
                    <a:lnTo>
                      <a:pt x="2692" y="3106"/>
                    </a:lnTo>
                    <a:lnTo>
                      <a:pt x="2830" y="2999"/>
                    </a:lnTo>
                    <a:lnTo>
                      <a:pt x="2952" y="2876"/>
                    </a:lnTo>
                    <a:lnTo>
                      <a:pt x="3075" y="2739"/>
                    </a:lnTo>
                    <a:lnTo>
                      <a:pt x="3167" y="2601"/>
                    </a:lnTo>
                    <a:lnTo>
                      <a:pt x="3243" y="2448"/>
                    </a:lnTo>
                    <a:lnTo>
                      <a:pt x="3304" y="2295"/>
                    </a:lnTo>
                    <a:lnTo>
                      <a:pt x="3365" y="2142"/>
                    </a:lnTo>
                    <a:lnTo>
                      <a:pt x="3396" y="1989"/>
                    </a:lnTo>
                    <a:lnTo>
                      <a:pt x="3411" y="1821"/>
                    </a:lnTo>
                    <a:lnTo>
                      <a:pt x="3411" y="1653"/>
                    </a:lnTo>
                    <a:lnTo>
                      <a:pt x="3396" y="1500"/>
                    </a:lnTo>
                    <a:lnTo>
                      <a:pt x="3381" y="1332"/>
                    </a:lnTo>
                    <a:lnTo>
                      <a:pt x="3335" y="1163"/>
                    </a:lnTo>
                    <a:lnTo>
                      <a:pt x="3274" y="1010"/>
                    </a:lnTo>
                    <a:lnTo>
                      <a:pt x="3197" y="857"/>
                    </a:lnTo>
                    <a:lnTo>
                      <a:pt x="3105" y="720"/>
                    </a:lnTo>
                    <a:lnTo>
                      <a:pt x="2998" y="582"/>
                    </a:lnTo>
                    <a:lnTo>
                      <a:pt x="2876" y="460"/>
                    </a:lnTo>
                    <a:lnTo>
                      <a:pt x="2738" y="337"/>
                    </a:lnTo>
                    <a:lnTo>
                      <a:pt x="2601" y="246"/>
                    </a:lnTo>
                    <a:lnTo>
                      <a:pt x="2463" y="169"/>
                    </a:lnTo>
                    <a:lnTo>
                      <a:pt x="2310" y="108"/>
                    </a:lnTo>
                    <a:lnTo>
                      <a:pt x="2142" y="47"/>
                    </a:lnTo>
                    <a:lnTo>
                      <a:pt x="1989" y="16"/>
                    </a:lnTo>
                    <a:lnTo>
                      <a:pt x="1821" y="1"/>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2"/>
              <p:cNvSpPr/>
              <p:nvPr/>
            </p:nvSpPr>
            <p:spPr>
              <a:xfrm>
                <a:off x="5256025" y="1855175"/>
                <a:ext cx="12625" cy="45150"/>
              </a:xfrm>
              <a:custGeom>
                <a:avLst/>
                <a:gdLst/>
                <a:ahLst/>
                <a:cxnLst/>
                <a:rect l="l" t="t" r="r" b="b"/>
                <a:pathLst>
                  <a:path w="505" h="1806" extrusionOk="0">
                    <a:moveTo>
                      <a:pt x="413" y="0"/>
                    </a:moveTo>
                    <a:lnTo>
                      <a:pt x="383" y="16"/>
                    </a:lnTo>
                    <a:lnTo>
                      <a:pt x="367" y="31"/>
                    </a:lnTo>
                    <a:lnTo>
                      <a:pt x="245" y="199"/>
                    </a:lnTo>
                    <a:lnTo>
                      <a:pt x="153" y="367"/>
                    </a:lnTo>
                    <a:lnTo>
                      <a:pt x="92" y="536"/>
                    </a:lnTo>
                    <a:lnTo>
                      <a:pt x="46" y="689"/>
                    </a:lnTo>
                    <a:lnTo>
                      <a:pt x="16" y="842"/>
                    </a:lnTo>
                    <a:lnTo>
                      <a:pt x="0" y="979"/>
                    </a:lnTo>
                    <a:lnTo>
                      <a:pt x="0" y="1117"/>
                    </a:lnTo>
                    <a:lnTo>
                      <a:pt x="0" y="1239"/>
                    </a:lnTo>
                    <a:lnTo>
                      <a:pt x="46" y="1453"/>
                    </a:lnTo>
                    <a:lnTo>
                      <a:pt x="107" y="1622"/>
                    </a:lnTo>
                    <a:lnTo>
                      <a:pt x="153" y="1729"/>
                    </a:lnTo>
                    <a:lnTo>
                      <a:pt x="169" y="1759"/>
                    </a:lnTo>
                    <a:lnTo>
                      <a:pt x="199" y="1790"/>
                    </a:lnTo>
                    <a:lnTo>
                      <a:pt x="230" y="1805"/>
                    </a:lnTo>
                    <a:lnTo>
                      <a:pt x="276" y="1790"/>
                    </a:lnTo>
                    <a:lnTo>
                      <a:pt x="291" y="1759"/>
                    </a:lnTo>
                    <a:lnTo>
                      <a:pt x="306" y="1744"/>
                    </a:lnTo>
                    <a:lnTo>
                      <a:pt x="306" y="1713"/>
                    </a:lnTo>
                    <a:lnTo>
                      <a:pt x="291" y="1683"/>
                    </a:lnTo>
                    <a:lnTo>
                      <a:pt x="276" y="1637"/>
                    </a:lnTo>
                    <a:lnTo>
                      <a:pt x="230" y="1545"/>
                    </a:lnTo>
                    <a:lnTo>
                      <a:pt x="184" y="1392"/>
                    </a:lnTo>
                    <a:lnTo>
                      <a:pt x="153" y="1209"/>
                    </a:lnTo>
                    <a:lnTo>
                      <a:pt x="138" y="1086"/>
                    </a:lnTo>
                    <a:lnTo>
                      <a:pt x="153" y="979"/>
                    </a:lnTo>
                    <a:lnTo>
                      <a:pt x="169" y="842"/>
                    </a:lnTo>
                    <a:lnTo>
                      <a:pt x="184" y="719"/>
                    </a:lnTo>
                    <a:lnTo>
                      <a:pt x="230" y="566"/>
                    </a:lnTo>
                    <a:lnTo>
                      <a:pt x="291" y="429"/>
                    </a:lnTo>
                    <a:lnTo>
                      <a:pt x="383" y="276"/>
                    </a:lnTo>
                    <a:lnTo>
                      <a:pt x="490" y="123"/>
                    </a:lnTo>
                    <a:lnTo>
                      <a:pt x="505" y="92"/>
                    </a:lnTo>
                    <a:lnTo>
                      <a:pt x="505" y="62"/>
                    </a:lnTo>
                    <a:lnTo>
                      <a:pt x="490" y="31"/>
                    </a:lnTo>
                    <a:lnTo>
                      <a:pt x="474" y="16"/>
                    </a:lnTo>
                    <a:lnTo>
                      <a:pt x="4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2"/>
              <p:cNvSpPr/>
              <p:nvPr/>
            </p:nvSpPr>
            <p:spPr>
              <a:xfrm>
                <a:off x="5115325" y="1953050"/>
                <a:ext cx="18375" cy="18375"/>
              </a:xfrm>
              <a:custGeom>
                <a:avLst/>
                <a:gdLst/>
                <a:ahLst/>
                <a:cxnLst/>
                <a:rect l="l" t="t" r="r" b="b"/>
                <a:pathLst>
                  <a:path w="735" h="735" extrusionOk="0">
                    <a:moveTo>
                      <a:pt x="321" y="1"/>
                    </a:moveTo>
                    <a:lnTo>
                      <a:pt x="245" y="16"/>
                    </a:lnTo>
                    <a:lnTo>
                      <a:pt x="184" y="46"/>
                    </a:lnTo>
                    <a:lnTo>
                      <a:pt x="123" y="92"/>
                    </a:lnTo>
                    <a:lnTo>
                      <a:pt x="77" y="154"/>
                    </a:lnTo>
                    <a:lnTo>
                      <a:pt x="31" y="215"/>
                    </a:lnTo>
                    <a:lnTo>
                      <a:pt x="15" y="276"/>
                    </a:lnTo>
                    <a:lnTo>
                      <a:pt x="0" y="352"/>
                    </a:lnTo>
                    <a:lnTo>
                      <a:pt x="0" y="414"/>
                    </a:lnTo>
                    <a:lnTo>
                      <a:pt x="31" y="490"/>
                    </a:lnTo>
                    <a:lnTo>
                      <a:pt x="61" y="551"/>
                    </a:lnTo>
                    <a:lnTo>
                      <a:pt x="92" y="612"/>
                    </a:lnTo>
                    <a:lnTo>
                      <a:pt x="153" y="658"/>
                    </a:lnTo>
                    <a:lnTo>
                      <a:pt x="214" y="689"/>
                    </a:lnTo>
                    <a:lnTo>
                      <a:pt x="275" y="719"/>
                    </a:lnTo>
                    <a:lnTo>
                      <a:pt x="352" y="735"/>
                    </a:lnTo>
                    <a:lnTo>
                      <a:pt x="413" y="719"/>
                    </a:lnTo>
                    <a:lnTo>
                      <a:pt x="490" y="704"/>
                    </a:lnTo>
                    <a:lnTo>
                      <a:pt x="551" y="674"/>
                    </a:lnTo>
                    <a:lnTo>
                      <a:pt x="612" y="628"/>
                    </a:lnTo>
                    <a:lnTo>
                      <a:pt x="658" y="582"/>
                    </a:lnTo>
                    <a:lnTo>
                      <a:pt x="688" y="521"/>
                    </a:lnTo>
                    <a:lnTo>
                      <a:pt x="719" y="459"/>
                    </a:lnTo>
                    <a:lnTo>
                      <a:pt x="734" y="383"/>
                    </a:lnTo>
                    <a:lnTo>
                      <a:pt x="719" y="306"/>
                    </a:lnTo>
                    <a:lnTo>
                      <a:pt x="704" y="245"/>
                    </a:lnTo>
                    <a:lnTo>
                      <a:pt x="673" y="184"/>
                    </a:lnTo>
                    <a:lnTo>
                      <a:pt x="627" y="123"/>
                    </a:lnTo>
                    <a:lnTo>
                      <a:pt x="581" y="77"/>
                    </a:lnTo>
                    <a:lnTo>
                      <a:pt x="520" y="31"/>
                    </a:lnTo>
                    <a:lnTo>
                      <a:pt x="459" y="16"/>
                    </a:lnTo>
                    <a:lnTo>
                      <a:pt x="383"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2"/>
              <p:cNvSpPr/>
              <p:nvPr/>
            </p:nvSpPr>
            <p:spPr>
              <a:xfrm>
                <a:off x="5067900" y="1898375"/>
                <a:ext cx="47825" cy="56225"/>
              </a:xfrm>
              <a:custGeom>
                <a:avLst/>
                <a:gdLst/>
                <a:ahLst/>
                <a:cxnLst/>
                <a:rect l="l" t="t" r="r" b="b"/>
                <a:pathLst>
                  <a:path w="1913" h="2249" extrusionOk="0">
                    <a:moveTo>
                      <a:pt x="1545" y="1"/>
                    </a:moveTo>
                    <a:lnTo>
                      <a:pt x="1438" y="16"/>
                    </a:lnTo>
                    <a:lnTo>
                      <a:pt x="1316" y="62"/>
                    </a:lnTo>
                    <a:lnTo>
                      <a:pt x="1163" y="138"/>
                    </a:lnTo>
                    <a:lnTo>
                      <a:pt x="980" y="261"/>
                    </a:lnTo>
                    <a:lnTo>
                      <a:pt x="796" y="398"/>
                    </a:lnTo>
                    <a:lnTo>
                      <a:pt x="612" y="551"/>
                    </a:lnTo>
                    <a:lnTo>
                      <a:pt x="429" y="735"/>
                    </a:lnTo>
                    <a:lnTo>
                      <a:pt x="276" y="933"/>
                    </a:lnTo>
                    <a:lnTo>
                      <a:pt x="200" y="1041"/>
                    </a:lnTo>
                    <a:lnTo>
                      <a:pt x="138" y="1148"/>
                    </a:lnTo>
                    <a:lnTo>
                      <a:pt x="92" y="1270"/>
                    </a:lnTo>
                    <a:lnTo>
                      <a:pt x="47" y="1408"/>
                    </a:lnTo>
                    <a:lnTo>
                      <a:pt x="16" y="1515"/>
                    </a:lnTo>
                    <a:lnTo>
                      <a:pt x="1" y="1622"/>
                    </a:lnTo>
                    <a:lnTo>
                      <a:pt x="1" y="1713"/>
                    </a:lnTo>
                    <a:lnTo>
                      <a:pt x="16" y="1790"/>
                    </a:lnTo>
                    <a:lnTo>
                      <a:pt x="47" y="1928"/>
                    </a:lnTo>
                    <a:lnTo>
                      <a:pt x="92" y="2035"/>
                    </a:lnTo>
                    <a:lnTo>
                      <a:pt x="154" y="2111"/>
                    </a:lnTo>
                    <a:lnTo>
                      <a:pt x="215" y="2172"/>
                    </a:lnTo>
                    <a:lnTo>
                      <a:pt x="291" y="2203"/>
                    </a:lnTo>
                    <a:lnTo>
                      <a:pt x="383" y="2233"/>
                    </a:lnTo>
                    <a:lnTo>
                      <a:pt x="490" y="2249"/>
                    </a:lnTo>
                    <a:lnTo>
                      <a:pt x="551" y="2249"/>
                    </a:lnTo>
                    <a:lnTo>
                      <a:pt x="612" y="2233"/>
                    </a:lnTo>
                    <a:lnTo>
                      <a:pt x="674" y="2203"/>
                    </a:lnTo>
                    <a:lnTo>
                      <a:pt x="735" y="2172"/>
                    </a:lnTo>
                    <a:lnTo>
                      <a:pt x="796" y="2111"/>
                    </a:lnTo>
                    <a:lnTo>
                      <a:pt x="857" y="2050"/>
                    </a:lnTo>
                    <a:lnTo>
                      <a:pt x="918" y="1958"/>
                    </a:lnTo>
                    <a:lnTo>
                      <a:pt x="980" y="1851"/>
                    </a:lnTo>
                    <a:lnTo>
                      <a:pt x="1071" y="1668"/>
                    </a:lnTo>
                    <a:lnTo>
                      <a:pt x="1178" y="1484"/>
                    </a:lnTo>
                    <a:lnTo>
                      <a:pt x="1408" y="1132"/>
                    </a:lnTo>
                    <a:lnTo>
                      <a:pt x="1637" y="826"/>
                    </a:lnTo>
                    <a:lnTo>
                      <a:pt x="1821" y="597"/>
                    </a:lnTo>
                    <a:lnTo>
                      <a:pt x="1867" y="536"/>
                    </a:lnTo>
                    <a:lnTo>
                      <a:pt x="1882" y="475"/>
                    </a:lnTo>
                    <a:lnTo>
                      <a:pt x="1897" y="414"/>
                    </a:lnTo>
                    <a:lnTo>
                      <a:pt x="1912" y="352"/>
                    </a:lnTo>
                    <a:lnTo>
                      <a:pt x="1897" y="291"/>
                    </a:lnTo>
                    <a:lnTo>
                      <a:pt x="1882" y="230"/>
                    </a:lnTo>
                    <a:lnTo>
                      <a:pt x="1851" y="169"/>
                    </a:lnTo>
                    <a:lnTo>
                      <a:pt x="1821" y="123"/>
                    </a:lnTo>
                    <a:lnTo>
                      <a:pt x="1744" y="46"/>
                    </a:lnTo>
                    <a:lnTo>
                      <a:pt x="1652"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5106900" y="1877350"/>
                <a:ext cx="228675" cy="255425"/>
              </a:xfrm>
              <a:custGeom>
                <a:avLst/>
                <a:gdLst/>
                <a:ahLst/>
                <a:cxnLst/>
                <a:rect l="l" t="t" r="r" b="b"/>
                <a:pathLst>
                  <a:path w="9147" h="10217" extrusionOk="0">
                    <a:moveTo>
                      <a:pt x="9146" y="0"/>
                    </a:moveTo>
                    <a:lnTo>
                      <a:pt x="77" y="5583"/>
                    </a:lnTo>
                    <a:lnTo>
                      <a:pt x="47" y="5705"/>
                    </a:lnTo>
                    <a:lnTo>
                      <a:pt x="16" y="5858"/>
                    </a:lnTo>
                    <a:lnTo>
                      <a:pt x="1" y="6041"/>
                    </a:lnTo>
                    <a:lnTo>
                      <a:pt x="16" y="6286"/>
                    </a:lnTo>
                    <a:lnTo>
                      <a:pt x="31" y="6424"/>
                    </a:lnTo>
                    <a:lnTo>
                      <a:pt x="62" y="6561"/>
                    </a:lnTo>
                    <a:lnTo>
                      <a:pt x="108" y="6714"/>
                    </a:lnTo>
                    <a:lnTo>
                      <a:pt x="169" y="6867"/>
                    </a:lnTo>
                    <a:lnTo>
                      <a:pt x="230" y="7036"/>
                    </a:lnTo>
                    <a:lnTo>
                      <a:pt x="322" y="7204"/>
                    </a:lnTo>
                    <a:lnTo>
                      <a:pt x="429" y="7372"/>
                    </a:lnTo>
                    <a:lnTo>
                      <a:pt x="567" y="7556"/>
                    </a:lnTo>
                    <a:lnTo>
                      <a:pt x="704" y="7739"/>
                    </a:lnTo>
                    <a:lnTo>
                      <a:pt x="888" y="7938"/>
                    </a:lnTo>
                    <a:lnTo>
                      <a:pt x="1087" y="8121"/>
                    </a:lnTo>
                    <a:lnTo>
                      <a:pt x="1301" y="8320"/>
                    </a:lnTo>
                    <a:lnTo>
                      <a:pt x="1561" y="8519"/>
                    </a:lnTo>
                    <a:lnTo>
                      <a:pt x="1836" y="8703"/>
                    </a:lnTo>
                    <a:lnTo>
                      <a:pt x="2157" y="8901"/>
                    </a:lnTo>
                    <a:lnTo>
                      <a:pt x="2509" y="9100"/>
                    </a:lnTo>
                    <a:lnTo>
                      <a:pt x="2891" y="9299"/>
                    </a:lnTo>
                    <a:lnTo>
                      <a:pt x="3304" y="9483"/>
                    </a:lnTo>
                    <a:lnTo>
                      <a:pt x="3763" y="9681"/>
                    </a:lnTo>
                    <a:lnTo>
                      <a:pt x="4252" y="9865"/>
                    </a:lnTo>
                    <a:lnTo>
                      <a:pt x="4803" y="10048"/>
                    </a:lnTo>
                    <a:lnTo>
                      <a:pt x="5369" y="10217"/>
                    </a:lnTo>
                    <a:lnTo>
                      <a:pt x="9024" y="1927"/>
                    </a:lnTo>
                    <a:lnTo>
                      <a:pt x="9146"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5313375" y="1902575"/>
                <a:ext cx="95600" cy="40950"/>
              </a:xfrm>
              <a:custGeom>
                <a:avLst/>
                <a:gdLst/>
                <a:ahLst/>
                <a:cxnLst/>
                <a:rect l="l" t="t" r="r" b="b"/>
                <a:pathLst>
                  <a:path w="3824" h="1638" extrusionOk="0">
                    <a:moveTo>
                      <a:pt x="1071" y="1"/>
                    </a:moveTo>
                    <a:lnTo>
                      <a:pt x="811" y="16"/>
                    </a:lnTo>
                    <a:lnTo>
                      <a:pt x="582" y="47"/>
                    </a:lnTo>
                    <a:lnTo>
                      <a:pt x="383" y="77"/>
                    </a:lnTo>
                    <a:lnTo>
                      <a:pt x="107" y="138"/>
                    </a:lnTo>
                    <a:lnTo>
                      <a:pt x="0" y="184"/>
                    </a:lnTo>
                    <a:lnTo>
                      <a:pt x="77" y="307"/>
                    </a:lnTo>
                    <a:lnTo>
                      <a:pt x="169" y="444"/>
                    </a:lnTo>
                    <a:lnTo>
                      <a:pt x="276" y="551"/>
                    </a:lnTo>
                    <a:lnTo>
                      <a:pt x="383" y="658"/>
                    </a:lnTo>
                    <a:lnTo>
                      <a:pt x="505" y="765"/>
                    </a:lnTo>
                    <a:lnTo>
                      <a:pt x="643" y="857"/>
                    </a:lnTo>
                    <a:lnTo>
                      <a:pt x="780" y="949"/>
                    </a:lnTo>
                    <a:lnTo>
                      <a:pt x="933" y="1025"/>
                    </a:lnTo>
                    <a:lnTo>
                      <a:pt x="1239" y="1178"/>
                    </a:lnTo>
                    <a:lnTo>
                      <a:pt x="1560" y="1285"/>
                    </a:lnTo>
                    <a:lnTo>
                      <a:pt x="1882" y="1393"/>
                    </a:lnTo>
                    <a:lnTo>
                      <a:pt x="2203" y="1469"/>
                    </a:lnTo>
                    <a:lnTo>
                      <a:pt x="2524" y="1515"/>
                    </a:lnTo>
                    <a:lnTo>
                      <a:pt x="2830" y="1561"/>
                    </a:lnTo>
                    <a:lnTo>
                      <a:pt x="3350" y="1622"/>
                    </a:lnTo>
                    <a:lnTo>
                      <a:pt x="3701" y="1637"/>
                    </a:lnTo>
                    <a:lnTo>
                      <a:pt x="3824" y="1637"/>
                    </a:lnTo>
                    <a:lnTo>
                      <a:pt x="3686" y="1423"/>
                    </a:lnTo>
                    <a:lnTo>
                      <a:pt x="3533" y="1224"/>
                    </a:lnTo>
                    <a:lnTo>
                      <a:pt x="3380" y="1056"/>
                    </a:lnTo>
                    <a:lnTo>
                      <a:pt x="3227" y="888"/>
                    </a:lnTo>
                    <a:lnTo>
                      <a:pt x="3074" y="750"/>
                    </a:lnTo>
                    <a:lnTo>
                      <a:pt x="2906" y="628"/>
                    </a:lnTo>
                    <a:lnTo>
                      <a:pt x="2753" y="505"/>
                    </a:lnTo>
                    <a:lnTo>
                      <a:pt x="2585" y="414"/>
                    </a:lnTo>
                    <a:lnTo>
                      <a:pt x="2432" y="322"/>
                    </a:lnTo>
                    <a:lnTo>
                      <a:pt x="2264" y="246"/>
                    </a:lnTo>
                    <a:lnTo>
                      <a:pt x="2111" y="184"/>
                    </a:lnTo>
                    <a:lnTo>
                      <a:pt x="1943" y="138"/>
                    </a:lnTo>
                    <a:lnTo>
                      <a:pt x="1637" y="62"/>
                    </a:lnTo>
                    <a:lnTo>
                      <a:pt x="1346" y="16"/>
                    </a:lnTo>
                    <a:lnTo>
                      <a:pt x="1071"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5330200" y="1832225"/>
                <a:ext cx="70375" cy="74600"/>
              </a:xfrm>
              <a:custGeom>
                <a:avLst/>
                <a:gdLst/>
                <a:ahLst/>
                <a:cxnLst/>
                <a:rect l="l" t="t" r="r" b="b"/>
                <a:pathLst>
                  <a:path w="2815" h="2984" extrusionOk="0">
                    <a:moveTo>
                      <a:pt x="2814" y="1"/>
                    </a:moveTo>
                    <a:lnTo>
                      <a:pt x="2554" y="47"/>
                    </a:lnTo>
                    <a:lnTo>
                      <a:pt x="2325" y="123"/>
                    </a:lnTo>
                    <a:lnTo>
                      <a:pt x="2096" y="200"/>
                    </a:lnTo>
                    <a:lnTo>
                      <a:pt x="1897" y="276"/>
                    </a:lnTo>
                    <a:lnTo>
                      <a:pt x="1698" y="368"/>
                    </a:lnTo>
                    <a:lnTo>
                      <a:pt x="1530" y="460"/>
                    </a:lnTo>
                    <a:lnTo>
                      <a:pt x="1361" y="567"/>
                    </a:lnTo>
                    <a:lnTo>
                      <a:pt x="1209" y="689"/>
                    </a:lnTo>
                    <a:lnTo>
                      <a:pt x="1056" y="796"/>
                    </a:lnTo>
                    <a:lnTo>
                      <a:pt x="933" y="918"/>
                    </a:lnTo>
                    <a:lnTo>
                      <a:pt x="811" y="1041"/>
                    </a:lnTo>
                    <a:lnTo>
                      <a:pt x="704" y="1163"/>
                    </a:lnTo>
                    <a:lnTo>
                      <a:pt x="520" y="1423"/>
                    </a:lnTo>
                    <a:lnTo>
                      <a:pt x="367" y="1683"/>
                    </a:lnTo>
                    <a:lnTo>
                      <a:pt x="245" y="1943"/>
                    </a:lnTo>
                    <a:lnTo>
                      <a:pt x="169" y="2172"/>
                    </a:lnTo>
                    <a:lnTo>
                      <a:pt x="92" y="2402"/>
                    </a:lnTo>
                    <a:lnTo>
                      <a:pt x="46" y="2601"/>
                    </a:lnTo>
                    <a:lnTo>
                      <a:pt x="16" y="2876"/>
                    </a:lnTo>
                    <a:lnTo>
                      <a:pt x="0" y="2983"/>
                    </a:lnTo>
                    <a:lnTo>
                      <a:pt x="0" y="2983"/>
                    </a:lnTo>
                    <a:lnTo>
                      <a:pt x="153" y="2968"/>
                    </a:lnTo>
                    <a:lnTo>
                      <a:pt x="306" y="2922"/>
                    </a:lnTo>
                    <a:lnTo>
                      <a:pt x="459" y="2876"/>
                    </a:lnTo>
                    <a:lnTo>
                      <a:pt x="597" y="2815"/>
                    </a:lnTo>
                    <a:lnTo>
                      <a:pt x="750" y="2738"/>
                    </a:lnTo>
                    <a:lnTo>
                      <a:pt x="887" y="2647"/>
                    </a:lnTo>
                    <a:lnTo>
                      <a:pt x="1010" y="2555"/>
                    </a:lnTo>
                    <a:lnTo>
                      <a:pt x="1147" y="2448"/>
                    </a:lnTo>
                    <a:lnTo>
                      <a:pt x="1392" y="2218"/>
                    </a:lnTo>
                    <a:lnTo>
                      <a:pt x="1621" y="1974"/>
                    </a:lnTo>
                    <a:lnTo>
                      <a:pt x="1836" y="1714"/>
                    </a:lnTo>
                    <a:lnTo>
                      <a:pt x="2034" y="1438"/>
                    </a:lnTo>
                    <a:lnTo>
                      <a:pt x="2203" y="1163"/>
                    </a:lnTo>
                    <a:lnTo>
                      <a:pt x="2356" y="903"/>
                    </a:lnTo>
                    <a:lnTo>
                      <a:pt x="2600" y="444"/>
                    </a:lnTo>
                    <a:lnTo>
                      <a:pt x="2753" y="123"/>
                    </a:lnTo>
                    <a:lnTo>
                      <a:pt x="2814"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5886900" y="428275"/>
                <a:ext cx="10725" cy="1824550"/>
              </a:xfrm>
              <a:custGeom>
                <a:avLst/>
                <a:gdLst/>
                <a:ahLst/>
                <a:cxnLst/>
                <a:rect l="l" t="t" r="r" b="b"/>
                <a:pathLst>
                  <a:path w="429" h="72982" extrusionOk="0">
                    <a:moveTo>
                      <a:pt x="214" y="0"/>
                    </a:moveTo>
                    <a:lnTo>
                      <a:pt x="122" y="31"/>
                    </a:lnTo>
                    <a:lnTo>
                      <a:pt x="61" y="76"/>
                    </a:lnTo>
                    <a:lnTo>
                      <a:pt x="15" y="138"/>
                    </a:lnTo>
                    <a:lnTo>
                      <a:pt x="0" y="214"/>
                    </a:lnTo>
                    <a:lnTo>
                      <a:pt x="0" y="72768"/>
                    </a:lnTo>
                    <a:lnTo>
                      <a:pt x="15" y="72844"/>
                    </a:lnTo>
                    <a:lnTo>
                      <a:pt x="61" y="72921"/>
                    </a:lnTo>
                    <a:lnTo>
                      <a:pt x="122" y="72967"/>
                    </a:lnTo>
                    <a:lnTo>
                      <a:pt x="214" y="72982"/>
                    </a:lnTo>
                    <a:lnTo>
                      <a:pt x="291" y="72967"/>
                    </a:lnTo>
                    <a:lnTo>
                      <a:pt x="367" y="72921"/>
                    </a:lnTo>
                    <a:lnTo>
                      <a:pt x="413" y="72844"/>
                    </a:lnTo>
                    <a:lnTo>
                      <a:pt x="428" y="72768"/>
                    </a:lnTo>
                    <a:lnTo>
                      <a:pt x="428" y="214"/>
                    </a:lnTo>
                    <a:lnTo>
                      <a:pt x="413" y="138"/>
                    </a:lnTo>
                    <a:lnTo>
                      <a:pt x="367" y="76"/>
                    </a:lnTo>
                    <a:lnTo>
                      <a:pt x="291" y="31"/>
                    </a:lnTo>
                    <a:lnTo>
                      <a:pt x="214" y="0"/>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4974625" y="2417225"/>
                <a:ext cx="394600" cy="232875"/>
              </a:xfrm>
              <a:custGeom>
                <a:avLst/>
                <a:gdLst/>
                <a:ahLst/>
                <a:cxnLst/>
                <a:rect l="l" t="t" r="r" b="b"/>
                <a:pathLst>
                  <a:path w="15784" h="9315" extrusionOk="0">
                    <a:moveTo>
                      <a:pt x="15783" y="0"/>
                    </a:moveTo>
                    <a:lnTo>
                      <a:pt x="0" y="6271"/>
                    </a:lnTo>
                    <a:lnTo>
                      <a:pt x="688" y="9314"/>
                    </a:lnTo>
                    <a:lnTo>
                      <a:pt x="15508" y="6469"/>
                    </a:lnTo>
                    <a:lnTo>
                      <a:pt x="15783"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4849575" y="2565575"/>
                <a:ext cx="198475" cy="147600"/>
              </a:xfrm>
              <a:custGeom>
                <a:avLst/>
                <a:gdLst/>
                <a:ahLst/>
                <a:cxnLst/>
                <a:rect l="l" t="t" r="r" b="b"/>
                <a:pathLst>
                  <a:path w="7939" h="5904" extrusionOk="0">
                    <a:moveTo>
                      <a:pt x="3488" y="0"/>
                    </a:moveTo>
                    <a:lnTo>
                      <a:pt x="2968" y="31"/>
                    </a:lnTo>
                    <a:lnTo>
                      <a:pt x="2448" y="92"/>
                    </a:lnTo>
                    <a:lnTo>
                      <a:pt x="2188" y="138"/>
                    </a:lnTo>
                    <a:lnTo>
                      <a:pt x="1943" y="184"/>
                    </a:lnTo>
                    <a:lnTo>
                      <a:pt x="1683" y="245"/>
                    </a:lnTo>
                    <a:lnTo>
                      <a:pt x="1454" y="321"/>
                    </a:lnTo>
                    <a:lnTo>
                      <a:pt x="1209" y="413"/>
                    </a:lnTo>
                    <a:lnTo>
                      <a:pt x="995" y="505"/>
                    </a:lnTo>
                    <a:lnTo>
                      <a:pt x="796" y="612"/>
                    </a:lnTo>
                    <a:lnTo>
                      <a:pt x="613" y="734"/>
                    </a:lnTo>
                    <a:lnTo>
                      <a:pt x="444" y="872"/>
                    </a:lnTo>
                    <a:lnTo>
                      <a:pt x="307" y="1040"/>
                    </a:lnTo>
                    <a:lnTo>
                      <a:pt x="184" y="1208"/>
                    </a:lnTo>
                    <a:lnTo>
                      <a:pt x="93" y="1392"/>
                    </a:lnTo>
                    <a:lnTo>
                      <a:pt x="32" y="1606"/>
                    </a:lnTo>
                    <a:lnTo>
                      <a:pt x="1" y="1820"/>
                    </a:lnTo>
                    <a:lnTo>
                      <a:pt x="1" y="2065"/>
                    </a:lnTo>
                    <a:lnTo>
                      <a:pt x="32" y="2340"/>
                    </a:lnTo>
                    <a:lnTo>
                      <a:pt x="93" y="2615"/>
                    </a:lnTo>
                    <a:lnTo>
                      <a:pt x="169" y="2891"/>
                    </a:lnTo>
                    <a:lnTo>
                      <a:pt x="246" y="3166"/>
                    </a:lnTo>
                    <a:lnTo>
                      <a:pt x="337" y="3441"/>
                    </a:lnTo>
                    <a:lnTo>
                      <a:pt x="444" y="3717"/>
                    </a:lnTo>
                    <a:lnTo>
                      <a:pt x="567" y="3977"/>
                    </a:lnTo>
                    <a:lnTo>
                      <a:pt x="704" y="4221"/>
                    </a:lnTo>
                    <a:lnTo>
                      <a:pt x="842" y="4466"/>
                    </a:lnTo>
                    <a:lnTo>
                      <a:pt x="995" y="4695"/>
                    </a:lnTo>
                    <a:lnTo>
                      <a:pt x="1163" y="4910"/>
                    </a:lnTo>
                    <a:lnTo>
                      <a:pt x="1347" y="5124"/>
                    </a:lnTo>
                    <a:lnTo>
                      <a:pt x="1530" y="5292"/>
                    </a:lnTo>
                    <a:lnTo>
                      <a:pt x="1729" y="5460"/>
                    </a:lnTo>
                    <a:lnTo>
                      <a:pt x="1943" y="5598"/>
                    </a:lnTo>
                    <a:lnTo>
                      <a:pt x="2173" y="5720"/>
                    </a:lnTo>
                    <a:lnTo>
                      <a:pt x="2417" y="5812"/>
                    </a:lnTo>
                    <a:lnTo>
                      <a:pt x="2662" y="5873"/>
                    </a:lnTo>
                    <a:lnTo>
                      <a:pt x="2937" y="5904"/>
                    </a:lnTo>
                    <a:lnTo>
                      <a:pt x="3213" y="5904"/>
                    </a:lnTo>
                    <a:lnTo>
                      <a:pt x="3488" y="5873"/>
                    </a:lnTo>
                    <a:lnTo>
                      <a:pt x="3794" y="5812"/>
                    </a:lnTo>
                    <a:lnTo>
                      <a:pt x="4115" y="5705"/>
                    </a:lnTo>
                    <a:lnTo>
                      <a:pt x="4436" y="5567"/>
                    </a:lnTo>
                    <a:lnTo>
                      <a:pt x="4773" y="5384"/>
                    </a:lnTo>
                    <a:lnTo>
                      <a:pt x="5124" y="5154"/>
                    </a:lnTo>
                    <a:lnTo>
                      <a:pt x="5491" y="4894"/>
                    </a:lnTo>
                    <a:lnTo>
                      <a:pt x="5858" y="4573"/>
                    </a:lnTo>
                    <a:lnTo>
                      <a:pt x="6256" y="4206"/>
                    </a:lnTo>
                    <a:lnTo>
                      <a:pt x="6654" y="3793"/>
                    </a:lnTo>
                    <a:lnTo>
                      <a:pt x="7067" y="3319"/>
                    </a:lnTo>
                    <a:lnTo>
                      <a:pt x="7495" y="2799"/>
                    </a:lnTo>
                    <a:lnTo>
                      <a:pt x="7938" y="2233"/>
                    </a:lnTo>
                    <a:lnTo>
                      <a:pt x="5308" y="61"/>
                    </a:lnTo>
                    <a:lnTo>
                      <a:pt x="5048" y="46"/>
                    </a:lnTo>
                    <a:lnTo>
                      <a:pt x="4773" y="16"/>
                    </a:lnTo>
                    <a:lnTo>
                      <a:pt x="4390"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4889725" y="2546450"/>
                <a:ext cx="123900" cy="92925"/>
              </a:xfrm>
              <a:custGeom>
                <a:avLst/>
                <a:gdLst/>
                <a:ahLst/>
                <a:cxnLst/>
                <a:rect l="l" t="t" r="r" b="b"/>
                <a:pathLst>
                  <a:path w="4956" h="3717" extrusionOk="0">
                    <a:moveTo>
                      <a:pt x="1408" y="1"/>
                    </a:moveTo>
                    <a:lnTo>
                      <a:pt x="1178" y="16"/>
                    </a:lnTo>
                    <a:lnTo>
                      <a:pt x="995" y="31"/>
                    </a:lnTo>
                    <a:lnTo>
                      <a:pt x="811" y="77"/>
                    </a:lnTo>
                    <a:lnTo>
                      <a:pt x="658" y="123"/>
                    </a:lnTo>
                    <a:lnTo>
                      <a:pt x="536" y="184"/>
                    </a:lnTo>
                    <a:lnTo>
                      <a:pt x="414" y="245"/>
                    </a:lnTo>
                    <a:lnTo>
                      <a:pt x="322" y="322"/>
                    </a:lnTo>
                    <a:lnTo>
                      <a:pt x="245" y="413"/>
                    </a:lnTo>
                    <a:lnTo>
                      <a:pt x="169" y="505"/>
                    </a:lnTo>
                    <a:lnTo>
                      <a:pt x="123" y="597"/>
                    </a:lnTo>
                    <a:lnTo>
                      <a:pt x="77" y="689"/>
                    </a:lnTo>
                    <a:lnTo>
                      <a:pt x="47" y="781"/>
                    </a:lnTo>
                    <a:lnTo>
                      <a:pt x="31" y="888"/>
                    </a:lnTo>
                    <a:lnTo>
                      <a:pt x="1" y="1071"/>
                    </a:lnTo>
                    <a:lnTo>
                      <a:pt x="1" y="1224"/>
                    </a:lnTo>
                    <a:lnTo>
                      <a:pt x="16" y="1362"/>
                    </a:lnTo>
                    <a:lnTo>
                      <a:pt x="47" y="1484"/>
                    </a:lnTo>
                    <a:lnTo>
                      <a:pt x="3472" y="3717"/>
                    </a:lnTo>
                    <a:lnTo>
                      <a:pt x="4956" y="2662"/>
                    </a:lnTo>
                    <a:lnTo>
                      <a:pt x="4650" y="903"/>
                    </a:lnTo>
                    <a:lnTo>
                      <a:pt x="4161" y="689"/>
                    </a:lnTo>
                    <a:lnTo>
                      <a:pt x="3702" y="521"/>
                    </a:lnTo>
                    <a:lnTo>
                      <a:pt x="3289" y="383"/>
                    </a:lnTo>
                    <a:lnTo>
                      <a:pt x="2891" y="261"/>
                    </a:lnTo>
                    <a:lnTo>
                      <a:pt x="2540" y="169"/>
                    </a:lnTo>
                    <a:lnTo>
                      <a:pt x="2218" y="92"/>
                    </a:lnTo>
                    <a:lnTo>
                      <a:pt x="1913" y="46"/>
                    </a:lnTo>
                    <a:lnTo>
                      <a:pt x="1653" y="16"/>
                    </a:lnTo>
                    <a:lnTo>
                      <a:pt x="1408" y="1"/>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5287750" y="2073875"/>
                <a:ext cx="306675" cy="505475"/>
              </a:xfrm>
              <a:custGeom>
                <a:avLst/>
                <a:gdLst/>
                <a:ahLst/>
                <a:cxnLst/>
                <a:rect l="l" t="t" r="r" b="b"/>
                <a:pathLst>
                  <a:path w="12267" h="20219" extrusionOk="0">
                    <a:moveTo>
                      <a:pt x="6225" y="0"/>
                    </a:moveTo>
                    <a:lnTo>
                      <a:pt x="169" y="16762"/>
                    </a:lnTo>
                    <a:lnTo>
                      <a:pt x="77" y="17038"/>
                    </a:lnTo>
                    <a:lnTo>
                      <a:pt x="31" y="17298"/>
                    </a:lnTo>
                    <a:lnTo>
                      <a:pt x="1" y="17573"/>
                    </a:lnTo>
                    <a:lnTo>
                      <a:pt x="16" y="17848"/>
                    </a:lnTo>
                    <a:lnTo>
                      <a:pt x="47" y="18108"/>
                    </a:lnTo>
                    <a:lnTo>
                      <a:pt x="108" y="18368"/>
                    </a:lnTo>
                    <a:lnTo>
                      <a:pt x="199" y="18613"/>
                    </a:lnTo>
                    <a:lnTo>
                      <a:pt x="307" y="18858"/>
                    </a:lnTo>
                    <a:lnTo>
                      <a:pt x="444" y="19087"/>
                    </a:lnTo>
                    <a:lnTo>
                      <a:pt x="597" y="19286"/>
                    </a:lnTo>
                    <a:lnTo>
                      <a:pt x="781" y="19485"/>
                    </a:lnTo>
                    <a:lnTo>
                      <a:pt x="979" y="19668"/>
                    </a:lnTo>
                    <a:lnTo>
                      <a:pt x="1194" y="19821"/>
                    </a:lnTo>
                    <a:lnTo>
                      <a:pt x="1438" y="19959"/>
                    </a:lnTo>
                    <a:lnTo>
                      <a:pt x="1683" y="20066"/>
                    </a:lnTo>
                    <a:lnTo>
                      <a:pt x="1958" y="20142"/>
                    </a:lnTo>
                    <a:lnTo>
                      <a:pt x="2157" y="20188"/>
                    </a:lnTo>
                    <a:lnTo>
                      <a:pt x="2371" y="20219"/>
                    </a:lnTo>
                    <a:lnTo>
                      <a:pt x="2784" y="20219"/>
                    </a:lnTo>
                    <a:lnTo>
                      <a:pt x="2983" y="20203"/>
                    </a:lnTo>
                    <a:lnTo>
                      <a:pt x="3182" y="20158"/>
                    </a:lnTo>
                    <a:lnTo>
                      <a:pt x="3381" y="20112"/>
                    </a:lnTo>
                    <a:lnTo>
                      <a:pt x="3564" y="20035"/>
                    </a:lnTo>
                    <a:lnTo>
                      <a:pt x="3748" y="19959"/>
                    </a:lnTo>
                    <a:lnTo>
                      <a:pt x="3916" y="19852"/>
                    </a:lnTo>
                    <a:lnTo>
                      <a:pt x="4099" y="19745"/>
                    </a:lnTo>
                    <a:lnTo>
                      <a:pt x="4252" y="19622"/>
                    </a:lnTo>
                    <a:lnTo>
                      <a:pt x="4405" y="19485"/>
                    </a:lnTo>
                    <a:lnTo>
                      <a:pt x="4543" y="19332"/>
                    </a:lnTo>
                    <a:lnTo>
                      <a:pt x="4665" y="19164"/>
                    </a:lnTo>
                    <a:lnTo>
                      <a:pt x="4788" y="18995"/>
                    </a:lnTo>
                    <a:lnTo>
                      <a:pt x="5430" y="17894"/>
                    </a:lnTo>
                    <a:lnTo>
                      <a:pt x="6072" y="16717"/>
                    </a:lnTo>
                    <a:lnTo>
                      <a:pt x="6730" y="15478"/>
                    </a:lnTo>
                    <a:lnTo>
                      <a:pt x="7372" y="14208"/>
                    </a:lnTo>
                    <a:lnTo>
                      <a:pt x="8015" y="12924"/>
                    </a:lnTo>
                    <a:lnTo>
                      <a:pt x="8626" y="11639"/>
                    </a:lnTo>
                    <a:lnTo>
                      <a:pt x="9223" y="10370"/>
                    </a:lnTo>
                    <a:lnTo>
                      <a:pt x="9789" y="9161"/>
                    </a:lnTo>
                    <a:lnTo>
                      <a:pt x="10783" y="6944"/>
                    </a:lnTo>
                    <a:lnTo>
                      <a:pt x="11563" y="5170"/>
                    </a:lnTo>
                    <a:lnTo>
                      <a:pt x="12266" y="3549"/>
                    </a:lnTo>
                    <a:lnTo>
                      <a:pt x="6225" y="0"/>
                    </a:lnTo>
                    <a:close/>
                  </a:path>
                </a:pathLst>
              </a:custGeom>
              <a:solidFill>
                <a:srgbClr val="EB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5328275" y="1979825"/>
                <a:ext cx="303225" cy="379300"/>
              </a:xfrm>
              <a:custGeom>
                <a:avLst/>
                <a:gdLst/>
                <a:ahLst/>
                <a:cxnLst/>
                <a:rect l="l" t="t" r="r" b="b"/>
                <a:pathLst>
                  <a:path w="12129" h="15172" extrusionOk="0">
                    <a:moveTo>
                      <a:pt x="6470" y="0"/>
                    </a:moveTo>
                    <a:lnTo>
                      <a:pt x="6225" y="46"/>
                    </a:lnTo>
                    <a:lnTo>
                      <a:pt x="5981" y="92"/>
                    </a:lnTo>
                    <a:lnTo>
                      <a:pt x="5736" y="168"/>
                    </a:lnTo>
                    <a:lnTo>
                      <a:pt x="5507" y="275"/>
                    </a:lnTo>
                    <a:lnTo>
                      <a:pt x="5292" y="382"/>
                    </a:lnTo>
                    <a:lnTo>
                      <a:pt x="5063" y="520"/>
                    </a:lnTo>
                    <a:lnTo>
                      <a:pt x="4849" y="673"/>
                    </a:lnTo>
                    <a:lnTo>
                      <a:pt x="4650" y="841"/>
                    </a:lnTo>
                    <a:lnTo>
                      <a:pt x="4436" y="1025"/>
                    </a:lnTo>
                    <a:lnTo>
                      <a:pt x="4237" y="1224"/>
                    </a:lnTo>
                    <a:lnTo>
                      <a:pt x="4054" y="1438"/>
                    </a:lnTo>
                    <a:lnTo>
                      <a:pt x="3855" y="1667"/>
                    </a:lnTo>
                    <a:lnTo>
                      <a:pt x="3671" y="1912"/>
                    </a:lnTo>
                    <a:lnTo>
                      <a:pt x="3503" y="2157"/>
                    </a:lnTo>
                    <a:lnTo>
                      <a:pt x="3335" y="2417"/>
                    </a:lnTo>
                    <a:lnTo>
                      <a:pt x="3167" y="2692"/>
                    </a:lnTo>
                    <a:lnTo>
                      <a:pt x="2998" y="2982"/>
                    </a:lnTo>
                    <a:lnTo>
                      <a:pt x="2677" y="3579"/>
                    </a:lnTo>
                    <a:lnTo>
                      <a:pt x="2387" y="4191"/>
                    </a:lnTo>
                    <a:lnTo>
                      <a:pt x="2111" y="4833"/>
                    </a:lnTo>
                    <a:lnTo>
                      <a:pt x="1867" y="5506"/>
                    </a:lnTo>
                    <a:lnTo>
                      <a:pt x="1622" y="6164"/>
                    </a:lnTo>
                    <a:lnTo>
                      <a:pt x="1408" y="6836"/>
                    </a:lnTo>
                    <a:lnTo>
                      <a:pt x="1194" y="7509"/>
                    </a:lnTo>
                    <a:lnTo>
                      <a:pt x="1010" y="8167"/>
                    </a:lnTo>
                    <a:lnTo>
                      <a:pt x="842" y="8825"/>
                    </a:lnTo>
                    <a:lnTo>
                      <a:pt x="689" y="9436"/>
                    </a:lnTo>
                    <a:lnTo>
                      <a:pt x="444" y="10583"/>
                    </a:lnTo>
                    <a:lnTo>
                      <a:pt x="246" y="11578"/>
                    </a:lnTo>
                    <a:lnTo>
                      <a:pt x="108" y="12342"/>
                    </a:lnTo>
                    <a:lnTo>
                      <a:pt x="1" y="13015"/>
                    </a:lnTo>
                    <a:lnTo>
                      <a:pt x="10294" y="15172"/>
                    </a:lnTo>
                    <a:lnTo>
                      <a:pt x="10523" y="14743"/>
                    </a:lnTo>
                    <a:lnTo>
                      <a:pt x="10722" y="14315"/>
                    </a:lnTo>
                    <a:lnTo>
                      <a:pt x="10921" y="13902"/>
                    </a:lnTo>
                    <a:lnTo>
                      <a:pt x="11104" y="13505"/>
                    </a:lnTo>
                    <a:lnTo>
                      <a:pt x="11257" y="13092"/>
                    </a:lnTo>
                    <a:lnTo>
                      <a:pt x="11410" y="12694"/>
                    </a:lnTo>
                    <a:lnTo>
                      <a:pt x="11548" y="12296"/>
                    </a:lnTo>
                    <a:lnTo>
                      <a:pt x="11655" y="11914"/>
                    </a:lnTo>
                    <a:lnTo>
                      <a:pt x="11762" y="11532"/>
                    </a:lnTo>
                    <a:lnTo>
                      <a:pt x="11854" y="11149"/>
                    </a:lnTo>
                    <a:lnTo>
                      <a:pt x="11930" y="10782"/>
                    </a:lnTo>
                    <a:lnTo>
                      <a:pt x="11991" y="10415"/>
                    </a:lnTo>
                    <a:lnTo>
                      <a:pt x="12037" y="10063"/>
                    </a:lnTo>
                    <a:lnTo>
                      <a:pt x="12083" y="9712"/>
                    </a:lnTo>
                    <a:lnTo>
                      <a:pt x="12098" y="9360"/>
                    </a:lnTo>
                    <a:lnTo>
                      <a:pt x="12129" y="9008"/>
                    </a:lnTo>
                    <a:lnTo>
                      <a:pt x="12129" y="8672"/>
                    </a:lnTo>
                    <a:lnTo>
                      <a:pt x="12129" y="8351"/>
                    </a:lnTo>
                    <a:lnTo>
                      <a:pt x="12114" y="8029"/>
                    </a:lnTo>
                    <a:lnTo>
                      <a:pt x="12083" y="7708"/>
                    </a:lnTo>
                    <a:lnTo>
                      <a:pt x="12052" y="7387"/>
                    </a:lnTo>
                    <a:lnTo>
                      <a:pt x="12006" y="7081"/>
                    </a:lnTo>
                    <a:lnTo>
                      <a:pt x="11899" y="6500"/>
                    </a:lnTo>
                    <a:lnTo>
                      <a:pt x="11762" y="5934"/>
                    </a:lnTo>
                    <a:lnTo>
                      <a:pt x="11609" y="5384"/>
                    </a:lnTo>
                    <a:lnTo>
                      <a:pt x="11425" y="4864"/>
                    </a:lnTo>
                    <a:lnTo>
                      <a:pt x="11211" y="4374"/>
                    </a:lnTo>
                    <a:lnTo>
                      <a:pt x="10997" y="3915"/>
                    </a:lnTo>
                    <a:lnTo>
                      <a:pt x="10768" y="3487"/>
                    </a:lnTo>
                    <a:lnTo>
                      <a:pt x="10538" y="3074"/>
                    </a:lnTo>
                    <a:lnTo>
                      <a:pt x="10294" y="2692"/>
                    </a:lnTo>
                    <a:lnTo>
                      <a:pt x="10064" y="2340"/>
                    </a:lnTo>
                    <a:lnTo>
                      <a:pt x="9819" y="2019"/>
                    </a:lnTo>
                    <a:lnTo>
                      <a:pt x="9590" y="1728"/>
                    </a:lnTo>
                    <a:lnTo>
                      <a:pt x="9361" y="1453"/>
                    </a:lnTo>
                    <a:lnTo>
                      <a:pt x="8963" y="1010"/>
                    </a:lnTo>
                    <a:lnTo>
                      <a:pt x="8642" y="704"/>
                    </a:lnTo>
                    <a:lnTo>
                      <a:pt x="8428" y="505"/>
                    </a:lnTo>
                    <a:lnTo>
                      <a:pt x="8351" y="444"/>
                    </a:lnTo>
                    <a:lnTo>
                      <a:pt x="8061" y="306"/>
                    </a:lnTo>
                    <a:lnTo>
                      <a:pt x="7785" y="184"/>
                    </a:lnTo>
                    <a:lnTo>
                      <a:pt x="7510" y="107"/>
                    </a:lnTo>
                    <a:lnTo>
                      <a:pt x="7235" y="46"/>
                    </a:lnTo>
                    <a:lnTo>
                      <a:pt x="6975" y="0"/>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5399025" y="1971775"/>
                <a:ext cx="614825" cy="557500"/>
              </a:xfrm>
              <a:custGeom>
                <a:avLst/>
                <a:gdLst/>
                <a:ahLst/>
                <a:cxnLst/>
                <a:rect l="l" t="t" r="r" b="b"/>
                <a:pathLst>
                  <a:path w="24593" h="22300" extrusionOk="0">
                    <a:moveTo>
                      <a:pt x="5353" y="1"/>
                    </a:moveTo>
                    <a:lnTo>
                      <a:pt x="4971" y="32"/>
                    </a:lnTo>
                    <a:lnTo>
                      <a:pt x="4604" y="62"/>
                    </a:lnTo>
                    <a:lnTo>
                      <a:pt x="4267" y="123"/>
                    </a:lnTo>
                    <a:lnTo>
                      <a:pt x="3961" y="184"/>
                    </a:lnTo>
                    <a:lnTo>
                      <a:pt x="3671" y="246"/>
                    </a:lnTo>
                    <a:lnTo>
                      <a:pt x="3411" y="322"/>
                    </a:lnTo>
                    <a:lnTo>
                      <a:pt x="3166" y="399"/>
                    </a:lnTo>
                    <a:lnTo>
                      <a:pt x="2952" y="490"/>
                    </a:lnTo>
                    <a:lnTo>
                      <a:pt x="2585" y="643"/>
                    </a:lnTo>
                    <a:lnTo>
                      <a:pt x="2325" y="781"/>
                    </a:lnTo>
                    <a:lnTo>
                      <a:pt x="2172" y="873"/>
                    </a:lnTo>
                    <a:lnTo>
                      <a:pt x="2126" y="903"/>
                    </a:lnTo>
                    <a:lnTo>
                      <a:pt x="0" y="6088"/>
                    </a:lnTo>
                    <a:lnTo>
                      <a:pt x="0" y="6134"/>
                    </a:lnTo>
                    <a:lnTo>
                      <a:pt x="31" y="6287"/>
                    </a:lnTo>
                    <a:lnTo>
                      <a:pt x="123" y="6531"/>
                    </a:lnTo>
                    <a:lnTo>
                      <a:pt x="199" y="6700"/>
                    </a:lnTo>
                    <a:lnTo>
                      <a:pt x="291" y="6898"/>
                    </a:lnTo>
                    <a:lnTo>
                      <a:pt x="413" y="7128"/>
                    </a:lnTo>
                    <a:lnTo>
                      <a:pt x="566" y="7373"/>
                    </a:lnTo>
                    <a:lnTo>
                      <a:pt x="750" y="7663"/>
                    </a:lnTo>
                    <a:lnTo>
                      <a:pt x="964" y="7984"/>
                    </a:lnTo>
                    <a:lnTo>
                      <a:pt x="1224" y="8336"/>
                    </a:lnTo>
                    <a:lnTo>
                      <a:pt x="1530" y="8718"/>
                    </a:lnTo>
                    <a:lnTo>
                      <a:pt x="1881" y="9131"/>
                    </a:lnTo>
                    <a:lnTo>
                      <a:pt x="2279" y="9590"/>
                    </a:lnTo>
                    <a:lnTo>
                      <a:pt x="2722" y="10080"/>
                    </a:lnTo>
                    <a:lnTo>
                      <a:pt x="3242" y="10615"/>
                    </a:lnTo>
                    <a:lnTo>
                      <a:pt x="3808" y="11181"/>
                    </a:lnTo>
                    <a:lnTo>
                      <a:pt x="4435" y="11777"/>
                    </a:lnTo>
                    <a:lnTo>
                      <a:pt x="5124" y="12420"/>
                    </a:lnTo>
                    <a:lnTo>
                      <a:pt x="5888" y="13108"/>
                    </a:lnTo>
                    <a:lnTo>
                      <a:pt x="6729" y="13827"/>
                    </a:lnTo>
                    <a:lnTo>
                      <a:pt x="7632" y="14591"/>
                    </a:lnTo>
                    <a:lnTo>
                      <a:pt x="8626" y="15402"/>
                    </a:lnTo>
                    <a:lnTo>
                      <a:pt x="9696" y="16243"/>
                    </a:lnTo>
                    <a:lnTo>
                      <a:pt x="10859" y="17145"/>
                    </a:lnTo>
                    <a:lnTo>
                      <a:pt x="12113" y="18078"/>
                    </a:lnTo>
                    <a:lnTo>
                      <a:pt x="13443" y="19072"/>
                    </a:lnTo>
                    <a:lnTo>
                      <a:pt x="14881" y="20097"/>
                    </a:lnTo>
                    <a:lnTo>
                      <a:pt x="16410" y="21183"/>
                    </a:lnTo>
                    <a:lnTo>
                      <a:pt x="18047" y="22299"/>
                    </a:lnTo>
                    <a:lnTo>
                      <a:pt x="24593" y="11915"/>
                    </a:lnTo>
                    <a:lnTo>
                      <a:pt x="23950" y="11318"/>
                    </a:lnTo>
                    <a:lnTo>
                      <a:pt x="23170" y="10615"/>
                    </a:lnTo>
                    <a:lnTo>
                      <a:pt x="22069" y="9636"/>
                    </a:lnTo>
                    <a:lnTo>
                      <a:pt x="20647" y="8443"/>
                    </a:lnTo>
                    <a:lnTo>
                      <a:pt x="19836" y="7755"/>
                    </a:lnTo>
                    <a:lnTo>
                      <a:pt x="18934" y="7021"/>
                    </a:lnTo>
                    <a:lnTo>
                      <a:pt x="17940" y="6241"/>
                    </a:lnTo>
                    <a:lnTo>
                      <a:pt x="16885" y="5400"/>
                    </a:lnTo>
                    <a:lnTo>
                      <a:pt x="15753" y="4513"/>
                    </a:lnTo>
                    <a:lnTo>
                      <a:pt x="14545" y="3595"/>
                    </a:lnTo>
                    <a:lnTo>
                      <a:pt x="13811" y="3060"/>
                    </a:lnTo>
                    <a:lnTo>
                      <a:pt x="13092" y="2570"/>
                    </a:lnTo>
                    <a:lnTo>
                      <a:pt x="12403" y="2142"/>
                    </a:lnTo>
                    <a:lnTo>
                      <a:pt x="11731" y="1760"/>
                    </a:lnTo>
                    <a:lnTo>
                      <a:pt x="11073" y="1423"/>
                    </a:lnTo>
                    <a:lnTo>
                      <a:pt x="10446" y="1117"/>
                    </a:lnTo>
                    <a:lnTo>
                      <a:pt x="9849" y="857"/>
                    </a:lnTo>
                    <a:lnTo>
                      <a:pt x="9253" y="643"/>
                    </a:lnTo>
                    <a:lnTo>
                      <a:pt x="8687" y="460"/>
                    </a:lnTo>
                    <a:lnTo>
                      <a:pt x="8152" y="322"/>
                    </a:lnTo>
                    <a:lnTo>
                      <a:pt x="7632" y="200"/>
                    </a:lnTo>
                    <a:lnTo>
                      <a:pt x="7127" y="108"/>
                    </a:lnTo>
                    <a:lnTo>
                      <a:pt x="6653" y="47"/>
                    </a:lnTo>
                    <a:lnTo>
                      <a:pt x="6194" y="16"/>
                    </a:lnTo>
                    <a:lnTo>
                      <a:pt x="5766"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5580250" y="2146900"/>
                <a:ext cx="83750" cy="248175"/>
              </a:xfrm>
              <a:custGeom>
                <a:avLst/>
                <a:gdLst/>
                <a:ahLst/>
                <a:cxnLst/>
                <a:rect l="l" t="t" r="r" b="b"/>
                <a:pathLst>
                  <a:path w="3350" h="9927" extrusionOk="0">
                    <a:moveTo>
                      <a:pt x="1209" y="1"/>
                    </a:moveTo>
                    <a:lnTo>
                      <a:pt x="0" y="7326"/>
                    </a:lnTo>
                    <a:lnTo>
                      <a:pt x="3350" y="9926"/>
                    </a:lnTo>
                    <a:lnTo>
                      <a:pt x="1209" y="1"/>
                    </a:lnTo>
                    <a:close/>
                  </a:path>
                </a:pathLst>
              </a:custGeom>
              <a:solidFill>
                <a:srgbClr val="1D1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5815775" y="2158750"/>
                <a:ext cx="97525" cy="355600"/>
              </a:xfrm>
              <a:custGeom>
                <a:avLst/>
                <a:gdLst/>
                <a:ahLst/>
                <a:cxnLst/>
                <a:rect l="l" t="t" r="r" b="b"/>
                <a:pathLst>
                  <a:path w="3901" h="14224" extrusionOk="0">
                    <a:moveTo>
                      <a:pt x="3335" y="1"/>
                    </a:moveTo>
                    <a:lnTo>
                      <a:pt x="3243" y="16"/>
                    </a:lnTo>
                    <a:lnTo>
                      <a:pt x="3166" y="62"/>
                    </a:lnTo>
                    <a:lnTo>
                      <a:pt x="3120" y="123"/>
                    </a:lnTo>
                    <a:lnTo>
                      <a:pt x="3105" y="215"/>
                    </a:lnTo>
                    <a:lnTo>
                      <a:pt x="3120" y="291"/>
                    </a:lnTo>
                    <a:lnTo>
                      <a:pt x="3182" y="551"/>
                    </a:lnTo>
                    <a:lnTo>
                      <a:pt x="3258" y="872"/>
                    </a:lnTo>
                    <a:lnTo>
                      <a:pt x="3335" y="1285"/>
                    </a:lnTo>
                    <a:lnTo>
                      <a:pt x="3411" y="1821"/>
                    </a:lnTo>
                    <a:lnTo>
                      <a:pt x="3457" y="2463"/>
                    </a:lnTo>
                    <a:lnTo>
                      <a:pt x="3472" y="2830"/>
                    </a:lnTo>
                    <a:lnTo>
                      <a:pt x="3472" y="3212"/>
                    </a:lnTo>
                    <a:lnTo>
                      <a:pt x="3472" y="3610"/>
                    </a:lnTo>
                    <a:lnTo>
                      <a:pt x="3457" y="4053"/>
                    </a:lnTo>
                    <a:lnTo>
                      <a:pt x="3426" y="4466"/>
                    </a:lnTo>
                    <a:lnTo>
                      <a:pt x="3380" y="4925"/>
                    </a:lnTo>
                    <a:lnTo>
                      <a:pt x="3304" y="5415"/>
                    </a:lnTo>
                    <a:lnTo>
                      <a:pt x="3227" y="5919"/>
                    </a:lnTo>
                    <a:lnTo>
                      <a:pt x="3120" y="6455"/>
                    </a:lnTo>
                    <a:lnTo>
                      <a:pt x="2998" y="7020"/>
                    </a:lnTo>
                    <a:lnTo>
                      <a:pt x="2845" y="7617"/>
                    </a:lnTo>
                    <a:lnTo>
                      <a:pt x="2662" y="8229"/>
                    </a:lnTo>
                    <a:lnTo>
                      <a:pt x="2463" y="8871"/>
                    </a:lnTo>
                    <a:lnTo>
                      <a:pt x="2218" y="9529"/>
                    </a:lnTo>
                    <a:lnTo>
                      <a:pt x="1943" y="10202"/>
                    </a:lnTo>
                    <a:lnTo>
                      <a:pt x="1637" y="10905"/>
                    </a:lnTo>
                    <a:lnTo>
                      <a:pt x="1300" y="11624"/>
                    </a:lnTo>
                    <a:lnTo>
                      <a:pt x="918" y="12373"/>
                    </a:lnTo>
                    <a:lnTo>
                      <a:pt x="490" y="13123"/>
                    </a:lnTo>
                    <a:lnTo>
                      <a:pt x="16" y="13903"/>
                    </a:lnTo>
                    <a:lnTo>
                      <a:pt x="0" y="13979"/>
                    </a:lnTo>
                    <a:lnTo>
                      <a:pt x="0" y="14071"/>
                    </a:lnTo>
                    <a:lnTo>
                      <a:pt x="31" y="14132"/>
                    </a:lnTo>
                    <a:lnTo>
                      <a:pt x="92" y="14193"/>
                    </a:lnTo>
                    <a:lnTo>
                      <a:pt x="153" y="14224"/>
                    </a:lnTo>
                    <a:lnTo>
                      <a:pt x="260" y="14224"/>
                    </a:lnTo>
                    <a:lnTo>
                      <a:pt x="306" y="14209"/>
                    </a:lnTo>
                    <a:lnTo>
                      <a:pt x="352" y="14178"/>
                    </a:lnTo>
                    <a:lnTo>
                      <a:pt x="383" y="14132"/>
                    </a:lnTo>
                    <a:lnTo>
                      <a:pt x="857" y="13337"/>
                    </a:lnTo>
                    <a:lnTo>
                      <a:pt x="1300" y="12572"/>
                    </a:lnTo>
                    <a:lnTo>
                      <a:pt x="1683" y="11807"/>
                    </a:lnTo>
                    <a:lnTo>
                      <a:pt x="2035" y="11073"/>
                    </a:lnTo>
                    <a:lnTo>
                      <a:pt x="2340" y="10370"/>
                    </a:lnTo>
                    <a:lnTo>
                      <a:pt x="2616" y="9666"/>
                    </a:lnTo>
                    <a:lnTo>
                      <a:pt x="2860" y="8993"/>
                    </a:lnTo>
                    <a:lnTo>
                      <a:pt x="3075" y="8351"/>
                    </a:lnTo>
                    <a:lnTo>
                      <a:pt x="3258" y="7724"/>
                    </a:lnTo>
                    <a:lnTo>
                      <a:pt x="3411" y="7112"/>
                    </a:lnTo>
                    <a:lnTo>
                      <a:pt x="3549" y="6546"/>
                    </a:lnTo>
                    <a:lnTo>
                      <a:pt x="3656" y="5996"/>
                    </a:lnTo>
                    <a:lnTo>
                      <a:pt x="3732" y="5461"/>
                    </a:lnTo>
                    <a:lnTo>
                      <a:pt x="3809" y="4971"/>
                    </a:lnTo>
                    <a:lnTo>
                      <a:pt x="3855" y="4512"/>
                    </a:lnTo>
                    <a:lnTo>
                      <a:pt x="3885" y="4069"/>
                    </a:lnTo>
                    <a:lnTo>
                      <a:pt x="3900" y="3625"/>
                    </a:lnTo>
                    <a:lnTo>
                      <a:pt x="3900" y="3197"/>
                    </a:lnTo>
                    <a:lnTo>
                      <a:pt x="3900" y="2815"/>
                    </a:lnTo>
                    <a:lnTo>
                      <a:pt x="3885" y="2432"/>
                    </a:lnTo>
                    <a:lnTo>
                      <a:pt x="3870" y="2096"/>
                    </a:lnTo>
                    <a:lnTo>
                      <a:pt x="3839" y="1775"/>
                    </a:lnTo>
                    <a:lnTo>
                      <a:pt x="3763" y="1224"/>
                    </a:lnTo>
                    <a:lnTo>
                      <a:pt x="3686" y="781"/>
                    </a:lnTo>
                    <a:lnTo>
                      <a:pt x="3610" y="444"/>
                    </a:lnTo>
                    <a:lnTo>
                      <a:pt x="3518" y="154"/>
                    </a:lnTo>
                    <a:lnTo>
                      <a:pt x="3472" y="77"/>
                    </a:lnTo>
                    <a:lnTo>
                      <a:pt x="3411" y="31"/>
                    </a:lnTo>
                    <a:lnTo>
                      <a:pt x="3335" y="1"/>
                    </a:lnTo>
                    <a:close/>
                  </a:path>
                </a:pathLst>
              </a:custGeom>
              <a:solidFill>
                <a:srgbClr val="1F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380350" y="5273325"/>
                <a:ext cx="6891050" cy="10725"/>
              </a:xfrm>
              <a:custGeom>
                <a:avLst/>
                <a:gdLst/>
                <a:ahLst/>
                <a:cxnLst/>
                <a:rect l="l" t="t" r="r" b="b"/>
                <a:pathLst>
                  <a:path w="275642" h="429" extrusionOk="0">
                    <a:moveTo>
                      <a:pt x="0" y="1"/>
                    </a:moveTo>
                    <a:lnTo>
                      <a:pt x="0" y="429"/>
                    </a:lnTo>
                    <a:lnTo>
                      <a:pt x="275641" y="429"/>
                    </a:lnTo>
                    <a:lnTo>
                      <a:pt x="275641" y="1"/>
                    </a:lnTo>
                    <a:close/>
                  </a:path>
                </a:pathLst>
              </a:custGeom>
              <a:solidFill>
                <a:srgbClr val="394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3" name="Google Shape;1373;p32"/>
            <p:cNvSpPr/>
            <p:nvPr/>
          </p:nvSpPr>
          <p:spPr>
            <a:xfrm>
              <a:off x="2553300" y="3676650"/>
              <a:ext cx="76200" cy="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2"/>
            <p:cNvSpPr/>
            <p:nvPr/>
          </p:nvSpPr>
          <p:spPr>
            <a:xfrm>
              <a:off x="3401025" y="2357450"/>
              <a:ext cx="76200" cy="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2"/>
            <p:cNvSpPr/>
            <p:nvPr/>
          </p:nvSpPr>
          <p:spPr>
            <a:xfrm>
              <a:off x="6034675" y="2381250"/>
              <a:ext cx="76200" cy="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2"/>
            <p:cNvSpPr/>
            <p:nvPr/>
          </p:nvSpPr>
          <p:spPr>
            <a:xfrm>
              <a:off x="6514275" y="3814750"/>
              <a:ext cx="76200" cy="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545" name="Google Shape;1545;p32"/>
          <p:cNvCxnSpPr>
            <a:stCxn id="1366" idx="4"/>
            <a:endCxn id="1544" idx="6"/>
          </p:cNvCxnSpPr>
          <p:nvPr/>
        </p:nvCxnSpPr>
        <p:spPr>
          <a:xfrm rot="5400000">
            <a:off x="6569550" y="3456100"/>
            <a:ext cx="417900" cy="375900"/>
          </a:xfrm>
          <a:prstGeom prst="curvedConnector2">
            <a:avLst/>
          </a:prstGeom>
          <a:noFill/>
          <a:ln w="9525" cap="flat" cmpd="sng">
            <a:solidFill>
              <a:schemeClr val="dk2"/>
            </a:solidFill>
            <a:prstDash val="solid"/>
            <a:round/>
            <a:headEnd type="none" w="med" len="med"/>
            <a:tailEnd type="triangle" w="med" len="med"/>
          </a:ln>
        </p:spPr>
      </p:cxnSp>
      <p:grpSp>
        <p:nvGrpSpPr>
          <p:cNvPr id="2" name="مجموعة 1">
            <a:extLst>
              <a:ext uri="{FF2B5EF4-FFF2-40B4-BE49-F238E27FC236}">
                <a16:creationId xmlns:a16="http://schemas.microsoft.com/office/drawing/2014/main" id="{767B3077-1EE9-6698-1F1F-479E5687A38B}"/>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49CDCE39-7514-6666-76D7-CDD4D03E45B3}"/>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38334E14-D5E3-9845-4BE7-0A371BBAD674}"/>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7" name="مربع نص 6">
            <a:extLst>
              <a:ext uri="{FF2B5EF4-FFF2-40B4-BE49-F238E27FC236}">
                <a16:creationId xmlns:a16="http://schemas.microsoft.com/office/drawing/2014/main" id="{B7288664-9CF3-B455-916E-F901704DF8B1}"/>
              </a:ext>
            </a:extLst>
          </p:cNvPr>
          <p:cNvSpPr txBox="1"/>
          <p:nvPr/>
        </p:nvSpPr>
        <p:spPr>
          <a:xfrm>
            <a:off x="2873810" y="49960"/>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دورة حياة علم البيانات</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cxnSp>
        <p:nvCxnSpPr>
          <p:cNvPr id="8" name="Google Shape;1374;p32">
            <a:extLst>
              <a:ext uri="{FF2B5EF4-FFF2-40B4-BE49-F238E27FC236}">
                <a16:creationId xmlns:a16="http://schemas.microsoft.com/office/drawing/2014/main" id="{A7335DA3-4DE0-1CDD-A83D-7220096E0937}"/>
              </a:ext>
            </a:extLst>
          </p:cNvPr>
          <p:cNvCxnSpPr>
            <a:cxnSpLocks/>
          </p:cNvCxnSpPr>
          <p:nvPr/>
        </p:nvCxnSpPr>
        <p:spPr>
          <a:xfrm rot="16200000" flipH="1">
            <a:off x="4213506" y="2055599"/>
            <a:ext cx="740484" cy="63217"/>
          </a:xfrm>
          <a:prstGeom prst="curvedConnector3">
            <a:avLst>
              <a:gd name="adj1" fmla="val 50000"/>
            </a:avLst>
          </a:prstGeom>
          <a:noFill/>
          <a:ln w="9525" cap="flat" cmpd="sng">
            <a:solidFill>
              <a:schemeClr val="dk2"/>
            </a:solidFill>
            <a:prstDash val="solid"/>
            <a:round/>
            <a:headEnd type="none" w="med" len="med"/>
            <a:tailEnd type="triangle" w="med" len="med"/>
          </a:ln>
        </p:spPr>
      </p:cxnSp>
      <p:sp>
        <p:nvSpPr>
          <p:cNvPr id="9" name="Google Shape;1361;p32">
            <a:extLst>
              <a:ext uri="{FF2B5EF4-FFF2-40B4-BE49-F238E27FC236}">
                <a16:creationId xmlns:a16="http://schemas.microsoft.com/office/drawing/2014/main" id="{D00B96ED-F1AF-EAE6-0B88-5A1AA7454AA1}"/>
              </a:ext>
            </a:extLst>
          </p:cNvPr>
          <p:cNvSpPr/>
          <p:nvPr/>
        </p:nvSpPr>
        <p:spPr>
          <a:xfrm>
            <a:off x="4313557" y="1049722"/>
            <a:ext cx="621300" cy="621300"/>
          </a:xfrm>
          <a:prstGeom prst="ellipse">
            <a:avLst/>
          </a:prstGeom>
          <a:solidFill>
            <a:srgbClr val="2BBEC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3</a:t>
            </a:r>
            <a:endParaRPr dirty="0"/>
          </a:p>
        </p:txBody>
      </p:sp>
      <p:sp>
        <p:nvSpPr>
          <p:cNvPr id="12" name="مربع نص 11">
            <a:extLst>
              <a:ext uri="{FF2B5EF4-FFF2-40B4-BE49-F238E27FC236}">
                <a16:creationId xmlns:a16="http://schemas.microsoft.com/office/drawing/2014/main" id="{2BBE279E-60D8-3814-39DC-EF1017A29F17}"/>
              </a:ext>
            </a:extLst>
          </p:cNvPr>
          <p:cNvSpPr txBox="1"/>
          <p:nvPr/>
        </p:nvSpPr>
        <p:spPr>
          <a:xfrm>
            <a:off x="7072772" y="2912735"/>
            <a:ext cx="2071228" cy="707886"/>
          </a:xfrm>
          <a:prstGeom prst="rect">
            <a:avLst/>
          </a:prstGeom>
          <a:noFill/>
        </p:spPr>
        <p:txBody>
          <a:bodyPr wrap="square">
            <a:spAutoFit/>
          </a:bodyPr>
          <a:lstStyle/>
          <a:p>
            <a:pPr algn="ctr" rtl="1">
              <a:buClr>
                <a:schemeClr val="dk1"/>
              </a:buClr>
              <a:buSzPts val="1100"/>
            </a:pPr>
            <a:r>
              <a:rPr lang="ar-SA" sz="20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تعريف المشكلة </a:t>
            </a:r>
          </a:p>
          <a:p>
            <a:pPr algn="ctr" rtl="1">
              <a:buClr>
                <a:schemeClr val="dk1"/>
              </a:buClr>
              <a:buSzPts val="1100"/>
            </a:pPr>
            <a:r>
              <a:rPr lang="ar-SA" sz="20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وصياغتها</a:t>
            </a:r>
          </a:p>
        </p:txBody>
      </p:sp>
      <p:sp>
        <p:nvSpPr>
          <p:cNvPr id="13" name="مربع نص 12">
            <a:extLst>
              <a:ext uri="{FF2B5EF4-FFF2-40B4-BE49-F238E27FC236}">
                <a16:creationId xmlns:a16="http://schemas.microsoft.com/office/drawing/2014/main" id="{32B94989-1914-F951-555C-2BDEEFB41069}"/>
              </a:ext>
            </a:extLst>
          </p:cNvPr>
          <p:cNvSpPr txBox="1"/>
          <p:nvPr/>
        </p:nvSpPr>
        <p:spPr>
          <a:xfrm>
            <a:off x="6292232" y="1250302"/>
            <a:ext cx="2071228" cy="400110"/>
          </a:xfrm>
          <a:prstGeom prst="rect">
            <a:avLst/>
          </a:prstGeom>
          <a:noFill/>
        </p:spPr>
        <p:txBody>
          <a:bodyPr wrap="square">
            <a:spAutoFit/>
          </a:bodyPr>
          <a:lstStyle/>
          <a:p>
            <a:pPr algn="ctr" rtl="1">
              <a:buClr>
                <a:schemeClr val="dk1"/>
              </a:buClr>
              <a:buSzPts val="1100"/>
            </a:pPr>
            <a:r>
              <a:rPr lang="ar-SA" sz="2000" dirty="0">
                <a:solidFill>
                  <a:srgbClr val="03DEB1"/>
                </a:solidFill>
                <a:latin typeface="Sakkal Majalla" panose="02000000000000000000" pitchFamily="2" charset="-78"/>
                <a:ea typeface="Calibri" panose="020F0502020204030204" pitchFamily="34" charset="0"/>
                <a:cs typeface="Sakkal Majalla" panose="02000000000000000000" pitchFamily="2" charset="-78"/>
              </a:rPr>
              <a:t>جمع البيانات</a:t>
            </a:r>
          </a:p>
        </p:txBody>
      </p:sp>
      <p:sp>
        <p:nvSpPr>
          <p:cNvPr id="14" name="مربع نص 13">
            <a:extLst>
              <a:ext uri="{FF2B5EF4-FFF2-40B4-BE49-F238E27FC236}">
                <a16:creationId xmlns:a16="http://schemas.microsoft.com/office/drawing/2014/main" id="{DD8E4B26-1B59-151E-2337-DAD21DA2AC84}"/>
              </a:ext>
            </a:extLst>
          </p:cNvPr>
          <p:cNvSpPr txBox="1"/>
          <p:nvPr/>
        </p:nvSpPr>
        <p:spPr>
          <a:xfrm>
            <a:off x="3647066" y="638600"/>
            <a:ext cx="2071228" cy="400110"/>
          </a:xfrm>
          <a:prstGeom prst="rect">
            <a:avLst/>
          </a:prstGeom>
          <a:noFill/>
        </p:spPr>
        <p:txBody>
          <a:bodyPr wrap="square">
            <a:spAutoFit/>
          </a:bodyPr>
          <a:lstStyle/>
          <a:p>
            <a:pPr algn="ctr" rtl="1">
              <a:buClr>
                <a:schemeClr val="dk1"/>
              </a:buClr>
              <a:buSzPts val="1100"/>
            </a:pPr>
            <a:r>
              <a:rPr lang="ar-SA" sz="2000" dirty="0">
                <a:solidFill>
                  <a:srgbClr val="2BBEC4"/>
                </a:solidFill>
                <a:latin typeface="Sakkal Majalla" panose="02000000000000000000" pitchFamily="2" charset="-78"/>
                <a:ea typeface="Calibri" panose="020F0502020204030204" pitchFamily="34" charset="0"/>
                <a:cs typeface="Sakkal Majalla" panose="02000000000000000000" pitchFamily="2" charset="-78"/>
              </a:rPr>
              <a:t>إعداد البيانات وتنظيفها</a:t>
            </a:r>
          </a:p>
        </p:txBody>
      </p:sp>
      <p:sp>
        <p:nvSpPr>
          <p:cNvPr id="15" name="مربع نص 14">
            <a:extLst>
              <a:ext uri="{FF2B5EF4-FFF2-40B4-BE49-F238E27FC236}">
                <a16:creationId xmlns:a16="http://schemas.microsoft.com/office/drawing/2014/main" id="{3C950269-CBEC-5EA5-C7C1-C01B4A89CC99}"/>
              </a:ext>
            </a:extLst>
          </p:cNvPr>
          <p:cNvSpPr txBox="1"/>
          <p:nvPr/>
        </p:nvSpPr>
        <p:spPr>
          <a:xfrm>
            <a:off x="1096500" y="1224965"/>
            <a:ext cx="2071228" cy="707886"/>
          </a:xfrm>
          <a:prstGeom prst="rect">
            <a:avLst/>
          </a:prstGeom>
          <a:noFill/>
        </p:spPr>
        <p:txBody>
          <a:bodyPr wrap="square">
            <a:spAutoFit/>
          </a:bodyPr>
          <a:lstStyle/>
          <a:p>
            <a:pPr algn="ctr" rtl="1">
              <a:buClr>
                <a:schemeClr val="dk1"/>
              </a:buClr>
              <a:buSzPts val="1100"/>
            </a:pPr>
            <a:r>
              <a:rPr lang="ar-SA"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التحليل الاستكشافي للبيانات</a:t>
            </a:r>
          </a:p>
        </p:txBody>
      </p:sp>
      <p:sp>
        <p:nvSpPr>
          <p:cNvPr id="16" name="مربع نص 15">
            <a:extLst>
              <a:ext uri="{FF2B5EF4-FFF2-40B4-BE49-F238E27FC236}">
                <a16:creationId xmlns:a16="http://schemas.microsoft.com/office/drawing/2014/main" id="{B8E55A71-5824-E8C1-2170-7C2CCE4312FD}"/>
              </a:ext>
            </a:extLst>
          </p:cNvPr>
          <p:cNvSpPr txBox="1"/>
          <p:nvPr/>
        </p:nvSpPr>
        <p:spPr>
          <a:xfrm>
            <a:off x="65917" y="2933551"/>
            <a:ext cx="2071228" cy="400110"/>
          </a:xfrm>
          <a:prstGeom prst="rect">
            <a:avLst/>
          </a:prstGeom>
          <a:noFill/>
        </p:spPr>
        <p:txBody>
          <a:bodyPr wrap="square">
            <a:spAutoFit/>
          </a:bodyPr>
          <a:lstStyle/>
          <a:p>
            <a:pPr algn="ctr" rtl="1">
              <a:buClr>
                <a:schemeClr val="dk1"/>
              </a:buClr>
              <a:buSzPts val="1100"/>
            </a:pPr>
            <a:r>
              <a:rPr lang="ar-SA" sz="2000" dirty="0">
                <a:solidFill>
                  <a:srgbClr val="FF932D"/>
                </a:solidFill>
                <a:latin typeface="Sakkal Majalla" panose="02000000000000000000" pitchFamily="2" charset="-78"/>
                <a:ea typeface="Calibri" panose="020F0502020204030204" pitchFamily="34" charset="0"/>
                <a:cs typeface="Sakkal Majalla" panose="02000000000000000000" pitchFamily="2" charset="-78"/>
              </a:rPr>
              <a:t>تصوير البيانات</a:t>
            </a:r>
          </a:p>
        </p:txBody>
      </p:sp>
      <p:sp>
        <p:nvSpPr>
          <p:cNvPr id="22" name="مربع نص 21">
            <a:extLst>
              <a:ext uri="{FF2B5EF4-FFF2-40B4-BE49-F238E27FC236}">
                <a16:creationId xmlns:a16="http://schemas.microsoft.com/office/drawing/2014/main" id="{A4B6669D-30D3-8D13-0398-0A35715456A6}"/>
              </a:ext>
            </a:extLst>
          </p:cNvPr>
          <p:cNvSpPr txBox="1"/>
          <p:nvPr/>
        </p:nvSpPr>
        <p:spPr>
          <a:xfrm>
            <a:off x="2609348" y="2403275"/>
            <a:ext cx="2071228" cy="400110"/>
          </a:xfrm>
          <a:prstGeom prst="rect">
            <a:avLst/>
          </a:prstGeom>
          <a:noFill/>
        </p:spPr>
        <p:txBody>
          <a:bodyPr wrap="square">
            <a:spAutoFit/>
          </a:bodyPr>
          <a:lstStyle/>
          <a:p>
            <a:pPr algn="ctr" rtl="1">
              <a:buClr>
                <a:schemeClr val="dk1"/>
              </a:buClr>
              <a:buSzPts val="1100"/>
            </a:pPr>
            <a:r>
              <a:rPr lang="ar-SA" sz="2000"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عملية تحليل</a:t>
            </a:r>
          </a:p>
        </p:txBody>
      </p:sp>
      <p:sp>
        <p:nvSpPr>
          <p:cNvPr id="23" name="مربع نص 22">
            <a:extLst>
              <a:ext uri="{FF2B5EF4-FFF2-40B4-BE49-F238E27FC236}">
                <a16:creationId xmlns:a16="http://schemas.microsoft.com/office/drawing/2014/main" id="{1D05F84A-BBFC-232A-620B-38F1EEB31E26}"/>
              </a:ext>
            </a:extLst>
          </p:cNvPr>
          <p:cNvSpPr txBox="1"/>
          <p:nvPr/>
        </p:nvSpPr>
        <p:spPr>
          <a:xfrm rot="16200000">
            <a:off x="2332986" y="3211411"/>
            <a:ext cx="1058841" cy="400110"/>
          </a:xfrm>
          <a:prstGeom prst="rect">
            <a:avLst/>
          </a:prstGeom>
          <a:noFill/>
        </p:spPr>
        <p:txBody>
          <a:bodyPr wrap="square">
            <a:spAutoFit/>
          </a:bodyPr>
          <a:lstStyle/>
          <a:p>
            <a:pPr algn="ctr" rtl="1">
              <a:buClr>
                <a:schemeClr val="dk1"/>
              </a:buClr>
              <a:buSzPts val="1100"/>
            </a:pPr>
            <a:r>
              <a:rPr lang="ar-SA" sz="2000"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للبيانات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P spid="16"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291371" y="447199"/>
            <a:ext cx="5698518" cy="926496"/>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4" name="صورة 13">
            <a:extLst>
              <a:ext uri="{FF2B5EF4-FFF2-40B4-BE49-F238E27FC236}">
                <a16:creationId xmlns:a16="http://schemas.microsoft.com/office/drawing/2014/main" id="{21EE9CCA-932B-90B4-47B4-D1BA25E3C777}"/>
              </a:ext>
            </a:extLst>
          </p:cNvPr>
          <p:cNvPicPr>
            <a:picLocks noChangeAspect="1"/>
          </p:cNvPicPr>
          <p:nvPr/>
        </p:nvPicPr>
        <p:blipFill rotWithShape="1">
          <a:blip r:embed="rId3"/>
          <a:srcRect b="14109"/>
          <a:stretch/>
        </p:blipFill>
        <p:spPr>
          <a:xfrm>
            <a:off x="1267395" y="2044083"/>
            <a:ext cx="1136681" cy="936508"/>
          </a:xfrm>
          <a:prstGeom prst="rect">
            <a:avLst/>
          </a:prstGeom>
        </p:spPr>
      </p:pic>
      <p:sp>
        <p:nvSpPr>
          <p:cNvPr id="3" name="Google Shape;764;p22">
            <a:extLst>
              <a:ext uri="{FF2B5EF4-FFF2-40B4-BE49-F238E27FC236}">
                <a16:creationId xmlns:a16="http://schemas.microsoft.com/office/drawing/2014/main" id="{9CF07B7E-1F24-A9BE-D486-6E5520DC6E26}"/>
              </a:ext>
            </a:extLst>
          </p:cNvPr>
          <p:cNvSpPr/>
          <p:nvPr/>
        </p:nvSpPr>
        <p:spPr>
          <a:xfrm>
            <a:off x="3336420" y="1511451"/>
            <a:ext cx="5709025" cy="3166530"/>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3D7B8940-4AD7-5872-E4AB-1E15D987ADC8}"/>
              </a:ext>
            </a:extLst>
          </p:cNvPr>
          <p:cNvSpPr txBox="1"/>
          <p:nvPr/>
        </p:nvSpPr>
        <p:spPr>
          <a:xfrm>
            <a:off x="3014624" y="-64472"/>
            <a:ext cx="5990093" cy="584775"/>
          </a:xfrm>
          <a:prstGeom prst="rect">
            <a:avLst/>
          </a:prstGeom>
          <a:noFill/>
        </p:spPr>
        <p:txBody>
          <a:bodyPr wrap="square">
            <a:spAutoFit/>
          </a:bodyPr>
          <a:lstStyle>
            <a:defPPr>
              <a:defRPr lang="zh-CN"/>
            </a:defPPr>
            <a:lvl1pPr algn="r" rtl="1">
              <a:defRPr sz="2000" b="0" i="0">
                <a:effectLst/>
                <a:latin typeface="Roboto" panose="02000000000000000000" pitchFamily="2" charset="0"/>
                <a:cs typeface="Sultan bold" pitchFamily="2" charset="-78"/>
              </a:defRPr>
            </a:lvl1pPr>
          </a:lstStyle>
          <a:p>
            <a:pPr algn="ctr"/>
            <a:r>
              <a:rPr lang="ar-SA" sz="3200" b="1" dirty="0">
                <a:solidFill>
                  <a:srgbClr val="002060"/>
                </a:solidFill>
                <a:latin typeface="Sakkal Majalla" panose="02000000000000000000" pitchFamily="2" charset="-78"/>
                <a:cs typeface="Sakkal Majalla" panose="02000000000000000000" pitchFamily="2" charset="-78"/>
              </a:rPr>
              <a:t>تعريف مفهوم التحليل الاستكشاف للبيانات</a:t>
            </a:r>
          </a:p>
        </p:txBody>
      </p:sp>
      <p:sp>
        <p:nvSpPr>
          <p:cNvPr id="13" name="مربع نص 12">
            <a:extLst>
              <a:ext uri="{FF2B5EF4-FFF2-40B4-BE49-F238E27FC236}">
                <a16:creationId xmlns:a16="http://schemas.microsoft.com/office/drawing/2014/main" id="{8DDE7422-8D24-8EF6-FD22-909BACFAA874}"/>
              </a:ext>
            </a:extLst>
          </p:cNvPr>
          <p:cNvSpPr txBox="1"/>
          <p:nvPr/>
        </p:nvSpPr>
        <p:spPr>
          <a:xfrm>
            <a:off x="3414836" y="763618"/>
            <a:ext cx="5543803" cy="584775"/>
          </a:xfrm>
          <a:prstGeom prst="rect">
            <a:avLst/>
          </a:prstGeom>
          <a:noFill/>
        </p:spPr>
        <p:txBody>
          <a:bodyPr wrap="square">
            <a:spAutoFit/>
          </a:bodyPr>
          <a:lstStyle/>
          <a:p>
            <a:pPr algn="just" rtl="1"/>
            <a:r>
              <a:rPr lang="ar-SA" sz="1600" dirty="0">
                <a:latin typeface="Sakkal Majalla" panose="02000000000000000000" pitchFamily="2" charset="-78"/>
                <a:ea typeface="Calibri" panose="020F0502020204030204" pitchFamily="34" charset="0"/>
                <a:cs typeface="Sakkal Majalla" panose="02000000000000000000" pitchFamily="2" charset="-78"/>
              </a:rPr>
              <a:t>المنهج المتبع في تحليـل مـجموعـة من البيانات لتلخيص خصائصها الرئيسة  وغالبا تتم باستخدام الطرق البصرية.</a:t>
            </a:r>
          </a:p>
        </p:txBody>
      </p:sp>
      <p:sp>
        <p:nvSpPr>
          <p:cNvPr id="16" name="مربع نص 15">
            <a:extLst>
              <a:ext uri="{FF2B5EF4-FFF2-40B4-BE49-F238E27FC236}">
                <a16:creationId xmlns:a16="http://schemas.microsoft.com/office/drawing/2014/main" id="{523BC039-F399-EA1A-6B4E-347B1E904F33}"/>
              </a:ext>
            </a:extLst>
          </p:cNvPr>
          <p:cNvSpPr txBox="1"/>
          <p:nvPr/>
        </p:nvSpPr>
        <p:spPr>
          <a:xfrm>
            <a:off x="3594196" y="441906"/>
            <a:ext cx="5092868" cy="400110"/>
          </a:xfrm>
          <a:prstGeom prst="rect">
            <a:avLst/>
          </a:prstGeom>
          <a:noFill/>
        </p:spPr>
        <p:txBody>
          <a:bodyPr wrap="square">
            <a:spAutoFit/>
          </a:bodyPr>
          <a:lstStyle/>
          <a:p>
            <a:pPr algn="ctr" rtl="1">
              <a:buClr>
                <a:schemeClr val="dk1"/>
              </a:buClr>
              <a:buSzPts val="1100"/>
            </a:pPr>
            <a:r>
              <a:rPr lang="ar-SA" sz="2000" dirty="0">
                <a:solidFill>
                  <a:srgbClr val="FFD966"/>
                </a:solidFill>
                <a:latin typeface="Calibri" panose="020F0502020204030204" pitchFamily="34" charset="0"/>
                <a:cs typeface="Calibri" panose="020F0502020204030204" pitchFamily="34" charset="0"/>
              </a:rPr>
              <a:t>تحليل البيانات الاستكشاف</a:t>
            </a:r>
          </a:p>
        </p:txBody>
      </p:sp>
      <p:sp>
        <p:nvSpPr>
          <p:cNvPr id="17" name="مربع نص 16">
            <a:extLst>
              <a:ext uri="{FF2B5EF4-FFF2-40B4-BE49-F238E27FC236}">
                <a16:creationId xmlns:a16="http://schemas.microsoft.com/office/drawing/2014/main" id="{96755B21-3923-E2D6-E12E-9D47B5D421B8}"/>
              </a:ext>
            </a:extLst>
          </p:cNvPr>
          <p:cNvSpPr txBox="1"/>
          <p:nvPr/>
        </p:nvSpPr>
        <p:spPr>
          <a:xfrm>
            <a:off x="3329685" y="1580164"/>
            <a:ext cx="5698518" cy="3046988"/>
          </a:xfrm>
          <a:prstGeom prst="rect">
            <a:avLst/>
          </a:prstGeom>
          <a:noFill/>
        </p:spPr>
        <p:txBody>
          <a:bodyPr wrap="square">
            <a:spAutoFit/>
          </a:bodyPr>
          <a:lstStyle/>
          <a:p>
            <a:pPr algn="just" rtl="1"/>
            <a:r>
              <a:rPr lang="ar-SA" sz="1600" dirty="0">
                <a:latin typeface="Sakkal Majalla" panose="02000000000000000000" pitchFamily="2" charset="-78"/>
                <a:ea typeface="Calibri" panose="020F0502020204030204" pitchFamily="34" charset="0"/>
                <a:cs typeface="Sakkal Majalla" panose="02000000000000000000" pitchFamily="2" charset="-78"/>
              </a:rPr>
              <a:t>بشكل عام  يجدر بك محاولة </a:t>
            </a:r>
            <a:r>
              <a:rPr lang="ar-SA" sz="1600"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فهم البيانات </a:t>
            </a:r>
            <a:r>
              <a:rPr lang="ar-SA" sz="1600" dirty="0">
                <a:latin typeface="Sakkal Majalla" panose="02000000000000000000" pitchFamily="2" charset="-78"/>
                <a:ea typeface="Calibri" panose="020F0502020204030204" pitchFamily="34" charset="0"/>
                <a:cs typeface="Sakkal Majalla" panose="02000000000000000000" pitchFamily="2" charset="-78"/>
              </a:rPr>
              <a:t>وجمع أكبر قدر ممكن من المعلومات </a:t>
            </a:r>
            <a:r>
              <a:rPr lang="ar-SA" sz="1600"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قبل الانتقال إلى مهمة النمذجة.</a:t>
            </a:r>
            <a:r>
              <a:rPr lang="ar-SA" sz="1600" dirty="0">
                <a:latin typeface="Sakkal Majalla" panose="02000000000000000000" pitchFamily="2" charset="-78"/>
                <a:ea typeface="Calibri" panose="020F0502020204030204" pitchFamily="34" charset="0"/>
                <a:cs typeface="Sakkal Majalla" panose="02000000000000000000" pitchFamily="2" charset="-78"/>
              </a:rPr>
              <a:t> </a:t>
            </a:r>
            <a:r>
              <a:rPr lang="ar-SA" sz="16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التحليل الاستكشاف للبيانـات </a:t>
            </a:r>
            <a:r>
              <a:rPr lang="ar-SA" sz="1600" dirty="0">
                <a:solidFill>
                  <a:schemeClr val="accent2">
                    <a:lumMod val="75000"/>
                  </a:schemeClr>
                </a:solidFill>
                <a:latin typeface="Sakkal Majalla" panose="02000000000000000000" pitchFamily="2" charset="-78"/>
                <a:ea typeface="Calibri" panose="020F0502020204030204" pitchFamily="34" charset="0"/>
                <a:cs typeface="Sakkal Majalla" panose="02000000000000000000" pitchFamily="2" charset="-78"/>
              </a:rPr>
              <a:t>هـو وسيلة لفهم البيانات وإجراء الفحوصات الأولية وتلخيص خصائصها الرئيسية.</a:t>
            </a:r>
            <a:r>
              <a:rPr lang="ar-SA" sz="1600" dirty="0">
                <a:latin typeface="Sakkal Majalla" panose="02000000000000000000" pitchFamily="2" charset="-78"/>
                <a:ea typeface="Calibri" panose="020F0502020204030204" pitchFamily="34" charset="0"/>
                <a:cs typeface="Sakkal Majalla" panose="02000000000000000000" pitchFamily="2" charset="-78"/>
              </a:rPr>
              <a:t> </a:t>
            </a:r>
            <a:r>
              <a:rPr lang="ar-SA" sz="16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وتكمن الأهـداف الرئيسية للتحليل الاستكشاف للبيانات </a:t>
            </a:r>
            <a:r>
              <a:rPr lang="ar-SA" sz="1600" dirty="0">
                <a:latin typeface="Sakkal Majalla" panose="02000000000000000000" pitchFamily="2" charset="-78"/>
                <a:ea typeface="Calibri" panose="020F0502020204030204" pitchFamily="34" charset="0"/>
                <a:cs typeface="Sakkal Majalla" panose="02000000000000000000" pitchFamily="2" charset="-78"/>
              </a:rPr>
              <a:t>في اكتشاف الاتجاهات والأنماط والميزات الجديدة في البيانات. </a:t>
            </a:r>
            <a:r>
              <a:rPr lang="ar-SA" sz="1600" u="sng"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يمكنك أيضا اكتشاف الحالات الشاذة في مجموعة البيانات </a:t>
            </a:r>
            <a:r>
              <a:rPr lang="ar-SA" sz="1600" dirty="0">
                <a:latin typeface="Sakkal Majalla" panose="02000000000000000000" pitchFamily="2" charset="-78"/>
                <a:ea typeface="Calibri" panose="020F0502020204030204" pitchFamily="34" charset="0"/>
                <a:cs typeface="Sakkal Majalla" panose="02000000000000000000" pitchFamily="2" charset="-78"/>
              </a:rPr>
              <a:t> واختبار فرضيتك الأوليـة والحصـول علـى فـهـم أفضل لمتغيرات بلا عنوان آلة البيانات والعلاقات بينها. </a:t>
            </a:r>
            <a:r>
              <a:rPr lang="ar-SA" sz="16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يمكن أن يساعدك التحليل الاستكشاف للبيانات </a:t>
            </a:r>
            <a:r>
              <a:rPr lang="ar-SA" sz="1600" dirty="0">
                <a:latin typeface="Sakkal Majalla" panose="02000000000000000000" pitchFamily="2" charset="-78"/>
                <a:ea typeface="Calibri" panose="020F0502020204030204" pitchFamily="34" charset="0"/>
                <a:cs typeface="Sakkal Majalla" panose="02000000000000000000" pitchFamily="2" charset="-78"/>
              </a:rPr>
              <a:t>أيضا في تحديد الأخطاء الواضحة والتأكد من أن نتائج مهمة معينة صالحة وقابلة للتطبيق على أي هـدف مرغوب. </a:t>
            </a:r>
            <a:r>
              <a:rPr lang="ar-SA" sz="16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ونظرًا لأن استخلاص المعلومات من خلال النظر إلى الأرقـام يمكن أن يكون عمليـة مـمـلـة </a:t>
            </a:r>
            <a:r>
              <a:rPr lang="ar-SA" sz="1600" dirty="0">
                <a:latin typeface="Sakkal Majalla" panose="02000000000000000000" pitchFamily="2" charset="-78"/>
                <a:ea typeface="Calibri" panose="020F0502020204030204" pitchFamily="34" charset="0"/>
                <a:cs typeface="Sakkal Majalla" panose="02000000000000000000" pitchFamily="2" charset="-78"/>
              </a:rPr>
              <a:t> </a:t>
            </a:r>
            <a:r>
              <a:rPr lang="ar-SA" sz="1600" u="sng"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فقد تم تطوير التحليل الاستكشاف للبيانات كمساعدة للقيام بهذه العملية  ويجري تحقيق كل ذلك بمساعدة الموجز الإحصائي والتمثيلات الرسومية وطرق تصوير البيانات.</a:t>
            </a:r>
            <a:r>
              <a:rPr lang="ar-SA" sz="1600" dirty="0">
                <a:latin typeface="Sakkal Majalla" panose="02000000000000000000" pitchFamily="2" charset="-78"/>
                <a:ea typeface="Calibri" panose="020F0502020204030204" pitchFamily="34" charset="0"/>
                <a:cs typeface="Sakkal Majalla" panose="02000000000000000000" pitchFamily="2" charset="-78"/>
              </a:rPr>
              <a:t> وبمجرد اكتمال التحليل الاستكشاف للبيانات واستخلاص معلومات كافية من البيانات  فيمكنك استخدام هذه الخصائص لإجراء أساليب تحليل أكثر تعقيدا مثل تعلم الآلة.</a:t>
            </a:r>
          </a:p>
        </p:txBody>
      </p:sp>
    </p:spTree>
    <p:extLst>
      <p:ext uri="{BB962C8B-B14F-4D97-AF65-F5344CB8AC3E}">
        <p14:creationId xmlns:p14="http://schemas.microsoft.com/office/powerpoint/2010/main" val="229621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2" name="صورة 1">
            <a:extLst>
              <a:ext uri="{FF2B5EF4-FFF2-40B4-BE49-F238E27FC236}">
                <a16:creationId xmlns:a16="http://schemas.microsoft.com/office/drawing/2014/main" id="{E35122C9-66D2-C31F-89FE-1559653E41F1}"/>
              </a:ext>
            </a:extLst>
          </p:cNvPr>
          <p:cNvPicPr>
            <a:picLocks noChangeAspect="1"/>
          </p:cNvPicPr>
          <p:nvPr/>
        </p:nvPicPr>
        <p:blipFill>
          <a:blip r:embed="rId3"/>
          <a:stretch>
            <a:fillRect/>
          </a:stretch>
        </p:blipFill>
        <p:spPr>
          <a:xfrm>
            <a:off x="5330889" y="2108784"/>
            <a:ext cx="2514600" cy="2314575"/>
          </a:xfrm>
          <a:prstGeom prst="rect">
            <a:avLst/>
          </a:prstGeom>
        </p:spPr>
      </p:pic>
      <p:pic>
        <p:nvPicPr>
          <p:cNvPr id="3" name="صورة 2">
            <a:extLst>
              <a:ext uri="{FF2B5EF4-FFF2-40B4-BE49-F238E27FC236}">
                <a16:creationId xmlns:a16="http://schemas.microsoft.com/office/drawing/2014/main" id="{4D280238-4C04-BDCA-4D3B-0DD8ED016A6B}"/>
              </a:ext>
            </a:extLst>
          </p:cNvPr>
          <p:cNvPicPr>
            <a:picLocks noChangeAspect="1"/>
          </p:cNvPicPr>
          <p:nvPr/>
        </p:nvPicPr>
        <p:blipFill>
          <a:blip r:embed="rId4"/>
          <a:stretch>
            <a:fillRect/>
          </a:stretch>
        </p:blipFill>
        <p:spPr>
          <a:xfrm>
            <a:off x="3314911" y="988435"/>
            <a:ext cx="5495925" cy="866775"/>
          </a:xfrm>
          <a:prstGeom prst="rect">
            <a:avLst/>
          </a:prstGeom>
        </p:spPr>
      </p:pic>
      <p:sp>
        <p:nvSpPr>
          <p:cNvPr id="4" name="مستطيل 3">
            <a:extLst>
              <a:ext uri="{FF2B5EF4-FFF2-40B4-BE49-F238E27FC236}">
                <a16:creationId xmlns:a16="http://schemas.microsoft.com/office/drawing/2014/main" id="{1519A702-C128-F18C-43D9-D37CF3FC8123}"/>
              </a:ext>
            </a:extLst>
          </p:cNvPr>
          <p:cNvSpPr/>
          <p:nvPr/>
        </p:nvSpPr>
        <p:spPr>
          <a:xfrm>
            <a:off x="5709684" y="3831419"/>
            <a:ext cx="2135805" cy="578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92201F01-B0B0-595B-F425-6F797298477D}"/>
              </a:ext>
            </a:extLst>
          </p:cNvPr>
          <p:cNvSpPr txBox="1"/>
          <p:nvPr/>
        </p:nvSpPr>
        <p:spPr>
          <a:xfrm>
            <a:off x="3849265" y="164215"/>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تكويني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FFC974C1-B22E-C0AC-FC33-FA5D31F932E1}"/>
              </a:ext>
            </a:extLst>
          </p:cNvPr>
          <p:cNvPicPr>
            <a:picLocks noChangeAspect="1"/>
          </p:cNvPicPr>
          <p:nvPr/>
        </p:nvPicPr>
        <p:blipFill rotWithShape="1">
          <a:blip r:embed="rId5"/>
          <a:srcRect b="14109"/>
          <a:stretch/>
        </p:blipFill>
        <p:spPr>
          <a:xfrm>
            <a:off x="1267395" y="2044083"/>
            <a:ext cx="1136681" cy="936508"/>
          </a:xfrm>
          <a:prstGeom prst="rect">
            <a:avLst/>
          </a:prstGeom>
        </p:spPr>
      </p:pic>
    </p:spTree>
    <p:extLst>
      <p:ext uri="{BB962C8B-B14F-4D97-AF65-F5344CB8AC3E}">
        <p14:creationId xmlns:p14="http://schemas.microsoft.com/office/powerpoint/2010/main" val="358033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5" name="Google Shape;2025;p39"/>
          <p:cNvSpPr/>
          <p:nvPr/>
        </p:nvSpPr>
        <p:spPr>
          <a:xfrm>
            <a:off x="775224" y="2018597"/>
            <a:ext cx="1485861" cy="1485206"/>
          </a:xfrm>
          <a:prstGeom prst="donut">
            <a:avLst>
              <a:gd name="adj" fmla="val 25000"/>
            </a:avLst>
          </a:prstGeom>
          <a:solidFill>
            <a:srgbClr val="D9D9D9"/>
          </a:solid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9"/>
          <p:cNvSpPr/>
          <p:nvPr/>
        </p:nvSpPr>
        <p:spPr>
          <a:xfrm>
            <a:off x="837163" y="1431525"/>
            <a:ext cx="1362300" cy="3714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solidFill>
                  <a:schemeClr val="lt1"/>
                </a:solidFill>
              </a:rPr>
              <a:t>2</a:t>
            </a:r>
            <a:endParaRPr sz="2000" dirty="0">
              <a:solidFill>
                <a:schemeClr val="lt1"/>
              </a:solidFill>
            </a:endParaRPr>
          </a:p>
        </p:txBody>
      </p:sp>
      <p:sp>
        <p:nvSpPr>
          <p:cNvPr id="2034" name="Google Shape;2034;p39"/>
          <p:cNvSpPr/>
          <p:nvPr/>
        </p:nvSpPr>
        <p:spPr>
          <a:xfrm>
            <a:off x="7043713" y="1431525"/>
            <a:ext cx="1362300" cy="3714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solidFill>
                  <a:schemeClr val="lt1"/>
                </a:solidFill>
              </a:rPr>
              <a:t>1</a:t>
            </a:r>
            <a:endParaRPr sz="2000" dirty="0">
              <a:solidFill>
                <a:schemeClr val="lt1"/>
              </a:solidFill>
            </a:endParaRPr>
          </a:p>
        </p:txBody>
      </p:sp>
      <p:sp>
        <p:nvSpPr>
          <p:cNvPr id="2036" name="Google Shape;2036;p39"/>
          <p:cNvSpPr/>
          <p:nvPr/>
        </p:nvSpPr>
        <p:spPr>
          <a:xfrm>
            <a:off x="6981924" y="2018597"/>
            <a:ext cx="1485861" cy="1485206"/>
          </a:xfrm>
          <a:prstGeom prst="donut">
            <a:avLst>
              <a:gd name="adj" fmla="val 25000"/>
            </a:avLst>
          </a:prstGeom>
          <a:solidFill>
            <a:srgbClr val="D9D9D9"/>
          </a:solidFill>
          <a:ln>
            <a:solidFill>
              <a:srgbClr val="533CD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8" name="Google Shape;2038;p39"/>
          <p:cNvGrpSpPr/>
          <p:nvPr/>
        </p:nvGrpSpPr>
        <p:grpSpPr>
          <a:xfrm>
            <a:off x="2673803" y="1431535"/>
            <a:ext cx="3795679" cy="2718912"/>
            <a:chOff x="2673803" y="1298184"/>
            <a:chExt cx="3795679" cy="3020777"/>
          </a:xfrm>
        </p:grpSpPr>
        <p:grpSp>
          <p:nvGrpSpPr>
            <p:cNvPr id="2039" name="Google Shape;2039;p39"/>
            <p:cNvGrpSpPr/>
            <p:nvPr/>
          </p:nvGrpSpPr>
          <p:grpSpPr>
            <a:xfrm>
              <a:off x="2673803" y="1298184"/>
              <a:ext cx="3795679" cy="3020777"/>
              <a:chOff x="2332124" y="1047149"/>
              <a:chExt cx="4716301" cy="3753451"/>
            </a:xfrm>
          </p:grpSpPr>
          <p:sp>
            <p:nvSpPr>
              <p:cNvPr id="2040" name="Google Shape;2040;p39"/>
              <p:cNvSpPr/>
              <p:nvPr/>
            </p:nvSpPr>
            <p:spPr>
              <a:xfrm>
                <a:off x="2886075" y="4572000"/>
                <a:ext cx="971700" cy="228600"/>
              </a:xfrm>
              <a:prstGeom prst="ellipse">
                <a:avLst/>
              </a:prstGeom>
              <a:solidFill>
                <a:srgbClr val="6666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9"/>
              <p:cNvSpPr/>
              <p:nvPr/>
            </p:nvSpPr>
            <p:spPr>
              <a:xfrm>
                <a:off x="5534025" y="4572000"/>
                <a:ext cx="1514400" cy="228600"/>
              </a:xfrm>
              <a:prstGeom prst="ellipse">
                <a:avLst/>
              </a:prstGeom>
              <a:solidFill>
                <a:srgbClr val="6666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2" name="Google Shape;2042;p39"/>
              <p:cNvGrpSpPr/>
              <p:nvPr/>
            </p:nvGrpSpPr>
            <p:grpSpPr>
              <a:xfrm>
                <a:off x="2332124" y="1047149"/>
                <a:ext cx="4479761" cy="3684937"/>
                <a:chOff x="625625" y="238125"/>
                <a:chExt cx="6368725" cy="5238750"/>
              </a:xfrm>
            </p:grpSpPr>
            <p:sp>
              <p:nvSpPr>
                <p:cNvPr id="2043" name="Google Shape;2043;p39"/>
                <p:cNvSpPr/>
                <p:nvPr/>
              </p:nvSpPr>
              <p:spPr>
                <a:xfrm>
                  <a:off x="2638025" y="4896875"/>
                  <a:ext cx="2757000" cy="122200"/>
                </a:xfrm>
                <a:custGeom>
                  <a:avLst/>
                  <a:gdLst/>
                  <a:ahLst/>
                  <a:cxnLst/>
                  <a:rect l="l" t="t" r="r" b="b"/>
                  <a:pathLst>
                    <a:path w="110280" h="4888" extrusionOk="0">
                      <a:moveTo>
                        <a:pt x="1" y="1"/>
                      </a:moveTo>
                      <a:lnTo>
                        <a:pt x="277" y="535"/>
                      </a:lnTo>
                      <a:lnTo>
                        <a:pt x="572" y="1033"/>
                      </a:lnTo>
                      <a:lnTo>
                        <a:pt x="904" y="1513"/>
                      </a:lnTo>
                      <a:lnTo>
                        <a:pt x="1255" y="1974"/>
                      </a:lnTo>
                      <a:lnTo>
                        <a:pt x="1660" y="2417"/>
                      </a:lnTo>
                      <a:lnTo>
                        <a:pt x="2084" y="2804"/>
                      </a:lnTo>
                      <a:lnTo>
                        <a:pt x="2527" y="3191"/>
                      </a:lnTo>
                      <a:lnTo>
                        <a:pt x="3006" y="3523"/>
                      </a:lnTo>
                      <a:lnTo>
                        <a:pt x="3504" y="3837"/>
                      </a:lnTo>
                      <a:lnTo>
                        <a:pt x="4039" y="4095"/>
                      </a:lnTo>
                      <a:lnTo>
                        <a:pt x="4574" y="4334"/>
                      </a:lnTo>
                      <a:lnTo>
                        <a:pt x="5146" y="4519"/>
                      </a:lnTo>
                      <a:lnTo>
                        <a:pt x="5422" y="4611"/>
                      </a:lnTo>
                      <a:lnTo>
                        <a:pt x="5717" y="4685"/>
                      </a:lnTo>
                      <a:lnTo>
                        <a:pt x="6012" y="4740"/>
                      </a:lnTo>
                      <a:lnTo>
                        <a:pt x="6326" y="4795"/>
                      </a:lnTo>
                      <a:lnTo>
                        <a:pt x="6621" y="4832"/>
                      </a:lnTo>
                      <a:lnTo>
                        <a:pt x="6935" y="4869"/>
                      </a:lnTo>
                      <a:lnTo>
                        <a:pt x="7248" y="4888"/>
                      </a:lnTo>
                      <a:lnTo>
                        <a:pt x="103051" y="4888"/>
                      </a:lnTo>
                      <a:lnTo>
                        <a:pt x="103364" y="4869"/>
                      </a:lnTo>
                      <a:lnTo>
                        <a:pt x="103659" y="4832"/>
                      </a:lnTo>
                      <a:lnTo>
                        <a:pt x="103973" y="4795"/>
                      </a:lnTo>
                      <a:lnTo>
                        <a:pt x="104268" y="4740"/>
                      </a:lnTo>
                      <a:lnTo>
                        <a:pt x="104563" y="4685"/>
                      </a:lnTo>
                      <a:lnTo>
                        <a:pt x="104858" y="4611"/>
                      </a:lnTo>
                      <a:lnTo>
                        <a:pt x="105153" y="4519"/>
                      </a:lnTo>
                      <a:lnTo>
                        <a:pt x="105706" y="4334"/>
                      </a:lnTo>
                      <a:lnTo>
                        <a:pt x="106260" y="4095"/>
                      </a:lnTo>
                      <a:lnTo>
                        <a:pt x="106776" y="3837"/>
                      </a:lnTo>
                      <a:lnTo>
                        <a:pt x="107274" y="3523"/>
                      </a:lnTo>
                      <a:lnTo>
                        <a:pt x="107753" y="3191"/>
                      </a:lnTo>
                      <a:lnTo>
                        <a:pt x="108214" y="2804"/>
                      </a:lnTo>
                      <a:lnTo>
                        <a:pt x="108639" y="2417"/>
                      </a:lnTo>
                      <a:lnTo>
                        <a:pt x="109026" y="1974"/>
                      </a:lnTo>
                      <a:lnTo>
                        <a:pt x="109395" y="1513"/>
                      </a:lnTo>
                      <a:lnTo>
                        <a:pt x="109727" y="1033"/>
                      </a:lnTo>
                      <a:lnTo>
                        <a:pt x="110022" y="535"/>
                      </a:lnTo>
                      <a:lnTo>
                        <a:pt x="110280" y="1"/>
                      </a:lnTo>
                      <a:close/>
                    </a:path>
                  </a:pathLst>
                </a:custGeom>
                <a:solidFill>
                  <a:srgbClr val="3F6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9"/>
                <p:cNvSpPr/>
                <p:nvPr/>
              </p:nvSpPr>
              <p:spPr>
                <a:xfrm>
                  <a:off x="2620050" y="238125"/>
                  <a:ext cx="2793425" cy="4658775"/>
                </a:xfrm>
                <a:custGeom>
                  <a:avLst/>
                  <a:gdLst/>
                  <a:ahLst/>
                  <a:cxnLst/>
                  <a:rect l="l" t="t" r="r" b="b"/>
                  <a:pathLst>
                    <a:path w="111737" h="186351" extrusionOk="0">
                      <a:moveTo>
                        <a:pt x="8281" y="0"/>
                      </a:moveTo>
                      <a:lnTo>
                        <a:pt x="7838" y="18"/>
                      </a:lnTo>
                      <a:lnTo>
                        <a:pt x="7432" y="37"/>
                      </a:lnTo>
                      <a:lnTo>
                        <a:pt x="7008" y="92"/>
                      </a:lnTo>
                      <a:lnTo>
                        <a:pt x="6602" y="166"/>
                      </a:lnTo>
                      <a:lnTo>
                        <a:pt x="6197" y="258"/>
                      </a:lnTo>
                      <a:lnTo>
                        <a:pt x="5809" y="369"/>
                      </a:lnTo>
                      <a:lnTo>
                        <a:pt x="5422" y="498"/>
                      </a:lnTo>
                      <a:lnTo>
                        <a:pt x="5053" y="645"/>
                      </a:lnTo>
                      <a:lnTo>
                        <a:pt x="4684" y="811"/>
                      </a:lnTo>
                      <a:lnTo>
                        <a:pt x="4334" y="996"/>
                      </a:lnTo>
                      <a:lnTo>
                        <a:pt x="3984" y="1199"/>
                      </a:lnTo>
                      <a:lnTo>
                        <a:pt x="3652" y="1420"/>
                      </a:lnTo>
                      <a:lnTo>
                        <a:pt x="3320" y="1641"/>
                      </a:lnTo>
                      <a:lnTo>
                        <a:pt x="3006" y="1899"/>
                      </a:lnTo>
                      <a:lnTo>
                        <a:pt x="2711" y="2158"/>
                      </a:lnTo>
                      <a:lnTo>
                        <a:pt x="2416" y="2434"/>
                      </a:lnTo>
                      <a:lnTo>
                        <a:pt x="2140" y="2711"/>
                      </a:lnTo>
                      <a:lnTo>
                        <a:pt x="1881" y="3006"/>
                      </a:lnTo>
                      <a:lnTo>
                        <a:pt x="1642" y="3319"/>
                      </a:lnTo>
                      <a:lnTo>
                        <a:pt x="1402" y="3651"/>
                      </a:lnTo>
                      <a:lnTo>
                        <a:pt x="1199" y="3983"/>
                      </a:lnTo>
                      <a:lnTo>
                        <a:pt x="996" y="4334"/>
                      </a:lnTo>
                      <a:lnTo>
                        <a:pt x="812" y="4684"/>
                      </a:lnTo>
                      <a:lnTo>
                        <a:pt x="646" y="5053"/>
                      </a:lnTo>
                      <a:lnTo>
                        <a:pt x="498" y="5440"/>
                      </a:lnTo>
                      <a:lnTo>
                        <a:pt x="369" y="5827"/>
                      </a:lnTo>
                      <a:lnTo>
                        <a:pt x="259" y="6215"/>
                      </a:lnTo>
                      <a:lnTo>
                        <a:pt x="166" y="6620"/>
                      </a:lnTo>
                      <a:lnTo>
                        <a:pt x="93" y="7026"/>
                      </a:lnTo>
                      <a:lnTo>
                        <a:pt x="37" y="7432"/>
                      </a:lnTo>
                      <a:lnTo>
                        <a:pt x="0" y="7856"/>
                      </a:lnTo>
                      <a:lnTo>
                        <a:pt x="0" y="8280"/>
                      </a:lnTo>
                      <a:lnTo>
                        <a:pt x="0" y="182957"/>
                      </a:lnTo>
                      <a:lnTo>
                        <a:pt x="0" y="183400"/>
                      </a:lnTo>
                      <a:lnTo>
                        <a:pt x="37" y="183843"/>
                      </a:lnTo>
                      <a:lnTo>
                        <a:pt x="93" y="184285"/>
                      </a:lnTo>
                      <a:lnTo>
                        <a:pt x="185" y="184728"/>
                      </a:lnTo>
                      <a:lnTo>
                        <a:pt x="295" y="185134"/>
                      </a:lnTo>
                      <a:lnTo>
                        <a:pt x="406" y="185558"/>
                      </a:lnTo>
                      <a:lnTo>
                        <a:pt x="554" y="185963"/>
                      </a:lnTo>
                      <a:lnTo>
                        <a:pt x="720" y="186351"/>
                      </a:lnTo>
                      <a:lnTo>
                        <a:pt x="110999" y="186351"/>
                      </a:lnTo>
                      <a:lnTo>
                        <a:pt x="111165" y="185963"/>
                      </a:lnTo>
                      <a:lnTo>
                        <a:pt x="111312" y="185558"/>
                      </a:lnTo>
                      <a:lnTo>
                        <a:pt x="111442" y="185134"/>
                      </a:lnTo>
                      <a:lnTo>
                        <a:pt x="111534" y="184728"/>
                      </a:lnTo>
                      <a:lnTo>
                        <a:pt x="111626" y="184285"/>
                      </a:lnTo>
                      <a:lnTo>
                        <a:pt x="111681" y="183843"/>
                      </a:lnTo>
                      <a:lnTo>
                        <a:pt x="111718" y="183400"/>
                      </a:lnTo>
                      <a:lnTo>
                        <a:pt x="111737" y="182957"/>
                      </a:lnTo>
                      <a:lnTo>
                        <a:pt x="111737" y="8280"/>
                      </a:lnTo>
                      <a:lnTo>
                        <a:pt x="111718" y="7856"/>
                      </a:lnTo>
                      <a:lnTo>
                        <a:pt x="111700" y="7432"/>
                      </a:lnTo>
                      <a:lnTo>
                        <a:pt x="111644" y="7026"/>
                      </a:lnTo>
                      <a:lnTo>
                        <a:pt x="111571" y="6620"/>
                      </a:lnTo>
                      <a:lnTo>
                        <a:pt x="111478" y="6215"/>
                      </a:lnTo>
                      <a:lnTo>
                        <a:pt x="111368" y="5827"/>
                      </a:lnTo>
                      <a:lnTo>
                        <a:pt x="111239" y="5440"/>
                      </a:lnTo>
                      <a:lnTo>
                        <a:pt x="111091" y="5053"/>
                      </a:lnTo>
                      <a:lnTo>
                        <a:pt x="110925" y="4684"/>
                      </a:lnTo>
                      <a:lnTo>
                        <a:pt x="110741" y="4334"/>
                      </a:lnTo>
                      <a:lnTo>
                        <a:pt x="110538" y="3983"/>
                      </a:lnTo>
                      <a:lnTo>
                        <a:pt x="110317" y="3651"/>
                      </a:lnTo>
                      <a:lnTo>
                        <a:pt x="110095" y="3319"/>
                      </a:lnTo>
                      <a:lnTo>
                        <a:pt x="109837" y="3006"/>
                      </a:lnTo>
                      <a:lnTo>
                        <a:pt x="109579" y="2711"/>
                      </a:lnTo>
                      <a:lnTo>
                        <a:pt x="109302" y="2434"/>
                      </a:lnTo>
                      <a:lnTo>
                        <a:pt x="109026" y="2158"/>
                      </a:lnTo>
                      <a:lnTo>
                        <a:pt x="108712" y="1899"/>
                      </a:lnTo>
                      <a:lnTo>
                        <a:pt x="108417" y="1641"/>
                      </a:lnTo>
                      <a:lnTo>
                        <a:pt x="108085" y="1420"/>
                      </a:lnTo>
                      <a:lnTo>
                        <a:pt x="107753" y="1199"/>
                      </a:lnTo>
                      <a:lnTo>
                        <a:pt x="107403" y="996"/>
                      </a:lnTo>
                      <a:lnTo>
                        <a:pt x="107052" y="811"/>
                      </a:lnTo>
                      <a:lnTo>
                        <a:pt x="106684" y="645"/>
                      </a:lnTo>
                      <a:lnTo>
                        <a:pt x="106296" y="498"/>
                      </a:lnTo>
                      <a:lnTo>
                        <a:pt x="105909" y="369"/>
                      </a:lnTo>
                      <a:lnTo>
                        <a:pt x="105522" y="258"/>
                      </a:lnTo>
                      <a:lnTo>
                        <a:pt x="105116" y="166"/>
                      </a:lnTo>
                      <a:lnTo>
                        <a:pt x="104710" y="92"/>
                      </a:lnTo>
                      <a:lnTo>
                        <a:pt x="104305" y="37"/>
                      </a:lnTo>
                      <a:lnTo>
                        <a:pt x="103881" y="18"/>
                      </a:lnTo>
                      <a:lnTo>
                        <a:pt x="1034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9"/>
                <p:cNvSpPr/>
                <p:nvPr/>
              </p:nvSpPr>
              <p:spPr>
                <a:xfrm>
                  <a:off x="2620050" y="238125"/>
                  <a:ext cx="2793425" cy="4658775"/>
                </a:xfrm>
                <a:custGeom>
                  <a:avLst/>
                  <a:gdLst/>
                  <a:ahLst/>
                  <a:cxnLst/>
                  <a:rect l="l" t="t" r="r" b="b"/>
                  <a:pathLst>
                    <a:path w="111737" h="186351" fill="none" extrusionOk="0">
                      <a:moveTo>
                        <a:pt x="111737" y="182957"/>
                      </a:moveTo>
                      <a:lnTo>
                        <a:pt x="111737" y="8280"/>
                      </a:lnTo>
                      <a:lnTo>
                        <a:pt x="111737" y="8280"/>
                      </a:lnTo>
                      <a:lnTo>
                        <a:pt x="111718" y="7856"/>
                      </a:lnTo>
                      <a:lnTo>
                        <a:pt x="111700" y="7432"/>
                      </a:lnTo>
                      <a:lnTo>
                        <a:pt x="111644" y="7026"/>
                      </a:lnTo>
                      <a:lnTo>
                        <a:pt x="111571" y="6620"/>
                      </a:lnTo>
                      <a:lnTo>
                        <a:pt x="111478" y="6215"/>
                      </a:lnTo>
                      <a:lnTo>
                        <a:pt x="111368" y="5827"/>
                      </a:lnTo>
                      <a:lnTo>
                        <a:pt x="111239" y="5440"/>
                      </a:lnTo>
                      <a:lnTo>
                        <a:pt x="111091" y="5053"/>
                      </a:lnTo>
                      <a:lnTo>
                        <a:pt x="110925" y="4684"/>
                      </a:lnTo>
                      <a:lnTo>
                        <a:pt x="110741" y="4334"/>
                      </a:lnTo>
                      <a:lnTo>
                        <a:pt x="110538" y="3983"/>
                      </a:lnTo>
                      <a:lnTo>
                        <a:pt x="110317" y="3651"/>
                      </a:lnTo>
                      <a:lnTo>
                        <a:pt x="110095" y="3319"/>
                      </a:lnTo>
                      <a:lnTo>
                        <a:pt x="109837" y="3006"/>
                      </a:lnTo>
                      <a:lnTo>
                        <a:pt x="109579" y="2711"/>
                      </a:lnTo>
                      <a:lnTo>
                        <a:pt x="109302" y="2434"/>
                      </a:lnTo>
                      <a:lnTo>
                        <a:pt x="109026" y="2158"/>
                      </a:lnTo>
                      <a:lnTo>
                        <a:pt x="108712" y="1899"/>
                      </a:lnTo>
                      <a:lnTo>
                        <a:pt x="108417" y="1641"/>
                      </a:lnTo>
                      <a:lnTo>
                        <a:pt x="108085" y="1420"/>
                      </a:lnTo>
                      <a:lnTo>
                        <a:pt x="107753" y="1199"/>
                      </a:lnTo>
                      <a:lnTo>
                        <a:pt x="107403" y="996"/>
                      </a:lnTo>
                      <a:lnTo>
                        <a:pt x="107052" y="811"/>
                      </a:lnTo>
                      <a:lnTo>
                        <a:pt x="106684" y="645"/>
                      </a:lnTo>
                      <a:lnTo>
                        <a:pt x="106296" y="498"/>
                      </a:lnTo>
                      <a:lnTo>
                        <a:pt x="105909" y="369"/>
                      </a:lnTo>
                      <a:lnTo>
                        <a:pt x="105522" y="258"/>
                      </a:lnTo>
                      <a:lnTo>
                        <a:pt x="105116" y="166"/>
                      </a:lnTo>
                      <a:lnTo>
                        <a:pt x="104710" y="92"/>
                      </a:lnTo>
                      <a:lnTo>
                        <a:pt x="104305" y="37"/>
                      </a:lnTo>
                      <a:lnTo>
                        <a:pt x="103881" y="18"/>
                      </a:lnTo>
                      <a:lnTo>
                        <a:pt x="103456" y="0"/>
                      </a:lnTo>
                      <a:lnTo>
                        <a:pt x="8281" y="0"/>
                      </a:lnTo>
                      <a:lnTo>
                        <a:pt x="8281" y="0"/>
                      </a:lnTo>
                      <a:lnTo>
                        <a:pt x="7838" y="18"/>
                      </a:lnTo>
                      <a:lnTo>
                        <a:pt x="7432" y="37"/>
                      </a:lnTo>
                      <a:lnTo>
                        <a:pt x="7008" y="92"/>
                      </a:lnTo>
                      <a:lnTo>
                        <a:pt x="6602" y="166"/>
                      </a:lnTo>
                      <a:lnTo>
                        <a:pt x="6197" y="258"/>
                      </a:lnTo>
                      <a:lnTo>
                        <a:pt x="5809" y="369"/>
                      </a:lnTo>
                      <a:lnTo>
                        <a:pt x="5422" y="498"/>
                      </a:lnTo>
                      <a:lnTo>
                        <a:pt x="5053" y="645"/>
                      </a:lnTo>
                      <a:lnTo>
                        <a:pt x="4684" y="811"/>
                      </a:lnTo>
                      <a:lnTo>
                        <a:pt x="4334" y="996"/>
                      </a:lnTo>
                      <a:lnTo>
                        <a:pt x="3984" y="1199"/>
                      </a:lnTo>
                      <a:lnTo>
                        <a:pt x="3652" y="1420"/>
                      </a:lnTo>
                      <a:lnTo>
                        <a:pt x="3320" y="1641"/>
                      </a:lnTo>
                      <a:lnTo>
                        <a:pt x="3006" y="1899"/>
                      </a:lnTo>
                      <a:lnTo>
                        <a:pt x="2711" y="2158"/>
                      </a:lnTo>
                      <a:lnTo>
                        <a:pt x="2416" y="2434"/>
                      </a:lnTo>
                      <a:lnTo>
                        <a:pt x="2140" y="2711"/>
                      </a:lnTo>
                      <a:lnTo>
                        <a:pt x="1881" y="3006"/>
                      </a:lnTo>
                      <a:lnTo>
                        <a:pt x="1642" y="3319"/>
                      </a:lnTo>
                      <a:lnTo>
                        <a:pt x="1402" y="3651"/>
                      </a:lnTo>
                      <a:lnTo>
                        <a:pt x="1199" y="3983"/>
                      </a:lnTo>
                      <a:lnTo>
                        <a:pt x="996" y="4334"/>
                      </a:lnTo>
                      <a:lnTo>
                        <a:pt x="812" y="4684"/>
                      </a:lnTo>
                      <a:lnTo>
                        <a:pt x="646" y="5053"/>
                      </a:lnTo>
                      <a:lnTo>
                        <a:pt x="498" y="5440"/>
                      </a:lnTo>
                      <a:lnTo>
                        <a:pt x="369" y="5827"/>
                      </a:lnTo>
                      <a:lnTo>
                        <a:pt x="259" y="6215"/>
                      </a:lnTo>
                      <a:lnTo>
                        <a:pt x="166" y="6620"/>
                      </a:lnTo>
                      <a:lnTo>
                        <a:pt x="93" y="7026"/>
                      </a:lnTo>
                      <a:lnTo>
                        <a:pt x="37" y="7432"/>
                      </a:lnTo>
                      <a:lnTo>
                        <a:pt x="0" y="7856"/>
                      </a:lnTo>
                      <a:lnTo>
                        <a:pt x="0" y="8280"/>
                      </a:lnTo>
                      <a:lnTo>
                        <a:pt x="0" y="182957"/>
                      </a:lnTo>
                      <a:lnTo>
                        <a:pt x="0" y="182957"/>
                      </a:lnTo>
                      <a:lnTo>
                        <a:pt x="0" y="183400"/>
                      </a:lnTo>
                      <a:lnTo>
                        <a:pt x="37" y="183843"/>
                      </a:lnTo>
                      <a:lnTo>
                        <a:pt x="93" y="184285"/>
                      </a:lnTo>
                      <a:lnTo>
                        <a:pt x="185" y="184728"/>
                      </a:lnTo>
                      <a:lnTo>
                        <a:pt x="295" y="185134"/>
                      </a:lnTo>
                      <a:lnTo>
                        <a:pt x="406" y="185558"/>
                      </a:lnTo>
                      <a:lnTo>
                        <a:pt x="554" y="185963"/>
                      </a:lnTo>
                      <a:lnTo>
                        <a:pt x="720" y="186351"/>
                      </a:lnTo>
                      <a:lnTo>
                        <a:pt x="110999" y="186351"/>
                      </a:lnTo>
                      <a:lnTo>
                        <a:pt x="110999" y="186351"/>
                      </a:lnTo>
                      <a:lnTo>
                        <a:pt x="111165" y="185963"/>
                      </a:lnTo>
                      <a:lnTo>
                        <a:pt x="111312" y="185558"/>
                      </a:lnTo>
                      <a:lnTo>
                        <a:pt x="111442" y="185134"/>
                      </a:lnTo>
                      <a:lnTo>
                        <a:pt x="111534" y="184728"/>
                      </a:lnTo>
                      <a:lnTo>
                        <a:pt x="111626" y="184285"/>
                      </a:lnTo>
                      <a:lnTo>
                        <a:pt x="111681" y="183843"/>
                      </a:lnTo>
                      <a:lnTo>
                        <a:pt x="111718" y="183400"/>
                      </a:lnTo>
                      <a:lnTo>
                        <a:pt x="111737" y="1829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9"/>
                <p:cNvSpPr/>
                <p:nvPr/>
              </p:nvSpPr>
              <p:spPr>
                <a:xfrm>
                  <a:off x="2849175" y="535950"/>
                  <a:ext cx="2319500" cy="3783725"/>
                </a:xfrm>
                <a:custGeom>
                  <a:avLst/>
                  <a:gdLst/>
                  <a:ahLst/>
                  <a:cxnLst/>
                  <a:rect l="l" t="t" r="r" b="b"/>
                  <a:pathLst>
                    <a:path w="92780" h="151349" extrusionOk="0">
                      <a:moveTo>
                        <a:pt x="2951" y="0"/>
                      </a:moveTo>
                      <a:lnTo>
                        <a:pt x="2656" y="19"/>
                      </a:lnTo>
                      <a:lnTo>
                        <a:pt x="2361" y="74"/>
                      </a:lnTo>
                      <a:lnTo>
                        <a:pt x="2066" y="148"/>
                      </a:lnTo>
                      <a:lnTo>
                        <a:pt x="1808" y="240"/>
                      </a:lnTo>
                      <a:lnTo>
                        <a:pt x="1550" y="369"/>
                      </a:lnTo>
                      <a:lnTo>
                        <a:pt x="1310" y="517"/>
                      </a:lnTo>
                      <a:lnTo>
                        <a:pt x="1070" y="682"/>
                      </a:lnTo>
                      <a:lnTo>
                        <a:pt x="867" y="867"/>
                      </a:lnTo>
                      <a:lnTo>
                        <a:pt x="683" y="1088"/>
                      </a:lnTo>
                      <a:lnTo>
                        <a:pt x="499" y="1310"/>
                      </a:lnTo>
                      <a:lnTo>
                        <a:pt x="351" y="1549"/>
                      </a:lnTo>
                      <a:lnTo>
                        <a:pt x="240" y="1807"/>
                      </a:lnTo>
                      <a:lnTo>
                        <a:pt x="130" y="2084"/>
                      </a:lnTo>
                      <a:lnTo>
                        <a:pt x="56" y="2361"/>
                      </a:lnTo>
                      <a:lnTo>
                        <a:pt x="19" y="2656"/>
                      </a:lnTo>
                      <a:lnTo>
                        <a:pt x="1" y="2951"/>
                      </a:lnTo>
                      <a:lnTo>
                        <a:pt x="1" y="148398"/>
                      </a:lnTo>
                      <a:lnTo>
                        <a:pt x="19" y="148693"/>
                      </a:lnTo>
                      <a:lnTo>
                        <a:pt x="56" y="148989"/>
                      </a:lnTo>
                      <a:lnTo>
                        <a:pt x="130" y="149265"/>
                      </a:lnTo>
                      <a:lnTo>
                        <a:pt x="240" y="149542"/>
                      </a:lnTo>
                      <a:lnTo>
                        <a:pt x="351" y="149800"/>
                      </a:lnTo>
                      <a:lnTo>
                        <a:pt x="499" y="150040"/>
                      </a:lnTo>
                      <a:lnTo>
                        <a:pt x="683" y="150279"/>
                      </a:lnTo>
                      <a:lnTo>
                        <a:pt x="867" y="150482"/>
                      </a:lnTo>
                      <a:lnTo>
                        <a:pt x="1070" y="150667"/>
                      </a:lnTo>
                      <a:lnTo>
                        <a:pt x="1310" y="150851"/>
                      </a:lnTo>
                      <a:lnTo>
                        <a:pt x="1550" y="150999"/>
                      </a:lnTo>
                      <a:lnTo>
                        <a:pt x="1808" y="151109"/>
                      </a:lnTo>
                      <a:lnTo>
                        <a:pt x="2066" y="151220"/>
                      </a:lnTo>
                      <a:lnTo>
                        <a:pt x="2361" y="151294"/>
                      </a:lnTo>
                      <a:lnTo>
                        <a:pt x="2656" y="151331"/>
                      </a:lnTo>
                      <a:lnTo>
                        <a:pt x="2951" y="151349"/>
                      </a:lnTo>
                      <a:lnTo>
                        <a:pt x="89829" y="151349"/>
                      </a:lnTo>
                      <a:lnTo>
                        <a:pt x="90124" y="151331"/>
                      </a:lnTo>
                      <a:lnTo>
                        <a:pt x="90419" y="151294"/>
                      </a:lnTo>
                      <a:lnTo>
                        <a:pt x="90695" y="151220"/>
                      </a:lnTo>
                      <a:lnTo>
                        <a:pt x="90972" y="151109"/>
                      </a:lnTo>
                      <a:lnTo>
                        <a:pt x="91230" y="150999"/>
                      </a:lnTo>
                      <a:lnTo>
                        <a:pt x="91470" y="150851"/>
                      </a:lnTo>
                      <a:lnTo>
                        <a:pt x="91691" y="150667"/>
                      </a:lnTo>
                      <a:lnTo>
                        <a:pt x="91912" y="150482"/>
                      </a:lnTo>
                      <a:lnTo>
                        <a:pt x="92097" y="150279"/>
                      </a:lnTo>
                      <a:lnTo>
                        <a:pt x="92263" y="150040"/>
                      </a:lnTo>
                      <a:lnTo>
                        <a:pt x="92410" y="149800"/>
                      </a:lnTo>
                      <a:lnTo>
                        <a:pt x="92539" y="149542"/>
                      </a:lnTo>
                      <a:lnTo>
                        <a:pt x="92632" y="149265"/>
                      </a:lnTo>
                      <a:lnTo>
                        <a:pt x="92705" y="148989"/>
                      </a:lnTo>
                      <a:lnTo>
                        <a:pt x="92761" y="148693"/>
                      </a:lnTo>
                      <a:lnTo>
                        <a:pt x="92779" y="148398"/>
                      </a:lnTo>
                      <a:lnTo>
                        <a:pt x="92779" y="2951"/>
                      </a:lnTo>
                      <a:lnTo>
                        <a:pt x="92761" y="2656"/>
                      </a:lnTo>
                      <a:lnTo>
                        <a:pt x="92705" y="2361"/>
                      </a:lnTo>
                      <a:lnTo>
                        <a:pt x="92632" y="2084"/>
                      </a:lnTo>
                      <a:lnTo>
                        <a:pt x="92539" y="1807"/>
                      </a:lnTo>
                      <a:lnTo>
                        <a:pt x="92410" y="1549"/>
                      </a:lnTo>
                      <a:lnTo>
                        <a:pt x="92263" y="1310"/>
                      </a:lnTo>
                      <a:lnTo>
                        <a:pt x="92097" y="1088"/>
                      </a:lnTo>
                      <a:lnTo>
                        <a:pt x="91912" y="867"/>
                      </a:lnTo>
                      <a:lnTo>
                        <a:pt x="91691" y="682"/>
                      </a:lnTo>
                      <a:lnTo>
                        <a:pt x="91470" y="517"/>
                      </a:lnTo>
                      <a:lnTo>
                        <a:pt x="91230" y="369"/>
                      </a:lnTo>
                      <a:lnTo>
                        <a:pt x="90972" y="240"/>
                      </a:lnTo>
                      <a:lnTo>
                        <a:pt x="90695" y="148"/>
                      </a:lnTo>
                      <a:lnTo>
                        <a:pt x="90419" y="74"/>
                      </a:lnTo>
                      <a:lnTo>
                        <a:pt x="90124" y="19"/>
                      </a:lnTo>
                      <a:lnTo>
                        <a:pt x="89829" y="0"/>
                      </a:lnTo>
                      <a:close/>
                    </a:path>
                  </a:pathLst>
                </a:custGeom>
                <a:solidFill>
                  <a:srgbClr val="EEF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9"/>
                <p:cNvSpPr/>
                <p:nvPr/>
              </p:nvSpPr>
              <p:spPr>
                <a:xfrm>
                  <a:off x="2849175" y="535950"/>
                  <a:ext cx="2319500" cy="3783725"/>
                </a:xfrm>
                <a:custGeom>
                  <a:avLst/>
                  <a:gdLst/>
                  <a:ahLst/>
                  <a:cxnLst/>
                  <a:rect l="l" t="t" r="r" b="b"/>
                  <a:pathLst>
                    <a:path w="92780" h="151349" fill="none" extrusionOk="0">
                      <a:moveTo>
                        <a:pt x="89829" y="151349"/>
                      </a:moveTo>
                      <a:lnTo>
                        <a:pt x="2951" y="151349"/>
                      </a:lnTo>
                      <a:lnTo>
                        <a:pt x="2951" y="151349"/>
                      </a:lnTo>
                      <a:lnTo>
                        <a:pt x="2656" y="151331"/>
                      </a:lnTo>
                      <a:lnTo>
                        <a:pt x="2361" y="151294"/>
                      </a:lnTo>
                      <a:lnTo>
                        <a:pt x="2066" y="151220"/>
                      </a:lnTo>
                      <a:lnTo>
                        <a:pt x="1808" y="151109"/>
                      </a:lnTo>
                      <a:lnTo>
                        <a:pt x="1550" y="150999"/>
                      </a:lnTo>
                      <a:lnTo>
                        <a:pt x="1310" y="150851"/>
                      </a:lnTo>
                      <a:lnTo>
                        <a:pt x="1070" y="150667"/>
                      </a:lnTo>
                      <a:lnTo>
                        <a:pt x="867" y="150482"/>
                      </a:lnTo>
                      <a:lnTo>
                        <a:pt x="683" y="150279"/>
                      </a:lnTo>
                      <a:lnTo>
                        <a:pt x="499" y="150040"/>
                      </a:lnTo>
                      <a:lnTo>
                        <a:pt x="351" y="149800"/>
                      </a:lnTo>
                      <a:lnTo>
                        <a:pt x="240" y="149542"/>
                      </a:lnTo>
                      <a:lnTo>
                        <a:pt x="130" y="149265"/>
                      </a:lnTo>
                      <a:lnTo>
                        <a:pt x="56" y="148989"/>
                      </a:lnTo>
                      <a:lnTo>
                        <a:pt x="19" y="148693"/>
                      </a:lnTo>
                      <a:lnTo>
                        <a:pt x="1" y="148398"/>
                      </a:lnTo>
                      <a:lnTo>
                        <a:pt x="1" y="2951"/>
                      </a:lnTo>
                      <a:lnTo>
                        <a:pt x="1" y="2951"/>
                      </a:lnTo>
                      <a:lnTo>
                        <a:pt x="19" y="2656"/>
                      </a:lnTo>
                      <a:lnTo>
                        <a:pt x="56" y="2361"/>
                      </a:lnTo>
                      <a:lnTo>
                        <a:pt x="130" y="2084"/>
                      </a:lnTo>
                      <a:lnTo>
                        <a:pt x="240" y="1807"/>
                      </a:lnTo>
                      <a:lnTo>
                        <a:pt x="351" y="1549"/>
                      </a:lnTo>
                      <a:lnTo>
                        <a:pt x="499" y="1310"/>
                      </a:lnTo>
                      <a:lnTo>
                        <a:pt x="683" y="1088"/>
                      </a:lnTo>
                      <a:lnTo>
                        <a:pt x="867" y="867"/>
                      </a:lnTo>
                      <a:lnTo>
                        <a:pt x="1070" y="682"/>
                      </a:lnTo>
                      <a:lnTo>
                        <a:pt x="1310" y="517"/>
                      </a:lnTo>
                      <a:lnTo>
                        <a:pt x="1550" y="369"/>
                      </a:lnTo>
                      <a:lnTo>
                        <a:pt x="1808" y="240"/>
                      </a:lnTo>
                      <a:lnTo>
                        <a:pt x="2066" y="148"/>
                      </a:lnTo>
                      <a:lnTo>
                        <a:pt x="2361" y="74"/>
                      </a:lnTo>
                      <a:lnTo>
                        <a:pt x="2656" y="19"/>
                      </a:lnTo>
                      <a:lnTo>
                        <a:pt x="2951" y="0"/>
                      </a:lnTo>
                      <a:lnTo>
                        <a:pt x="89829" y="0"/>
                      </a:lnTo>
                      <a:lnTo>
                        <a:pt x="89829" y="0"/>
                      </a:lnTo>
                      <a:lnTo>
                        <a:pt x="90124" y="19"/>
                      </a:lnTo>
                      <a:lnTo>
                        <a:pt x="90419" y="74"/>
                      </a:lnTo>
                      <a:lnTo>
                        <a:pt x="90695" y="148"/>
                      </a:lnTo>
                      <a:lnTo>
                        <a:pt x="90972" y="240"/>
                      </a:lnTo>
                      <a:lnTo>
                        <a:pt x="91230" y="369"/>
                      </a:lnTo>
                      <a:lnTo>
                        <a:pt x="91470" y="517"/>
                      </a:lnTo>
                      <a:lnTo>
                        <a:pt x="91691" y="682"/>
                      </a:lnTo>
                      <a:lnTo>
                        <a:pt x="91912" y="867"/>
                      </a:lnTo>
                      <a:lnTo>
                        <a:pt x="92097" y="1088"/>
                      </a:lnTo>
                      <a:lnTo>
                        <a:pt x="92263" y="1310"/>
                      </a:lnTo>
                      <a:lnTo>
                        <a:pt x="92410" y="1549"/>
                      </a:lnTo>
                      <a:lnTo>
                        <a:pt x="92539" y="1807"/>
                      </a:lnTo>
                      <a:lnTo>
                        <a:pt x="92632" y="2084"/>
                      </a:lnTo>
                      <a:lnTo>
                        <a:pt x="92705" y="2361"/>
                      </a:lnTo>
                      <a:lnTo>
                        <a:pt x="92761" y="2656"/>
                      </a:lnTo>
                      <a:lnTo>
                        <a:pt x="92779" y="2951"/>
                      </a:lnTo>
                      <a:lnTo>
                        <a:pt x="92779" y="148398"/>
                      </a:lnTo>
                      <a:lnTo>
                        <a:pt x="92779" y="148398"/>
                      </a:lnTo>
                      <a:lnTo>
                        <a:pt x="92761" y="148693"/>
                      </a:lnTo>
                      <a:lnTo>
                        <a:pt x="92705" y="148989"/>
                      </a:lnTo>
                      <a:lnTo>
                        <a:pt x="92632" y="149265"/>
                      </a:lnTo>
                      <a:lnTo>
                        <a:pt x="92539" y="149542"/>
                      </a:lnTo>
                      <a:lnTo>
                        <a:pt x="92410" y="149800"/>
                      </a:lnTo>
                      <a:lnTo>
                        <a:pt x="92263" y="150040"/>
                      </a:lnTo>
                      <a:lnTo>
                        <a:pt x="92097" y="150279"/>
                      </a:lnTo>
                      <a:lnTo>
                        <a:pt x="91912" y="150482"/>
                      </a:lnTo>
                      <a:lnTo>
                        <a:pt x="91691" y="150667"/>
                      </a:lnTo>
                      <a:lnTo>
                        <a:pt x="91470" y="150851"/>
                      </a:lnTo>
                      <a:lnTo>
                        <a:pt x="91230" y="150999"/>
                      </a:lnTo>
                      <a:lnTo>
                        <a:pt x="90972" y="151109"/>
                      </a:lnTo>
                      <a:lnTo>
                        <a:pt x="90695" y="151220"/>
                      </a:lnTo>
                      <a:lnTo>
                        <a:pt x="90419" y="151294"/>
                      </a:lnTo>
                      <a:lnTo>
                        <a:pt x="90124" y="151331"/>
                      </a:lnTo>
                      <a:lnTo>
                        <a:pt x="89829" y="1513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9"/>
                <p:cNvSpPr/>
                <p:nvPr/>
              </p:nvSpPr>
              <p:spPr>
                <a:xfrm>
                  <a:off x="3821050" y="4451975"/>
                  <a:ext cx="346700" cy="347200"/>
                </a:xfrm>
                <a:custGeom>
                  <a:avLst/>
                  <a:gdLst/>
                  <a:ahLst/>
                  <a:cxnLst/>
                  <a:rect l="l" t="t" r="r" b="b"/>
                  <a:pathLst>
                    <a:path w="13868" h="13888" extrusionOk="0">
                      <a:moveTo>
                        <a:pt x="6934" y="1"/>
                      </a:moveTo>
                      <a:lnTo>
                        <a:pt x="6584" y="19"/>
                      </a:lnTo>
                      <a:lnTo>
                        <a:pt x="6233" y="38"/>
                      </a:lnTo>
                      <a:lnTo>
                        <a:pt x="5883" y="93"/>
                      </a:lnTo>
                      <a:lnTo>
                        <a:pt x="5533" y="148"/>
                      </a:lnTo>
                      <a:lnTo>
                        <a:pt x="5201" y="222"/>
                      </a:lnTo>
                      <a:lnTo>
                        <a:pt x="4869" y="314"/>
                      </a:lnTo>
                      <a:lnTo>
                        <a:pt x="4555" y="425"/>
                      </a:lnTo>
                      <a:lnTo>
                        <a:pt x="4242" y="554"/>
                      </a:lnTo>
                      <a:lnTo>
                        <a:pt x="3928" y="683"/>
                      </a:lnTo>
                      <a:lnTo>
                        <a:pt x="3633" y="849"/>
                      </a:lnTo>
                      <a:lnTo>
                        <a:pt x="3338" y="1015"/>
                      </a:lnTo>
                      <a:lnTo>
                        <a:pt x="3061" y="1181"/>
                      </a:lnTo>
                      <a:lnTo>
                        <a:pt x="2785" y="1384"/>
                      </a:lnTo>
                      <a:lnTo>
                        <a:pt x="2527" y="1587"/>
                      </a:lnTo>
                      <a:lnTo>
                        <a:pt x="2268" y="1808"/>
                      </a:lnTo>
                      <a:lnTo>
                        <a:pt x="2029" y="2029"/>
                      </a:lnTo>
                      <a:lnTo>
                        <a:pt x="1807" y="2269"/>
                      </a:lnTo>
                      <a:lnTo>
                        <a:pt x="1586" y="2527"/>
                      </a:lnTo>
                      <a:lnTo>
                        <a:pt x="1383" y="2785"/>
                      </a:lnTo>
                      <a:lnTo>
                        <a:pt x="1180" y="3062"/>
                      </a:lnTo>
                      <a:lnTo>
                        <a:pt x="996" y="3339"/>
                      </a:lnTo>
                      <a:lnTo>
                        <a:pt x="830" y="3634"/>
                      </a:lnTo>
                      <a:lnTo>
                        <a:pt x="682" y="3929"/>
                      </a:lnTo>
                      <a:lnTo>
                        <a:pt x="535" y="4242"/>
                      </a:lnTo>
                      <a:lnTo>
                        <a:pt x="424" y="4556"/>
                      </a:lnTo>
                      <a:lnTo>
                        <a:pt x="314" y="4888"/>
                      </a:lnTo>
                      <a:lnTo>
                        <a:pt x="221" y="5201"/>
                      </a:lnTo>
                      <a:lnTo>
                        <a:pt x="129" y="5552"/>
                      </a:lnTo>
                      <a:lnTo>
                        <a:pt x="74" y="5884"/>
                      </a:lnTo>
                      <a:lnTo>
                        <a:pt x="37" y="6234"/>
                      </a:lnTo>
                      <a:lnTo>
                        <a:pt x="0" y="6584"/>
                      </a:lnTo>
                      <a:lnTo>
                        <a:pt x="0" y="6935"/>
                      </a:lnTo>
                      <a:lnTo>
                        <a:pt x="0" y="7304"/>
                      </a:lnTo>
                      <a:lnTo>
                        <a:pt x="37" y="7654"/>
                      </a:lnTo>
                      <a:lnTo>
                        <a:pt x="74" y="8004"/>
                      </a:lnTo>
                      <a:lnTo>
                        <a:pt x="129" y="8336"/>
                      </a:lnTo>
                      <a:lnTo>
                        <a:pt x="221" y="8687"/>
                      </a:lnTo>
                      <a:lnTo>
                        <a:pt x="314" y="9000"/>
                      </a:lnTo>
                      <a:lnTo>
                        <a:pt x="424" y="9332"/>
                      </a:lnTo>
                      <a:lnTo>
                        <a:pt x="535" y="9646"/>
                      </a:lnTo>
                      <a:lnTo>
                        <a:pt x="682" y="9959"/>
                      </a:lnTo>
                      <a:lnTo>
                        <a:pt x="830" y="10254"/>
                      </a:lnTo>
                      <a:lnTo>
                        <a:pt x="996" y="10549"/>
                      </a:lnTo>
                      <a:lnTo>
                        <a:pt x="1180" y="10826"/>
                      </a:lnTo>
                      <a:lnTo>
                        <a:pt x="1383" y="11102"/>
                      </a:lnTo>
                      <a:lnTo>
                        <a:pt x="1586" y="11361"/>
                      </a:lnTo>
                      <a:lnTo>
                        <a:pt x="1807" y="11619"/>
                      </a:lnTo>
                      <a:lnTo>
                        <a:pt x="2029" y="11859"/>
                      </a:lnTo>
                      <a:lnTo>
                        <a:pt x="2268" y="12080"/>
                      </a:lnTo>
                      <a:lnTo>
                        <a:pt x="2527" y="12301"/>
                      </a:lnTo>
                      <a:lnTo>
                        <a:pt x="2785" y="12504"/>
                      </a:lnTo>
                      <a:lnTo>
                        <a:pt x="3061" y="12707"/>
                      </a:lnTo>
                      <a:lnTo>
                        <a:pt x="3338" y="12873"/>
                      </a:lnTo>
                      <a:lnTo>
                        <a:pt x="3633" y="13039"/>
                      </a:lnTo>
                      <a:lnTo>
                        <a:pt x="3928" y="13205"/>
                      </a:lnTo>
                      <a:lnTo>
                        <a:pt x="4242" y="13334"/>
                      </a:lnTo>
                      <a:lnTo>
                        <a:pt x="4555" y="13463"/>
                      </a:lnTo>
                      <a:lnTo>
                        <a:pt x="4869" y="13574"/>
                      </a:lnTo>
                      <a:lnTo>
                        <a:pt x="5201" y="13666"/>
                      </a:lnTo>
                      <a:lnTo>
                        <a:pt x="5533" y="13740"/>
                      </a:lnTo>
                      <a:lnTo>
                        <a:pt x="5883" y="13795"/>
                      </a:lnTo>
                      <a:lnTo>
                        <a:pt x="6233" y="13850"/>
                      </a:lnTo>
                      <a:lnTo>
                        <a:pt x="6584" y="13869"/>
                      </a:lnTo>
                      <a:lnTo>
                        <a:pt x="6934" y="13887"/>
                      </a:lnTo>
                      <a:lnTo>
                        <a:pt x="7284" y="13869"/>
                      </a:lnTo>
                      <a:lnTo>
                        <a:pt x="7653" y="13850"/>
                      </a:lnTo>
                      <a:lnTo>
                        <a:pt x="7985" y="13795"/>
                      </a:lnTo>
                      <a:lnTo>
                        <a:pt x="8336" y="13740"/>
                      </a:lnTo>
                      <a:lnTo>
                        <a:pt x="8668" y="13666"/>
                      </a:lnTo>
                      <a:lnTo>
                        <a:pt x="8999" y="13574"/>
                      </a:lnTo>
                      <a:lnTo>
                        <a:pt x="9313" y="13463"/>
                      </a:lnTo>
                      <a:lnTo>
                        <a:pt x="9645" y="13334"/>
                      </a:lnTo>
                      <a:lnTo>
                        <a:pt x="9940" y="13205"/>
                      </a:lnTo>
                      <a:lnTo>
                        <a:pt x="10235" y="13039"/>
                      </a:lnTo>
                      <a:lnTo>
                        <a:pt x="10530" y="12873"/>
                      </a:lnTo>
                      <a:lnTo>
                        <a:pt x="10807" y="12707"/>
                      </a:lnTo>
                      <a:lnTo>
                        <a:pt x="11083" y="12504"/>
                      </a:lnTo>
                      <a:lnTo>
                        <a:pt x="11342" y="12301"/>
                      </a:lnTo>
                      <a:lnTo>
                        <a:pt x="11600" y="12080"/>
                      </a:lnTo>
                      <a:lnTo>
                        <a:pt x="11839" y="11859"/>
                      </a:lnTo>
                      <a:lnTo>
                        <a:pt x="12079" y="11619"/>
                      </a:lnTo>
                      <a:lnTo>
                        <a:pt x="12282" y="11361"/>
                      </a:lnTo>
                      <a:lnTo>
                        <a:pt x="12503" y="11102"/>
                      </a:lnTo>
                      <a:lnTo>
                        <a:pt x="12688" y="10826"/>
                      </a:lnTo>
                      <a:lnTo>
                        <a:pt x="12872" y="10549"/>
                      </a:lnTo>
                      <a:lnTo>
                        <a:pt x="13038" y="10254"/>
                      </a:lnTo>
                      <a:lnTo>
                        <a:pt x="13186" y="9959"/>
                      </a:lnTo>
                      <a:lnTo>
                        <a:pt x="13333" y="9646"/>
                      </a:lnTo>
                      <a:lnTo>
                        <a:pt x="13462" y="9332"/>
                      </a:lnTo>
                      <a:lnTo>
                        <a:pt x="13555" y="9000"/>
                      </a:lnTo>
                      <a:lnTo>
                        <a:pt x="13665" y="8687"/>
                      </a:lnTo>
                      <a:lnTo>
                        <a:pt x="13739" y="8336"/>
                      </a:lnTo>
                      <a:lnTo>
                        <a:pt x="13794" y="8004"/>
                      </a:lnTo>
                      <a:lnTo>
                        <a:pt x="13831" y="7654"/>
                      </a:lnTo>
                      <a:lnTo>
                        <a:pt x="13868" y="7304"/>
                      </a:lnTo>
                      <a:lnTo>
                        <a:pt x="13868" y="6935"/>
                      </a:lnTo>
                      <a:lnTo>
                        <a:pt x="13868" y="6584"/>
                      </a:lnTo>
                      <a:lnTo>
                        <a:pt x="13831" y="6234"/>
                      </a:lnTo>
                      <a:lnTo>
                        <a:pt x="13794" y="5884"/>
                      </a:lnTo>
                      <a:lnTo>
                        <a:pt x="13739" y="5552"/>
                      </a:lnTo>
                      <a:lnTo>
                        <a:pt x="13665" y="5201"/>
                      </a:lnTo>
                      <a:lnTo>
                        <a:pt x="13555" y="4888"/>
                      </a:lnTo>
                      <a:lnTo>
                        <a:pt x="13462" y="4556"/>
                      </a:lnTo>
                      <a:lnTo>
                        <a:pt x="13333" y="4242"/>
                      </a:lnTo>
                      <a:lnTo>
                        <a:pt x="13186" y="3929"/>
                      </a:lnTo>
                      <a:lnTo>
                        <a:pt x="13038" y="3634"/>
                      </a:lnTo>
                      <a:lnTo>
                        <a:pt x="12872" y="3339"/>
                      </a:lnTo>
                      <a:lnTo>
                        <a:pt x="12688" y="3062"/>
                      </a:lnTo>
                      <a:lnTo>
                        <a:pt x="12503" y="2785"/>
                      </a:lnTo>
                      <a:lnTo>
                        <a:pt x="12282" y="2527"/>
                      </a:lnTo>
                      <a:lnTo>
                        <a:pt x="12079" y="2269"/>
                      </a:lnTo>
                      <a:lnTo>
                        <a:pt x="11839" y="2029"/>
                      </a:lnTo>
                      <a:lnTo>
                        <a:pt x="11600" y="1808"/>
                      </a:lnTo>
                      <a:lnTo>
                        <a:pt x="11342" y="1587"/>
                      </a:lnTo>
                      <a:lnTo>
                        <a:pt x="11083" y="1384"/>
                      </a:lnTo>
                      <a:lnTo>
                        <a:pt x="10807" y="1181"/>
                      </a:lnTo>
                      <a:lnTo>
                        <a:pt x="10530" y="1015"/>
                      </a:lnTo>
                      <a:lnTo>
                        <a:pt x="10235" y="849"/>
                      </a:lnTo>
                      <a:lnTo>
                        <a:pt x="9940" y="683"/>
                      </a:lnTo>
                      <a:lnTo>
                        <a:pt x="9645" y="554"/>
                      </a:lnTo>
                      <a:lnTo>
                        <a:pt x="9313" y="425"/>
                      </a:lnTo>
                      <a:lnTo>
                        <a:pt x="8999" y="314"/>
                      </a:lnTo>
                      <a:lnTo>
                        <a:pt x="8668" y="222"/>
                      </a:lnTo>
                      <a:lnTo>
                        <a:pt x="8336" y="148"/>
                      </a:lnTo>
                      <a:lnTo>
                        <a:pt x="7985" y="93"/>
                      </a:lnTo>
                      <a:lnTo>
                        <a:pt x="7653" y="38"/>
                      </a:lnTo>
                      <a:lnTo>
                        <a:pt x="7284" y="19"/>
                      </a:lnTo>
                      <a:lnTo>
                        <a:pt x="6934" y="1"/>
                      </a:lnTo>
                      <a:close/>
                    </a:path>
                  </a:pathLst>
                </a:custGeom>
                <a:solidFill>
                  <a:srgbClr val="CDD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9"/>
                <p:cNvSpPr/>
                <p:nvPr/>
              </p:nvSpPr>
              <p:spPr>
                <a:xfrm>
                  <a:off x="3960725" y="341850"/>
                  <a:ext cx="92250" cy="92225"/>
                </a:xfrm>
                <a:custGeom>
                  <a:avLst/>
                  <a:gdLst/>
                  <a:ahLst/>
                  <a:cxnLst/>
                  <a:rect l="l" t="t" r="r" b="b"/>
                  <a:pathLst>
                    <a:path w="3690" h="3689" extrusionOk="0">
                      <a:moveTo>
                        <a:pt x="1642" y="0"/>
                      </a:moveTo>
                      <a:lnTo>
                        <a:pt x="1476" y="37"/>
                      </a:lnTo>
                      <a:lnTo>
                        <a:pt x="1292" y="74"/>
                      </a:lnTo>
                      <a:lnTo>
                        <a:pt x="1126" y="148"/>
                      </a:lnTo>
                      <a:lnTo>
                        <a:pt x="960" y="222"/>
                      </a:lnTo>
                      <a:lnTo>
                        <a:pt x="812" y="314"/>
                      </a:lnTo>
                      <a:lnTo>
                        <a:pt x="665" y="424"/>
                      </a:lnTo>
                      <a:lnTo>
                        <a:pt x="536" y="535"/>
                      </a:lnTo>
                      <a:lnTo>
                        <a:pt x="425" y="664"/>
                      </a:lnTo>
                      <a:lnTo>
                        <a:pt x="314" y="812"/>
                      </a:lnTo>
                      <a:lnTo>
                        <a:pt x="222" y="959"/>
                      </a:lnTo>
                      <a:lnTo>
                        <a:pt x="148" y="1125"/>
                      </a:lnTo>
                      <a:lnTo>
                        <a:pt x="75" y="1291"/>
                      </a:lnTo>
                      <a:lnTo>
                        <a:pt x="38" y="1476"/>
                      </a:lnTo>
                      <a:lnTo>
                        <a:pt x="1" y="1660"/>
                      </a:lnTo>
                      <a:lnTo>
                        <a:pt x="1" y="1844"/>
                      </a:lnTo>
                      <a:lnTo>
                        <a:pt x="1" y="2029"/>
                      </a:lnTo>
                      <a:lnTo>
                        <a:pt x="38" y="2213"/>
                      </a:lnTo>
                      <a:lnTo>
                        <a:pt x="75" y="2398"/>
                      </a:lnTo>
                      <a:lnTo>
                        <a:pt x="148" y="2564"/>
                      </a:lnTo>
                      <a:lnTo>
                        <a:pt x="222" y="2711"/>
                      </a:lnTo>
                      <a:lnTo>
                        <a:pt x="314" y="2877"/>
                      </a:lnTo>
                      <a:lnTo>
                        <a:pt x="425" y="3006"/>
                      </a:lnTo>
                      <a:lnTo>
                        <a:pt x="536" y="3135"/>
                      </a:lnTo>
                      <a:lnTo>
                        <a:pt x="665" y="3264"/>
                      </a:lnTo>
                      <a:lnTo>
                        <a:pt x="812" y="3375"/>
                      </a:lnTo>
                      <a:lnTo>
                        <a:pt x="960" y="3467"/>
                      </a:lnTo>
                      <a:lnTo>
                        <a:pt x="1126" y="3541"/>
                      </a:lnTo>
                      <a:lnTo>
                        <a:pt x="1292" y="3596"/>
                      </a:lnTo>
                      <a:lnTo>
                        <a:pt x="1476" y="3652"/>
                      </a:lnTo>
                      <a:lnTo>
                        <a:pt x="1642" y="3670"/>
                      </a:lnTo>
                      <a:lnTo>
                        <a:pt x="1845" y="3689"/>
                      </a:lnTo>
                      <a:lnTo>
                        <a:pt x="2029" y="3670"/>
                      </a:lnTo>
                      <a:lnTo>
                        <a:pt x="2214" y="3652"/>
                      </a:lnTo>
                      <a:lnTo>
                        <a:pt x="2380" y="3596"/>
                      </a:lnTo>
                      <a:lnTo>
                        <a:pt x="2564" y="3541"/>
                      </a:lnTo>
                      <a:lnTo>
                        <a:pt x="2712" y="3467"/>
                      </a:lnTo>
                      <a:lnTo>
                        <a:pt x="2878" y="3375"/>
                      </a:lnTo>
                      <a:lnTo>
                        <a:pt x="3007" y="3264"/>
                      </a:lnTo>
                      <a:lnTo>
                        <a:pt x="3136" y="3135"/>
                      </a:lnTo>
                      <a:lnTo>
                        <a:pt x="3265" y="3006"/>
                      </a:lnTo>
                      <a:lnTo>
                        <a:pt x="3376" y="2877"/>
                      </a:lnTo>
                      <a:lnTo>
                        <a:pt x="3468" y="2711"/>
                      </a:lnTo>
                      <a:lnTo>
                        <a:pt x="3542" y="2564"/>
                      </a:lnTo>
                      <a:lnTo>
                        <a:pt x="3597" y="2398"/>
                      </a:lnTo>
                      <a:lnTo>
                        <a:pt x="3652" y="2213"/>
                      </a:lnTo>
                      <a:lnTo>
                        <a:pt x="3671" y="2029"/>
                      </a:lnTo>
                      <a:lnTo>
                        <a:pt x="3689" y="1844"/>
                      </a:lnTo>
                      <a:lnTo>
                        <a:pt x="3671" y="1660"/>
                      </a:lnTo>
                      <a:lnTo>
                        <a:pt x="3652" y="1476"/>
                      </a:lnTo>
                      <a:lnTo>
                        <a:pt x="3597" y="1291"/>
                      </a:lnTo>
                      <a:lnTo>
                        <a:pt x="3542" y="1125"/>
                      </a:lnTo>
                      <a:lnTo>
                        <a:pt x="3468" y="959"/>
                      </a:lnTo>
                      <a:lnTo>
                        <a:pt x="3376" y="812"/>
                      </a:lnTo>
                      <a:lnTo>
                        <a:pt x="3265" y="664"/>
                      </a:lnTo>
                      <a:lnTo>
                        <a:pt x="3136" y="535"/>
                      </a:lnTo>
                      <a:lnTo>
                        <a:pt x="3007" y="424"/>
                      </a:lnTo>
                      <a:lnTo>
                        <a:pt x="2878" y="314"/>
                      </a:lnTo>
                      <a:lnTo>
                        <a:pt x="2712" y="222"/>
                      </a:lnTo>
                      <a:lnTo>
                        <a:pt x="2564" y="148"/>
                      </a:lnTo>
                      <a:lnTo>
                        <a:pt x="2380" y="74"/>
                      </a:lnTo>
                      <a:lnTo>
                        <a:pt x="2214" y="37"/>
                      </a:lnTo>
                      <a:lnTo>
                        <a:pt x="2029" y="0"/>
                      </a:lnTo>
                      <a:close/>
                    </a:path>
                  </a:pathLst>
                </a:custGeom>
                <a:solidFill>
                  <a:srgbClr val="CDD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9"/>
                <p:cNvSpPr/>
                <p:nvPr/>
              </p:nvSpPr>
              <p:spPr>
                <a:xfrm>
                  <a:off x="3781850" y="2919025"/>
                  <a:ext cx="576325" cy="523300"/>
                </a:xfrm>
                <a:custGeom>
                  <a:avLst/>
                  <a:gdLst/>
                  <a:ahLst/>
                  <a:cxnLst/>
                  <a:rect l="l" t="t" r="r" b="b"/>
                  <a:pathLst>
                    <a:path w="23053" h="20932" extrusionOk="0">
                      <a:moveTo>
                        <a:pt x="9479" y="1"/>
                      </a:moveTo>
                      <a:lnTo>
                        <a:pt x="8945" y="19"/>
                      </a:lnTo>
                      <a:lnTo>
                        <a:pt x="8428" y="56"/>
                      </a:lnTo>
                      <a:lnTo>
                        <a:pt x="7893" y="130"/>
                      </a:lnTo>
                      <a:lnTo>
                        <a:pt x="7377" y="204"/>
                      </a:lnTo>
                      <a:lnTo>
                        <a:pt x="6861" y="314"/>
                      </a:lnTo>
                      <a:lnTo>
                        <a:pt x="6344" y="425"/>
                      </a:lnTo>
                      <a:lnTo>
                        <a:pt x="5828" y="573"/>
                      </a:lnTo>
                      <a:lnTo>
                        <a:pt x="5312" y="720"/>
                      </a:lnTo>
                      <a:lnTo>
                        <a:pt x="4814" y="905"/>
                      </a:lnTo>
                      <a:lnTo>
                        <a:pt x="4316" y="1107"/>
                      </a:lnTo>
                      <a:lnTo>
                        <a:pt x="3836" y="1329"/>
                      </a:lnTo>
                      <a:lnTo>
                        <a:pt x="3357" y="1568"/>
                      </a:lnTo>
                      <a:lnTo>
                        <a:pt x="2877" y="1827"/>
                      </a:lnTo>
                      <a:lnTo>
                        <a:pt x="2416" y="2103"/>
                      </a:lnTo>
                      <a:lnTo>
                        <a:pt x="1955" y="2398"/>
                      </a:lnTo>
                      <a:lnTo>
                        <a:pt x="1513" y="2712"/>
                      </a:lnTo>
                      <a:lnTo>
                        <a:pt x="1089" y="3044"/>
                      </a:lnTo>
                      <a:lnTo>
                        <a:pt x="941" y="3154"/>
                      </a:lnTo>
                      <a:lnTo>
                        <a:pt x="812" y="3284"/>
                      </a:lnTo>
                      <a:lnTo>
                        <a:pt x="572" y="3542"/>
                      </a:lnTo>
                      <a:lnTo>
                        <a:pt x="388" y="3837"/>
                      </a:lnTo>
                      <a:lnTo>
                        <a:pt x="240" y="4132"/>
                      </a:lnTo>
                      <a:lnTo>
                        <a:pt x="111" y="4464"/>
                      </a:lnTo>
                      <a:lnTo>
                        <a:pt x="37" y="4777"/>
                      </a:lnTo>
                      <a:lnTo>
                        <a:pt x="1" y="5109"/>
                      </a:lnTo>
                      <a:lnTo>
                        <a:pt x="1" y="5441"/>
                      </a:lnTo>
                      <a:lnTo>
                        <a:pt x="37" y="5773"/>
                      </a:lnTo>
                      <a:lnTo>
                        <a:pt x="111" y="6105"/>
                      </a:lnTo>
                      <a:lnTo>
                        <a:pt x="222" y="6419"/>
                      </a:lnTo>
                      <a:lnTo>
                        <a:pt x="351" y="6732"/>
                      </a:lnTo>
                      <a:lnTo>
                        <a:pt x="535" y="7027"/>
                      </a:lnTo>
                      <a:lnTo>
                        <a:pt x="757" y="7285"/>
                      </a:lnTo>
                      <a:lnTo>
                        <a:pt x="1015" y="7543"/>
                      </a:lnTo>
                      <a:lnTo>
                        <a:pt x="1162" y="7654"/>
                      </a:lnTo>
                      <a:lnTo>
                        <a:pt x="1310" y="7765"/>
                      </a:lnTo>
                      <a:lnTo>
                        <a:pt x="1513" y="7894"/>
                      </a:lnTo>
                      <a:lnTo>
                        <a:pt x="1716" y="7986"/>
                      </a:lnTo>
                      <a:lnTo>
                        <a:pt x="1937" y="8078"/>
                      </a:lnTo>
                      <a:lnTo>
                        <a:pt x="2158" y="8152"/>
                      </a:lnTo>
                      <a:lnTo>
                        <a:pt x="2380" y="8207"/>
                      </a:lnTo>
                      <a:lnTo>
                        <a:pt x="2619" y="8244"/>
                      </a:lnTo>
                      <a:lnTo>
                        <a:pt x="3062" y="8244"/>
                      </a:lnTo>
                      <a:lnTo>
                        <a:pt x="3302" y="8226"/>
                      </a:lnTo>
                      <a:lnTo>
                        <a:pt x="3523" y="8189"/>
                      </a:lnTo>
                      <a:lnTo>
                        <a:pt x="3744" y="8134"/>
                      </a:lnTo>
                      <a:lnTo>
                        <a:pt x="3965" y="8060"/>
                      </a:lnTo>
                      <a:lnTo>
                        <a:pt x="4187" y="7968"/>
                      </a:lnTo>
                      <a:lnTo>
                        <a:pt x="4390" y="7875"/>
                      </a:lnTo>
                      <a:lnTo>
                        <a:pt x="4592" y="7746"/>
                      </a:lnTo>
                      <a:lnTo>
                        <a:pt x="4795" y="7599"/>
                      </a:lnTo>
                      <a:lnTo>
                        <a:pt x="5035" y="7414"/>
                      </a:lnTo>
                      <a:lnTo>
                        <a:pt x="5293" y="7248"/>
                      </a:lnTo>
                      <a:lnTo>
                        <a:pt x="5551" y="7082"/>
                      </a:lnTo>
                      <a:lnTo>
                        <a:pt x="5828" y="6916"/>
                      </a:lnTo>
                      <a:lnTo>
                        <a:pt x="6086" y="6769"/>
                      </a:lnTo>
                      <a:lnTo>
                        <a:pt x="6363" y="6640"/>
                      </a:lnTo>
                      <a:lnTo>
                        <a:pt x="6639" y="6511"/>
                      </a:lnTo>
                      <a:lnTo>
                        <a:pt x="6916" y="6400"/>
                      </a:lnTo>
                      <a:lnTo>
                        <a:pt x="7211" y="6308"/>
                      </a:lnTo>
                      <a:lnTo>
                        <a:pt x="7488" y="6216"/>
                      </a:lnTo>
                      <a:lnTo>
                        <a:pt x="7783" y="6123"/>
                      </a:lnTo>
                      <a:lnTo>
                        <a:pt x="8078" y="6068"/>
                      </a:lnTo>
                      <a:lnTo>
                        <a:pt x="8373" y="5994"/>
                      </a:lnTo>
                      <a:lnTo>
                        <a:pt x="8668" y="5958"/>
                      </a:lnTo>
                      <a:lnTo>
                        <a:pt x="8963" y="5921"/>
                      </a:lnTo>
                      <a:lnTo>
                        <a:pt x="9258" y="5902"/>
                      </a:lnTo>
                      <a:lnTo>
                        <a:pt x="9553" y="5884"/>
                      </a:lnTo>
                      <a:lnTo>
                        <a:pt x="9848" y="5884"/>
                      </a:lnTo>
                      <a:lnTo>
                        <a:pt x="10143" y="5902"/>
                      </a:lnTo>
                      <a:lnTo>
                        <a:pt x="10457" y="5921"/>
                      </a:lnTo>
                      <a:lnTo>
                        <a:pt x="10752" y="5958"/>
                      </a:lnTo>
                      <a:lnTo>
                        <a:pt x="11047" y="5994"/>
                      </a:lnTo>
                      <a:lnTo>
                        <a:pt x="11342" y="6068"/>
                      </a:lnTo>
                      <a:lnTo>
                        <a:pt x="11637" y="6123"/>
                      </a:lnTo>
                      <a:lnTo>
                        <a:pt x="11914" y="6216"/>
                      </a:lnTo>
                      <a:lnTo>
                        <a:pt x="12209" y="6308"/>
                      </a:lnTo>
                      <a:lnTo>
                        <a:pt x="12485" y="6419"/>
                      </a:lnTo>
                      <a:lnTo>
                        <a:pt x="12780" y="6529"/>
                      </a:lnTo>
                      <a:lnTo>
                        <a:pt x="13057" y="6677"/>
                      </a:lnTo>
                      <a:lnTo>
                        <a:pt x="13315" y="6806"/>
                      </a:lnTo>
                      <a:lnTo>
                        <a:pt x="13592" y="6972"/>
                      </a:lnTo>
                      <a:lnTo>
                        <a:pt x="13850" y="7138"/>
                      </a:lnTo>
                      <a:lnTo>
                        <a:pt x="14164" y="7359"/>
                      </a:lnTo>
                      <a:lnTo>
                        <a:pt x="14459" y="7599"/>
                      </a:lnTo>
                      <a:lnTo>
                        <a:pt x="14735" y="7839"/>
                      </a:lnTo>
                      <a:lnTo>
                        <a:pt x="15012" y="8097"/>
                      </a:lnTo>
                      <a:lnTo>
                        <a:pt x="15252" y="8373"/>
                      </a:lnTo>
                      <a:lnTo>
                        <a:pt x="15491" y="8650"/>
                      </a:lnTo>
                      <a:lnTo>
                        <a:pt x="15713" y="8927"/>
                      </a:lnTo>
                      <a:lnTo>
                        <a:pt x="15915" y="9240"/>
                      </a:lnTo>
                      <a:lnTo>
                        <a:pt x="16118" y="9535"/>
                      </a:lnTo>
                      <a:lnTo>
                        <a:pt x="16284" y="9867"/>
                      </a:lnTo>
                      <a:lnTo>
                        <a:pt x="16450" y="10181"/>
                      </a:lnTo>
                      <a:lnTo>
                        <a:pt x="16579" y="10513"/>
                      </a:lnTo>
                      <a:lnTo>
                        <a:pt x="16708" y="10844"/>
                      </a:lnTo>
                      <a:lnTo>
                        <a:pt x="16819" y="11195"/>
                      </a:lnTo>
                      <a:lnTo>
                        <a:pt x="16930" y="11545"/>
                      </a:lnTo>
                      <a:lnTo>
                        <a:pt x="17004" y="11896"/>
                      </a:lnTo>
                      <a:lnTo>
                        <a:pt x="17059" y="12246"/>
                      </a:lnTo>
                      <a:lnTo>
                        <a:pt x="17114" y="12615"/>
                      </a:lnTo>
                      <a:lnTo>
                        <a:pt x="17151" y="12965"/>
                      </a:lnTo>
                      <a:lnTo>
                        <a:pt x="17169" y="13334"/>
                      </a:lnTo>
                      <a:lnTo>
                        <a:pt x="17151" y="13703"/>
                      </a:lnTo>
                      <a:lnTo>
                        <a:pt x="17133" y="14072"/>
                      </a:lnTo>
                      <a:lnTo>
                        <a:pt x="17114" y="14441"/>
                      </a:lnTo>
                      <a:lnTo>
                        <a:pt x="17059" y="14809"/>
                      </a:lnTo>
                      <a:lnTo>
                        <a:pt x="16985" y="15160"/>
                      </a:lnTo>
                      <a:lnTo>
                        <a:pt x="16893" y="15529"/>
                      </a:lnTo>
                      <a:lnTo>
                        <a:pt x="16801" y="15897"/>
                      </a:lnTo>
                      <a:lnTo>
                        <a:pt x="16672" y="16248"/>
                      </a:lnTo>
                      <a:lnTo>
                        <a:pt x="16542" y="16598"/>
                      </a:lnTo>
                      <a:lnTo>
                        <a:pt x="16377" y="16949"/>
                      </a:lnTo>
                      <a:lnTo>
                        <a:pt x="16211" y="17299"/>
                      </a:lnTo>
                      <a:lnTo>
                        <a:pt x="16008" y="17649"/>
                      </a:lnTo>
                      <a:lnTo>
                        <a:pt x="20895" y="20932"/>
                      </a:lnTo>
                      <a:lnTo>
                        <a:pt x="21245" y="20323"/>
                      </a:lnTo>
                      <a:lnTo>
                        <a:pt x="21577" y="19733"/>
                      </a:lnTo>
                      <a:lnTo>
                        <a:pt x="21872" y="19106"/>
                      </a:lnTo>
                      <a:lnTo>
                        <a:pt x="22112" y="18479"/>
                      </a:lnTo>
                      <a:lnTo>
                        <a:pt x="22352" y="17852"/>
                      </a:lnTo>
                      <a:lnTo>
                        <a:pt x="22536" y="17207"/>
                      </a:lnTo>
                      <a:lnTo>
                        <a:pt x="22702" y="16580"/>
                      </a:lnTo>
                      <a:lnTo>
                        <a:pt x="22831" y="15934"/>
                      </a:lnTo>
                      <a:lnTo>
                        <a:pt x="22923" y="15270"/>
                      </a:lnTo>
                      <a:lnTo>
                        <a:pt x="22997" y="14625"/>
                      </a:lnTo>
                      <a:lnTo>
                        <a:pt x="23034" y="13980"/>
                      </a:lnTo>
                      <a:lnTo>
                        <a:pt x="23052" y="13334"/>
                      </a:lnTo>
                      <a:lnTo>
                        <a:pt x="23015" y="12670"/>
                      </a:lnTo>
                      <a:lnTo>
                        <a:pt x="22979" y="12025"/>
                      </a:lnTo>
                      <a:lnTo>
                        <a:pt x="22886" y="11398"/>
                      </a:lnTo>
                      <a:lnTo>
                        <a:pt x="22776" y="10752"/>
                      </a:lnTo>
                      <a:lnTo>
                        <a:pt x="22628" y="10125"/>
                      </a:lnTo>
                      <a:lnTo>
                        <a:pt x="22462" y="9517"/>
                      </a:lnTo>
                      <a:lnTo>
                        <a:pt x="22259" y="8890"/>
                      </a:lnTo>
                      <a:lnTo>
                        <a:pt x="22038" y="8300"/>
                      </a:lnTo>
                      <a:lnTo>
                        <a:pt x="21780" y="7709"/>
                      </a:lnTo>
                      <a:lnTo>
                        <a:pt x="21503" y="7119"/>
                      </a:lnTo>
                      <a:lnTo>
                        <a:pt x="21190" y="6566"/>
                      </a:lnTo>
                      <a:lnTo>
                        <a:pt x="20839" y="6013"/>
                      </a:lnTo>
                      <a:lnTo>
                        <a:pt x="20470" y="5478"/>
                      </a:lnTo>
                      <a:lnTo>
                        <a:pt x="20083" y="4962"/>
                      </a:lnTo>
                      <a:lnTo>
                        <a:pt x="19659" y="4445"/>
                      </a:lnTo>
                      <a:lnTo>
                        <a:pt x="19216" y="3966"/>
                      </a:lnTo>
                      <a:lnTo>
                        <a:pt x="18737" y="3505"/>
                      </a:lnTo>
                      <a:lnTo>
                        <a:pt x="18221" y="3062"/>
                      </a:lnTo>
                      <a:lnTo>
                        <a:pt x="17704" y="2657"/>
                      </a:lnTo>
                      <a:lnTo>
                        <a:pt x="17133" y="2251"/>
                      </a:lnTo>
                      <a:lnTo>
                        <a:pt x="16672" y="1956"/>
                      </a:lnTo>
                      <a:lnTo>
                        <a:pt x="16192" y="1679"/>
                      </a:lnTo>
                      <a:lnTo>
                        <a:pt x="15694" y="1421"/>
                      </a:lnTo>
                      <a:lnTo>
                        <a:pt x="15196" y="1181"/>
                      </a:lnTo>
                      <a:lnTo>
                        <a:pt x="14698" y="960"/>
                      </a:lnTo>
                      <a:lnTo>
                        <a:pt x="14200" y="775"/>
                      </a:lnTo>
                      <a:lnTo>
                        <a:pt x="13684" y="591"/>
                      </a:lnTo>
                      <a:lnTo>
                        <a:pt x="13168" y="444"/>
                      </a:lnTo>
                      <a:lnTo>
                        <a:pt x="12651" y="314"/>
                      </a:lnTo>
                      <a:lnTo>
                        <a:pt x="12117" y="222"/>
                      </a:lnTo>
                      <a:lnTo>
                        <a:pt x="11600" y="130"/>
                      </a:lnTo>
                      <a:lnTo>
                        <a:pt x="11065" y="75"/>
                      </a:lnTo>
                      <a:lnTo>
                        <a:pt x="10549" y="19"/>
                      </a:lnTo>
                      <a:lnTo>
                        <a:pt x="100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9"/>
                <p:cNvSpPr/>
                <p:nvPr/>
              </p:nvSpPr>
              <p:spPr>
                <a:xfrm>
                  <a:off x="3673050" y="3315075"/>
                  <a:ext cx="681900" cy="579075"/>
                </a:xfrm>
                <a:custGeom>
                  <a:avLst/>
                  <a:gdLst/>
                  <a:ahLst/>
                  <a:cxnLst/>
                  <a:rect l="l" t="t" r="r" b="b"/>
                  <a:pathLst>
                    <a:path w="27276" h="23163" extrusionOk="0">
                      <a:moveTo>
                        <a:pt x="0" y="0"/>
                      </a:moveTo>
                      <a:lnTo>
                        <a:pt x="0" y="20489"/>
                      </a:lnTo>
                      <a:lnTo>
                        <a:pt x="19" y="20765"/>
                      </a:lnTo>
                      <a:lnTo>
                        <a:pt x="56" y="21023"/>
                      </a:lnTo>
                      <a:lnTo>
                        <a:pt x="130" y="21282"/>
                      </a:lnTo>
                      <a:lnTo>
                        <a:pt x="203" y="21521"/>
                      </a:lnTo>
                      <a:lnTo>
                        <a:pt x="314" y="21761"/>
                      </a:lnTo>
                      <a:lnTo>
                        <a:pt x="461" y="21982"/>
                      </a:lnTo>
                      <a:lnTo>
                        <a:pt x="609" y="22185"/>
                      </a:lnTo>
                      <a:lnTo>
                        <a:pt x="775" y="22370"/>
                      </a:lnTo>
                      <a:lnTo>
                        <a:pt x="959" y="22536"/>
                      </a:lnTo>
                      <a:lnTo>
                        <a:pt x="1181" y="22702"/>
                      </a:lnTo>
                      <a:lnTo>
                        <a:pt x="1384" y="22831"/>
                      </a:lnTo>
                      <a:lnTo>
                        <a:pt x="1623" y="22941"/>
                      </a:lnTo>
                      <a:lnTo>
                        <a:pt x="1863" y="23033"/>
                      </a:lnTo>
                      <a:lnTo>
                        <a:pt x="2121" y="23089"/>
                      </a:lnTo>
                      <a:lnTo>
                        <a:pt x="2379" y="23144"/>
                      </a:lnTo>
                      <a:lnTo>
                        <a:pt x="2656" y="23144"/>
                      </a:lnTo>
                      <a:lnTo>
                        <a:pt x="24620" y="23163"/>
                      </a:lnTo>
                      <a:lnTo>
                        <a:pt x="24878" y="23144"/>
                      </a:lnTo>
                      <a:lnTo>
                        <a:pt x="25154" y="23107"/>
                      </a:lnTo>
                      <a:lnTo>
                        <a:pt x="25413" y="23033"/>
                      </a:lnTo>
                      <a:lnTo>
                        <a:pt x="25652" y="22941"/>
                      </a:lnTo>
                      <a:lnTo>
                        <a:pt x="25874" y="22831"/>
                      </a:lnTo>
                      <a:lnTo>
                        <a:pt x="26095" y="22702"/>
                      </a:lnTo>
                      <a:lnTo>
                        <a:pt x="26298" y="22554"/>
                      </a:lnTo>
                      <a:lnTo>
                        <a:pt x="26501" y="22370"/>
                      </a:lnTo>
                      <a:lnTo>
                        <a:pt x="26667" y="22185"/>
                      </a:lnTo>
                      <a:lnTo>
                        <a:pt x="26814" y="21982"/>
                      </a:lnTo>
                      <a:lnTo>
                        <a:pt x="26943" y="21761"/>
                      </a:lnTo>
                      <a:lnTo>
                        <a:pt x="27072" y="21540"/>
                      </a:lnTo>
                      <a:lnTo>
                        <a:pt x="27146" y="21282"/>
                      </a:lnTo>
                      <a:lnTo>
                        <a:pt x="27220" y="21023"/>
                      </a:lnTo>
                      <a:lnTo>
                        <a:pt x="27257" y="20765"/>
                      </a:lnTo>
                      <a:lnTo>
                        <a:pt x="27275" y="20489"/>
                      </a:lnTo>
                      <a:lnTo>
                        <a:pt x="272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9"/>
                <p:cNvSpPr/>
                <p:nvPr/>
              </p:nvSpPr>
              <p:spPr>
                <a:xfrm>
                  <a:off x="3668900" y="3311850"/>
                  <a:ext cx="686050" cy="97750"/>
                </a:xfrm>
                <a:custGeom>
                  <a:avLst/>
                  <a:gdLst/>
                  <a:ahLst/>
                  <a:cxnLst/>
                  <a:rect l="l" t="t" r="r" b="b"/>
                  <a:pathLst>
                    <a:path w="27442" h="3910" extrusionOk="0">
                      <a:moveTo>
                        <a:pt x="0" y="0"/>
                      </a:moveTo>
                      <a:lnTo>
                        <a:pt x="0" y="3891"/>
                      </a:lnTo>
                      <a:lnTo>
                        <a:pt x="27441" y="3910"/>
                      </a:lnTo>
                      <a:lnTo>
                        <a:pt x="27441" y="0"/>
                      </a:lnTo>
                      <a:close/>
                    </a:path>
                  </a:pathLst>
                </a:custGeom>
                <a:solidFill>
                  <a:srgbClr val="B54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9"/>
                <p:cNvSpPr/>
                <p:nvPr/>
              </p:nvSpPr>
              <p:spPr>
                <a:xfrm>
                  <a:off x="3912325" y="3492100"/>
                  <a:ext cx="207950" cy="289100"/>
                </a:xfrm>
                <a:custGeom>
                  <a:avLst/>
                  <a:gdLst/>
                  <a:ahLst/>
                  <a:cxnLst/>
                  <a:rect l="l" t="t" r="r" b="b"/>
                  <a:pathLst>
                    <a:path w="8318" h="11564" extrusionOk="0">
                      <a:moveTo>
                        <a:pt x="4002" y="1"/>
                      </a:moveTo>
                      <a:lnTo>
                        <a:pt x="3652" y="38"/>
                      </a:lnTo>
                      <a:lnTo>
                        <a:pt x="3320" y="111"/>
                      </a:lnTo>
                      <a:lnTo>
                        <a:pt x="3006" y="222"/>
                      </a:lnTo>
                      <a:lnTo>
                        <a:pt x="2693" y="369"/>
                      </a:lnTo>
                      <a:lnTo>
                        <a:pt x="2416" y="554"/>
                      </a:lnTo>
                      <a:lnTo>
                        <a:pt x="2158" y="775"/>
                      </a:lnTo>
                      <a:lnTo>
                        <a:pt x="1918" y="1015"/>
                      </a:lnTo>
                      <a:lnTo>
                        <a:pt x="1697" y="1273"/>
                      </a:lnTo>
                      <a:lnTo>
                        <a:pt x="1513" y="1568"/>
                      </a:lnTo>
                      <a:lnTo>
                        <a:pt x="1347" y="1882"/>
                      </a:lnTo>
                      <a:lnTo>
                        <a:pt x="1218" y="2195"/>
                      </a:lnTo>
                      <a:lnTo>
                        <a:pt x="1125" y="2546"/>
                      </a:lnTo>
                      <a:lnTo>
                        <a:pt x="1070" y="2914"/>
                      </a:lnTo>
                      <a:lnTo>
                        <a:pt x="1052" y="3283"/>
                      </a:lnTo>
                      <a:lnTo>
                        <a:pt x="1070" y="3468"/>
                      </a:lnTo>
                      <a:lnTo>
                        <a:pt x="1070" y="3670"/>
                      </a:lnTo>
                      <a:lnTo>
                        <a:pt x="1144" y="4039"/>
                      </a:lnTo>
                      <a:lnTo>
                        <a:pt x="1255" y="4408"/>
                      </a:lnTo>
                      <a:lnTo>
                        <a:pt x="1384" y="4740"/>
                      </a:lnTo>
                      <a:lnTo>
                        <a:pt x="1568" y="5054"/>
                      </a:lnTo>
                      <a:lnTo>
                        <a:pt x="1771" y="5349"/>
                      </a:lnTo>
                      <a:lnTo>
                        <a:pt x="2011" y="5625"/>
                      </a:lnTo>
                      <a:lnTo>
                        <a:pt x="2269" y="5865"/>
                      </a:lnTo>
                      <a:lnTo>
                        <a:pt x="1660" y="6972"/>
                      </a:lnTo>
                      <a:lnTo>
                        <a:pt x="148" y="9756"/>
                      </a:lnTo>
                      <a:lnTo>
                        <a:pt x="74" y="9904"/>
                      </a:lnTo>
                      <a:lnTo>
                        <a:pt x="37" y="10070"/>
                      </a:lnTo>
                      <a:lnTo>
                        <a:pt x="0" y="10217"/>
                      </a:lnTo>
                      <a:lnTo>
                        <a:pt x="0" y="10383"/>
                      </a:lnTo>
                      <a:lnTo>
                        <a:pt x="0" y="10531"/>
                      </a:lnTo>
                      <a:lnTo>
                        <a:pt x="37" y="10678"/>
                      </a:lnTo>
                      <a:lnTo>
                        <a:pt x="93" y="10826"/>
                      </a:lnTo>
                      <a:lnTo>
                        <a:pt x="148" y="10955"/>
                      </a:lnTo>
                      <a:lnTo>
                        <a:pt x="222" y="11084"/>
                      </a:lnTo>
                      <a:lnTo>
                        <a:pt x="314" y="11213"/>
                      </a:lnTo>
                      <a:lnTo>
                        <a:pt x="425" y="11305"/>
                      </a:lnTo>
                      <a:lnTo>
                        <a:pt x="554" y="11397"/>
                      </a:lnTo>
                      <a:lnTo>
                        <a:pt x="683" y="11471"/>
                      </a:lnTo>
                      <a:lnTo>
                        <a:pt x="830" y="11527"/>
                      </a:lnTo>
                      <a:lnTo>
                        <a:pt x="978" y="11563"/>
                      </a:lnTo>
                      <a:lnTo>
                        <a:pt x="7340" y="11563"/>
                      </a:lnTo>
                      <a:lnTo>
                        <a:pt x="7488" y="11527"/>
                      </a:lnTo>
                      <a:lnTo>
                        <a:pt x="7617" y="11471"/>
                      </a:lnTo>
                      <a:lnTo>
                        <a:pt x="7764" y="11397"/>
                      </a:lnTo>
                      <a:lnTo>
                        <a:pt x="7875" y="11305"/>
                      </a:lnTo>
                      <a:lnTo>
                        <a:pt x="7986" y="11213"/>
                      </a:lnTo>
                      <a:lnTo>
                        <a:pt x="8078" y="11084"/>
                      </a:lnTo>
                      <a:lnTo>
                        <a:pt x="8152" y="10973"/>
                      </a:lnTo>
                      <a:lnTo>
                        <a:pt x="8225" y="10826"/>
                      </a:lnTo>
                      <a:lnTo>
                        <a:pt x="8262" y="10678"/>
                      </a:lnTo>
                      <a:lnTo>
                        <a:pt x="8299" y="10531"/>
                      </a:lnTo>
                      <a:lnTo>
                        <a:pt x="8318" y="10383"/>
                      </a:lnTo>
                      <a:lnTo>
                        <a:pt x="8299" y="10217"/>
                      </a:lnTo>
                      <a:lnTo>
                        <a:pt x="8281" y="10070"/>
                      </a:lnTo>
                      <a:lnTo>
                        <a:pt x="8225" y="9904"/>
                      </a:lnTo>
                      <a:lnTo>
                        <a:pt x="8152" y="9756"/>
                      </a:lnTo>
                      <a:lnTo>
                        <a:pt x="6658" y="6972"/>
                      </a:lnTo>
                      <a:lnTo>
                        <a:pt x="6049" y="5865"/>
                      </a:lnTo>
                      <a:lnTo>
                        <a:pt x="6197" y="5736"/>
                      </a:lnTo>
                      <a:lnTo>
                        <a:pt x="6344" y="5588"/>
                      </a:lnTo>
                      <a:lnTo>
                        <a:pt x="6473" y="5441"/>
                      </a:lnTo>
                      <a:lnTo>
                        <a:pt x="6602" y="5275"/>
                      </a:lnTo>
                      <a:lnTo>
                        <a:pt x="6732" y="5090"/>
                      </a:lnTo>
                      <a:lnTo>
                        <a:pt x="6842" y="4906"/>
                      </a:lnTo>
                      <a:lnTo>
                        <a:pt x="6934" y="4722"/>
                      </a:lnTo>
                      <a:lnTo>
                        <a:pt x="7008" y="4537"/>
                      </a:lnTo>
                      <a:lnTo>
                        <a:pt x="7082" y="4334"/>
                      </a:lnTo>
                      <a:lnTo>
                        <a:pt x="7156" y="4113"/>
                      </a:lnTo>
                      <a:lnTo>
                        <a:pt x="7193" y="3910"/>
                      </a:lnTo>
                      <a:lnTo>
                        <a:pt x="7230" y="3689"/>
                      </a:lnTo>
                      <a:lnTo>
                        <a:pt x="7248" y="3468"/>
                      </a:lnTo>
                      <a:lnTo>
                        <a:pt x="7248" y="3228"/>
                      </a:lnTo>
                      <a:lnTo>
                        <a:pt x="7248" y="3007"/>
                      </a:lnTo>
                      <a:lnTo>
                        <a:pt x="7211" y="2767"/>
                      </a:lnTo>
                      <a:lnTo>
                        <a:pt x="7174" y="2509"/>
                      </a:lnTo>
                      <a:lnTo>
                        <a:pt x="7100" y="2269"/>
                      </a:lnTo>
                      <a:lnTo>
                        <a:pt x="7027" y="2029"/>
                      </a:lnTo>
                      <a:lnTo>
                        <a:pt x="6916" y="1808"/>
                      </a:lnTo>
                      <a:lnTo>
                        <a:pt x="6805" y="1587"/>
                      </a:lnTo>
                      <a:lnTo>
                        <a:pt x="6676" y="1365"/>
                      </a:lnTo>
                      <a:lnTo>
                        <a:pt x="6529" y="1181"/>
                      </a:lnTo>
                      <a:lnTo>
                        <a:pt x="6363" y="978"/>
                      </a:lnTo>
                      <a:lnTo>
                        <a:pt x="6197" y="812"/>
                      </a:lnTo>
                      <a:lnTo>
                        <a:pt x="6012" y="646"/>
                      </a:lnTo>
                      <a:lnTo>
                        <a:pt x="5828" y="499"/>
                      </a:lnTo>
                      <a:lnTo>
                        <a:pt x="5607" y="369"/>
                      </a:lnTo>
                      <a:lnTo>
                        <a:pt x="5404" y="259"/>
                      </a:lnTo>
                      <a:lnTo>
                        <a:pt x="5183" y="167"/>
                      </a:lnTo>
                      <a:lnTo>
                        <a:pt x="4943" y="93"/>
                      </a:lnTo>
                      <a:lnTo>
                        <a:pt x="4721" y="38"/>
                      </a:lnTo>
                      <a:lnTo>
                        <a:pt x="4353" y="1"/>
                      </a:lnTo>
                      <a:close/>
                    </a:path>
                  </a:pathLst>
                </a:custGeom>
                <a:solidFill>
                  <a:srgbClr val="B54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9"/>
                <p:cNvSpPr/>
                <p:nvPr/>
              </p:nvSpPr>
              <p:spPr>
                <a:xfrm>
                  <a:off x="3168675" y="1317850"/>
                  <a:ext cx="1710475" cy="457850"/>
                </a:xfrm>
                <a:custGeom>
                  <a:avLst/>
                  <a:gdLst/>
                  <a:ahLst/>
                  <a:cxnLst/>
                  <a:rect l="l" t="t" r="r" b="b"/>
                  <a:pathLst>
                    <a:path w="68419" h="18314" extrusionOk="0">
                      <a:moveTo>
                        <a:pt x="3117" y="1"/>
                      </a:moveTo>
                      <a:lnTo>
                        <a:pt x="2804" y="19"/>
                      </a:lnTo>
                      <a:lnTo>
                        <a:pt x="2490" y="75"/>
                      </a:lnTo>
                      <a:lnTo>
                        <a:pt x="2195" y="148"/>
                      </a:lnTo>
                      <a:lnTo>
                        <a:pt x="1900" y="241"/>
                      </a:lnTo>
                      <a:lnTo>
                        <a:pt x="1642" y="388"/>
                      </a:lnTo>
                      <a:lnTo>
                        <a:pt x="1384" y="536"/>
                      </a:lnTo>
                      <a:lnTo>
                        <a:pt x="1144" y="720"/>
                      </a:lnTo>
                      <a:lnTo>
                        <a:pt x="923" y="923"/>
                      </a:lnTo>
                      <a:lnTo>
                        <a:pt x="720" y="1144"/>
                      </a:lnTo>
                      <a:lnTo>
                        <a:pt x="535" y="1384"/>
                      </a:lnTo>
                      <a:lnTo>
                        <a:pt x="388" y="1642"/>
                      </a:lnTo>
                      <a:lnTo>
                        <a:pt x="259" y="1900"/>
                      </a:lnTo>
                      <a:lnTo>
                        <a:pt x="148" y="2195"/>
                      </a:lnTo>
                      <a:lnTo>
                        <a:pt x="74" y="2490"/>
                      </a:lnTo>
                      <a:lnTo>
                        <a:pt x="19" y="2804"/>
                      </a:lnTo>
                      <a:lnTo>
                        <a:pt x="1" y="3117"/>
                      </a:lnTo>
                      <a:lnTo>
                        <a:pt x="1" y="15197"/>
                      </a:lnTo>
                      <a:lnTo>
                        <a:pt x="19" y="15529"/>
                      </a:lnTo>
                      <a:lnTo>
                        <a:pt x="74" y="15824"/>
                      </a:lnTo>
                      <a:lnTo>
                        <a:pt x="148" y="16119"/>
                      </a:lnTo>
                      <a:lnTo>
                        <a:pt x="259" y="16414"/>
                      </a:lnTo>
                      <a:lnTo>
                        <a:pt x="388" y="16690"/>
                      </a:lnTo>
                      <a:lnTo>
                        <a:pt x="535" y="16949"/>
                      </a:lnTo>
                      <a:lnTo>
                        <a:pt x="720" y="17188"/>
                      </a:lnTo>
                      <a:lnTo>
                        <a:pt x="923" y="17410"/>
                      </a:lnTo>
                      <a:lnTo>
                        <a:pt x="1144" y="17594"/>
                      </a:lnTo>
                      <a:lnTo>
                        <a:pt x="1384" y="17778"/>
                      </a:lnTo>
                      <a:lnTo>
                        <a:pt x="1642" y="17944"/>
                      </a:lnTo>
                      <a:lnTo>
                        <a:pt x="1900" y="18073"/>
                      </a:lnTo>
                      <a:lnTo>
                        <a:pt x="2195" y="18184"/>
                      </a:lnTo>
                      <a:lnTo>
                        <a:pt x="2490" y="18258"/>
                      </a:lnTo>
                      <a:lnTo>
                        <a:pt x="2804" y="18295"/>
                      </a:lnTo>
                      <a:lnTo>
                        <a:pt x="3117" y="18313"/>
                      </a:lnTo>
                      <a:lnTo>
                        <a:pt x="65301" y="18313"/>
                      </a:lnTo>
                      <a:lnTo>
                        <a:pt x="65633" y="18295"/>
                      </a:lnTo>
                      <a:lnTo>
                        <a:pt x="65928" y="18258"/>
                      </a:lnTo>
                      <a:lnTo>
                        <a:pt x="66224" y="18184"/>
                      </a:lnTo>
                      <a:lnTo>
                        <a:pt x="66519" y="18073"/>
                      </a:lnTo>
                      <a:lnTo>
                        <a:pt x="66795" y="17944"/>
                      </a:lnTo>
                      <a:lnTo>
                        <a:pt x="67035" y="17778"/>
                      </a:lnTo>
                      <a:lnTo>
                        <a:pt x="67275" y="17594"/>
                      </a:lnTo>
                      <a:lnTo>
                        <a:pt x="67496" y="17410"/>
                      </a:lnTo>
                      <a:lnTo>
                        <a:pt x="67699" y="17188"/>
                      </a:lnTo>
                      <a:lnTo>
                        <a:pt x="67883" y="16949"/>
                      </a:lnTo>
                      <a:lnTo>
                        <a:pt x="68049" y="16690"/>
                      </a:lnTo>
                      <a:lnTo>
                        <a:pt x="68178" y="16414"/>
                      </a:lnTo>
                      <a:lnTo>
                        <a:pt x="68270" y="16119"/>
                      </a:lnTo>
                      <a:lnTo>
                        <a:pt x="68363" y="15824"/>
                      </a:lnTo>
                      <a:lnTo>
                        <a:pt x="68400" y="15529"/>
                      </a:lnTo>
                      <a:lnTo>
                        <a:pt x="68418" y="15197"/>
                      </a:lnTo>
                      <a:lnTo>
                        <a:pt x="68418" y="3117"/>
                      </a:lnTo>
                      <a:lnTo>
                        <a:pt x="68400" y="2804"/>
                      </a:lnTo>
                      <a:lnTo>
                        <a:pt x="68363" y="2490"/>
                      </a:lnTo>
                      <a:lnTo>
                        <a:pt x="68270" y="2195"/>
                      </a:lnTo>
                      <a:lnTo>
                        <a:pt x="68178" y="1900"/>
                      </a:lnTo>
                      <a:lnTo>
                        <a:pt x="68049" y="1642"/>
                      </a:lnTo>
                      <a:lnTo>
                        <a:pt x="67883" y="1384"/>
                      </a:lnTo>
                      <a:lnTo>
                        <a:pt x="67699" y="1144"/>
                      </a:lnTo>
                      <a:lnTo>
                        <a:pt x="67496" y="923"/>
                      </a:lnTo>
                      <a:lnTo>
                        <a:pt x="67275" y="720"/>
                      </a:lnTo>
                      <a:lnTo>
                        <a:pt x="67035" y="536"/>
                      </a:lnTo>
                      <a:lnTo>
                        <a:pt x="66795" y="388"/>
                      </a:lnTo>
                      <a:lnTo>
                        <a:pt x="66519" y="241"/>
                      </a:lnTo>
                      <a:lnTo>
                        <a:pt x="66224" y="148"/>
                      </a:lnTo>
                      <a:lnTo>
                        <a:pt x="65928" y="75"/>
                      </a:lnTo>
                      <a:lnTo>
                        <a:pt x="65633" y="19"/>
                      </a:lnTo>
                      <a:lnTo>
                        <a:pt x="65301" y="1"/>
                      </a:lnTo>
                      <a:close/>
                    </a:path>
                  </a:pathLst>
                </a:custGeom>
                <a:solidFill>
                  <a:srgbClr val="D5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9"/>
                <p:cNvSpPr/>
                <p:nvPr/>
              </p:nvSpPr>
              <p:spPr>
                <a:xfrm>
                  <a:off x="3168675" y="1317850"/>
                  <a:ext cx="1710475" cy="457850"/>
                </a:xfrm>
                <a:custGeom>
                  <a:avLst/>
                  <a:gdLst/>
                  <a:ahLst/>
                  <a:cxnLst/>
                  <a:rect l="l" t="t" r="r" b="b"/>
                  <a:pathLst>
                    <a:path w="68419" h="18314" fill="none" extrusionOk="0">
                      <a:moveTo>
                        <a:pt x="65301" y="1"/>
                      </a:moveTo>
                      <a:lnTo>
                        <a:pt x="3117" y="1"/>
                      </a:lnTo>
                      <a:lnTo>
                        <a:pt x="3117" y="1"/>
                      </a:lnTo>
                      <a:lnTo>
                        <a:pt x="2804" y="19"/>
                      </a:lnTo>
                      <a:lnTo>
                        <a:pt x="2490" y="75"/>
                      </a:lnTo>
                      <a:lnTo>
                        <a:pt x="2195" y="148"/>
                      </a:lnTo>
                      <a:lnTo>
                        <a:pt x="1900" y="241"/>
                      </a:lnTo>
                      <a:lnTo>
                        <a:pt x="1642" y="388"/>
                      </a:lnTo>
                      <a:lnTo>
                        <a:pt x="1384" y="536"/>
                      </a:lnTo>
                      <a:lnTo>
                        <a:pt x="1144" y="720"/>
                      </a:lnTo>
                      <a:lnTo>
                        <a:pt x="923" y="923"/>
                      </a:lnTo>
                      <a:lnTo>
                        <a:pt x="720" y="1144"/>
                      </a:lnTo>
                      <a:lnTo>
                        <a:pt x="535" y="1384"/>
                      </a:lnTo>
                      <a:lnTo>
                        <a:pt x="388" y="1642"/>
                      </a:lnTo>
                      <a:lnTo>
                        <a:pt x="259" y="1900"/>
                      </a:lnTo>
                      <a:lnTo>
                        <a:pt x="148" y="2195"/>
                      </a:lnTo>
                      <a:lnTo>
                        <a:pt x="74" y="2490"/>
                      </a:lnTo>
                      <a:lnTo>
                        <a:pt x="19" y="2804"/>
                      </a:lnTo>
                      <a:lnTo>
                        <a:pt x="1" y="3117"/>
                      </a:lnTo>
                      <a:lnTo>
                        <a:pt x="1" y="15197"/>
                      </a:lnTo>
                      <a:lnTo>
                        <a:pt x="1" y="15197"/>
                      </a:lnTo>
                      <a:lnTo>
                        <a:pt x="19" y="15529"/>
                      </a:lnTo>
                      <a:lnTo>
                        <a:pt x="74" y="15824"/>
                      </a:lnTo>
                      <a:lnTo>
                        <a:pt x="148" y="16119"/>
                      </a:lnTo>
                      <a:lnTo>
                        <a:pt x="259" y="16414"/>
                      </a:lnTo>
                      <a:lnTo>
                        <a:pt x="388" y="16690"/>
                      </a:lnTo>
                      <a:lnTo>
                        <a:pt x="535" y="16949"/>
                      </a:lnTo>
                      <a:lnTo>
                        <a:pt x="720" y="17188"/>
                      </a:lnTo>
                      <a:lnTo>
                        <a:pt x="923" y="17410"/>
                      </a:lnTo>
                      <a:lnTo>
                        <a:pt x="1144" y="17594"/>
                      </a:lnTo>
                      <a:lnTo>
                        <a:pt x="1384" y="17778"/>
                      </a:lnTo>
                      <a:lnTo>
                        <a:pt x="1642" y="17944"/>
                      </a:lnTo>
                      <a:lnTo>
                        <a:pt x="1900" y="18073"/>
                      </a:lnTo>
                      <a:lnTo>
                        <a:pt x="2195" y="18184"/>
                      </a:lnTo>
                      <a:lnTo>
                        <a:pt x="2490" y="18258"/>
                      </a:lnTo>
                      <a:lnTo>
                        <a:pt x="2804" y="18295"/>
                      </a:lnTo>
                      <a:lnTo>
                        <a:pt x="3117" y="18313"/>
                      </a:lnTo>
                      <a:lnTo>
                        <a:pt x="65301" y="18313"/>
                      </a:lnTo>
                      <a:lnTo>
                        <a:pt x="65301" y="18313"/>
                      </a:lnTo>
                      <a:lnTo>
                        <a:pt x="65633" y="18295"/>
                      </a:lnTo>
                      <a:lnTo>
                        <a:pt x="65928" y="18258"/>
                      </a:lnTo>
                      <a:lnTo>
                        <a:pt x="66224" y="18184"/>
                      </a:lnTo>
                      <a:lnTo>
                        <a:pt x="66519" y="18073"/>
                      </a:lnTo>
                      <a:lnTo>
                        <a:pt x="66795" y="17944"/>
                      </a:lnTo>
                      <a:lnTo>
                        <a:pt x="67035" y="17778"/>
                      </a:lnTo>
                      <a:lnTo>
                        <a:pt x="67275" y="17594"/>
                      </a:lnTo>
                      <a:lnTo>
                        <a:pt x="67496" y="17410"/>
                      </a:lnTo>
                      <a:lnTo>
                        <a:pt x="67699" y="17188"/>
                      </a:lnTo>
                      <a:lnTo>
                        <a:pt x="67883" y="16949"/>
                      </a:lnTo>
                      <a:lnTo>
                        <a:pt x="68049" y="16690"/>
                      </a:lnTo>
                      <a:lnTo>
                        <a:pt x="68178" y="16414"/>
                      </a:lnTo>
                      <a:lnTo>
                        <a:pt x="68270" y="16119"/>
                      </a:lnTo>
                      <a:lnTo>
                        <a:pt x="68363" y="15824"/>
                      </a:lnTo>
                      <a:lnTo>
                        <a:pt x="68400" y="15529"/>
                      </a:lnTo>
                      <a:lnTo>
                        <a:pt x="68418" y="15197"/>
                      </a:lnTo>
                      <a:lnTo>
                        <a:pt x="68418" y="3117"/>
                      </a:lnTo>
                      <a:lnTo>
                        <a:pt x="68418" y="3117"/>
                      </a:lnTo>
                      <a:lnTo>
                        <a:pt x="68400" y="2804"/>
                      </a:lnTo>
                      <a:lnTo>
                        <a:pt x="68363" y="2490"/>
                      </a:lnTo>
                      <a:lnTo>
                        <a:pt x="68270" y="2195"/>
                      </a:lnTo>
                      <a:lnTo>
                        <a:pt x="68178" y="1900"/>
                      </a:lnTo>
                      <a:lnTo>
                        <a:pt x="68049" y="1642"/>
                      </a:lnTo>
                      <a:lnTo>
                        <a:pt x="67883" y="1384"/>
                      </a:lnTo>
                      <a:lnTo>
                        <a:pt x="67699" y="1144"/>
                      </a:lnTo>
                      <a:lnTo>
                        <a:pt x="67496" y="923"/>
                      </a:lnTo>
                      <a:lnTo>
                        <a:pt x="67275" y="720"/>
                      </a:lnTo>
                      <a:lnTo>
                        <a:pt x="67035" y="536"/>
                      </a:lnTo>
                      <a:lnTo>
                        <a:pt x="66795" y="388"/>
                      </a:lnTo>
                      <a:lnTo>
                        <a:pt x="66519" y="241"/>
                      </a:lnTo>
                      <a:lnTo>
                        <a:pt x="66224" y="148"/>
                      </a:lnTo>
                      <a:lnTo>
                        <a:pt x="65928" y="75"/>
                      </a:lnTo>
                      <a:lnTo>
                        <a:pt x="65633" y="19"/>
                      </a:lnTo>
                      <a:lnTo>
                        <a:pt x="653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9"/>
                <p:cNvSpPr/>
                <p:nvPr/>
              </p:nvSpPr>
              <p:spPr>
                <a:xfrm>
                  <a:off x="3168675" y="2224725"/>
                  <a:ext cx="1710475" cy="457825"/>
                </a:xfrm>
                <a:custGeom>
                  <a:avLst/>
                  <a:gdLst/>
                  <a:ahLst/>
                  <a:cxnLst/>
                  <a:rect l="l" t="t" r="r" b="b"/>
                  <a:pathLst>
                    <a:path w="68419" h="18313" extrusionOk="0">
                      <a:moveTo>
                        <a:pt x="3117" y="0"/>
                      </a:moveTo>
                      <a:lnTo>
                        <a:pt x="2804" y="19"/>
                      </a:lnTo>
                      <a:lnTo>
                        <a:pt x="2490" y="74"/>
                      </a:lnTo>
                      <a:lnTo>
                        <a:pt x="2195" y="148"/>
                      </a:lnTo>
                      <a:lnTo>
                        <a:pt x="1900" y="258"/>
                      </a:lnTo>
                      <a:lnTo>
                        <a:pt x="1642" y="387"/>
                      </a:lnTo>
                      <a:lnTo>
                        <a:pt x="1384" y="535"/>
                      </a:lnTo>
                      <a:lnTo>
                        <a:pt x="1144" y="719"/>
                      </a:lnTo>
                      <a:lnTo>
                        <a:pt x="923" y="922"/>
                      </a:lnTo>
                      <a:lnTo>
                        <a:pt x="720" y="1144"/>
                      </a:lnTo>
                      <a:lnTo>
                        <a:pt x="535" y="1383"/>
                      </a:lnTo>
                      <a:lnTo>
                        <a:pt x="388" y="1641"/>
                      </a:lnTo>
                      <a:lnTo>
                        <a:pt x="259" y="1918"/>
                      </a:lnTo>
                      <a:lnTo>
                        <a:pt x="148" y="2195"/>
                      </a:lnTo>
                      <a:lnTo>
                        <a:pt x="74" y="2490"/>
                      </a:lnTo>
                      <a:lnTo>
                        <a:pt x="19" y="2803"/>
                      </a:lnTo>
                      <a:lnTo>
                        <a:pt x="1" y="3117"/>
                      </a:lnTo>
                      <a:lnTo>
                        <a:pt x="1" y="15214"/>
                      </a:lnTo>
                      <a:lnTo>
                        <a:pt x="19" y="15528"/>
                      </a:lnTo>
                      <a:lnTo>
                        <a:pt x="74" y="15841"/>
                      </a:lnTo>
                      <a:lnTo>
                        <a:pt x="148" y="16136"/>
                      </a:lnTo>
                      <a:lnTo>
                        <a:pt x="259" y="16413"/>
                      </a:lnTo>
                      <a:lnTo>
                        <a:pt x="388" y="16690"/>
                      </a:lnTo>
                      <a:lnTo>
                        <a:pt x="535" y="16948"/>
                      </a:lnTo>
                      <a:lnTo>
                        <a:pt x="720" y="17188"/>
                      </a:lnTo>
                      <a:lnTo>
                        <a:pt x="923" y="17409"/>
                      </a:lnTo>
                      <a:lnTo>
                        <a:pt x="1144" y="17612"/>
                      </a:lnTo>
                      <a:lnTo>
                        <a:pt x="1384" y="17796"/>
                      </a:lnTo>
                      <a:lnTo>
                        <a:pt x="1642" y="17944"/>
                      </a:lnTo>
                      <a:lnTo>
                        <a:pt x="1900" y="18073"/>
                      </a:lnTo>
                      <a:lnTo>
                        <a:pt x="2195" y="18183"/>
                      </a:lnTo>
                      <a:lnTo>
                        <a:pt x="2490" y="18257"/>
                      </a:lnTo>
                      <a:lnTo>
                        <a:pt x="2804" y="18312"/>
                      </a:lnTo>
                      <a:lnTo>
                        <a:pt x="65633" y="18312"/>
                      </a:lnTo>
                      <a:lnTo>
                        <a:pt x="65928" y="18257"/>
                      </a:lnTo>
                      <a:lnTo>
                        <a:pt x="66224" y="18183"/>
                      </a:lnTo>
                      <a:lnTo>
                        <a:pt x="66519" y="18073"/>
                      </a:lnTo>
                      <a:lnTo>
                        <a:pt x="66795" y="17944"/>
                      </a:lnTo>
                      <a:lnTo>
                        <a:pt x="67035" y="17796"/>
                      </a:lnTo>
                      <a:lnTo>
                        <a:pt x="67275" y="17612"/>
                      </a:lnTo>
                      <a:lnTo>
                        <a:pt x="67496" y="17409"/>
                      </a:lnTo>
                      <a:lnTo>
                        <a:pt x="67699" y="17188"/>
                      </a:lnTo>
                      <a:lnTo>
                        <a:pt x="67883" y="16948"/>
                      </a:lnTo>
                      <a:lnTo>
                        <a:pt x="68049" y="16690"/>
                      </a:lnTo>
                      <a:lnTo>
                        <a:pt x="68178" y="16413"/>
                      </a:lnTo>
                      <a:lnTo>
                        <a:pt x="68270" y="16136"/>
                      </a:lnTo>
                      <a:lnTo>
                        <a:pt x="68363" y="15841"/>
                      </a:lnTo>
                      <a:lnTo>
                        <a:pt x="68400" y="15528"/>
                      </a:lnTo>
                      <a:lnTo>
                        <a:pt x="68418" y="15214"/>
                      </a:lnTo>
                      <a:lnTo>
                        <a:pt x="68418" y="3117"/>
                      </a:lnTo>
                      <a:lnTo>
                        <a:pt x="68400" y="2803"/>
                      </a:lnTo>
                      <a:lnTo>
                        <a:pt x="68363" y="2490"/>
                      </a:lnTo>
                      <a:lnTo>
                        <a:pt x="68270" y="2195"/>
                      </a:lnTo>
                      <a:lnTo>
                        <a:pt x="68178" y="1918"/>
                      </a:lnTo>
                      <a:lnTo>
                        <a:pt x="68049" y="1641"/>
                      </a:lnTo>
                      <a:lnTo>
                        <a:pt x="67883" y="1383"/>
                      </a:lnTo>
                      <a:lnTo>
                        <a:pt x="67699" y="1144"/>
                      </a:lnTo>
                      <a:lnTo>
                        <a:pt x="67496" y="922"/>
                      </a:lnTo>
                      <a:lnTo>
                        <a:pt x="67275" y="719"/>
                      </a:lnTo>
                      <a:lnTo>
                        <a:pt x="67035" y="535"/>
                      </a:lnTo>
                      <a:lnTo>
                        <a:pt x="66795" y="387"/>
                      </a:lnTo>
                      <a:lnTo>
                        <a:pt x="66519" y="258"/>
                      </a:lnTo>
                      <a:lnTo>
                        <a:pt x="66224" y="148"/>
                      </a:lnTo>
                      <a:lnTo>
                        <a:pt x="65928" y="74"/>
                      </a:lnTo>
                      <a:lnTo>
                        <a:pt x="65633" y="19"/>
                      </a:lnTo>
                      <a:lnTo>
                        <a:pt x="65301" y="0"/>
                      </a:lnTo>
                      <a:close/>
                    </a:path>
                  </a:pathLst>
                </a:custGeom>
                <a:solidFill>
                  <a:srgbClr val="D5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9"/>
                <p:cNvSpPr/>
                <p:nvPr/>
              </p:nvSpPr>
              <p:spPr>
                <a:xfrm>
                  <a:off x="3168675" y="2224725"/>
                  <a:ext cx="1710475" cy="457825"/>
                </a:xfrm>
                <a:custGeom>
                  <a:avLst/>
                  <a:gdLst/>
                  <a:ahLst/>
                  <a:cxnLst/>
                  <a:rect l="l" t="t" r="r" b="b"/>
                  <a:pathLst>
                    <a:path w="68419" h="18313" fill="none" extrusionOk="0">
                      <a:moveTo>
                        <a:pt x="65301" y="0"/>
                      </a:moveTo>
                      <a:lnTo>
                        <a:pt x="3117" y="0"/>
                      </a:lnTo>
                      <a:lnTo>
                        <a:pt x="3117" y="0"/>
                      </a:lnTo>
                      <a:lnTo>
                        <a:pt x="2804" y="19"/>
                      </a:lnTo>
                      <a:lnTo>
                        <a:pt x="2490" y="74"/>
                      </a:lnTo>
                      <a:lnTo>
                        <a:pt x="2195" y="148"/>
                      </a:lnTo>
                      <a:lnTo>
                        <a:pt x="1900" y="258"/>
                      </a:lnTo>
                      <a:lnTo>
                        <a:pt x="1642" y="387"/>
                      </a:lnTo>
                      <a:lnTo>
                        <a:pt x="1384" y="535"/>
                      </a:lnTo>
                      <a:lnTo>
                        <a:pt x="1144" y="719"/>
                      </a:lnTo>
                      <a:lnTo>
                        <a:pt x="923" y="922"/>
                      </a:lnTo>
                      <a:lnTo>
                        <a:pt x="720" y="1144"/>
                      </a:lnTo>
                      <a:lnTo>
                        <a:pt x="535" y="1383"/>
                      </a:lnTo>
                      <a:lnTo>
                        <a:pt x="388" y="1641"/>
                      </a:lnTo>
                      <a:lnTo>
                        <a:pt x="259" y="1918"/>
                      </a:lnTo>
                      <a:lnTo>
                        <a:pt x="148" y="2195"/>
                      </a:lnTo>
                      <a:lnTo>
                        <a:pt x="74" y="2490"/>
                      </a:lnTo>
                      <a:lnTo>
                        <a:pt x="19" y="2803"/>
                      </a:lnTo>
                      <a:lnTo>
                        <a:pt x="1" y="3117"/>
                      </a:lnTo>
                      <a:lnTo>
                        <a:pt x="1" y="15214"/>
                      </a:lnTo>
                      <a:lnTo>
                        <a:pt x="1" y="15214"/>
                      </a:lnTo>
                      <a:lnTo>
                        <a:pt x="19" y="15528"/>
                      </a:lnTo>
                      <a:lnTo>
                        <a:pt x="74" y="15841"/>
                      </a:lnTo>
                      <a:lnTo>
                        <a:pt x="148" y="16136"/>
                      </a:lnTo>
                      <a:lnTo>
                        <a:pt x="259" y="16413"/>
                      </a:lnTo>
                      <a:lnTo>
                        <a:pt x="388" y="16690"/>
                      </a:lnTo>
                      <a:lnTo>
                        <a:pt x="535" y="16948"/>
                      </a:lnTo>
                      <a:lnTo>
                        <a:pt x="720" y="17188"/>
                      </a:lnTo>
                      <a:lnTo>
                        <a:pt x="923" y="17409"/>
                      </a:lnTo>
                      <a:lnTo>
                        <a:pt x="1144" y="17612"/>
                      </a:lnTo>
                      <a:lnTo>
                        <a:pt x="1384" y="17796"/>
                      </a:lnTo>
                      <a:lnTo>
                        <a:pt x="1642" y="17944"/>
                      </a:lnTo>
                      <a:lnTo>
                        <a:pt x="1900" y="18073"/>
                      </a:lnTo>
                      <a:lnTo>
                        <a:pt x="2195" y="18183"/>
                      </a:lnTo>
                      <a:lnTo>
                        <a:pt x="2490" y="18257"/>
                      </a:lnTo>
                      <a:lnTo>
                        <a:pt x="2804" y="18312"/>
                      </a:lnTo>
                      <a:lnTo>
                        <a:pt x="3117" y="18312"/>
                      </a:lnTo>
                      <a:lnTo>
                        <a:pt x="65301" y="18312"/>
                      </a:lnTo>
                      <a:lnTo>
                        <a:pt x="65301" y="18312"/>
                      </a:lnTo>
                      <a:lnTo>
                        <a:pt x="65633" y="18312"/>
                      </a:lnTo>
                      <a:lnTo>
                        <a:pt x="65928" y="18257"/>
                      </a:lnTo>
                      <a:lnTo>
                        <a:pt x="66224" y="18183"/>
                      </a:lnTo>
                      <a:lnTo>
                        <a:pt x="66519" y="18073"/>
                      </a:lnTo>
                      <a:lnTo>
                        <a:pt x="66795" y="17944"/>
                      </a:lnTo>
                      <a:lnTo>
                        <a:pt x="67035" y="17796"/>
                      </a:lnTo>
                      <a:lnTo>
                        <a:pt x="67275" y="17612"/>
                      </a:lnTo>
                      <a:lnTo>
                        <a:pt x="67496" y="17409"/>
                      </a:lnTo>
                      <a:lnTo>
                        <a:pt x="67699" y="17188"/>
                      </a:lnTo>
                      <a:lnTo>
                        <a:pt x="67883" y="16948"/>
                      </a:lnTo>
                      <a:lnTo>
                        <a:pt x="68049" y="16690"/>
                      </a:lnTo>
                      <a:lnTo>
                        <a:pt x="68178" y="16413"/>
                      </a:lnTo>
                      <a:lnTo>
                        <a:pt x="68270" y="16136"/>
                      </a:lnTo>
                      <a:lnTo>
                        <a:pt x="68363" y="15841"/>
                      </a:lnTo>
                      <a:lnTo>
                        <a:pt x="68400" y="15528"/>
                      </a:lnTo>
                      <a:lnTo>
                        <a:pt x="68418" y="15214"/>
                      </a:lnTo>
                      <a:lnTo>
                        <a:pt x="68418" y="3117"/>
                      </a:lnTo>
                      <a:lnTo>
                        <a:pt x="68418" y="3117"/>
                      </a:lnTo>
                      <a:lnTo>
                        <a:pt x="68400" y="2803"/>
                      </a:lnTo>
                      <a:lnTo>
                        <a:pt x="68363" y="2490"/>
                      </a:lnTo>
                      <a:lnTo>
                        <a:pt x="68270" y="2195"/>
                      </a:lnTo>
                      <a:lnTo>
                        <a:pt x="68178" y="1918"/>
                      </a:lnTo>
                      <a:lnTo>
                        <a:pt x="68049" y="1641"/>
                      </a:lnTo>
                      <a:lnTo>
                        <a:pt x="67883" y="1383"/>
                      </a:lnTo>
                      <a:lnTo>
                        <a:pt x="67699" y="1144"/>
                      </a:lnTo>
                      <a:lnTo>
                        <a:pt x="67496" y="922"/>
                      </a:lnTo>
                      <a:lnTo>
                        <a:pt x="67275" y="719"/>
                      </a:lnTo>
                      <a:lnTo>
                        <a:pt x="67035" y="535"/>
                      </a:lnTo>
                      <a:lnTo>
                        <a:pt x="66795" y="387"/>
                      </a:lnTo>
                      <a:lnTo>
                        <a:pt x="66519" y="258"/>
                      </a:lnTo>
                      <a:lnTo>
                        <a:pt x="66224" y="148"/>
                      </a:lnTo>
                      <a:lnTo>
                        <a:pt x="65928" y="74"/>
                      </a:lnTo>
                      <a:lnTo>
                        <a:pt x="65633" y="19"/>
                      </a:lnTo>
                      <a:lnTo>
                        <a:pt x="653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9"/>
                <p:cNvSpPr/>
                <p:nvPr/>
              </p:nvSpPr>
              <p:spPr>
                <a:xfrm>
                  <a:off x="6787800" y="5194700"/>
                  <a:ext cx="90850" cy="129125"/>
                </a:xfrm>
                <a:custGeom>
                  <a:avLst/>
                  <a:gdLst/>
                  <a:ahLst/>
                  <a:cxnLst/>
                  <a:rect l="l" t="t" r="r" b="b"/>
                  <a:pathLst>
                    <a:path w="3634" h="5165" extrusionOk="0">
                      <a:moveTo>
                        <a:pt x="1881" y="1"/>
                      </a:moveTo>
                      <a:lnTo>
                        <a:pt x="0" y="1495"/>
                      </a:lnTo>
                      <a:lnTo>
                        <a:pt x="148" y="1734"/>
                      </a:lnTo>
                      <a:lnTo>
                        <a:pt x="498" y="2361"/>
                      </a:lnTo>
                      <a:lnTo>
                        <a:pt x="756" y="2767"/>
                      </a:lnTo>
                      <a:lnTo>
                        <a:pt x="1051" y="3210"/>
                      </a:lnTo>
                      <a:lnTo>
                        <a:pt x="1383" y="3671"/>
                      </a:lnTo>
                      <a:lnTo>
                        <a:pt x="1734" y="4113"/>
                      </a:lnTo>
                      <a:lnTo>
                        <a:pt x="1955" y="4390"/>
                      </a:lnTo>
                      <a:lnTo>
                        <a:pt x="2176" y="4611"/>
                      </a:lnTo>
                      <a:lnTo>
                        <a:pt x="2361" y="4796"/>
                      </a:lnTo>
                      <a:lnTo>
                        <a:pt x="2545" y="4925"/>
                      </a:lnTo>
                      <a:lnTo>
                        <a:pt x="2711" y="5035"/>
                      </a:lnTo>
                      <a:lnTo>
                        <a:pt x="2877" y="5109"/>
                      </a:lnTo>
                      <a:lnTo>
                        <a:pt x="3006" y="5146"/>
                      </a:lnTo>
                      <a:lnTo>
                        <a:pt x="3135" y="5164"/>
                      </a:lnTo>
                      <a:lnTo>
                        <a:pt x="3246" y="5146"/>
                      </a:lnTo>
                      <a:lnTo>
                        <a:pt x="3338" y="5091"/>
                      </a:lnTo>
                      <a:lnTo>
                        <a:pt x="3430" y="5017"/>
                      </a:lnTo>
                      <a:lnTo>
                        <a:pt x="3486" y="4925"/>
                      </a:lnTo>
                      <a:lnTo>
                        <a:pt x="3541" y="4796"/>
                      </a:lnTo>
                      <a:lnTo>
                        <a:pt x="3596" y="4648"/>
                      </a:lnTo>
                      <a:lnTo>
                        <a:pt x="3615" y="4482"/>
                      </a:lnTo>
                      <a:lnTo>
                        <a:pt x="3633" y="4298"/>
                      </a:lnTo>
                      <a:lnTo>
                        <a:pt x="3633" y="4095"/>
                      </a:lnTo>
                      <a:lnTo>
                        <a:pt x="3615" y="3874"/>
                      </a:lnTo>
                      <a:lnTo>
                        <a:pt x="3578" y="3634"/>
                      </a:lnTo>
                      <a:lnTo>
                        <a:pt x="3523" y="3394"/>
                      </a:lnTo>
                      <a:lnTo>
                        <a:pt x="3467" y="3136"/>
                      </a:lnTo>
                      <a:lnTo>
                        <a:pt x="3393" y="2859"/>
                      </a:lnTo>
                      <a:lnTo>
                        <a:pt x="3320" y="2583"/>
                      </a:lnTo>
                      <a:lnTo>
                        <a:pt x="3209" y="2306"/>
                      </a:lnTo>
                      <a:lnTo>
                        <a:pt x="3098" y="2011"/>
                      </a:lnTo>
                      <a:lnTo>
                        <a:pt x="2969" y="1716"/>
                      </a:lnTo>
                      <a:lnTo>
                        <a:pt x="2822" y="1421"/>
                      </a:lnTo>
                      <a:lnTo>
                        <a:pt x="2656" y="1144"/>
                      </a:lnTo>
                      <a:lnTo>
                        <a:pt x="2490" y="849"/>
                      </a:lnTo>
                      <a:lnTo>
                        <a:pt x="2305" y="554"/>
                      </a:lnTo>
                      <a:lnTo>
                        <a:pt x="2103" y="277"/>
                      </a:lnTo>
                      <a:lnTo>
                        <a:pt x="1881" y="1"/>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9"/>
                <p:cNvSpPr/>
                <p:nvPr/>
              </p:nvSpPr>
              <p:spPr>
                <a:xfrm>
                  <a:off x="6223025" y="3632250"/>
                  <a:ext cx="635325" cy="1599825"/>
                </a:xfrm>
                <a:custGeom>
                  <a:avLst/>
                  <a:gdLst/>
                  <a:ahLst/>
                  <a:cxnLst/>
                  <a:rect l="l" t="t" r="r" b="b"/>
                  <a:pathLst>
                    <a:path w="25413" h="63993" extrusionOk="0">
                      <a:moveTo>
                        <a:pt x="14661" y="1"/>
                      </a:moveTo>
                      <a:lnTo>
                        <a:pt x="2785" y="1384"/>
                      </a:lnTo>
                      <a:lnTo>
                        <a:pt x="1" y="1716"/>
                      </a:lnTo>
                      <a:lnTo>
                        <a:pt x="148" y="2435"/>
                      </a:lnTo>
                      <a:lnTo>
                        <a:pt x="277" y="3099"/>
                      </a:lnTo>
                      <a:lnTo>
                        <a:pt x="572" y="4408"/>
                      </a:lnTo>
                      <a:lnTo>
                        <a:pt x="867" y="5699"/>
                      </a:lnTo>
                      <a:lnTo>
                        <a:pt x="1162" y="6990"/>
                      </a:lnTo>
                      <a:lnTo>
                        <a:pt x="1476" y="8263"/>
                      </a:lnTo>
                      <a:lnTo>
                        <a:pt x="1789" y="9517"/>
                      </a:lnTo>
                      <a:lnTo>
                        <a:pt x="2435" y="12025"/>
                      </a:lnTo>
                      <a:lnTo>
                        <a:pt x="3117" y="14533"/>
                      </a:lnTo>
                      <a:lnTo>
                        <a:pt x="3818" y="17004"/>
                      </a:lnTo>
                      <a:lnTo>
                        <a:pt x="4556" y="19475"/>
                      </a:lnTo>
                      <a:lnTo>
                        <a:pt x="5293" y="21946"/>
                      </a:lnTo>
                      <a:lnTo>
                        <a:pt x="6049" y="24325"/>
                      </a:lnTo>
                      <a:lnTo>
                        <a:pt x="6824" y="26704"/>
                      </a:lnTo>
                      <a:lnTo>
                        <a:pt x="7617" y="29065"/>
                      </a:lnTo>
                      <a:lnTo>
                        <a:pt x="8428" y="31407"/>
                      </a:lnTo>
                      <a:lnTo>
                        <a:pt x="9313" y="33878"/>
                      </a:lnTo>
                      <a:lnTo>
                        <a:pt x="10217" y="36330"/>
                      </a:lnTo>
                      <a:lnTo>
                        <a:pt x="11158" y="38765"/>
                      </a:lnTo>
                      <a:lnTo>
                        <a:pt x="12098" y="41181"/>
                      </a:lnTo>
                      <a:lnTo>
                        <a:pt x="12578" y="42361"/>
                      </a:lnTo>
                      <a:lnTo>
                        <a:pt x="13039" y="43541"/>
                      </a:lnTo>
                      <a:lnTo>
                        <a:pt x="14016" y="45883"/>
                      </a:lnTo>
                      <a:lnTo>
                        <a:pt x="16026" y="50530"/>
                      </a:lnTo>
                      <a:lnTo>
                        <a:pt x="18147" y="55104"/>
                      </a:lnTo>
                      <a:lnTo>
                        <a:pt x="19217" y="57372"/>
                      </a:lnTo>
                      <a:lnTo>
                        <a:pt x="20360" y="59604"/>
                      </a:lnTo>
                      <a:lnTo>
                        <a:pt x="20895" y="60710"/>
                      </a:lnTo>
                      <a:lnTo>
                        <a:pt x="21466" y="61817"/>
                      </a:lnTo>
                      <a:lnTo>
                        <a:pt x="22591" y="63993"/>
                      </a:lnTo>
                      <a:lnTo>
                        <a:pt x="25413" y="63624"/>
                      </a:lnTo>
                      <a:lnTo>
                        <a:pt x="24970" y="62241"/>
                      </a:lnTo>
                      <a:lnTo>
                        <a:pt x="24546" y="60858"/>
                      </a:lnTo>
                      <a:lnTo>
                        <a:pt x="24140" y="59456"/>
                      </a:lnTo>
                      <a:lnTo>
                        <a:pt x="23753" y="58073"/>
                      </a:lnTo>
                      <a:lnTo>
                        <a:pt x="23052" y="55676"/>
                      </a:lnTo>
                      <a:lnTo>
                        <a:pt x="22444" y="53278"/>
                      </a:lnTo>
                      <a:lnTo>
                        <a:pt x="21208" y="48465"/>
                      </a:lnTo>
                      <a:lnTo>
                        <a:pt x="20120" y="43633"/>
                      </a:lnTo>
                      <a:lnTo>
                        <a:pt x="19604" y="41217"/>
                      </a:lnTo>
                      <a:lnTo>
                        <a:pt x="19364" y="40000"/>
                      </a:lnTo>
                      <a:lnTo>
                        <a:pt x="19124" y="38783"/>
                      </a:lnTo>
                      <a:lnTo>
                        <a:pt x="18663" y="36349"/>
                      </a:lnTo>
                      <a:lnTo>
                        <a:pt x="18221" y="33915"/>
                      </a:lnTo>
                      <a:lnTo>
                        <a:pt x="17797" y="31480"/>
                      </a:lnTo>
                      <a:lnTo>
                        <a:pt x="17409" y="29046"/>
                      </a:lnTo>
                      <a:lnTo>
                        <a:pt x="17040" y="26612"/>
                      </a:lnTo>
                      <a:lnTo>
                        <a:pt x="16690" y="24159"/>
                      </a:lnTo>
                      <a:lnTo>
                        <a:pt x="16377" y="21725"/>
                      </a:lnTo>
                      <a:lnTo>
                        <a:pt x="16081" y="19272"/>
                      </a:lnTo>
                      <a:lnTo>
                        <a:pt x="15805" y="16838"/>
                      </a:lnTo>
                      <a:lnTo>
                        <a:pt x="15547" y="14385"/>
                      </a:lnTo>
                      <a:lnTo>
                        <a:pt x="15325" y="11951"/>
                      </a:lnTo>
                      <a:lnTo>
                        <a:pt x="15123" y="9517"/>
                      </a:lnTo>
                      <a:lnTo>
                        <a:pt x="14957" y="7082"/>
                      </a:lnTo>
                      <a:lnTo>
                        <a:pt x="14883" y="5865"/>
                      </a:lnTo>
                      <a:lnTo>
                        <a:pt x="14809" y="4667"/>
                      </a:lnTo>
                      <a:lnTo>
                        <a:pt x="14754" y="3449"/>
                      </a:lnTo>
                      <a:lnTo>
                        <a:pt x="14717" y="2269"/>
                      </a:lnTo>
                      <a:lnTo>
                        <a:pt x="14680" y="1089"/>
                      </a:lnTo>
                      <a:lnTo>
                        <a:pt x="14661" y="499"/>
                      </a:lnTo>
                      <a:lnTo>
                        <a:pt x="146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9"/>
                <p:cNvSpPr/>
                <p:nvPr/>
              </p:nvSpPr>
              <p:spPr>
                <a:xfrm>
                  <a:off x="6049675" y="3666825"/>
                  <a:ext cx="513150" cy="1605350"/>
                </a:xfrm>
                <a:custGeom>
                  <a:avLst/>
                  <a:gdLst/>
                  <a:ahLst/>
                  <a:cxnLst/>
                  <a:rect l="l" t="t" r="r" b="b"/>
                  <a:pathLst>
                    <a:path w="20526" h="64214" extrusionOk="0">
                      <a:moveTo>
                        <a:pt x="9719" y="1"/>
                      </a:moveTo>
                      <a:lnTo>
                        <a:pt x="1" y="259"/>
                      </a:lnTo>
                      <a:lnTo>
                        <a:pt x="93" y="997"/>
                      </a:lnTo>
                      <a:lnTo>
                        <a:pt x="185" y="1679"/>
                      </a:lnTo>
                      <a:lnTo>
                        <a:pt x="369" y="3007"/>
                      </a:lnTo>
                      <a:lnTo>
                        <a:pt x="554" y="4316"/>
                      </a:lnTo>
                      <a:lnTo>
                        <a:pt x="775" y="5626"/>
                      </a:lnTo>
                      <a:lnTo>
                        <a:pt x="978" y="6916"/>
                      </a:lnTo>
                      <a:lnTo>
                        <a:pt x="1199" y="8207"/>
                      </a:lnTo>
                      <a:lnTo>
                        <a:pt x="1660" y="10771"/>
                      </a:lnTo>
                      <a:lnTo>
                        <a:pt x="2140" y="13316"/>
                      </a:lnTo>
                      <a:lnTo>
                        <a:pt x="2656" y="15861"/>
                      </a:lnTo>
                      <a:lnTo>
                        <a:pt x="3191" y="18369"/>
                      </a:lnTo>
                      <a:lnTo>
                        <a:pt x="3744" y="20895"/>
                      </a:lnTo>
                      <a:lnTo>
                        <a:pt x="4334" y="23403"/>
                      </a:lnTo>
                      <a:lnTo>
                        <a:pt x="4943" y="25893"/>
                      </a:lnTo>
                      <a:lnTo>
                        <a:pt x="5570" y="28382"/>
                      </a:lnTo>
                      <a:lnTo>
                        <a:pt x="6215" y="30872"/>
                      </a:lnTo>
                      <a:lnTo>
                        <a:pt x="6898" y="33325"/>
                      </a:lnTo>
                      <a:lnTo>
                        <a:pt x="7598" y="35796"/>
                      </a:lnTo>
                      <a:lnTo>
                        <a:pt x="8318" y="38248"/>
                      </a:lnTo>
                      <a:lnTo>
                        <a:pt x="9074" y="40683"/>
                      </a:lnTo>
                      <a:lnTo>
                        <a:pt x="9443" y="41900"/>
                      </a:lnTo>
                      <a:lnTo>
                        <a:pt x="9830" y="43117"/>
                      </a:lnTo>
                      <a:lnTo>
                        <a:pt x="10623" y="45533"/>
                      </a:lnTo>
                      <a:lnTo>
                        <a:pt x="12264" y="50328"/>
                      </a:lnTo>
                      <a:lnTo>
                        <a:pt x="14035" y="55067"/>
                      </a:lnTo>
                      <a:lnTo>
                        <a:pt x="14938" y="57428"/>
                      </a:lnTo>
                      <a:lnTo>
                        <a:pt x="15897" y="59770"/>
                      </a:lnTo>
                      <a:lnTo>
                        <a:pt x="16340" y="60895"/>
                      </a:lnTo>
                      <a:lnTo>
                        <a:pt x="16801" y="62001"/>
                      </a:lnTo>
                      <a:lnTo>
                        <a:pt x="17741" y="64214"/>
                      </a:lnTo>
                      <a:lnTo>
                        <a:pt x="20526" y="63827"/>
                      </a:lnTo>
                      <a:lnTo>
                        <a:pt x="20231" y="62517"/>
                      </a:lnTo>
                      <a:lnTo>
                        <a:pt x="19936" y="61190"/>
                      </a:lnTo>
                      <a:lnTo>
                        <a:pt x="19659" y="59862"/>
                      </a:lnTo>
                      <a:lnTo>
                        <a:pt x="19401" y="58534"/>
                      </a:lnTo>
                      <a:lnTo>
                        <a:pt x="18885" y="56100"/>
                      </a:lnTo>
                      <a:lnTo>
                        <a:pt x="18442" y="53647"/>
                      </a:lnTo>
                      <a:lnTo>
                        <a:pt x="17594" y="48742"/>
                      </a:lnTo>
                      <a:lnTo>
                        <a:pt x="16875" y="43818"/>
                      </a:lnTo>
                      <a:lnTo>
                        <a:pt x="16543" y="41365"/>
                      </a:lnTo>
                      <a:lnTo>
                        <a:pt x="16395" y="40130"/>
                      </a:lnTo>
                      <a:lnTo>
                        <a:pt x="16247" y="38912"/>
                      </a:lnTo>
                      <a:lnTo>
                        <a:pt x="16008" y="36681"/>
                      </a:lnTo>
                      <a:lnTo>
                        <a:pt x="15768" y="34468"/>
                      </a:lnTo>
                      <a:lnTo>
                        <a:pt x="15565" y="32237"/>
                      </a:lnTo>
                      <a:lnTo>
                        <a:pt x="15362" y="30024"/>
                      </a:lnTo>
                      <a:lnTo>
                        <a:pt x="14551" y="27682"/>
                      </a:lnTo>
                      <a:lnTo>
                        <a:pt x="13758" y="25321"/>
                      </a:lnTo>
                      <a:lnTo>
                        <a:pt x="12983" y="22942"/>
                      </a:lnTo>
                      <a:lnTo>
                        <a:pt x="12227" y="20563"/>
                      </a:lnTo>
                      <a:lnTo>
                        <a:pt x="11490" y="18092"/>
                      </a:lnTo>
                      <a:lnTo>
                        <a:pt x="10752" y="15621"/>
                      </a:lnTo>
                      <a:lnTo>
                        <a:pt x="10051" y="13150"/>
                      </a:lnTo>
                      <a:lnTo>
                        <a:pt x="9369" y="10642"/>
                      </a:lnTo>
                      <a:lnTo>
                        <a:pt x="8723" y="8134"/>
                      </a:lnTo>
                      <a:lnTo>
                        <a:pt x="8410" y="6880"/>
                      </a:lnTo>
                      <a:lnTo>
                        <a:pt x="8096" y="5607"/>
                      </a:lnTo>
                      <a:lnTo>
                        <a:pt x="7801" y="4316"/>
                      </a:lnTo>
                      <a:lnTo>
                        <a:pt x="7506" y="3025"/>
                      </a:lnTo>
                      <a:lnTo>
                        <a:pt x="7211" y="1716"/>
                      </a:lnTo>
                      <a:lnTo>
                        <a:pt x="7082" y="1052"/>
                      </a:lnTo>
                      <a:lnTo>
                        <a:pt x="6935" y="333"/>
                      </a:lnTo>
                      <a:lnTo>
                        <a:pt x="97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9"/>
                <p:cNvSpPr/>
                <p:nvPr/>
              </p:nvSpPr>
              <p:spPr>
                <a:xfrm>
                  <a:off x="6170925" y="2475975"/>
                  <a:ext cx="434775" cy="365175"/>
                </a:xfrm>
                <a:custGeom>
                  <a:avLst/>
                  <a:gdLst/>
                  <a:ahLst/>
                  <a:cxnLst/>
                  <a:rect l="l" t="t" r="r" b="b"/>
                  <a:pathLst>
                    <a:path w="17391" h="14607" extrusionOk="0">
                      <a:moveTo>
                        <a:pt x="5662" y="1"/>
                      </a:moveTo>
                      <a:lnTo>
                        <a:pt x="5736" y="259"/>
                      </a:lnTo>
                      <a:lnTo>
                        <a:pt x="5920" y="923"/>
                      </a:lnTo>
                      <a:lnTo>
                        <a:pt x="6013" y="1384"/>
                      </a:lnTo>
                      <a:lnTo>
                        <a:pt x="6123" y="1900"/>
                      </a:lnTo>
                      <a:lnTo>
                        <a:pt x="6215" y="2453"/>
                      </a:lnTo>
                      <a:lnTo>
                        <a:pt x="6308" y="3044"/>
                      </a:lnTo>
                      <a:lnTo>
                        <a:pt x="6363" y="3615"/>
                      </a:lnTo>
                      <a:lnTo>
                        <a:pt x="6400" y="4205"/>
                      </a:lnTo>
                      <a:lnTo>
                        <a:pt x="6400" y="4482"/>
                      </a:lnTo>
                      <a:lnTo>
                        <a:pt x="6381" y="4740"/>
                      </a:lnTo>
                      <a:lnTo>
                        <a:pt x="6363" y="5017"/>
                      </a:lnTo>
                      <a:lnTo>
                        <a:pt x="6326" y="5257"/>
                      </a:lnTo>
                      <a:lnTo>
                        <a:pt x="6271" y="5496"/>
                      </a:lnTo>
                      <a:lnTo>
                        <a:pt x="6215" y="5699"/>
                      </a:lnTo>
                      <a:lnTo>
                        <a:pt x="6123" y="5902"/>
                      </a:lnTo>
                      <a:lnTo>
                        <a:pt x="6031" y="6086"/>
                      </a:lnTo>
                      <a:lnTo>
                        <a:pt x="5920" y="6234"/>
                      </a:lnTo>
                      <a:lnTo>
                        <a:pt x="5773" y="6363"/>
                      </a:lnTo>
                      <a:lnTo>
                        <a:pt x="5625" y="6474"/>
                      </a:lnTo>
                      <a:lnTo>
                        <a:pt x="5441" y="6547"/>
                      </a:lnTo>
                      <a:lnTo>
                        <a:pt x="4925" y="6695"/>
                      </a:lnTo>
                      <a:lnTo>
                        <a:pt x="4427" y="6806"/>
                      </a:lnTo>
                      <a:lnTo>
                        <a:pt x="3984" y="6898"/>
                      </a:lnTo>
                      <a:lnTo>
                        <a:pt x="3578" y="6953"/>
                      </a:lnTo>
                      <a:lnTo>
                        <a:pt x="3228" y="6972"/>
                      </a:lnTo>
                      <a:lnTo>
                        <a:pt x="2619" y="6972"/>
                      </a:lnTo>
                      <a:lnTo>
                        <a:pt x="2380" y="6935"/>
                      </a:lnTo>
                      <a:lnTo>
                        <a:pt x="2158" y="6898"/>
                      </a:lnTo>
                      <a:lnTo>
                        <a:pt x="1974" y="6842"/>
                      </a:lnTo>
                      <a:lnTo>
                        <a:pt x="1826" y="6806"/>
                      </a:lnTo>
                      <a:lnTo>
                        <a:pt x="1716" y="6750"/>
                      </a:lnTo>
                      <a:lnTo>
                        <a:pt x="1568" y="6658"/>
                      </a:lnTo>
                      <a:lnTo>
                        <a:pt x="1513" y="6640"/>
                      </a:lnTo>
                      <a:lnTo>
                        <a:pt x="1365" y="6750"/>
                      </a:lnTo>
                      <a:lnTo>
                        <a:pt x="1199" y="6879"/>
                      </a:lnTo>
                      <a:lnTo>
                        <a:pt x="997" y="7064"/>
                      </a:lnTo>
                      <a:lnTo>
                        <a:pt x="775" y="7304"/>
                      </a:lnTo>
                      <a:lnTo>
                        <a:pt x="554" y="7599"/>
                      </a:lnTo>
                      <a:lnTo>
                        <a:pt x="443" y="7765"/>
                      </a:lnTo>
                      <a:lnTo>
                        <a:pt x="351" y="7931"/>
                      </a:lnTo>
                      <a:lnTo>
                        <a:pt x="259" y="8133"/>
                      </a:lnTo>
                      <a:lnTo>
                        <a:pt x="185" y="8318"/>
                      </a:lnTo>
                      <a:lnTo>
                        <a:pt x="111" y="8539"/>
                      </a:lnTo>
                      <a:lnTo>
                        <a:pt x="56" y="8760"/>
                      </a:lnTo>
                      <a:lnTo>
                        <a:pt x="19" y="9000"/>
                      </a:lnTo>
                      <a:lnTo>
                        <a:pt x="1" y="9240"/>
                      </a:lnTo>
                      <a:lnTo>
                        <a:pt x="1" y="9498"/>
                      </a:lnTo>
                      <a:lnTo>
                        <a:pt x="19" y="9775"/>
                      </a:lnTo>
                      <a:lnTo>
                        <a:pt x="74" y="10051"/>
                      </a:lnTo>
                      <a:lnTo>
                        <a:pt x="148" y="10346"/>
                      </a:lnTo>
                      <a:lnTo>
                        <a:pt x="259" y="10660"/>
                      </a:lnTo>
                      <a:lnTo>
                        <a:pt x="406" y="10973"/>
                      </a:lnTo>
                      <a:lnTo>
                        <a:pt x="572" y="11287"/>
                      </a:lnTo>
                      <a:lnTo>
                        <a:pt x="794" y="11637"/>
                      </a:lnTo>
                      <a:lnTo>
                        <a:pt x="1033" y="11969"/>
                      </a:lnTo>
                      <a:lnTo>
                        <a:pt x="1329" y="12338"/>
                      </a:lnTo>
                      <a:lnTo>
                        <a:pt x="1660" y="12707"/>
                      </a:lnTo>
                      <a:lnTo>
                        <a:pt x="2029" y="13076"/>
                      </a:lnTo>
                      <a:lnTo>
                        <a:pt x="2232" y="13260"/>
                      </a:lnTo>
                      <a:lnTo>
                        <a:pt x="2453" y="13426"/>
                      </a:lnTo>
                      <a:lnTo>
                        <a:pt x="2675" y="13592"/>
                      </a:lnTo>
                      <a:lnTo>
                        <a:pt x="2896" y="13740"/>
                      </a:lnTo>
                      <a:lnTo>
                        <a:pt x="3154" y="13869"/>
                      </a:lnTo>
                      <a:lnTo>
                        <a:pt x="3394" y="13979"/>
                      </a:lnTo>
                      <a:lnTo>
                        <a:pt x="3652" y="14090"/>
                      </a:lnTo>
                      <a:lnTo>
                        <a:pt x="3910" y="14201"/>
                      </a:lnTo>
                      <a:lnTo>
                        <a:pt x="4187" y="14274"/>
                      </a:lnTo>
                      <a:lnTo>
                        <a:pt x="4464" y="14348"/>
                      </a:lnTo>
                      <a:lnTo>
                        <a:pt x="4740" y="14422"/>
                      </a:lnTo>
                      <a:lnTo>
                        <a:pt x="5035" y="14477"/>
                      </a:lnTo>
                      <a:lnTo>
                        <a:pt x="5625" y="14551"/>
                      </a:lnTo>
                      <a:lnTo>
                        <a:pt x="6234" y="14588"/>
                      </a:lnTo>
                      <a:lnTo>
                        <a:pt x="6842" y="14606"/>
                      </a:lnTo>
                      <a:lnTo>
                        <a:pt x="7469" y="14588"/>
                      </a:lnTo>
                      <a:lnTo>
                        <a:pt x="8115" y="14533"/>
                      </a:lnTo>
                      <a:lnTo>
                        <a:pt x="8760" y="14459"/>
                      </a:lnTo>
                      <a:lnTo>
                        <a:pt x="9406" y="14348"/>
                      </a:lnTo>
                      <a:lnTo>
                        <a:pt x="10051" y="14238"/>
                      </a:lnTo>
                      <a:lnTo>
                        <a:pt x="10678" y="14108"/>
                      </a:lnTo>
                      <a:lnTo>
                        <a:pt x="11305" y="13961"/>
                      </a:lnTo>
                      <a:lnTo>
                        <a:pt x="11914" y="13795"/>
                      </a:lnTo>
                      <a:lnTo>
                        <a:pt x="12522" y="13610"/>
                      </a:lnTo>
                      <a:lnTo>
                        <a:pt x="13647" y="13260"/>
                      </a:lnTo>
                      <a:lnTo>
                        <a:pt x="14680" y="12891"/>
                      </a:lnTo>
                      <a:lnTo>
                        <a:pt x="15584" y="12541"/>
                      </a:lnTo>
                      <a:lnTo>
                        <a:pt x="16340" y="12246"/>
                      </a:lnTo>
                      <a:lnTo>
                        <a:pt x="16893" y="11988"/>
                      </a:lnTo>
                      <a:lnTo>
                        <a:pt x="17391" y="11766"/>
                      </a:lnTo>
                      <a:lnTo>
                        <a:pt x="16321" y="11766"/>
                      </a:lnTo>
                      <a:lnTo>
                        <a:pt x="15805" y="11729"/>
                      </a:lnTo>
                      <a:lnTo>
                        <a:pt x="15215" y="11693"/>
                      </a:lnTo>
                      <a:lnTo>
                        <a:pt x="14606" y="11637"/>
                      </a:lnTo>
                      <a:lnTo>
                        <a:pt x="13979" y="11563"/>
                      </a:lnTo>
                      <a:lnTo>
                        <a:pt x="13371" y="11434"/>
                      </a:lnTo>
                      <a:lnTo>
                        <a:pt x="13057" y="11379"/>
                      </a:lnTo>
                      <a:lnTo>
                        <a:pt x="12762" y="11287"/>
                      </a:lnTo>
                      <a:lnTo>
                        <a:pt x="12486" y="11213"/>
                      </a:lnTo>
                      <a:lnTo>
                        <a:pt x="12227" y="11102"/>
                      </a:lnTo>
                      <a:lnTo>
                        <a:pt x="11969" y="11010"/>
                      </a:lnTo>
                      <a:lnTo>
                        <a:pt x="11748" y="10881"/>
                      </a:lnTo>
                      <a:lnTo>
                        <a:pt x="11527" y="10752"/>
                      </a:lnTo>
                      <a:lnTo>
                        <a:pt x="11342" y="10623"/>
                      </a:lnTo>
                      <a:lnTo>
                        <a:pt x="11195" y="10457"/>
                      </a:lnTo>
                      <a:lnTo>
                        <a:pt x="11066" y="10291"/>
                      </a:lnTo>
                      <a:lnTo>
                        <a:pt x="10973" y="10107"/>
                      </a:lnTo>
                      <a:lnTo>
                        <a:pt x="10900" y="9922"/>
                      </a:lnTo>
                      <a:lnTo>
                        <a:pt x="10881" y="9701"/>
                      </a:lnTo>
                      <a:lnTo>
                        <a:pt x="10900" y="9480"/>
                      </a:lnTo>
                      <a:lnTo>
                        <a:pt x="11066" y="8631"/>
                      </a:lnTo>
                      <a:lnTo>
                        <a:pt x="11232" y="7838"/>
                      </a:lnTo>
                      <a:lnTo>
                        <a:pt x="11434" y="7082"/>
                      </a:lnTo>
                      <a:lnTo>
                        <a:pt x="11637" y="6363"/>
                      </a:lnTo>
                      <a:lnTo>
                        <a:pt x="11859" y="5718"/>
                      </a:lnTo>
                      <a:lnTo>
                        <a:pt x="12061" y="5109"/>
                      </a:lnTo>
                      <a:lnTo>
                        <a:pt x="12283" y="4556"/>
                      </a:lnTo>
                      <a:lnTo>
                        <a:pt x="12486" y="4058"/>
                      </a:lnTo>
                      <a:lnTo>
                        <a:pt x="12688" y="3615"/>
                      </a:lnTo>
                      <a:lnTo>
                        <a:pt x="12873" y="3228"/>
                      </a:lnTo>
                      <a:lnTo>
                        <a:pt x="13205" y="2638"/>
                      </a:lnTo>
                      <a:lnTo>
                        <a:pt x="13408" y="2269"/>
                      </a:lnTo>
                      <a:lnTo>
                        <a:pt x="13500" y="2140"/>
                      </a:lnTo>
                      <a:lnTo>
                        <a:pt x="5662" y="1"/>
                      </a:lnTo>
                      <a:close/>
                    </a:path>
                  </a:pathLst>
                </a:custGeom>
                <a:solidFill>
                  <a:srgbClr val="FFCD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9"/>
                <p:cNvSpPr/>
                <p:nvPr/>
              </p:nvSpPr>
              <p:spPr>
                <a:xfrm>
                  <a:off x="5974525" y="2625350"/>
                  <a:ext cx="657925" cy="1129100"/>
                </a:xfrm>
                <a:custGeom>
                  <a:avLst/>
                  <a:gdLst/>
                  <a:ahLst/>
                  <a:cxnLst/>
                  <a:rect l="l" t="t" r="r" b="b"/>
                  <a:pathLst>
                    <a:path w="26317" h="45164" extrusionOk="0">
                      <a:moveTo>
                        <a:pt x="6547" y="1"/>
                      </a:moveTo>
                      <a:lnTo>
                        <a:pt x="6160" y="19"/>
                      </a:lnTo>
                      <a:lnTo>
                        <a:pt x="5828" y="75"/>
                      </a:lnTo>
                      <a:lnTo>
                        <a:pt x="5496" y="148"/>
                      </a:lnTo>
                      <a:lnTo>
                        <a:pt x="5164" y="277"/>
                      </a:lnTo>
                      <a:lnTo>
                        <a:pt x="4869" y="443"/>
                      </a:lnTo>
                      <a:lnTo>
                        <a:pt x="4556" y="628"/>
                      </a:lnTo>
                      <a:lnTo>
                        <a:pt x="4279" y="867"/>
                      </a:lnTo>
                      <a:lnTo>
                        <a:pt x="4002" y="1126"/>
                      </a:lnTo>
                      <a:lnTo>
                        <a:pt x="3726" y="1421"/>
                      </a:lnTo>
                      <a:lnTo>
                        <a:pt x="3468" y="1753"/>
                      </a:lnTo>
                      <a:lnTo>
                        <a:pt x="3228" y="2122"/>
                      </a:lnTo>
                      <a:lnTo>
                        <a:pt x="2988" y="2509"/>
                      </a:lnTo>
                      <a:lnTo>
                        <a:pt x="2748" y="2914"/>
                      </a:lnTo>
                      <a:lnTo>
                        <a:pt x="2527" y="3357"/>
                      </a:lnTo>
                      <a:lnTo>
                        <a:pt x="2324" y="3837"/>
                      </a:lnTo>
                      <a:lnTo>
                        <a:pt x="2121" y="4334"/>
                      </a:lnTo>
                      <a:lnTo>
                        <a:pt x="1937" y="4869"/>
                      </a:lnTo>
                      <a:lnTo>
                        <a:pt x="1753" y="5404"/>
                      </a:lnTo>
                      <a:lnTo>
                        <a:pt x="1587" y="5976"/>
                      </a:lnTo>
                      <a:lnTo>
                        <a:pt x="1421" y="6584"/>
                      </a:lnTo>
                      <a:lnTo>
                        <a:pt x="1273" y="7193"/>
                      </a:lnTo>
                      <a:lnTo>
                        <a:pt x="1126" y="7838"/>
                      </a:lnTo>
                      <a:lnTo>
                        <a:pt x="997" y="8484"/>
                      </a:lnTo>
                      <a:lnTo>
                        <a:pt x="867" y="9166"/>
                      </a:lnTo>
                      <a:lnTo>
                        <a:pt x="757" y="9848"/>
                      </a:lnTo>
                      <a:lnTo>
                        <a:pt x="554" y="11287"/>
                      </a:lnTo>
                      <a:lnTo>
                        <a:pt x="370" y="12799"/>
                      </a:lnTo>
                      <a:lnTo>
                        <a:pt x="240" y="14348"/>
                      </a:lnTo>
                      <a:lnTo>
                        <a:pt x="130" y="15934"/>
                      </a:lnTo>
                      <a:lnTo>
                        <a:pt x="56" y="17575"/>
                      </a:lnTo>
                      <a:lnTo>
                        <a:pt x="19" y="19254"/>
                      </a:lnTo>
                      <a:lnTo>
                        <a:pt x="1" y="20932"/>
                      </a:lnTo>
                      <a:lnTo>
                        <a:pt x="19" y="22647"/>
                      </a:lnTo>
                      <a:lnTo>
                        <a:pt x="74" y="24362"/>
                      </a:lnTo>
                      <a:lnTo>
                        <a:pt x="148" y="26077"/>
                      </a:lnTo>
                      <a:lnTo>
                        <a:pt x="259" y="27792"/>
                      </a:lnTo>
                      <a:lnTo>
                        <a:pt x="406" y="29507"/>
                      </a:lnTo>
                      <a:lnTo>
                        <a:pt x="572" y="31185"/>
                      </a:lnTo>
                      <a:lnTo>
                        <a:pt x="757" y="32826"/>
                      </a:lnTo>
                      <a:lnTo>
                        <a:pt x="978" y="34449"/>
                      </a:lnTo>
                      <a:lnTo>
                        <a:pt x="1218" y="36035"/>
                      </a:lnTo>
                      <a:lnTo>
                        <a:pt x="1476" y="37566"/>
                      </a:lnTo>
                      <a:lnTo>
                        <a:pt x="1771" y="39023"/>
                      </a:lnTo>
                      <a:lnTo>
                        <a:pt x="2085" y="40443"/>
                      </a:lnTo>
                      <a:lnTo>
                        <a:pt x="2417" y="41771"/>
                      </a:lnTo>
                      <a:lnTo>
                        <a:pt x="2490" y="41955"/>
                      </a:lnTo>
                      <a:lnTo>
                        <a:pt x="2583" y="42139"/>
                      </a:lnTo>
                      <a:lnTo>
                        <a:pt x="2712" y="42305"/>
                      </a:lnTo>
                      <a:lnTo>
                        <a:pt x="2859" y="42471"/>
                      </a:lnTo>
                      <a:lnTo>
                        <a:pt x="3044" y="42637"/>
                      </a:lnTo>
                      <a:lnTo>
                        <a:pt x="3246" y="42803"/>
                      </a:lnTo>
                      <a:lnTo>
                        <a:pt x="3486" y="42951"/>
                      </a:lnTo>
                      <a:lnTo>
                        <a:pt x="3744" y="43098"/>
                      </a:lnTo>
                      <a:lnTo>
                        <a:pt x="4021" y="43246"/>
                      </a:lnTo>
                      <a:lnTo>
                        <a:pt x="4334" y="43375"/>
                      </a:lnTo>
                      <a:lnTo>
                        <a:pt x="4648" y="43504"/>
                      </a:lnTo>
                      <a:lnTo>
                        <a:pt x="4998" y="43633"/>
                      </a:lnTo>
                      <a:lnTo>
                        <a:pt x="5754" y="43873"/>
                      </a:lnTo>
                      <a:lnTo>
                        <a:pt x="6566" y="44094"/>
                      </a:lnTo>
                      <a:lnTo>
                        <a:pt x="7451" y="44297"/>
                      </a:lnTo>
                      <a:lnTo>
                        <a:pt x="8392" y="44463"/>
                      </a:lnTo>
                      <a:lnTo>
                        <a:pt x="9369" y="44629"/>
                      </a:lnTo>
                      <a:lnTo>
                        <a:pt x="10383" y="44758"/>
                      </a:lnTo>
                      <a:lnTo>
                        <a:pt x="11434" y="44887"/>
                      </a:lnTo>
                      <a:lnTo>
                        <a:pt x="12504" y="44979"/>
                      </a:lnTo>
                      <a:lnTo>
                        <a:pt x="13592" y="45053"/>
                      </a:lnTo>
                      <a:lnTo>
                        <a:pt x="14680" y="45108"/>
                      </a:lnTo>
                      <a:lnTo>
                        <a:pt x="15750" y="45145"/>
                      </a:lnTo>
                      <a:lnTo>
                        <a:pt x="16838" y="45164"/>
                      </a:lnTo>
                      <a:lnTo>
                        <a:pt x="17889" y="45164"/>
                      </a:lnTo>
                      <a:lnTo>
                        <a:pt x="18903" y="45145"/>
                      </a:lnTo>
                      <a:lnTo>
                        <a:pt x="19899" y="45090"/>
                      </a:lnTo>
                      <a:lnTo>
                        <a:pt x="20839" y="45035"/>
                      </a:lnTo>
                      <a:lnTo>
                        <a:pt x="21743" y="44943"/>
                      </a:lnTo>
                      <a:lnTo>
                        <a:pt x="22573" y="44850"/>
                      </a:lnTo>
                      <a:lnTo>
                        <a:pt x="23347" y="44721"/>
                      </a:lnTo>
                      <a:lnTo>
                        <a:pt x="24030" y="44574"/>
                      </a:lnTo>
                      <a:lnTo>
                        <a:pt x="24638" y="44426"/>
                      </a:lnTo>
                      <a:lnTo>
                        <a:pt x="24915" y="44334"/>
                      </a:lnTo>
                      <a:lnTo>
                        <a:pt x="25155" y="44242"/>
                      </a:lnTo>
                      <a:lnTo>
                        <a:pt x="25376" y="44131"/>
                      </a:lnTo>
                      <a:lnTo>
                        <a:pt x="25579" y="44039"/>
                      </a:lnTo>
                      <a:lnTo>
                        <a:pt x="25745" y="43928"/>
                      </a:lnTo>
                      <a:lnTo>
                        <a:pt x="25874" y="43818"/>
                      </a:lnTo>
                      <a:lnTo>
                        <a:pt x="25985" y="43707"/>
                      </a:lnTo>
                      <a:lnTo>
                        <a:pt x="26077" y="43578"/>
                      </a:lnTo>
                      <a:lnTo>
                        <a:pt x="26114" y="43449"/>
                      </a:lnTo>
                      <a:lnTo>
                        <a:pt x="26132" y="43320"/>
                      </a:lnTo>
                      <a:lnTo>
                        <a:pt x="25745" y="42232"/>
                      </a:lnTo>
                      <a:lnTo>
                        <a:pt x="25394" y="41162"/>
                      </a:lnTo>
                      <a:lnTo>
                        <a:pt x="25044" y="40111"/>
                      </a:lnTo>
                      <a:lnTo>
                        <a:pt x="24731" y="39078"/>
                      </a:lnTo>
                      <a:lnTo>
                        <a:pt x="24454" y="38064"/>
                      </a:lnTo>
                      <a:lnTo>
                        <a:pt x="24177" y="37068"/>
                      </a:lnTo>
                      <a:lnTo>
                        <a:pt x="23938" y="36091"/>
                      </a:lnTo>
                      <a:lnTo>
                        <a:pt x="23716" y="35113"/>
                      </a:lnTo>
                      <a:lnTo>
                        <a:pt x="23513" y="34173"/>
                      </a:lnTo>
                      <a:lnTo>
                        <a:pt x="23329" y="33232"/>
                      </a:lnTo>
                      <a:lnTo>
                        <a:pt x="23182" y="32310"/>
                      </a:lnTo>
                      <a:lnTo>
                        <a:pt x="23034" y="31407"/>
                      </a:lnTo>
                      <a:lnTo>
                        <a:pt x="22905" y="30521"/>
                      </a:lnTo>
                      <a:lnTo>
                        <a:pt x="22794" y="29636"/>
                      </a:lnTo>
                      <a:lnTo>
                        <a:pt x="22702" y="28788"/>
                      </a:lnTo>
                      <a:lnTo>
                        <a:pt x="22628" y="27958"/>
                      </a:lnTo>
                      <a:lnTo>
                        <a:pt x="22573" y="27128"/>
                      </a:lnTo>
                      <a:lnTo>
                        <a:pt x="22536" y="26317"/>
                      </a:lnTo>
                      <a:lnTo>
                        <a:pt x="22518" y="25524"/>
                      </a:lnTo>
                      <a:lnTo>
                        <a:pt x="22499" y="24749"/>
                      </a:lnTo>
                      <a:lnTo>
                        <a:pt x="22499" y="23993"/>
                      </a:lnTo>
                      <a:lnTo>
                        <a:pt x="22518" y="23255"/>
                      </a:lnTo>
                      <a:lnTo>
                        <a:pt x="22536" y="22518"/>
                      </a:lnTo>
                      <a:lnTo>
                        <a:pt x="22573" y="21817"/>
                      </a:lnTo>
                      <a:lnTo>
                        <a:pt x="22610" y="21116"/>
                      </a:lnTo>
                      <a:lnTo>
                        <a:pt x="22684" y="20434"/>
                      </a:lnTo>
                      <a:lnTo>
                        <a:pt x="22813" y="19125"/>
                      </a:lnTo>
                      <a:lnTo>
                        <a:pt x="22997" y="17889"/>
                      </a:lnTo>
                      <a:lnTo>
                        <a:pt x="23200" y="16690"/>
                      </a:lnTo>
                      <a:lnTo>
                        <a:pt x="23440" y="15584"/>
                      </a:lnTo>
                      <a:lnTo>
                        <a:pt x="23679" y="14533"/>
                      </a:lnTo>
                      <a:lnTo>
                        <a:pt x="23938" y="13537"/>
                      </a:lnTo>
                      <a:lnTo>
                        <a:pt x="24214" y="12596"/>
                      </a:lnTo>
                      <a:lnTo>
                        <a:pt x="24491" y="11729"/>
                      </a:lnTo>
                      <a:lnTo>
                        <a:pt x="24749" y="10937"/>
                      </a:lnTo>
                      <a:lnTo>
                        <a:pt x="25026" y="10199"/>
                      </a:lnTo>
                      <a:lnTo>
                        <a:pt x="25265" y="9517"/>
                      </a:lnTo>
                      <a:lnTo>
                        <a:pt x="25726" y="8355"/>
                      </a:lnTo>
                      <a:lnTo>
                        <a:pt x="26077" y="7451"/>
                      </a:lnTo>
                      <a:lnTo>
                        <a:pt x="26187" y="7082"/>
                      </a:lnTo>
                      <a:lnTo>
                        <a:pt x="26280" y="6787"/>
                      </a:lnTo>
                      <a:lnTo>
                        <a:pt x="26317" y="6547"/>
                      </a:lnTo>
                      <a:lnTo>
                        <a:pt x="26298" y="6455"/>
                      </a:lnTo>
                      <a:lnTo>
                        <a:pt x="26298" y="6381"/>
                      </a:lnTo>
                      <a:lnTo>
                        <a:pt x="26224" y="6234"/>
                      </a:lnTo>
                      <a:lnTo>
                        <a:pt x="26132" y="6086"/>
                      </a:lnTo>
                      <a:lnTo>
                        <a:pt x="26003" y="5939"/>
                      </a:lnTo>
                      <a:lnTo>
                        <a:pt x="25837" y="5791"/>
                      </a:lnTo>
                      <a:lnTo>
                        <a:pt x="25634" y="5662"/>
                      </a:lnTo>
                      <a:lnTo>
                        <a:pt x="25413" y="5515"/>
                      </a:lnTo>
                      <a:lnTo>
                        <a:pt x="25173" y="5367"/>
                      </a:lnTo>
                      <a:lnTo>
                        <a:pt x="24915" y="5238"/>
                      </a:lnTo>
                      <a:lnTo>
                        <a:pt x="24325" y="4961"/>
                      </a:lnTo>
                      <a:lnTo>
                        <a:pt x="23698" y="4703"/>
                      </a:lnTo>
                      <a:lnTo>
                        <a:pt x="23034" y="4445"/>
                      </a:lnTo>
                      <a:lnTo>
                        <a:pt x="22352" y="4205"/>
                      </a:lnTo>
                      <a:lnTo>
                        <a:pt x="21669" y="3984"/>
                      </a:lnTo>
                      <a:lnTo>
                        <a:pt x="21024" y="3800"/>
                      </a:lnTo>
                      <a:lnTo>
                        <a:pt x="19862" y="3468"/>
                      </a:lnTo>
                      <a:lnTo>
                        <a:pt x="19069" y="3265"/>
                      </a:lnTo>
                      <a:lnTo>
                        <a:pt x="18756" y="3191"/>
                      </a:lnTo>
                      <a:lnTo>
                        <a:pt x="18645" y="3302"/>
                      </a:lnTo>
                      <a:lnTo>
                        <a:pt x="18313" y="3578"/>
                      </a:lnTo>
                      <a:lnTo>
                        <a:pt x="18092" y="3744"/>
                      </a:lnTo>
                      <a:lnTo>
                        <a:pt x="17815" y="3929"/>
                      </a:lnTo>
                      <a:lnTo>
                        <a:pt x="17483" y="4113"/>
                      </a:lnTo>
                      <a:lnTo>
                        <a:pt x="17133" y="4298"/>
                      </a:lnTo>
                      <a:lnTo>
                        <a:pt x="16745" y="4445"/>
                      </a:lnTo>
                      <a:lnTo>
                        <a:pt x="16340" y="4593"/>
                      </a:lnTo>
                      <a:lnTo>
                        <a:pt x="16118" y="4630"/>
                      </a:lnTo>
                      <a:lnTo>
                        <a:pt x="15897" y="4685"/>
                      </a:lnTo>
                      <a:lnTo>
                        <a:pt x="15676" y="4703"/>
                      </a:lnTo>
                      <a:lnTo>
                        <a:pt x="15436" y="4722"/>
                      </a:lnTo>
                      <a:lnTo>
                        <a:pt x="14957" y="4722"/>
                      </a:lnTo>
                      <a:lnTo>
                        <a:pt x="14717" y="4685"/>
                      </a:lnTo>
                      <a:lnTo>
                        <a:pt x="14477" y="4648"/>
                      </a:lnTo>
                      <a:lnTo>
                        <a:pt x="14219" y="4574"/>
                      </a:lnTo>
                      <a:lnTo>
                        <a:pt x="13961" y="4482"/>
                      </a:lnTo>
                      <a:lnTo>
                        <a:pt x="13703" y="4371"/>
                      </a:lnTo>
                      <a:lnTo>
                        <a:pt x="13444" y="4242"/>
                      </a:lnTo>
                      <a:lnTo>
                        <a:pt x="13205" y="4113"/>
                      </a:lnTo>
                      <a:lnTo>
                        <a:pt x="12983" y="3966"/>
                      </a:lnTo>
                      <a:lnTo>
                        <a:pt x="12762" y="3818"/>
                      </a:lnTo>
                      <a:lnTo>
                        <a:pt x="12578" y="3671"/>
                      </a:lnTo>
                      <a:lnTo>
                        <a:pt x="12412" y="3505"/>
                      </a:lnTo>
                      <a:lnTo>
                        <a:pt x="12264" y="3357"/>
                      </a:lnTo>
                      <a:lnTo>
                        <a:pt x="12135" y="3210"/>
                      </a:lnTo>
                      <a:lnTo>
                        <a:pt x="12024" y="3062"/>
                      </a:lnTo>
                      <a:lnTo>
                        <a:pt x="11932" y="2914"/>
                      </a:lnTo>
                      <a:lnTo>
                        <a:pt x="11840" y="2767"/>
                      </a:lnTo>
                      <a:lnTo>
                        <a:pt x="11711" y="2490"/>
                      </a:lnTo>
                      <a:lnTo>
                        <a:pt x="11619" y="2214"/>
                      </a:lnTo>
                      <a:lnTo>
                        <a:pt x="11582" y="1956"/>
                      </a:lnTo>
                      <a:lnTo>
                        <a:pt x="11563" y="1716"/>
                      </a:lnTo>
                      <a:lnTo>
                        <a:pt x="11563" y="1494"/>
                      </a:lnTo>
                      <a:lnTo>
                        <a:pt x="11600" y="1292"/>
                      </a:lnTo>
                      <a:lnTo>
                        <a:pt x="11637" y="1126"/>
                      </a:lnTo>
                      <a:lnTo>
                        <a:pt x="11729" y="886"/>
                      </a:lnTo>
                      <a:lnTo>
                        <a:pt x="11766" y="794"/>
                      </a:lnTo>
                      <a:lnTo>
                        <a:pt x="11176" y="646"/>
                      </a:lnTo>
                      <a:lnTo>
                        <a:pt x="10512" y="499"/>
                      </a:lnTo>
                      <a:lnTo>
                        <a:pt x="9701" y="351"/>
                      </a:lnTo>
                      <a:lnTo>
                        <a:pt x="8816" y="185"/>
                      </a:lnTo>
                      <a:lnTo>
                        <a:pt x="8336" y="130"/>
                      </a:lnTo>
                      <a:lnTo>
                        <a:pt x="7875" y="75"/>
                      </a:lnTo>
                      <a:lnTo>
                        <a:pt x="7414" y="38"/>
                      </a:lnTo>
                      <a:lnTo>
                        <a:pt x="69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9"/>
                <p:cNvSpPr/>
                <p:nvPr/>
              </p:nvSpPr>
              <p:spPr>
                <a:xfrm>
                  <a:off x="6252075" y="2128825"/>
                  <a:ext cx="404800" cy="446775"/>
                </a:xfrm>
                <a:custGeom>
                  <a:avLst/>
                  <a:gdLst/>
                  <a:ahLst/>
                  <a:cxnLst/>
                  <a:rect l="l" t="t" r="r" b="b"/>
                  <a:pathLst>
                    <a:path w="16192" h="17871" extrusionOk="0">
                      <a:moveTo>
                        <a:pt x="7893" y="0"/>
                      </a:moveTo>
                      <a:lnTo>
                        <a:pt x="7561" y="37"/>
                      </a:lnTo>
                      <a:lnTo>
                        <a:pt x="7414" y="74"/>
                      </a:lnTo>
                      <a:lnTo>
                        <a:pt x="7266" y="111"/>
                      </a:lnTo>
                      <a:lnTo>
                        <a:pt x="7119" y="166"/>
                      </a:lnTo>
                      <a:lnTo>
                        <a:pt x="6971" y="240"/>
                      </a:lnTo>
                      <a:lnTo>
                        <a:pt x="6824" y="314"/>
                      </a:lnTo>
                      <a:lnTo>
                        <a:pt x="6695" y="406"/>
                      </a:lnTo>
                      <a:lnTo>
                        <a:pt x="6566" y="517"/>
                      </a:lnTo>
                      <a:lnTo>
                        <a:pt x="6418" y="627"/>
                      </a:lnTo>
                      <a:lnTo>
                        <a:pt x="6307" y="756"/>
                      </a:lnTo>
                      <a:lnTo>
                        <a:pt x="6178" y="904"/>
                      </a:lnTo>
                      <a:lnTo>
                        <a:pt x="2803" y="7654"/>
                      </a:lnTo>
                      <a:lnTo>
                        <a:pt x="2619" y="7985"/>
                      </a:lnTo>
                      <a:lnTo>
                        <a:pt x="2416" y="8373"/>
                      </a:lnTo>
                      <a:lnTo>
                        <a:pt x="1974" y="9313"/>
                      </a:lnTo>
                      <a:lnTo>
                        <a:pt x="1476" y="10438"/>
                      </a:lnTo>
                      <a:lnTo>
                        <a:pt x="996" y="11618"/>
                      </a:lnTo>
                      <a:lnTo>
                        <a:pt x="775" y="12209"/>
                      </a:lnTo>
                      <a:lnTo>
                        <a:pt x="572" y="12780"/>
                      </a:lnTo>
                      <a:lnTo>
                        <a:pt x="406" y="13333"/>
                      </a:lnTo>
                      <a:lnTo>
                        <a:pt x="240" y="13868"/>
                      </a:lnTo>
                      <a:lnTo>
                        <a:pt x="130" y="14329"/>
                      </a:lnTo>
                      <a:lnTo>
                        <a:pt x="37" y="14753"/>
                      </a:lnTo>
                      <a:lnTo>
                        <a:pt x="0" y="15104"/>
                      </a:lnTo>
                      <a:lnTo>
                        <a:pt x="0" y="15233"/>
                      </a:lnTo>
                      <a:lnTo>
                        <a:pt x="0" y="15362"/>
                      </a:lnTo>
                      <a:lnTo>
                        <a:pt x="37" y="15491"/>
                      </a:lnTo>
                      <a:lnTo>
                        <a:pt x="130" y="15639"/>
                      </a:lnTo>
                      <a:lnTo>
                        <a:pt x="240" y="15786"/>
                      </a:lnTo>
                      <a:lnTo>
                        <a:pt x="388" y="15952"/>
                      </a:lnTo>
                      <a:lnTo>
                        <a:pt x="572" y="16118"/>
                      </a:lnTo>
                      <a:lnTo>
                        <a:pt x="775" y="16284"/>
                      </a:lnTo>
                      <a:lnTo>
                        <a:pt x="1015" y="16450"/>
                      </a:lnTo>
                      <a:lnTo>
                        <a:pt x="1291" y="16616"/>
                      </a:lnTo>
                      <a:lnTo>
                        <a:pt x="1586" y="16782"/>
                      </a:lnTo>
                      <a:lnTo>
                        <a:pt x="1900" y="16948"/>
                      </a:lnTo>
                      <a:lnTo>
                        <a:pt x="2250" y="17096"/>
                      </a:lnTo>
                      <a:lnTo>
                        <a:pt x="2601" y="17243"/>
                      </a:lnTo>
                      <a:lnTo>
                        <a:pt x="2988" y="17372"/>
                      </a:lnTo>
                      <a:lnTo>
                        <a:pt x="3394" y="17501"/>
                      </a:lnTo>
                      <a:lnTo>
                        <a:pt x="3818" y="17612"/>
                      </a:lnTo>
                      <a:lnTo>
                        <a:pt x="4242" y="17704"/>
                      </a:lnTo>
                      <a:lnTo>
                        <a:pt x="4685" y="17778"/>
                      </a:lnTo>
                      <a:lnTo>
                        <a:pt x="5146" y="17833"/>
                      </a:lnTo>
                      <a:lnTo>
                        <a:pt x="5607" y="17870"/>
                      </a:lnTo>
                      <a:lnTo>
                        <a:pt x="6086" y="17870"/>
                      </a:lnTo>
                      <a:lnTo>
                        <a:pt x="6566" y="17852"/>
                      </a:lnTo>
                      <a:lnTo>
                        <a:pt x="7045" y="17796"/>
                      </a:lnTo>
                      <a:lnTo>
                        <a:pt x="7524" y="17723"/>
                      </a:lnTo>
                      <a:lnTo>
                        <a:pt x="8004" y="17612"/>
                      </a:lnTo>
                      <a:lnTo>
                        <a:pt x="8483" y="17483"/>
                      </a:lnTo>
                      <a:lnTo>
                        <a:pt x="8981" y="17298"/>
                      </a:lnTo>
                      <a:lnTo>
                        <a:pt x="9442" y="17077"/>
                      </a:lnTo>
                      <a:lnTo>
                        <a:pt x="9922" y="16819"/>
                      </a:lnTo>
                      <a:lnTo>
                        <a:pt x="10383" y="16524"/>
                      </a:lnTo>
                      <a:lnTo>
                        <a:pt x="10844" y="16192"/>
                      </a:lnTo>
                      <a:lnTo>
                        <a:pt x="11268" y="15805"/>
                      </a:lnTo>
                      <a:lnTo>
                        <a:pt x="11489" y="15583"/>
                      </a:lnTo>
                      <a:lnTo>
                        <a:pt x="11711" y="15362"/>
                      </a:lnTo>
                      <a:lnTo>
                        <a:pt x="12965" y="13979"/>
                      </a:lnTo>
                      <a:lnTo>
                        <a:pt x="13536" y="13315"/>
                      </a:lnTo>
                      <a:lnTo>
                        <a:pt x="14053" y="12706"/>
                      </a:lnTo>
                      <a:lnTo>
                        <a:pt x="14514" y="12098"/>
                      </a:lnTo>
                      <a:lnTo>
                        <a:pt x="14919" y="11526"/>
                      </a:lnTo>
                      <a:lnTo>
                        <a:pt x="15288" y="10973"/>
                      </a:lnTo>
                      <a:lnTo>
                        <a:pt x="15602" y="10438"/>
                      </a:lnTo>
                      <a:lnTo>
                        <a:pt x="15731" y="10180"/>
                      </a:lnTo>
                      <a:lnTo>
                        <a:pt x="15842" y="9922"/>
                      </a:lnTo>
                      <a:lnTo>
                        <a:pt x="15934" y="9664"/>
                      </a:lnTo>
                      <a:lnTo>
                        <a:pt x="16026" y="9405"/>
                      </a:lnTo>
                      <a:lnTo>
                        <a:pt x="16100" y="9147"/>
                      </a:lnTo>
                      <a:lnTo>
                        <a:pt x="16137" y="8889"/>
                      </a:lnTo>
                      <a:lnTo>
                        <a:pt x="16173" y="8649"/>
                      </a:lnTo>
                      <a:lnTo>
                        <a:pt x="16192" y="8391"/>
                      </a:lnTo>
                      <a:lnTo>
                        <a:pt x="16192" y="8151"/>
                      </a:lnTo>
                      <a:lnTo>
                        <a:pt x="16192" y="7893"/>
                      </a:lnTo>
                      <a:lnTo>
                        <a:pt x="16155" y="7654"/>
                      </a:lnTo>
                      <a:lnTo>
                        <a:pt x="16100" y="7395"/>
                      </a:lnTo>
                      <a:lnTo>
                        <a:pt x="16026" y="7137"/>
                      </a:lnTo>
                      <a:lnTo>
                        <a:pt x="15934" y="6897"/>
                      </a:lnTo>
                      <a:lnTo>
                        <a:pt x="15823" y="6639"/>
                      </a:lnTo>
                      <a:lnTo>
                        <a:pt x="15694" y="6381"/>
                      </a:lnTo>
                      <a:lnTo>
                        <a:pt x="15381" y="5846"/>
                      </a:lnTo>
                      <a:lnTo>
                        <a:pt x="14975" y="5238"/>
                      </a:lnTo>
                      <a:lnTo>
                        <a:pt x="14495" y="4592"/>
                      </a:lnTo>
                      <a:lnTo>
                        <a:pt x="13961" y="3928"/>
                      </a:lnTo>
                      <a:lnTo>
                        <a:pt x="13370" y="3264"/>
                      </a:lnTo>
                      <a:lnTo>
                        <a:pt x="13038" y="2933"/>
                      </a:lnTo>
                      <a:lnTo>
                        <a:pt x="12725" y="2619"/>
                      </a:lnTo>
                      <a:lnTo>
                        <a:pt x="12393" y="2305"/>
                      </a:lnTo>
                      <a:lnTo>
                        <a:pt x="12043" y="1992"/>
                      </a:lnTo>
                      <a:lnTo>
                        <a:pt x="11711" y="1715"/>
                      </a:lnTo>
                      <a:lnTo>
                        <a:pt x="11360" y="1439"/>
                      </a:lnTo>
                      <a:lnTo>
                        <a:pt x="11010" y="1181"/>
                      </a:lnTo>
                      <a:lnTo>
                        <a:pt x="10641" y="941"/>
                      </a:lnTo>
                      <a:lnTo>
                        <a:pt x="10291" y="720"/>
                      </a:lnTo>
                      <a:lnTo>
                        <a:pt x="9940" y="535"/>
                      </a:lnTo>
                      <a:lnTo>
                        <a:pt x="9590" y="369"/>
                      </a:lnTo>
                      <a:lnTo>
                        <a:pt x="9240" y="222"/>
                      </a:lnTo>
                      <a:lnTo>
                        <a:pt x="8889" y="111"/>
                      </a:lnTo>
                      <a:lnTo>
                        <a:pt x="8539" y="37"/>
                      </a:lnTo>
                      <a:lnTo>
                        <a:pt x="8207" y="0"/>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9"/>
                <p:cNvSpPr/>
                <p:nvPr/>
              </p:nvSpPr>
              <p:spPr>
                <a:xfrm>
                  <a:off x="6487650" y="5232050"/>
                  <a:ext cx="87175" cy="116675"/>
                </a:xfrm>
                <a:custGeom>
                  <a:avLst/>
                  <a:gdLst/>
                  <a:ahLst/>
                  <a:cxnLst/>
                  <a:rect l="l" t="t" r="r" b="b"/>
                  <a:pathLst>
                    <a:path w="3487" h="4667" extrusionOk="0">
                      <a:moveTo>
                        <a:pt x="1" y="1"/>
                      </a:moveTo>
                      <a:lnTo>
                        <a:pt x="19" y="203"/>
                      </a:lnTo>
                      <a:lnTo>
                        <a:pt x="93" y="738"/>
                      </a:lnTo>
                      <a:lnTo>
                        <a:pt x="130" y="1107"/>
                      </a:lnTo>
                      <a:lnTo>
                        <a:pt x="204" y="1494"/>
                      </a:lnTo>
                      <a:lnTo>
                        <a:pt x="296" y="1919"/>
                      </a:lnTo>
                      <a:lnTo>
                        <a:pt x="425" y="2361"/>
                      </a:lnTo>
                      <a:lnTo>
                        <a:pt x="554" y="2804"/>
                      </a:lnTo>
                      <a:lnTo>
                        <a:pt x="720" y="3228"/>
                      </a:lnTo>
                      <a:lnTo>
                        <a:pt x="812" y="3431"/>
                      </a:lnTo>
                      <a:lnTo>
                        <a:pt x="923" y="3615"/>
                      </a:lnTo>
                      <a:lnTo>
                        <a:pt x="1034" y="3800"/>
                      </a:lnTo>
                      <a:lnTo>
                        <a:pt x="1144" y="3966"/>
                      </a:lnTo>
                      <a:lnTo>
                        <a:pt x="1273" y="4131"/>
                      </a:lnTo>
                      <a:lnTo>
                        <a:pt x="1402" y="4261"/>
                      </a:lnTo>
                      <a:lnTo>
                        <a:pt x="1550" y="4390"/>
                      </a:lnTo>
                      <a:lnTo>
                        <a:pt x="1698" y="4482"/>
                      </a:lnTo>
                      <a:lnTo>
                        <a:pt x="1864" y="4574"/>
                      </a:lnTo>
                      <a:lnTo>
                        <a:pt x="2048" y="4629"/>
                      </a:lnTo>
                      <a:lnTo>
                        <a:pt x="2232" y="4648"/>
                      </a:lnTo>
                      <a:lnTo>
                        <a:pt x="2417" y="4666"/>
                      </a:lnTo>
                      <a:lnTo>
                        <a:pt x="2601" y="4648"/>
                      </a:lnTo>
                      <a:lnTo>
                        <a:pt x="2767" y="4611"/>
                      </a:lnTo>
                      <a:lnTo>
                        <a:pt x="2915" y="4537"/>
                      </a:lnTo>
                      <a:lnTo>
                        <a:pt x="3044" y="4463"/>
                      </a:lnTo>
                      <a:lnTo>
                        <a:pt x="3154" y="4371"/>
                      </a:lnTo>
                      <a:lnTo>
                        <a:pt x="3247" y="4261"/>
                      </a:lnTo>
                      <a:lnTo>
                        <a:pt x="3320" y="4131"/>
                      </a:lnTo>
                      <a:lnTo>
                        <a:pt x="3376" y="4002"/>
                      </a:lnTo>
                      <a:lnTo>
                        <a:pt x="3431" y="3855"/>
                      </a:lnTo>
                      <a:lnTo>
                        <a:pt x="3468" y="3689"/>
                      </a:lnTo>
                      <a:lnTo>
                        <a:pt x="3486" y="3523"/>
                      </a:lnTo>
                      <a:lnTo>
                        <a:pt x="3486" y="3357"/>
                      </a:lnTo>
                      <a:lnTo>
                        <a:pt x="3486" y="2988"/>
                      </a:lnTo>
                      <a:lnTo>
                        <a:pt x="3449" y="2619"/>
                      </a:lnTo>
                      <a:lnTo>
                        <a:pt x="3376" y="2250"/>
                      </a:lnTo>
                      <a:lnTo>
                        <a:pt x="3302" y="1882"/>
                      </a:lnTo>
                      <a:lnTo>
                        <a:pt x="3210" y="1550"/>
                      </a:lnTo>
                      <a:lnTo>
                        <a:pt x="3118" y="1255"/>
                      </a:lnTo>
                      <a:lnTo>
                        <a:pt x="2952" y="794"/>
                      </a:lnTo>
                      <a:lnTo>
                        <a:pt x="2896" y="628"/>
                      </a:lnTo>
                      <a:lnTo>
                        <a:pt x="1" y="1"/>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9"/>
                <p:cNvSpPr/>
                <p:nvPr/>
              </p:nvSpPr>
              <p:spPr>
                <a:xfrm>
                  <a:off x="6459075" y="5249100"/>
                  <a:ext cx="115275" cy="25"/>
                </a:xfrm>
                <a:custGeom>
                  <a:avLst/>
                  <a:gdLst/>
                  <a:ahLst/>
                  <a:cxnLst/>
                  <a:rect l="l" t="t" r="r" b="b"/>
                  <a:pathLst>
                    <a:path w="4611" h="1" fill="none" extrusionOk="0">
                      <a:moveTo>
                        <a:pt x="1" y="1"/>
                      </a:moveTo>
                      <a:lnTo>
                        <a:pt x="4611" y="1"/>
                      </a:lnTo>
                    </a:path>
                  </a:pathLst>
                </a:custGeom>
                <a:noFill/>
                <a:ln w="39650" cap="rnd" cmpd="sng">
                  <a:solidFill>
                    <a:srgbClr val="0026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9"/>
                <p:cNvSpPr/>
                <p:nvPr/>
              </p:nvSpPr>
              <p:spPr>
                <a:xfrm>
                  <a:off x="6776725" y="5223750"/>
                  <a:ext cx="96375" cy="20325"/>
                </a:xfrm>
                <a:custGeom>
                  <a:avLst/>
                  <a:gdLst/>
                  <a:ahLst/>
                  <a:cxnLst/>
                  <a:rect l="l" t="t" r="r" b="b"/>
                  <a:pathLst>
                    <a:path w="3855" h="813" fill="none" extrusionOk="0">
                      <a:moveTo>
                        <a:pt x="1" y="812"/>
                      </a:moveTo>
                      <a:lnTo>
                        <a:pt x="3855" y="1"/>
                      </a:lnTo>
                    </a:path>
                  </a:pathLst>
                </a:custGeom>
                <a:noFill/>
                <a:ln w="39650" cap="rnd" cmpd="sng">
                  <a:solidFill>
                    <a:srgbClr val="0026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9"/>
                <p:cNvSpPr/>
                <p:nvPr/>
              </p:nvSpPr>
              <p:spPr>
                <a:xfrm>
                  <a:off x="6397300" y="5293825"/>
                  <a:ext cx="201025" cy="54900"/>
                </a:xfrm>
                <a:custGeom>
                  <a:avLst/>
                  <a:gdLst/>
                  <a:ahLst/>
                  <a:cxnLst/>
                  <a:rect l="l" t="t" r="r" b="b"/>
                  <a:pathLst>
                    <a:path w="8041" h="2196" extrusionOk="0">
                      <a:moveTo>
                        <a:pt x="4021" y="1"/>
                      </a:moveTo>
                      <a:lnTo>
                        <a:pt x="3873" y="19"/>
                      </a:lnTo>
                      <a:lnTo>
                        <a:pt x="351" y="1144"/>
                      </a:lnTo>
                      <a:lnTo>
                        <a:pt x="277" y="1163"/>
                      </a:lnTo>
                      <a:lnTo>
                        <a:pt x="222" y="1218"/>
                      </a:lnTo>
                      <a:lnTo>
                        <a:pt x="166" y="1255"/>
                      </a:lnTo>
                      <a:lnTo>
                        <a:pt x="111" y="1310"/>
                      </a:lnTo>
                      <a:lnTo>
                        <a:pt x="74" y="1384"/>
                      </a:lnTo>
                      <a:lnTo>
                        <a:pt x="37" y="1458"/>
                      </a:lnTo>
                      <a:lnTo>
                        <a:pt x="0" y="1605"/>
                      </a:lnTo>
                      <a:lnTo>
                        <a:pt x="0" y="1753"/>
                      </a:lnTo>
                      <a:lnTo>
                        <a:pt x="37" y="1882"/>
                      </a:lnTo>
                      <a:lnTo>
                        <a:pt x="111" y="2011"/>
                      </a:lnTo>
                      <a:lnTo>
                        <a:pt x="222" y="2103"/>
                      </a:lnTo>
                      <a:lnTo>
                        <a:pt x="277" y="2140"/>
                      </a:lnTo>
                      <a:lnTo>
                        <a:pt x="351" y="2177"/>
                      </a:lnTo>
                      <a:lnTo>
                        <a:pt x="425" y="2195"/>
                      </a:lnTo>
                      <a:lnTo>
                        <a:pt x="7543" y="2195"/>
                      </a:lnTo>
                      <a:lnTo>
                        <a:pt x="7635" y="2177"/>
                      </a:lnTo>
                      <a:lnTo>
                        <a:pt x="7727" y="2158"/>
                      </a:lnTo>
                      <a:lnTo>
                        <a:pt x="7820" y="2103"/>
                      </a:lnTo>
                      <a:lnTo>
                        <a:pt x="7893" y="2029"/>
                      </a:lnTo>
                      <a:lnTo>
                        <a:pt x="7949" y="1956"/>
                      </a:lnTo>
                      <a:lnTo>
                        <a:pt x="8004" y="1863"/>
                      </a:lnTo>
                      <a:lnTo>
                        <a:pt x="8022" y="1771"/>
                      </a:lnTo>
                      <a:lnTo>
                        <a:pt x="8041" y="1660"/>
                      </a:lnTo>
                      <a:lnTo>
                        <a:pt x="8041" y="536"/>
                      </a:lnTo>
                      <a:lnTo>
                        <a:pt x="8022" y="425"/>
                      </a:lnTo>
                      <a:lnTo>
                        <a:pt x="8004" y="333"/>
                      </a:lnTo>
                      <a:lnTo>
                        <a:pt x="7949" y="240"/>
                      </a:lnTo>
                      <a:lnTo>
                        <a:pt x="7893" y="167"/>
                      </a:lnTo>
                      <a:lnTo>
                        <a:pt x="7820" y="93"/>
                      </a:lnTo>
                      <a:lnTo>
                        <a:pt x="7727" y="38"/>
                      </a:lnTo>
                      <a:lnTo>
                        <a:pt x="7635" y="19"/>
                      </a:lnTo>
                      <a:lnTo>
                        <a:pt x="7543" y="1"/>
                      </a:lnTo>
                      <a:close/>
                    </a:path>
                  </a:pathLst>
                </a:custGeom>
                <a:solidFill>
                  <a:srgbClr val="002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9"/>
                <p:cNvSpPr/>
                <p:nvPr/>
              </p:nvSpPr>
              <p:spPr>
                <a:xfrm>
                  <a:off x="6755525" y="5283700"/>
                  <a:ext cx="158150" cy="54425"/>
                </a:xfrm>
                <a:custGeom>
                  <a:avLst/>
                  <a:gdLst/>
                  <a:ahLst/>
                  <a:cxnLst/>
                  <a:rect l="l" t="t" r="r" b="b"/>
                  <a:pathLst>
                    <a:path w="6326" h="2177" extrusionOk="0">
                      <a:moveTo>
                        <a:pt x="2324" y="0"/>
                      </a:moveTo>
                      <a:lnTo>
                        <a:pt x="2176" y="18"/>
                      </a:lnTo>
                      <a:lnTo>
                        <a:pt x="351" y="1125"/>
                      </a:lnTo>
                      <a:lnTo>
                        <a:pt x="277" y="1162"/>
                      </a:lnTo>
                      <a:lnTo>
                        <a:pt x="222" y="1199"/>
                      </a:lnTo>
                      <a:lnTo>
                        <a:pt x="166" y="1254"/>
                      </a:lnTo>
                      <a:lnTo>
                        <a:pt x="111" y="1309"/>
                      </a:lnTo>
                      <a:lnTo>
                        <a:pt x="74" y="1383"/>
                      </a:lnTo>
                      <a:lnTo>
                        <a:pt x="37" y="1438"/>
                      </a:lnTo>
                      <a:lnTo>
                        <a:pt x="0" y="1586"/>
                      </a:lnTo>
                      <a:lnTo>
                        <a:pt x="0" y="1734"/>
                      </a:lnTo>
                      <a:lnTo>
                        <a:pt x="37" y="1881"/>
                      </a:lnTo>
                      <a:lnTo>
                        <a:pt x="111" y="1992"/>
                      </a:lnTo>
                      <a:lnTo>
                        <a:pt x="222" y="2102"/>
                      </a:lnTo>
                      <a:lnTo>
                        <a:pt x="277" y="2139"/>
                      </a:lnTo>
                      <a:lnTo>
                        <a:pt x="351" y="2158"/>
                      </a:lnTo>
                      <a:lnTo>
                        <a:pt x="425" y="2176"/>
                      </a:lnTo>
                      <a:lnTo>
                        <a:pt x="5939" y="2176"/>
                      </a:lnTo>
                      <a:lnTo>
                        <a:pt x="6031" y="2139"/>
                      </a:lnTo>
                      <a:lnTo>
                        <a:pt x="6123" y="2084"/>
                      </a:lnTo>
                      <a:lnTo>
                        <a:pt x="6197" y="2029"/>
                      </a:lnTo>
                      <a:lnTo>
                        <a:pt x="6252" y="1955"/>
                      </a:lnTo>
                      <a:lnTo>
                        <a:pt x="6289" y="1863"/>
                      </a:lnTo>
                      <a:lnTo>
                        <a:pt x="6326" y="1752"/>
                      </a:lnTo>
                      <a:lnTo>
                        <a:pt x="6326" y="1641"/>
                      </a:lnTo>
                      <a:lnTo>
                        <a:pt x="5957" y="535"/>
                      </a:lnTo>
                      <a:lnTo>
                        <a:pt x="5957" y="424"/>
                      </a:lnTo>
                      <a:lnTo>
                        <a:pt x="5920" y="314"/>
                      </a:lnTo>
                      <a:lnTo>
                        <a:pt x="5883" y="221"/>
                      </a:lnTo>
                      <a:lnTo>
                        <a:pt x="5828" y="148"/>
                      </a:lnTo>
                      <a:lnTo>
                        <a:pt x="5754" y="92"/>
                      </a:lnTo>
                      <a:lnTo>
                        <a:pt x="5662" y="37"/>
                      </a:lnTo>
                      <a:lnTo>
                        <a:pt x="5570" y="0"/>
                      </a:lnTo>
                      <a:close/>
                    </a:path>
                  </a:pathLst>
                </a:custGeom>
                <a:solidFill>
                  <a:srgbClr val="002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9"/>
                <p:cNvSpPr/>
                <p:nvPr/>
              </p:nvSpPr>
              <p:spPr>
                <a:xfrm>
                  <a:off x="5698375" y="2154175"/>
                  <a:ext cx="355475" cy="532525"/>
                </a:xfrm>
                <a:custGeom>
                  <a:avLst/>
                  <a:gdLst/>
                  <a:ahLst/>
                  <a:cxnLst/>
                  <a:rect l="l" t="t" r="r" b="b"/>
                  <a:pathLst>
                    <a:path w="14219" h="21301" extrusionOk="0">
                      <a:moveTo>
                        <a:pt x="4113" y="1"/>
                      </a:moveTo>
                      <a:lnTo>
                        <a:pt x="3928" y="37"/>
                      </a:lnTo>
                      <a:lnTo>
                        <a:pt x="3486" y="167"/>
                      </a:lnTo>
                      <a:lnTo>
                        <a:pt x="2822" y="369"/>
                      </a:lnTo>
                      <a:lnTo>
                        <a:pt x="2453" y="517"/>
                      </a:lnTo>
                      <a:lnTo>
                        <a:pt x="2084" y="664"/>
                      </a:lnTo>
                      <a:lnTo>
                        <a:pt x="1697" y="849"/>
                      </a:lnTo>
                      <a:lnTo>
                        <a:pt x="1328" y="1033"/>
                      </a:lnTo>
                      <a:lnTo>
                        <a:pt x="996" y="1255"/>
                      </a:lnTo>
                      <a:lnTo>
                        <a:pt x="683" y="1476"/>
                      </a:lnTo>
                      <a:lnTo>
                        <a:pt x="535" y="1605"/>
                      </a:lnTo>
                      <a:lnTo>
                        <a:pt x="406" y="1734"/>
                      </a:lnTo>
                      <a:lnTo>
                        <a:pt x="295" y="1863"/>
                      </a:lnTo>
                      <a:lnTo>
                        <a:pt x="203" y="2011"/>
                      </a:lnTo>
                      <a:lnTo>
                        <a:pt x="129" y="2140"/>
                      </a:lnTo>
                      <a:lnTo>
                        <a:pt x="74" y="2287"/>
                      </a:lnTo>
                      <a:lnTo>
                        <a:pt x="19" y="2435"/>
                      </a:lnTo>
                      <a:lnTo>
                        <a:pt x="0" y="2601"/>
                      </a:lnTo>
                      <a:lnTo>
                        <a:pt x="19" y="2841"/>
                      </a:lnTo>
                      <a:lnTo>
                        <a:pt x="56" y="3191"/>
                      </a:lnTo>
                      <a:lnTo>
                        <a:pt x="129" y="3634"/>
                      </a:lnTo>
                      <a:lnTo>
                        <a:pt x="240" y="4168"/>
                      </a:lnTo>
                      <a:lnTo>
                        <a:pt x="369" y="4758"/>
                      </a:lnTo>
                      <a:lnTo>
                        <a:pt x="554" y="5441"/>
                      </a:lnTo>
                      <a:lnTo>
                        <a:pt x="756" y="6160"/>
                      </a:lnTo>
                      <a:lnTo>
                        <a:pt x="1015" y="6935"/>
                      </a:lnTo>
                      <a:lnTo>
                        <a:pt x="1310" y="7746"/>
                      </a:lnTo>
                      <a:lnTo>
                        <a:pt x="1623" y="8594"/>
                      </a:lnTo>
                      <a:lnTo>
                        <a:pt x="1992" y="9479"/>
                      </a:lnTo>
                      <a:lnTo>
                        <a:pt x="2398" y="10365"/>
                      </a:lnTo>
                      <a:lnTo>
                        <a:pt x="2840" y="11250"/>
                      </a:lnTo>
                      <a:lnTo>
                        <a:pt x="3338" y="12154"/>
                      </a:lnTo>
                      <a:lnTo>
                        <a:pt x="3596" y="12596"/>
                      </a:lnTo>
                      <a:lnTo>
                        <a:pt x="3873" y="13039"/>
                      </a:lnTo>
                      <a:lnTo>
                        <a:pt x="4150" y="13463"/>
                      </a:lnTo>
                      <a:lnTo>
                        <a:pt x="4445" y="13905"/>
                      </a:lnTo>
                      <a:lnTo>
                        <a:pt x="4703" y="14237"/>
                      </a:lnTo>
                      <a:lnTo>
                        <a:pt x="4961" y="14569"/>
                      </a:lnTo>
                      <a:lnTo>
                        <a:pt x="5275" y="14920"/>
                      </a:lnTo>
                      <a:lnTo>
                        <a:pt x="5588" y="15252"/>
                      </a:lnTo>
                      <a:lnTo>
                        <a:pt x="5920" y="15584"/>
                      </a:lnTo>
                      <a:lnTo>
                        <a:pt x="6270" y="15916"/>
                      </a:lnTo>
                      <a:lnTo>
                        <a:pt x="6639" y="16248"/>
                      </a:lnTo>
                      <a:lnTo>
                        <a:pt x="7008" y="16579"/>
                      </a:lnTo>
                      <a:lnTo>
                        <a:pt x="7801" y="17206"/>
                      </a:lnTo>
                      <a:lnTo>
                        <a:pt x="8594" y="17833"/>
                      </a:lnTo>
                      <a:lnTo>
                        <a:pt x="9405" y="18405"/>
                      </a:lnTo>
                      <a:lnTo>
                        <a:pt x="10198" y="18958"/>
                      </a:lnTo>
                      <a:lnTo>
                        <a:pt x="10973" y="19456"/>
                      </a:lnTo>
                      <a:lnTo>
                        <a:pt x="11692" y="19917"/>
                      </a:lnTo>
                      <a:lnTo>
                        <a:pt x="12909" y="20655"/>
                      </a:lnTo>
                      <a:lnTo>
                        <a:pt x="13758" y="21134"/>
                      </a:lnTo>
                      <a:lnTo>
                        <a:pt x="14053" y="21300"/>
                      </a:lnTo>
                      <a:lnTo>
                        <a:pt x="14071" y="21264"/>
                      </a:lnTo>
                      <a:lnTo>
                        <a:pt x="14126" y="21171"/>
                      </a:lnTo>
                      <a:lnTo>
                        <a:pt x="14163" y="20987"/>
                      </a:lnTo>
                      <a:lnTo>
                        <a:pt x="14200" y="20710"/>
                      </a:lnTo>
                      <a:lnTo>
                        <a:pt x="14219" y="20323"/>
                      </a:lnTo>
                      <a:lnTo>
                        <a:pt x="14219" y="20083"/>
                      </a:lnTo>
                      <a:lnTo>
                        <a:pt x="14200" y="19825"/>
                      </a:lnTo>
                      <a:lnTo>
                        <a:pt x="14145" y="19512"/>
                      </a:lnTo>
                      <a:lnTo>
                        <a:pt x="14108" y="19180"/>
                      </a:lnTo>
                      <a:lnTo>
                        <a:pt x="14034" y="18811"/>
                      </a:lnTo>
                      <a:lnTo>
                        <a:pt x="13924" y="18405"/>
                      </a:lnTo>
                      <a:lnTo>
                        <a:pt x="13813" y="17963"/>
                      </a:lnTo>
                      <a:lnTo>
                        <a:pt x="13665" y="17465"/>
                      </a:lnTo>
                      <a:lnTo>
                        <a:pt x="13499" y="16930"/>
                      </a:lnTo>
                      <a:lnTo>
                        <a:pt x="13297" y="16358"/>
                      </a:lnTo>
                      <a:lnTo>
                        <a:pt x="13057" y="15750"/>
                      </a:lnTo>
                      <a:lnTo>
                        <a:pt x="12780" y="15067"/>
                      </a:lnTo>
                      <a:lnTo>
                        <a:pt x="12485" y="14366"/>
                      </a:lnTo>
                      <a:lnTo>
                        <a:pt x="12135" y="13592"/>
                      </a:lnTo>
                      <a:lnTo>
                        <a:pt x="11747" y="12781"/>
                      </a:lnTo>
                      <a:lnTo>
                        <a:pt x="11323" y="11914"/>
                      </a:lnTo>
                      <a:lnTo>
                        <a:pt x="10844" y="10992"/>
                      </a:lnTo>
                      <a:lnTo>
                        <a:pt x="10327" y="10014"/>
                      </a:lnTo>
                      <a:lnTo>
                        <a:pt x="9756" y="8963"/>
                      </a:lnTo>
                      <a:lnTo>
                        <a:pt x="9147" y="7875"/>
                      </a:lnTo>
                      <a:lnTo>
                        <a:pt x="8465" y="6713"/>
                      </a:lnTo>
                      <a:lnTo>
                        <a:pt x="7746" y="5496"/>
                      </a:lnTo>
                      <a:lnTo>
                        <a:pt x="6621" y="3689"/>
                      </a:lnTo>
                      <a:lnTo>
                        <a:pt x="5772" y="2324"/>
                      </a:lnTo>
                      <a:lnTo>
                        <a:pt x="5127" y="1347"/>
                      </a:lnTo>
                      <a:lnTo>
                        <a:pt x="4684" y="683"/>
                      </a:lnTo>
                      <a:lnTo>
                        <a:pt x="4371" y="296"/>
                      </a:lnTo>
                      <a:lnTo>
                        <a:pt x="4205" y="93"/>
                      </a:lnTo>
                      <a:lnTo>
                        <a:pt x="4131" y="19"/>
                      </a:lnTo>
                      <a:lnTo>
                        <a:pt x="4113" y="1"/>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9"/>
                <p:cNvSpPr/>
                <p:nvPr/>
              </p:nvSpPr>
              <p:spPr>
                <a:xfrm>
                  <a:off x="5622300" y="1738775"/>
                  <a:ext cx="198275" cy="517775"/>
                </a:xfrm>
                <a:custGeom>
                  <a:avLst/>
                  <a:gdLst/>
                  <a:ahLst/>
                  <a:cxnLst/>
                  <a:rect l="l" t="t" r="r" b="b"/>
                  <a:pathLst>
                    <a:path w="7931" h="20711" extrusionOk="0">
                      <a:moveTo>
                        <a:pt x="775" y="1"/>
                      </a:moveTo>
                      <a:lnTo>
                        <a:pt x="720" y="19"/>
                      </a:lnTo>
                      <a:lnTo>
                        <a:pt x="664" y="75"/>
                      </a:lnTo>
                      <a:lnTo>
                        <a:pt x="591" y="130"/>
                      </a:lnTo>
                      <a:lnTo>
                        <a:pt x="535" y="204"/>
                      </a:lnTo>
                      <a:lnTo>
                        <a:pt x="388" y="443"/>
                      </a:lnTo>
                      <a:lnTo>
                        <a:pt x="240" y="794"/>
                      </a:lnTo>
                      <a:lnTo>
                        <a:pt x="74" y="1255"/>
                      </a:lnTo>
                      <a:lnTo>
                        <a:pt x="19" y="2583"/>
                      </a:lnTo>
                      <a:lnTo>
                        <a:pt x="1" y="3837"/>
                      </a:lnTo>
                      <a:lnTo>
                        <a:pt x="1" y="5054"/>
                      </a:lnTo>
                      <a:lnTo>
                        <a:pt x="37" y="6197"/>
                      </a:lnTo>
                      <a:lnTo>
                        <a:pt x="74" y="7304"/>
                      </a:lnTo>
                      <a:lnTo>
                        <a:pt x="148" y="8373"/>
                      </a:lnTo>
                      <a:lnTo>
                        <a:pt x="240" y="9369"/>
                      </a:lnTo>
                      <a:lnTo>
                        <a:pt x="351" y="10328"/>
                      </a:lnTo>
                      <a:lnTo>
                        <a:pt x="480" y="11250"/>
                      </a:lnTo>
                      <a:lnTo>
                        <a:pt x="609" y="12117"/>
                      </a:lnTo>
                      <a:lnTo>
                        <a:pt x="757" y="12928"/>
                      </a:lnTo>
                      <a:lnTo>
                        <a:pt x="923" y="13703"/>
                      </a:lnTo>
                      <a:lnTo>
                        <a:pt x="1089" y="14441"/>
                      </a:lnTo>
                      <a:lnTo>
                        <a:pt x="1273" y="15123"/>
                      </a:lnTo>
                      <a:lnTo>
                        <a:pt x="1457" y="15750"/>
                      </a:lnTo>
                      <a:lnTo>
                        <a:pt x="1642" y="16358"/>
                      </a:lnTo>
                      <a:lnTo>
                        <a:pt x="1826" y="16912"/>
                      </a:lnTo>
                      <a:lnTo>
                        <a:pt x="2011" y="17428"/>
                      </a:lnTo>
                      <a:lnTo>
                        <a:pt x="2213" y="17907"/>
                      </a:lnTo>
                      <a:lnTo>
                        <a:pt x="2398" y="18332"/>
                      </a:lnTo>
                      <a:lnTo>
                        <a:pt x="2748" y="19088"/>
                      </a:lnTo>
                      <a:lnTo>
                        <a:pt x="3062" y="19696"/>
                      </a:lnTo>
                      <a:lnTo>
                        <a:pt x="3338" y="20157"/>
                      </a:lnTo>
                      <a:lnTo>
                        <a:pt x="3541" y="20471"/>
                      </a:lnTo>
                      <a:lnTo>
                        <a:pt x="3726" y="20711"/>
                      </a:lnTo>
                      <a:lnTo>
                        <a:pt x="3892" y="20674"/>
                      </a:lnTo>
                      <a:lnTo>
                        <a:pt x="4353" y="20563"/>
                      </a:lnTo>
                      <a:lnTo>
                        <a:pt x="4648" y="20471"/>
                      </a:lnTo>
                      <a:lnTo>
                        <a:pt x="4998" y="20360"/>
                      </a:lnTo>
                      <a:lnTo>
                        <a:pt x="5349" y="20231"/>
                      </a:lnTo>
                      <a:lnTo>
                        <a:pt x="5736" y="20065"/>
                      </a:lnTo>
                      <a:lnTo>
                        <a:pt x="6105" y="19881"/>
                      </a:lnTo>
                      <a:lnTo>
                        <a:pt x="6492" y="19678"/>
                      </a:lnTo>
                      <a:lnTo>
                        <a:pt x="6842" y="19438"/>
                      </a:lnTo>
                      <a:lnTo>
                        <a:pt x="7008" y="19309"/>
                      </a:lnTo>
                      <a:lnTo>
                        <a:pt x="7156" y="19162"/>
                      </a:lnTo>
                      <a:lnTo>
                        <a:pt x="7303" y="19032"/>
                      </a:lnTo>
                      <a:lnTo>
                        <a:pt x="7451" y="18866"/>
                      </a:lnTo>
                      <a:lnTo>
                        <a:pt x="7561" y="18719"/>
                      </a:lnTo>
                      <a:lnTo>
                        <a:pt x="7672" y="18553"/>
                      </a:lnTo>
                      <a:lnTo>
                        <a:pt x="7764" y="18369"/>
                      </a:lnTo>
                      <a:lnTo>
                        <a:pt x="7838" y="18184"/>
                      </a:lnTo>
                      <a:lnTo>
                        <a:pt x="7893" y="18000"/>
                      </a:lnTo>
                      <a:lnTo>
                        <a:pt x="7930" y="17797"/>
                      </a:lnTo>
                      <a:lnTo>
                        <a:pt x="7930" y="17557"/>
                      </a:lnTo>
                      <a:lnTo>
                        <a:pt x="7893" y="17262"/>
                      </a:lnTo>
                      <a:lnTo>
                        <a:pt x="7820" y="16893"/>
                      </a:lnTo>
                      <a:lnTo>
                        <a:pt x="7727" y="16469"/>
                      </a:lnTo>
                      <a:lnTo>
                        <a:pt x="7580" y="15990"/>
                      </a:lnTo>
                      <a:lnTo>
                        <a:pt x="7414" y="15473"/>
                      </a:lnTo>
                      <a:lnTo>
                        <a:pt x="7008" y="14311"/>
                      </a:lnTo>
                      <a:lnTo>
                        <a:pt x="6510" y="13021"/>
                      </a:lnTo>
                      <a:lnTo>
                        <a:pt x="5957" y="11619"/>
                      </a:lnTo>
                      <a:lnTo>
                        <a:pt x="5349" y="10181"/>
                      </a:lnTo>
                      <a:lnTo>
                        <a:pt x="4721" y="8724"/>
                      </a:lnTo>
                      <a:lnTo>
                        <a:pt x="4094" y="7285"/>
                      </a:lnTo>
                      <a:lnTo>
                        <a:pt x="3467" y="5921"/>
                      </a:lnTo>
                      <a:lnTo>
                        <a:pt x="2379" y="3542"/>
                      </a:lnTo>
                      <a:lnTo>
                        <a:pt x="1310" y="1255"/>
                      </a:lnTo>
                      <a:lnTo>
                        <a:pt x="1291" y="1144"/>
                      </a:lnTo>
                      <a:lnTo>
                        <a:pt x="1236" y="868"/>
                      </a:lnTo>
                      <a:lnTo>
                        <a:pt x="1162" y="517"/>
                      </a:lnTo>
                      <a:lnTo>
                        <a:pt x="1107" y="351"/>
                      </a:lnTo>
                      <a:lnTo>
                        <a:pt x="1033" y="204"/>
                      </a:lnTo>
                      <a:lnTo>
                        <a:pt x="959" y="93"/>
                      </a:lnTo>
                      <a:lnTo>
                        <a:pt x="923" y="38"/>
                      </a:lnTo>
                      <a:lnTo>
                        <a:pt x="867" y="19"/>
                      </a:lnTo>
                      <a:lnTo>
                        <a:pt x="830" y="1"/>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9"/>
                <p:cNvSpPr/>
                <p:nvPr/>
              </p:nvSpPr>
              <p:spPr>
                <a:xfrm>
                  <a:off x="5611700" y="1620300"/>
                  <a:ext cx="49825" cy="195050"/>
                </a:xfrm>
                <a:custGeom>
                  <a:avLst/>
                  <a:gdLst/>
                  <a:ahLst/>
                  <a:cxnLst/>
                  <a:rect l="l" t="t" r="r" b="b"/>
                  <a:pathLst>
                    <a:path w="1993" h="7802" extrusionOk="0">
                      <a:moveTo>
                        <a:pt x="314" y="0"/>
                      </a:moveTo>
                      <a:lnTo>
                        <a:pt x="56" y="19"/>
                      </a:lnTo>
                      <a:lnTo>
                        <a:pt x="56" y="480"/>
                      </a:lnTo>
                      <a:lnTo>
                        <a:pt x="74" y="1642"/>
                      </a:lnTo>
                      <a:lnTo>
                        <a:pt x="56" y="3209"/>
                      </a:lnTo>
                      <a:lnTo>
                        <a:pt x="37" y="4039"/>
                      </a:lnTo>
                      <a:lnTo>
                        <a:pt x="0" y="4887"/>
                      </a:lnTo>
                      <a:lnTo>
                        <a:pt x="0" y="5090"/>
                      </a:lnTo>
                      <a:lnTo>
                        <a:pt x="19" y="5330"/>
                      </a:lnTo>
                      <a:lnTo>
                        <a:pt x="56" y="5570"/>
                      </a:lnTo>
                      <a:lnTo>
                        <a:pt x="111" y="5809"/>
                      </a:lnTo>
                      <a:lnTo>
                        <a:pt x="259" y="6289"/>
                      </a:lnTo>
                      <a:lnTo>
                        <a:pt x="443" y="6750"/>
                      </a:lnTo>
                      <a:lnTo>
                        <a:pt x="627" y="7174"/>
                      </a:lnTo>
                      <a:lnTo>
                        <a:pt x="775" y="7506"/>
                      </a:lnTo>
                      <a:lnTo>
                        <a:pt x="941" y="7801"/>
                      </a:lnTo>
                      <a:lnTo>
                        <a:pt x="1715" y="5459"/>
                      </a:lnTo>
                      <a:lnTo>
                        <a:pt x="1771" y="5219"/>
                      </a:lnTo>
                      <a:lnTo>
                        <a:pt x="1881" y="4555"/>
                      </a:lnTo>
                      <a:lnTo>
                        <a:pt x="1937" y="4113"/>
                      </a:lnTo>
                      <a:lnTo>
                        <a:pt x="1974" y="3615"/>
                      </a:lnTo>
                      <a:lnTo>
                        <a:pt x="1992" y="3099"/>
                      </a:lnTo>
                      <a:lnTo>
                        <a:pt x="1992" y="2564"/>
                      </a:lnTo>
                      <a:lnTo>
                        <a:pt x="1955" y="2029"/>
                      </a:lnTo>
                      <a:lnTo>
                        <a:pt x="1918" y="1789"/>
                      </a:lnTo>
                      <a:lnTo>
                        <a:pt x="1881" y="1531"/>
                      </a:lnTo>
                      <a:lnTo>
                        <a:pt x="1826" y="1291"/>
                      </a:lnTo>
                      <a:lnTo>
                        <a:pt x="1752" y="1070"/>
                      </a:lnTo>
                      <a:lnTo>
                        <a:pt x="1660" y="867"/>
                      </a:lnTo>
                      <a:lnTo>
                        <a:pt x="1549" y="664"/>
                      </a:lnTo>
                      <a:lnTo>
                        <a:pt x="1439" y="498"/>
                      </a:lnTo>
                      <a:lnTo>
                        <a:pt x="1291" y="351"/>
                      </a:lnTo>
                      <a:lnTo>
                        <a:pt x="1144" y="222"/>
                      </a:lnTo>
                      <a:lnTo>
                        <a:pt x="959" y="130"/>
                      </a:lnTo>
                      <a:lnTo>
                        <a:pt x="775" y="56"/>
                      </a:lnTo>
                      <a:lnTo>
                        <a:pt x="554" y="0"/>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9"/>
                <p:cNvSpPr/>
                <p:nvPr/>
              </p:nvSpPr>
              <p:spPr>
                <a:xfrm>
                  <a:off x="5574350" y="1784425"/>
                  <a:ext cx="583700" cy="1066875"/>
                </a:xfrm>
                <a:custGeom>
                  <a:avLst/>
                  <a:gdLst/>
                  <a:ahLst/>
                  <a:cxnLst/>
                  <a:rect l="l" t="t" r="r" b="b"/>
                  <a:pathLst>
                    <a:path w="23348" h="42675" extrusionOk="0">
                      <a:moveTo>
                        <a:pt x="4021" y="1"/>
                      </a:moveTo>
                      <a:lnTo>
                        <a:pt x="3744" y="37"/>
                      </a:lnTo>
                      <a:lnTo>
                        <a:pt x="3449" y="74"/>
                      </a:lnTo>
                      <a:lnTo>
                        <a:pt x="3154" y="130"/>
                      </a:lnTo>
                      <a:lnTo>
                        <a:pt x="2859" y="222"/>
                      </a:lnTo>
                      <a:lnTo>
                        <a:pt x="2564" y="314"/>
                      </a:lnTo>
                      <a:lnTo>
                        <a:pt x="2269" y="425"/>
                      </a:lnTo>
                      <a:lnTo>
                        <a:pt x="1974" y="554"/>
                      </a:lnTo>
                      <a:lnTo>
                        <a:pt x="1697" y="701"/>
                      </a:lnTo>
                      <a:lnTo>
                        <a:pt x="1421" y="849"/>
                      </a:lnTo>
                      <a:lnTo>
                        <a:pt x="1181" y="1015"/>
                      </a:lnTo>
                      <a:lnTo>
                        <a:pt x="941" y="1181"/>
                      </a:lnTo>
                      <a:lnTo>
                        <a:pt x="720" y="1347"/>
                      </a:lnTo>
                      <a:lnTo>
                        <a:pt x="517" y="1531"/>
                      </a:lnTo>
                      <a:lnTo>
                        <a:pt x="351" y="1716"/>
                      </a:lnTo>
                      <a:lnTo>
                        <a:pt x="222" y="1882"/>
                      </a:lnTo>
                      <a:lnTo>
                        <a:pt x="111" y="2066"/>
                      </a:lnTo>
                      <a:lnTo>
                        <a:pt x="37" y="2232"/>
                      </a:lnTo>
                      <a:lnTo>
                        <a:pt x="1" y="2398"/>
                      </a:lnTo>
                      <a:lnTo>
                        <a:pt x="19" y="2564"/>
                      </a:lnTo>
                      <a:lnTo>
                        <a:pt x="37" y="2638"/>
                      </a:lnTo>
                      <a:lnTo>
                        <a:pt x="74" y="2711"/>
                      </a:lnTo>
                      <a:lnTo>
                        <a:pt x="111" y="2785"/>
                      </a:lnTo>
                      <a:lnTo>
                        <a:pt x="167" y="2859"/>
                      </a:lnTo>
                      <a:lnTo>
                        <a:pt x="314" y="2988"/>
                      </a:lnTo>
                      <a:lnTo>
                        <a:pt x="369" y="3025"/>
                      </a:lnTo>
                      <a:lnTo>
                        <a:pt x="406" y="3099"/>
                      </a:lnTo>
                      <a:lnTo>
                        <a:pt x="499" y="3302"/>
                      </a:lnTo>
                      <a:lnTo>
                        <a:pt x="572" y="3597"/>
                      </a:lnTo>
                      <a:lnTo>
                        <a:pt x="664" y="3984"/>
                      </a:lnTo>
                      <a:lnTo>
                        <a:pt x="867" y="4980"/>
                      </a:lnTo>
                      <a:lnTo>
                        <a:pt x="1089" y="6271"/>
                      </a:lnTo>
                      <a:lnTo>
                        <a:pt x="1605" y="9516"/>
                      </a:lnTo>
                      <a:lnTo>
                        <a:pt x="1919" y="11397"/>
                      </a:lnTo>
                      <a:lnTo>
                        <a:pt x="2250" y="13389"/>
                      </a:lnTo>
                      <a:lnTo>
                        <a:pt x="2619" y="15454"/>
                      </a:lnTo>
                      <a:lnTo>
                        <a:pt x="3043" y="17557"/>
                      </a:lnTo>
                      <a:lnTo>
                        <a:pt x="3283" y="18608"/>
                      </a:lnTo>
                      <a:lnTo>
                        <a:pt x="3523" y="19659"/>
                      </a:lnTo>
                      <a:lnTo>
                        <a:pt x="3763" y="20673"/>
                      </a:lnTo>
                      <a:lnTo>
                        <a:pt x="4039" y="21688"/>
                      </a:lnTo>
                      <a:lnTo>
                        <a:pt x="4316" y="22684"/>
                      </a:lnTo>
                      <a:lnTo>
                        <a:pt x="4611" y="23642"/>
                      </a:lnTo>
                      <a:lnTo>
                        <a:pt x="4924" y="24565"/>
                      </a:lnTo>
                      <a:lnTo>
                        <a:pt x="5238" y="25450"/>
                      </a:lnTo>
                      <a:lnTo>
                        <a:pt x="5588" y="26298"/>
                      </a:lnTo>
                      <a:lnTo>
                        <a:pt x="5939" y="27091"/>
                      </a:lnTo>
                      <a:lnTo>
                        <a:pt x="6308" y="27829"/>
                      </a:lnTo>
                      <a:lnTo>
                        <a:pt x="6492" y="28161"/>
                      </a:lnTo>
                      <a:lnTo>
                        <a:pt x="6695" y="28493"/>
                      </a:lnTo>
                      <a:lnTo>
                        <a:pt x="7598" y="29949"/>
                      </a:lnTo>
                      <a:lnTo>
                        <a:pt x="8521" y="31351"/>
                      </a:lnTo>
                      <a:lnTo>
                        <a:pt x="9424" y="32697"/>
                      </a:lnTo>
                      <a:lnTo>
                        <a:pt x="10328" y="34007"/>
                      </a:lnTo>
                      <a:lnTo>
                        <a:pt x="11195" y="35242"/>
                      </a:lnTo>
                      <a:lnTo>
                        <a:pt x="12061" y="36404"/>
                      </a:lnTo>
                      <a:lnTo>
                        <a:pt x="12873" y="37492"/>
                      </a:lnTo>
                      <a:lnTo>
                        <a:pt x="13629" y="38506"/>
                      </a:lnTo>
                      <a:lnTo>
                        <a:pt x="14975" y="40240"/>
                      </a:lnTo>
                      <a:lnTo>
                        <a:pt x="16045" y="41549"/>
                      </a:lnTo>
                      <a:lnTo>
                        <a:pt x="16727" y="42379"/>
                      </a:lnTo>
                      <a:lnTo>
                        <a:pt x="16967" y="42674"/>
                      </a:lnTo>
                      <a:lnTo>
                        <a:pt x="17926" y="40811"/>
                      </a:lnTo>
                      <a:lnTo>
                        <a:pt x="18313" y="40074"/>
                      </a:lnTo>
                      <a:lnTo>
                        <a:pt x="18719" y="39355"/>
                      </a:lnTo>
                      <a:lnTo>
                        <a:pt x="19161" y="38654"/>
                      </a:lnTo>
                      <a:lnTo>
                        <a:pt x="19604" y="37953"/>
                      </a:lnTo>
                      <a:lnTo>
                        <a:pt x="20083" y="37252"/>
                      </a:lnTo>
                      <a:lnTo>
                        <a:pt x="20563" y="36588"/>
                      </a:lnTo>
                      <a:lnTo>
                        <a:pt x="21061" y="35924"/>
                      </a:lnTo>
                      <a:lnTo>
                        <a:pt x="21595" y="35279"/>
                      </a:lnTo>
                      <a:lnTo>
                        <a:pt x="23347" y="33988"/>
                      </a:lnTo>
                      <a:lnTo>
                        <a:pt x="23015" y="33656"/>
                      </a:lnTo>
                      <a:lnTo>
                        <a:pt x="22130" y="32697"/>
                      </a:lnTo>
                      <a:lnTo>
                        <a:pt x="21503" y="32015"/>
                      </a:lnTo>
                      <a:lnTo>
                        <a:pt x="20784" y="31203"/>
                      </a:lnTo>
                      <a:lnTo>
                        <a:pt x="19973" y="30263"/>
                      </a:lnTo>
                      <a:lnTo>
                        <a:pt x="19106" y="29230"/>
                      </a:lnTo>
                      <a:lnTo>
                        <a:pt x="18184" y="28087"/>
                      </a:lnTo>
                      <a:lnTo>
                        <a:pt x="17243" y="26851"/>
                      </a:lnTo>
                      <a:lnTo>
                        <a:pt x="16266" y="25542"/>
                      </a:lnTo>
                      <a:lnTo>
                        <a:pt x="15288" y="24140"/>
                      </a:lnTo>
                      <a:lnTo>
                        <a:pt x="14809" y="23421"/>
                      </a:lnTo>
                      <a:lnTo>
                        <a:pt x="14330" y="22702"/>
                      </a:lnTo>
                      <a:lnTo>
                        <a:pt x="13850" y="21946"/>
                      </a:lnTo>
                      <a:lnTo>
                        <a:pt x="13389" y="21190"/>
                      </a:lnTo>
                      <a:lnTo>
                        <a:pt x="12928" y="20415"/>
                      </a:lnTo>
                      <a:lnTo>
                        <a:pt x="12485" y="19641"/>
                      </a:lnTo>
                      <a:lnTo>
                        <a:pt x="12061" y="18848"/>
                      </a:lnTo>
                      <a:lnTo>
                        <a:pt x="11656" y="18055"/>
                      </a:lnTo>
                      <a:lnTo>
                        <a:pt x="11065" y="16856"/>
                      </a:lnTo>
                      <a:lnTo>
                        <a:pt x="10512" y="15639"/>
                      </a:lnTo>
                      <a:lnTo>
                        <a:pt x="9977" y="14403"/>
                      </a:lnTo>
                      <a:lnTo>
                        <a:pt x="9479" y="13168"/>
                      </a:lnTo>
                      <a:lnTo>
                        <a:pt x="9000" y="11951"/>
                      </a:lnTo>
                      <a:lnTo>
                        <a:pt x="8539" y="10752"/>
                      </a:lnTo>
                      <a:lnTo>
                        <a:pt x="8115" y="9553"/>
                      </a:lnTo>
                      <a:lnTo>
                        <a:pt x="7728" y="8410"/>
                      </a:lnTo>
                      <a:lnTo>
                        <a:pt x="7359" y="7303"/>
                      </a:lnTo>
                      <a:lnTo>
                        <a:pt x="7008" y="6234"/>
                      </a:lnTo>
                      <a:lnTo>
                        <a:pt x="6418" y="4297"/>
                      </a:lnTo>
                      <a:lnTo>
                        <a:pt x="5957" y="2675"/>
                      </a:lnTo>
                      <a:lnTo>
                        <a:pt x="5625" y="1402"/>
                      </a:lnTo>
                      <a:lnTo>
                        <a:pt x="5607" y="1107"/>
                      </a:lnTo>
                      <a:lnTo>
                        <a:pt x="5588" y="978"/>
                      </a:lnTo>
                      <a:lnTo>
                        <a:pt x="5551" y="849"/>
                      </a:lnTo>
                      <a:lnTo>
                        <a:pt x="5515" y="738"/>
                      </a:lnTo>
                      <a:lnTo>
                        <a:pt x="5459" y="628"/>
                      </a:lnTo>
                      <a:lnTo>
                        <a:pt x="5404" y="535"/>
                      </a:lnTo>
                      <a:lnTo>
                        <a:pt x="5330" y="443"/>
                      </a:lnTo>
                      <a:lnTo>
                        <a:pt x="5256" y="369"/>
                      </a:lnTo>
                      <a:lnTo>
                        <a:pt x="5164" y="296"/>
                      </a:lnTo>
                      <a:lnTo>
                        <a:pt x="4980" y="185"/>
                      </a:lnTo>
                      <a:lnTo>
                        <a:pt x="4777" y="93"/>
                      </a:lnTo>
                      <a:lnTo>
                        <a:pt x="4537" y="37"/>
                      </a:lnTo>
                      <a:lnTo>
                        <a:pt x="4279" y="19"/>
                      </a:lnTo>
                      <a:lnTo>
                        <a:pt x="4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9"/>
                <p:cNvSpPr/>
                <p:nvPr/>
              </p:nvSpPr>
              <p:spPr>
                <a:xfrm>
                  <a:off x="6338275" y="2059200"/>
                  <a:ext cx="374400" cy="514550"/>
                </a:xfrm>
                <a:custGeom>
                  <a:avLst/>
                  <a:gdLst/>
                  <a:ahLst/>
                  <a:cxnLst/>
                  <a:rect l="l" t="t" r="r" b="b"/>
                  <a:pathLst>
                    <a:path w="14976" h="20582" extrusionOk="0">
                      <a:moveTo>
                        <a:pt x="3284" y="1"/>
                      </a:moveTo>
                      <a:lnTo>
                        <a:pt x="2933" y="19"/>
                      </a:lnTo>
                      <a:lnTo>
                        <a:pt x="2583" y="56"/>
                      </a:lnTo>
                      <a:lnTo>
                        <a:pt x="2269" y="111"/>
                      </a:lnTo>
                      <a:lnTo>
                        <a:pt x="1974" y="185"/>
                      </a:lnTo>
                      <a:lnTo>
                        <a:pt x="1734" y="277"/>
                      </a:lnTo>
                      <a:lnTo>
                        <a:pt x="1513" y="406"/>
                      </a:lnTo>
                      <a:lnTo>
                        <a:pt x="1292" y="554"/>
                      </a:lnTo>
                      <a:lnTo>
                        <a:pt x="1071" y="738"/>
                      </a:lnTo>
                      <a:lnTo>
                        <a:pt x="868" y="923"/>
                      </a:lnTo>
                      <a:lnTo>
                        <a:pt x="683" y="1144"/>
                      </a:lnTo>
                      <a:lnTo>
                        <a:pt x="517" y="1384"/>
                      </a:lnTo>
                      <a:lnTo>
                        <a:pt x="370" y="1624"/>
                      </a:lnTo>
                      <a:lnTo>
                        <a:pt x="241" y="1882"/>
                      </a:lnTo>
                      <a:lnTo>
                        <a:pt x="130" y="2140"/>
                      </a:lnTo>
                      <a:lnTo>
                        <a:pt x="56" y="2416"/>
                      </a:lnTo>
                      <a:lnTo>
                        <a:pt x="1" y="2675"/>
                      </a:lnTo>
                      <a:lnTo>
                        <a:pt x="1" y="2951"/>
                      </a:lnTo>
                      <a:lnTo>
                        <a:pt x="19" y="3209"/>
                      </a:lnTo>
                      <a:lnTo>
                        <a:pt x="93" y="3468"/>
                      </a:lnTo>
                      <a:lnTo>
                        <a:pt x="130" y="3597"/>
                      </a:lnTo>
                      <a:lnTo>
                        <a:pt x="204" y="3726"/>
                      </a:lnTo>
                      <a:lnTo>
                        <a:pt x="296" y="3892"/>
                      </a:lnTo>
                      <a:lnTo>
                        <a:pt x="425" y="4039"/>
                      </a:lnTo>
                      <a:lnTo>
                        <a:pt x="554" y="4187"/>
                      </a:lnTo>
                      <a:lnTo>
                        <a:pt x="702" y="4298"/>
                      </a:lnTo>
                      <a:lnTo>
                        <a:pt x="868" y="4408"/>
                      </a:lnTo>
                      <a:lnTo>
                        <a:pt x="1034" y="4500"/>
                      </a:lnTo>
                      <a:lnTo>
                        <a:pt x="1218" y="4574"/>
                      </a:lnTo>
                      <a:lnTo>
                        <a:pt x="1402" y="4629"/>
                      </a:lnTo>
                      <a:lnTo>
                        <a:pt x="1605" y="4685"/>
                      </a:lnTo>
                      <a:lnTo>
                        <a:pt x="1808" y="4722"/>
                      </a:lnTo>
                      <a:lnTo>
                        <a:pt x="2232" y="4777"/>
                      </a:lnTo>
                      <a:lnTo>
                        <a:pt x="2638" y="4795"/>
                      </a:lnTo>
                      <a:lnTo>
                        <a:pt x="3062" y="4777"/>
                      </a:lnTo>
                      <a:lnTo>
                        <a:pt x="3874" y="4722"/>
                      </a:lnTo>
                      <a:lnTo>
                        <a:pt x="4703" y="4722"/>
                      </a:lnTo>
                      <a:lnTo>
                        <a:pt x="5091" y="4777"/>
                      </a:lnTo>
                      <a:lnTo>
                        <a:pt x="5294" y="4814"/>
                      </a:lnTo>
                      <a:lnTo>
                        <a:pt x="5478" y="4869"/>
                      </a:lnTo>
                      <a:lnTo>
                        <a:pt x="5662" y="4943"/>
                      </a:lnTo>
                      <a:lnTo>
                        <a:pt x="5828" y="5017"/>
                      </a:lnTo>
                      <a:lnTo>
                        <a:pt x="6013" y="5109"/>
                      </a:lnTo>
                      <a:lnTo>
                        <a:pt x="6179" y="5238"/>
                      </a:lnTo>
                      <a:lnTo>
                        <a:pt x="6382" y="5422"/>
                      </a:lnTo>
                      <a:lnTo>
                        <a:pt x="6566" y="5644"/>
                      </a:lnTo>
                      <a:lnTo>
                        <a:pt x="6732" y="5883"/>
                      </a:lnTo>
                      <a:lnTo>
                        <a:pt x="6861" y="6142"/>
                      </a:lnTo>
                      <a:lnTo>
                        <a:pt x="6972" y="6400"/>
                      </a:lnTo>
                      <a:lnTo>
                        <a:pt x="7082" y="6695"/>
                      </a:lnTo>
                      <a:lnTo>
                        <a:pt x="7248" y="7267"/>
                      </a:lnTo>
                      <a:lnTo>
                        <a:pt x="7414" y="7857"/>
                      </a:lnTo>
                      <a:lnTo>
                        <a:pt x="7507" y="8152"/>
                      </a:lnTo>
                      <a:lnTo>
                        <a:pt x="7617" y="8428"/>
                      </a:lnTo>
                      <a:lnTo>
                        <a:pt x="7728" y="8705"/>
                      </a:lnTo>
                      <a:lnTo>
                        <a:pt x="7875" y="8963"/>
                      </a:lnTo>
                      <a:lnTo>
                        <a:pt x="8023" y="9203"/>
                      </a:lnTo>
                      <a:lnTo>
                        <a:pt x="8226" y="9424"/>
                      </a:lnTo>
                      <a:lnTo>
                        <a:pt x="8410" y="9609"/>
                      </a:lnTo>
                      <a:lnTo>
                        <a:pt x="8632" y="9756"/>
                      </a:lnTo>
                      <a:lnTo>
                        <a:pt x="8853" y="9904"/>
                      </a:lnTo>
                      <a:lnTo>
                        <a:pt x="9093" y="10014"/>
                      </a:lnTo>
                      <a:lnTo>
                        <a:pt x="9572" y="10254"/>
                      </a:lnTo>
                      <a:lnTo>
                        <a:pt x="10033" y="10512"/>
                      </a:lnTo>
                      <a:lnTo>
                        <a:pt x="10273" y="10641"/>
                      </a:lnTo>
                      <a:lnTo>
                        <a:pt x="10476" y="10807"/>
                      </a:lnTo>
                      <a:lnTo>
                        <a:pt x="10679" y="10992"/>
                      </a:lnTo>
                      <a:lnTo>
                        <a:pt x="10863" y="11195"/>
                      </a:lnTo>
                      <a:lnTo>
                        <a:pt x="11010" y="11416"/>
                      </a:lnTo>
                      <a:lnTo>
                        <a:pt x="11066" y="11527"/>
                      </a:lnTo>
                      <a:lnTo>
                        <a:pt x="11121" y="11637"/>
                      </a:lnTo>
                      <a:lnTo>
                        <a:pt x="11158" y="11766"/>
                      </a:lnTo>
                      <a:lnTo>
                        <a:pt x="11176" y="11895"/>
                      </a:lnTo>
                      <a:lnTo>
                        <a:pt x="11195" y="12024"/>
                      </a:lnTo>
                      <a:lnTo>
                        <a:pt x="11195" y="12154"/>
                      </a:lnTo>
                      <a:lnTo>
                        <a:pt x="11176" y="12301"/>
                      </a:lnTo>
                      <a:lnTo>
                        <a:pt x="11140" y="12430"/>
                      </a:lnTo>
                      <a:lnTo>
                        <a:pt x="11084" y="12559"/>
                      </a:lnTo>
                      <a:lnTo>
                        <a:pt x="11029" y="12688"/>
                      </a:lnTo>
                      <a:lnTo>
                        <a:pt x="10955" y="12817"/>
                      </a:lnTo>
                      <a:lnTo>
                        <a:pt x="10863" y="12928"/>
                      </a:lnTo>
                      <a:lnTo>
                        <a:pt x="10679" y="13149"/>
                      </a:lnTo>
                      <a:lnTo>
                        <a:pt x="10457" y="13352"/>
                      </a:lnTo>
                      <a:lnTo>
                        <a:pt x="10199" y="13537"/>
                      </a:lnTo>
                      <a:lnTo>
                        <a:pt x="9720" y="13887"/>
                      </a:lnTo>
                      <a:lnTo>
                        <a:pt x="9388" y="14145"/>
                      </a:lnTo>
                      <a:lnTo>
                        <a:pt x="9074" y="14403"/>
                      </a:lnTo>
                      <a:lnTo>
                        <a:pt x="8779" y="14698"/>
                      </a:lnTo>
                      <a:lnTo>
                        <a:pt x="8502" y="14994"/>
                      </a:lnTo>
                      <a:lnTo>
                        <a:pt x="8226" y="15307"/>
                      </a:lnTo>
                      <a:lnTo>
                        <a:pt x="7968" y="15639"/>
                      </a:lnTo>
                      <a:lnTo>
                        <a:pt x="7746" y="15971"/>
                      </a:lnTo>
                      <a:lnTo>
                        <a:pt x="7525" y="16321"/>
                      </a:lnTo>
                      <a:lnTo>
                        <a:pt x="7322" y="16672"/>
                      </a:lnTo>
                      <a:lnTo>
                        <a:pt x="7138" y="17041"/>
                      </a:lnTo>
                      <a:lnTo>
                        <a:pt x="6972" y="17428"/>
                      </a:lnTo>
                      <a:lnTo>
                        <a:pt x="6824" y="17815"/>
                      </a:lnTo>
                      <a:lnTo>
                        <a:pt x="6714" y="18202"/>
                      </a:lnTo>
                      <a:lnTo>
                        <a:pt x="6603" y="18608"/>
                      </a:lnTo>
                      <a:lnTo>
                        <a:pt x="6511" y="18995"/>
                      </a:lnTo>
                      <a:lnTo>
                        <a:pt x="6455" y="19401"/>
                      </a:lnTo>
                      <a:lnTo>
                        <a:pt x="6437" y="19585"/>
                      </a:lnTo>
                      <a:lnTo>
                        <a:pt x="6437" y="19770"/>
                      </a:lnTo>
                      <a:lnTo>
                        <a:pt x="6474" y="19954"/>
                      </a:lnTo>
                      <a:lnTo>
                        <a:pt x="6492" y="20047"/>
                      </a:lnTo>
                      <a:lnTo>
                        <a:pt x="6529" y="20120"/>
                      </a:lnTo>
                      <a:lnTo>
                        <a:pt x="6585" y="20194"/>
                      </a:lnTo>
                      <a:lnTo>
                        <a:pt x="6658" y="20268"/>
                      </a:lnTo>
                      <a:lnTo>
                        <a:pt x="6732" y="20323"/>
                      </a:lnTo>
                      <a:lnTo>
                        <a:pt x="6824" y="20360"/>
                      </a:lnTo>
                      <a:lnTo>
                        <a:pt x="6990" y="20434"/>
                      </a:lnTo>
                      <a:lnTo>
                        <a:pt x="7175" y="20489"/>
                      </a:lnTo>
                      <a:lnTo>
                        <a:pt x="7414" y="20544"/>
                      </a:lnTo>
                      <a:lnTo>
                        <a:pt x="7654" y="20581"/>
                      </a:lnTo>
                      <a:lnTo>
                        <a:pt x="8355" y="20581"/>
                      </a:lnTo>
                      <a:lnTo>
                        <a:pt x="8595" y="20544"/>
                      </a:lnTo>
                      <a:lnTo>
                        <a:pt x="8834" y="20508"/>
                      </a:lnTo>
                      <a:lnTo>
                        <a:pt x="9074" y="20452"/>
                      </a:lnTo>
                      <a:lnTo>
                        <a:pt x="9295" y="20378"/>
                      </a:lnTo>
                      <a:lnTo>
                        <a:pt x="9535" y="20305"/>
                      </a:lnTo>
                      <a:lnTo>
                        <a:pt x="9756" y="20212"/>
                      </a:lnTo>
                      <a:lnTo>
                        <a:pt x="9978" y="20120"/>
                      </a:lnTo>
                      <a:lnTo>
                        <a:pt x="10181" y="20010"/>
                      </a:lnTo>
                      <a:lnTo>
                        <a:pt x="10402" y="19881"/>
                      </a:lnTo>
                      <a:lnTo>
                        <a:pt x="10789" y="19604"/>
                      </a:lnTo>
                      <a:lnTo>
                        <a:pt x="11158" y="19309"/>
                      </a:lnTo>
                      <a:lnTo>
                        <a:pt x="11508" y="18977"/>
                      </a:lnTo>
                      <a:lnTo>
                        <a:pt x="11840" y="18627"/>
                      </a:lnTo>
                      <a:lnTo>
                        <a:pt x="12154" y="18258"/>
                      </a:lnTo>
                      <a:lnTo>
                        <a:pt x="12430" y="17870"/>
                      </a:lnTo>
                      <a:lnTo>
                        <a:pt x="12707" y="17483"/>
                      </a:lnTo>
                      <a:lnTo>
                        <a:pt x="12947" y="17059"/>
                      </a:lnTo>
                      <a:lnTo>
                        <a:pt x="13187" y="16653"/>
                      </a:lnTo>
                      <a:lnTo>
                        <a:pt x="13500" y="16045"/>
                      </a:lnTo>
                      <a:lnTo>
                        <a:pt x="13795" y="15418"/>
                      </a:lnTo>
                      <a:lnTo>
                        <a:pt x="14072" y="14772"/>
                      </a:lnTo>
                      <a:lnTo>
                        <a:pt x="14293" y="14127"/>
                      </a:lnTo>
                      <a:lnTo>
                        <a:pt x="14496" y="13463"/>
                      </a:lnTo>
                      <a:lnTo>
                        <a:pt x="14680" y="12781"/>
                      </a:lnTo>
                      <a:lnTo>
                        <a:pt x="14809" y="12117"/>
                      </a:lnTo>
                      <a:lnTo>
                        <a:pt x="14902" y="11434"/>
                      </a:lnTo>
                      <a:lnTo>
                        <a:pt x="14957" y="10752"/>
                      </a:lnTo>
                      <a:lnTo>
                        <a:pt x="14975" y="10070"/>
                      </a:lnTo>
                      <a:lnTo>
                        <a:pt x="14975" y="9738"/>
                      </a:lnTo>
                      <a:lnTo>
                        <a:pt x="14957" y="9406"/>
                      </a:lnTo>
                      <a:lnTo>
                        <a:pt x="14920" y="9074"/>
                      </a:lnTo>
                      <a:lnTo>
                        <a:pt x="14883" y="8723"/>
                      </a:lnTo>
                      <a:lnTo>
                        <a:pt x="14828" y="8392"/>
                      </a:lnTo>
                      <a:lnTo>
                        <a:pt x="14754" y="8078"/>
                      </a:lnTo>
                      <a:lnTo>
                        <a:pt x="14680" y="7746"/>
                      </a:lnTo>
                      <a:lnTo>
                        <a:pt x="14588" y="7414"/>
                      </a:lnTo>
                      <a:lnTo>
                        <a:pt x="14477" y="7101"/>
                      </a:lnTo>
                      <a:lnTo>
                        <a:pt x="14367" y="6787"/>
                      </a:lnTo>
                      <a:lnTo>
                        <a:pt x="14238" y="6474"/>
                      </a:lnTo>
                      <a:lnTo>
                        <a:pt x="14090" y="6160"/>
                      </a:lnTo>
                      <a:lnTo>
                        <a:pt x="13887" y="5773"/>
                      </a:lnTo>
                      <a:lnTo>
                        <a:pt x="13666" y="5404"/>
                      </a:lnTo>
                      <a:lnTo>
                        <a:pt x="13426" y="5035"/>
                      </a:lnTo>
                      <a:lnTo>
                        <a:pt x="13187" y="4685"/>
                      </a:lnTo>
                      <a:lnTo>
                        <a:pt x="12652" y="3984"/>
                      </a:lnTo>
                      <a:lnTo>
                        <a:pt x="12117" y="3283"/>
                      </a:lnTo>
                      <a:lnTo>
                        <a:pt x="11693" y="2767"/>
                      </a:lnTo>
                      <a:lnTo>
                        <a:pt x="11471" y="2509"/>
                      </a:lnTo>
                      <a:lnTo>
                        <a:pt x="11250" y="2269"/>
                      </a:lnTo>
                      <a:lnTo>
                        <a:pt x="11010" y="2029"/>
                      </a:lnTo>
                      <a:lnTo>
                        <a:pt x="10752" y="1808"/>
                      </a:lnTo>
                      <a:lnTo>
                        <a:pt x="10494" y="1605"/>
                      </a:lnTo>
                      <a:lnTo>
                        <a:pt x="10217" y="1421"/>
                      </a:lnTo>
                      <a:lnTo>
                        <a:pt x="9922" y="1255"/>
                      </a:lnTo>
                      <a:lnTo>
                        <a:pt x="9627" y="1126"/>
                      </a:lnTo>
                      <a:lnTo>
                        <a:pt x="9314" y="1015"/>
                      </a:lnTo>
                      <a:lnTo>
                        <a:pt x="8982" y="904"/>
                      </a:lnTo>
                      <a:lnTo>
                        <a:pt x="8668" y="831"/>
                      </a:lnTo>
                      <a:lnTo>
                        <a:pt x="8336" y="757"/>
                      </a:lnTo>
                      <a:lnTo>
                        <a:pt x="7673" y="646"/>
                      </a:lnTo>
                      <a:lnTo>
                        <a:pt x="7046" y="535"/>
                      </a:lnTo>
                      <a:lnTo>
                        <a:pt x="6345" y="406"/>
                      </a:lnTo>
                      <a:lnTo>
                        <a:pt x="5589" y="259"/>
                      </a:lnTo>
                      <a:lnTo>
                        <a:pt x="4814" y="130"/>
                      </a:lnTo>
                      <a:lnTo>
                        <a:pt x="4427" y="74"/>
                      </a:lnTo>
                      <a:lnTo>
                        <a:pt x="4040" y="38"/>
                      </a:lnTo>
                      <a:lnTo>
                        <a:pt x="3652" y="19"/>
                      </a:lnTo>
                      <a:lnTo>
                        <a:pt x="3284" y="1"/>
                      </a:lnTo>
                      <a:close/>
                    </a:path>
                  </a:pathLst>
                </a:custGeom>
                <a:solidFill>
                  <a:srgbClr val="001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9"/>
                <p:cNvSpPr/>
                <p:nvPr/>
              </p:nvSpPr>
              <p:spPr>
                <a:xfrm>
                  <a:off x="6347500" y="2259750"/>
                  <a:ext cx="1425" cy="500"/>
                </a:xfrm>
                <a:custGeom>
                  <a:avLst/>
                  <a:gdLst/>
                  <a:ahLst/>
                  <a:cxnLst/>
                  <a:rect l="l" t="t" r="r" b="b"/>
                  <a:pathLst>
                    <a:path w="57" h="20" extrusionOk="0">
                      <a:moveTo>
                        <a:pt x="1" y="1"/>
                      </a:moveTo>
                      <a:lnTo>
                        <a:pt x="38" y="19"/>
                      </a:lnTo>
                      <a:lnTo>
                        <a:pt x="56" y="19"/>
                      </a:lnTo>
                      <a:lnTo>
                        <a:pt x="1" y="1"/>
                      </a:lnTo>
                      <a:close/>
                    </a:path>
                  </a:pathLst>
                </a:custGeom>
                <a:solidFill>
                  <a:srgbClr val="001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9"/>
                <p:cNvSpPr/>
                <p:nvPr/>
              </p:nvSpPr>
              <p:spPr>
                <a:xfrm>
                  <a:off x="6333675" y="2257000"/>
                  <a:ext cx="51200" cy="39200"/>
                </a:xfrm>
                <a:custGeom>
                  <a:avLst/>
                  <a:gdLst/>
                  <a:ahLst/>
                  <a:cxnLst/>
                  <a:rect l="l" t="t" r="r" b="b"/>
                  <a:pathLst>
                    <a:path w="2048" h="1568" extrusionOk="0">
                      <a:moveTo>
                        <a:pt x="277" y="0"/>
                      </a:moveTo>
                      <a:lnTo>
                        <a:pt x="185" y="18"/>
                      </a:lnTo>
                      <a:lnTo>
                        <a:pt x="111" y="55"/>
                      </a:lnTo>
                      <a:lnTo>
                        <a:pt x="56" y="129"/>
                      </a:lnTo>
                      <a:lnTo>
                        <a:pt x="19" y="184"/>
                      </a:lnTo>
                      <a:lnTo>
                        <a:pt x="1" y="277"/>
                      </a:lnTo>
                      <a:lnTo>
                        <a:pt x="19" y="369"/>
                      </a:lnTo>
                      <a:lnTo>
                        <a:pt x="74" y="553"/>
                      </a:lnTo>
                      <a:lnTo>
                        <a:pt x="111" y="645"/>
                      </a:lnTo>
                      <a:lnTo>
                        <a:pt x="167" y="775"/>
                      </a:lnTo>
                      <a:lnTo>
                        <a:pt x="259" y="885"/>
                      </a:lnTo>
                      <a:lnTo>
                        <a:pt x="351" y="996"/>
                      </a:lnTo>
                      <a:lnTo>
                        <a:pt x="443" y="1088"/>
                      </a:lnTo>
                      <a:lnTo>
                        <a:pt x="664" y="1254"/>
                      </a:lnTo>
                      <a:lnTo>
                        <a:pt x="849" y="1365"/>
                      </a:lnTo>
                      <a:lnTo>
                        <a:pt x="1052" y="1457"/>
                      </a:lnTo>
                      <a:lnTo>
                        <a:pt x="1255" y="1531"/>
                      </a:lnTo>
                      <a:lnTo>
                        <a:pt x="1365" y="1549"/>
                      </a:lnTo>
                      <a:lnTo>
                        <a:pt x="1476" y="1568"/>
                      </a:lnTo>
                      <a:lnTo>
                        <a:pt x="1586" y="1549"/>
                      </a:lnTo>
                      <a:lnTo>
                        <a:pt x="1697" y="1531"/>
                      </a:lnTo>
                      <a:lnTo>
                        <a:pt x="1808" y="1494"/>
                      </a:lnTo>
                      <a:lnTo>
                        <a:pt x="1900" y="1420"/>
                      </a:lnTo>
                      <a:lnTo>
                        <a:pt x="1992" y="1328"/>
                      </a:lnTo>
                      <a:lnTo>
                        <a:pt x="2011" y="1291"/>
                      </a:lnTo>
                      <a:lnTo>
                        <a:pt x="2029" y="1236"/>
                      </a:lnTo>
                      <a:lnTo>
                        <a:pt x="2048" y="1162"/>
                      </a:lnTo>
                      <a:lnTo>
                        <a:pt x="2048" y="1107"/>
                      </a:lnTo>
                      <a:lnTo>
                        <a:pt x="2011" y="977"/>
                      </a:lnTo>
                      <a:lnTo>
                        <a:pt x="1974" y="922"/>
                      </a:lnTo>
                      <a:lnTo>
                        <a:pt x="1937" y="848"/>
                      </a:lnTo>
                      <a:lnTo>
                        <a:pt x="1826" y="756"/>
                      </a:lnTo>
                      <a:lnTo>
                        <a:pt x="1716" y="682"/>
                      </a:lnTo>
                      <a:lnTo>
                        <a:pt x="1586" y="609"/>
                      </a:lnTo>
                      <a:lnTo>
                        <a:pt x="1365" y="516"/>
                      </a:lnTo>
                      <a:lnTo>
                        <a:pt x="1125" y="406"/>
                      </a:lnTo>
                      <a:lnTo>
                        <a:pt x="904" y="277"/>
                      </a:lnTo>
                      <a:lnTo>
                        <a:pt x="794" y="203"/>
                      </a:lnTo>
                      <a:lnTo>
                        <a:pt x="701" y="166"/>
                      </a:lnTo>
                      <a:lnTo>
                        <a:pt x="609" y="129"/>
                      </a:lnTo>
                      <a:lnTo>
                        <a:pt x="554" y="111"/>
                      </a:lnTo>
                      <a:lnTo>
                        <a:pt x="443" y="37"/>
                      </a:lnTo>
                      <a:lnTo>
                        <a:pt x="351" y="0"/>
                      </a:lnTo>
                      <a:close/>
                    </a:path>
                  </a:pathLst>
                </a:custGeom>
                <a:solidFill>
                  <a:srgbClr val="001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9"/>
                <p:cNvSpPr/>
                <p:nvPr/>
              </p:nvSpPr>
              <p:spPr>
                <a:xfrm>
                  <a:off x="6371950" y="2271750"/>
                  <a:ext cx="3250" cy="1400"/>
                </a:xfrm>
                <a:custGeom>
                  <a:avLst/>
                  <a:gdLst/>
                  <a:ahLst/>
                  <a:cxnLst/>
                  <a:rect l="l" t="t" r="r" b="b"/>
                  <a:pathLst>
                    <a:path w="130" h="56" extrusionOk="0">
                      <a:moveTo>
                        <a:pt x="0" y="0"/>
                      </a:moveTo>
                      <a:lnTo>
                        <a:pt x="129" y="55"/>
                      </a:lnTo>
                      <a:lnTo>
                        <a:pt x="129" y="55"/>
                      </a:lnTo>
                      <a:lnTo>
                        <a:pt x="55" y="19"/>
                      </a:lnTo>
                      <a:lnTo>
                        <a:pt x="0" y="0"/>
                      </a:lnTo>
                      <a:close/>
                    </a:path>
                  </a:pathLst>
                </a:custGeom>
                <a:solidFill>
                  <a:srgbClr val="001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9"/>
                <p:cNvSpPr/>
                <p:nvPr/>
              </p:nvSpPr>
              <p:spPr>
                <a:xfrm>
                  <a:off x="6374700" y="2250525"/>
                  <a:ext cx="156325" cy="124975"/>
                </a:xfrm>
                <a:custGeom>
                  <a:avLst/>
                  <a:gdLst/>
                  <a:ahLst/>
                  <a:cxnLst/>
                  <a:rect l="l" t="t" r="r" b="b"/>
                  <a:pathLst>
                    <a:path w="6253" h="4999" extrusionOk="0">
                      <a:moveTo>
                        <a:pt x="1992" y="1"/>
                      </a:moveTo>
                      <a:lnTo>
                        <a:pt x="1734" y="19"/>
                      </a:lnTo>
                      <a:lnTo>
                        <a:pt x="1476" y="38"/>
                      </a:lnTo>
                      <a:lnTo>
                        <a:pt x="1218" y="93"/>
                      </a:lnTo>
                      <a:lnTo>
                        <a:pt x="997" y="148"/>
                      </a:lnTo>
                      <a:lnTo>
                        <a:pt x="812" y="222"/>
                      </a:lnTo>
                      <a:lnTo>
                        <a:pt x="646" y="333"/>
                      </a:lnTo>
                      <a:lnTo>
                        <a:pt x="499" y="462"/>
                      </a:lnTo>
                      <a:lnTo>
                        <a:pt x="370" y="591"/>
                      </a:lnTo>
                      <a:lnTo>
                        <a:pt x="259" y="739"/>
                      </a:lnTo>
                      <a:lnTo>
                        <a:pt x="185" y="904"/>
                      </a:lnTo>
                      <a:lnTo>
                        <a:pt x="111" y="1070"/>
                      </a:lnTo>
                      <a:lnTo>
                        <a:pt x="56" y="1255"/>
                      </a:lnTo>
                      <a:lnTo>
                        <a:pt x="19" y="1439"/>
                      </a:lnTo>
                      <a:lnTo>
                        <a:pt x="1" y="1642"/>
                      </a:lnTo>
                      <a:lnTo>
                        <a:pt x="1" y="1827"/>
                      </a:lnTo>
                      <a:lnTo>
                        <a:pt x="38" y="2029"/>
                      </a:lnTo>
                      <a:lnTo>
                        <a:pt x="75" y="2214"/>
                      </a:lnTo>
                      <a:lnTo>
                        <a:pt x="130" y="2398"/>
                      </a:lnTo>
                      <a:lnTo>
                        <a:pt x="204" y="2583"/>
                      </a:lnTo>
                      <a:lnTo>
                        <a:pt x="314" y="2804"/>
                      </a:lnTo>
                      <a:lnTo>
                        <a:pt x="462" y="3025"/>
                      </a:lnTo>
                      <a:lnTo>
                        <a:pt x="628" y="3210"/>
                      </a:lnTo>
                      <a:lnTo>
                        <a:pt x="794" y="3413"/>
                      </a:lnTo>
                      <a:lnTo>
                        <a:pt x="997" y="3597"/>
                      </a:lnTo>
                      <a:lnTo>
                        <a:pt x="1218" y="3763"/>
                      </a:lnTo>
                      <a:lnTo>
                        <a:pt x="1439" y="3910"/>
                      </a:lnTo>
                      <a:lnTo>
                        <a:pt x="1679" y="4076"/>
                      </a:lnTo>
                      <a:lnTo>
                        <a:pt x="1919" y="4206"/>
                      </a:lnTo>
                      <a:lnTo>
                        <a:pt x="2158" y="4335"/>
                      </a:lnTo>
                      <a:lnTo>
                        <a:pt x="2675" y="4556"/>
                      </a:lnTo>
                      <a:lnTo>
                        <a:pt x="3173" y="4759"/>
                      </a:lnTo>
                      <a:lnTo>
                        <a:pt x="3652" y="4906"/>
                      </a:lnTo>
                      <a:lnTo>
                        <a:pt x="3855" y="4962"/>
                      </a:lnTo>
                      <a:lnTo>
                        <a:pt x="4058" y="4980"/>
                      </a:lnTo>
                      <a:lnTo>
                        <a:pt x="4261" y="4998"/>
                      </a:lnTo>
                      <a:lnTo>
                        <a:pt x="4445" y="4980"/>
                      </a:lnTo>
                      <a:lnTo>
                        <a:pt x="4630" y="4943"/>
                      </a:lnTo>
                      <a:lnTo>
                        <a:pt x="4814" y="4906"/>
                      </a:lnTo>
                      <a:lnTo>
                        <a:pt x="4980" y="4833"/>
                      </a:lnTo>
                      <a:lnTo>
                        <a:pt x="5146" y="4759"/>
                      </a:lnTo>
                      <a:lnTo>
                        <a:pt x="5293" y="4667"/>
                      </a:lnTo>
                      <a:lnTo>
                        <a:pt x="5441" y="4556"/>
                      </a:lnTo>
                      <a:lnTo>
                        <a:pt x="5570" y="4427"/>
                      </a:lnTo>
                      <a:lnTo>
                        <a:pt x="5699" y="4298"/>
                      </a:lnTo>
                      <a:lnTo>
                        <a:pt x="5810" y="4169"/>
                      </a:lnTo>
                      <a:lnTo>
                        <a:pt x="5902" y="4021"/>
                      </a:lnTo>
                      <a:lnTo>
                        <a:pt x="5994" y="3855"/>
                      </a:lnTo>
                      <a:lnTo>
                        <a:pt x="6068" y="3689"/>
                      </a:lnTo>
                      <a:lnTo>
                        <a:pt x="6123" y="3523"/>
                      </a:lnTo>
                      <a:lnTo>
                        <a:pt x="6179" y="3357"/>
                      </a:lnTo>
                      <a:lnTo>
                        <a:pt x="6216" y="3173"/>
                      </a:lnTo>
                      <a:lnTo>
                        <a:pt x="6234" y="3007"/>
                      </a:lnTo>
                      <a:lnTo>
                        <a:pt x="6252" y="2822"/>
                      </a:lnTo>
                      <a:lnTo>
                        <a:pt x="6234" y="2638"/>
                      </a:lnTo>
                      <a:lnTo>
                        <a:pt x="6216" y="2472"/>
                      </a:lnTo>
                      <a:lnTo>
                        <a:pt x="6179" y="2288"/>
                      </a:lnTo>
                      <a:lnTo>
                        <a:pt x="6123" y="2122"/>
                      </a:lnTo>
                      <a:lnTo>
                        <a:pt x="6050" y="1956"/>
                      </a:lnTo>
                      <a:lnTo>
                        <a:pt x="5976" y="1790"/>
                      </a:lnTo>
                      <a:lnTo>
                        <a:pt x="5865" y="1624"/>
                      </a:lnTo>
                      <a:lnTo>
                        <a:pt x="5736" y="1476"/>
                      </a:lnTo>
                      <a:lnTo>
                        <a:pt x="5589" y="1347"/>
                      </a:lnTo>
                      <a:lnTo>
                        <a:pt x="5441" y="1218"/>
                      </a:lnTo>
                      <a:lnTo>
                        <a:pt x="5257" y="1107"/>
                      </a:lnTo>
                      <a:lnTo>
                        <a:pt x="4796" y="849"/>
                      </a:lnTo>
                      <a:lnTo>
                        <a:pt x="4316" y="609"/>
                      </a:lnTo>
                      <a:lnTo>
                        <a:pt x="3818" y="407"/>
                      </a:lnTo>
                      <a:lnTo>
                        <a:pt x="3302" y="222"/>
                      </a:lnTo>
                      <a:lnTo>
                        <a:pt x="3044" y="148"/>
                      </a:lnTo>
                      <a:lnTo>
                        <a:pt x="2785" y="93"/>
                      </a:lnTo>
                      <a:lnTo>
                        <a:pt x="2509" y="56"/>
                      </a:lnTo>
                      <a:lnTo>
                        <a:pt x="2251" y="19"/>
                      </a:lnTo>
                      <a:lnTo>
                        <a:pt x="1992" y="1"/>
                      </a:lnTo>
                      <a:close/>
                    </a:path>
                  </a:pathLst>
                </a:custGeom>
                <a:solidFill>
                  <a:srgbClr val="001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9"/>
                <p:cNvSpPr/>
                <p:nvPr/>
              </p:nvSpPr>
              <p:spPr>
                <a:xfrm>
                  <a:off x="6585400" y="2846200"/>
                  <a:ext cx="386825" cy="559250"/>
                </a:xfrm>
                <a:custGeom>
                  <a:avLst/>
                  <a:gdLst/>
                  <a:ahLst/>
                  <a:cxnLst/>
                  <a:rect l="l" t="t" r="r" b="b"/>
                  <a:pathLst>
                    <a:path w="15473" h="22370" extrusionOk="0">
                      <a:moveTo>
                        <a:pt x="56" y="0"/>
                      </a:moveTo>
                      <a:lnTo>
                        <a:pt x="19" y="185"/>
                      </a:lnTo>
                      <a:lnTo>
                        <a:pt x="1" y="443"/>
                      </a:lnTo>
                      <a:lnTo>
                        <a:pt x="1" y="830"/>
                      </a:lnTo>
                      <a:lnTo>
                        <a:pt x="19" y="1328"/>
                      </a:lnTo>
                      <a:lnTo>
                        <a:pt x="93" y="1955"/>
                      </a:lnTo>
                      <a:lnTo>
                        <a:pt x="148" y="2305"/>
                      </a:lnTo>
                      <a:lnTo>
                        <a:pt x="222" y="2711"/>
                      </a:lnTo>
                      <a:lnTo>
                        <a:pt x="314" y="3154"/>
                      </a:lnTo>
                      <a:lnTo>
                        <a:pt x="443" y="3615"/>
                      </a:lnTo>
                      <a:lnTo>
                        <a:pt x="572" y="4131"/>
                      </a:lnTo>
                      <a:lnTo>
                        <a:pt x="738" y="4684"/>
                      </a:lnTo>
                      <a:lnTo>
                        <a:pt x="923" y="5274"/>
                      </a:lnTo>
                      <a:lnTo>
                        <a:pt x="1144" y="5901"/>
                      </a:lnTo>
                      <a:lnTo>
                        <a:pt x="1402" y="6584"/>
                      </a:lnTo>
                      <a:lnTo>
                        <a:pt x="1679" y="7303"/>
                      </a:lnTo>
                      <a:lnTo>
                        <a:pt x="1992" y="8059"/>
                      </a:lnTo>
                      <a:lnTo>
                        <a:pt x="2343" y="8852"/>
                      </a:lnTo>
                      <a:lnTo>
                        <a:pt x="2748" y="9700"/>
                      </a:lnTo>
                      <a:lnTo>
                        <a:pt x="3172" y="10604"/>
                      </a:lnTo>
                      <a:lnTo>
                        <a:pt x="3652" y="11545"/>
                      </a:lnTo>
                      <a:lnTo>
                        <a:pt x="4168" y="12540"/>
                      </a:lnTo>
                      <a:lnTo>
                        <a:pt x="4722" y="13573"/>
                      </a:lnTo>
                      <a:lnTo>
                        <a:pt x="5330" y="14661"/>
                      </a:lnTo>
                      <a:lnTo>
                        <a:pt x="5994" y="15804"/>
                      </a:lnTo>
                      <a:lnTo>
                        <a:pt x="6695" y="17003"/>
                      </a:lnTo>
                      <a:lnTo>
                        <a:pt x="9940" y="22370"/>
                      </a:lnTo>
                      <a:lnTo>
                        <a:pt x="10162" y="22314"/>
                      </a:lnTo>
                      <a:lnTo>
                        <a:pt x="10752" y="22148"/>
                      </a:lnTo>
                      <a:lnTo>
                        <a:pt x="11600" y="21890"/>
                      </a:lnTo>
                      <a:lnTo>
                        <a:pt x="12080" y="21743"/>
                      </a:lnTo>
                      <a:lnTo>
                        <a:pt x="12596" y="21558"/>
                      </a:lnTo>
                      <a:lnTo>
                        <a:pt x="13094" y="21355"/>
                      </a:lnTo>
                      <a:lnTo>
                        <a:pt x="13573" y="21134"/>
                      </a:lnTo>
                      <a:lnTo>
                        <a:pt x="14053" y="20894"/>
                      </a:lnTo>
                      <a:lnTo>
                        <a:pt x="14477" y="20636"/>
                      </a:lnTo>
                      <a:lnTo>
                        <a:pt x="14661" y="20507"/>
                      </a:lnTo>
                      <a:lnTo>
                        <a:pt x="14846" y="20378"/>
                      </a:lnTo>
                      <a:lnTo>
                        <a:pt x="14993" y="20230"/>
                      </a:lnTo>
                      <a:lnTo>
                        <a:pt x="15141" y="20083"/>
                      </a:lnTo>
                      <a:lnTo>
                        <a:pt x="15252" y="19935"/>
                      </a:lnTo>
                      <a:lnTo>
                        <a:pt x="15344" y="19788"/>
                      </a:lnTo>
                      <a:lnTo>
                        <a:pt x="15418" y="19640"/>
                      </a:lnTo>
                      <a:lnTo>
                        <a:pt x="15454" y="19474"/>
                      </a:lnTo>
                      <a:lnTo>
                        <a:pt x="15473" y="19216"/>
                      </a:lnTo>
                      <a:lnTo>
                        <a:pt x="15473" y="18866"/>
                      </a:lnTo>
                      <a:lnTo>
                        <a:pt x="15436" y="18423"/>
                      </a:lnTo>
                      <a:lnTo>
                        <a:pt x="15381" y="17907"/>
                      </a:lnTo>
                      <a:lnTo>
                        <a:pt x="15288" y="17298"/>
                      </a:lnTo>
                      <a:lnTo>
                        <a:pt x="15159" y="16634"/>
                      </a:lnTo>
                      <a:lnTo>
                        <a:pt x="15012" y="15915"/>
                      </a:lnTo>
                      <a:lnTo>
                        <a:pt x="14809" y="15159"/>
                      </a:lnTo>
                      <a:lnTo>
                        <a:pt x="14569" y="14348"/>
                      </a:lnTo>
                      <a:lnTo>
                        <a:pt x="14293" y="13499"/>
                      </a:lnTo>
                      <a:lnTo>
                        <a:pt x="13979" y="12651"/>
                      </a:lnTo>
                      <a:lnTo>
                        <a:pt x="13610" y="11766"/>
                      </a:lnTo>
                      <a:lnTo>
                        <a:pt x="13407" y="11342"/>
                      </a:lnTo>
                      <a:lnTo>
                        <a:pt x="13186" y="10899"/>
                      </a:lnTo>
                      <a:lnTo>
                        <a:pt x="12965" y="10456"/>
                      </a:lnTo>
                      <a:lnTo>
                        <a:pt x="12725" y="10014"/>
                      </a:lnTo>
                      <a:lnTo>
                        <a:pt x="12485" y="9590"/>
                      </a:lnTo>
                      <a:lnTo>
                        <a:pt x="12209" y="9166"/>
                      </a:lnTo>
                      <a:lnTo>
                        <a:pt x="11932" y="8741"/>
                      </a:lnTo>
                      <a:lnTo>
                        <a:pt x="11637" y="8317"/>
                      </a:lnTo>
                      <a:lnTo>
                        <a:pt x="11379" y="7985"/>
                      </a:lnTo>
                      <a:lnTo>
                        <a:pt x="11102" y="7653"/>
                      </a:lnTo>
                      <a:lnTo>
                        <a:pt x="10770" y="7303"/>
                      </a:lnTo>
                      <a:lnTo>
                        <a:pt x="10420" y="6953"/>
                      </a:lnTo>
                      <a:lnTo>
                        <a:pt x="10033" y="6602"/>
                      </a:lnTo>
                      <a:lnTo>
                        <a:pt x="9627" y="6252"/>
                      </a:lnTo>
                      <a:lnTo>
                        <a:pt x="9203" y="5901"/>
                      </a:lnTo>
                      <a:lnTo>
                        <a:pt x="8760" y="5551"/>
                      </a:lnTo>
                      <a:lnTo>
                        <a:pt x="7838" y="4832"/>
                      </a:lnTo>
                      <a:lnTo>
                        <a:pt x="6861" y="4150"/>
                      </a:lnTo>
                      <a:lnTo>
                        <a:pt x="5883" y="3486"/>
                      </a:lnTo>
                      <a:lnTo>
                        <a:pt x="4906" y="2840"/>
                      </a:lnTo>
                      <a:lnTo>
                        <a:pt x="3965" y="2250"/>
                      </a:lnTo>
                      <a:lnTo>
                        <a:pt x="3062" y="1697"/>
                      </a:lnTo>
                      <a:lnTo>
                        <a:pt x="1513" y="793"/>
                      </a:lnTo>
                      <a:lnTo>
                        <a:pt x="462" y="203"/>
                      </a:lnTo>
                      <a:lnTo>
                        <a:pt x="56" y="0"/>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9"/>
                <p:cNvSpPr/>
                <p:nvPr/>
              </p:nvSpPr>
              <p:spPr>
                <a:xfrm>
                  <a:off x="6621350" y="3331675"/>
                  <a:ext cx="351800" cy="504375"/>
                </a:xfrm>
                <a:custGeom>
                  <a:avLst/>
                  <a:gdLst/>
                  <a:ahLst/>
                  <a:cxnLst/>
                  <a:rect l="l" t="t" r="r" b="b"/>
                  <a:pathLst>
                    <a:path w="14072" h="20175" extrusionOk="0">
                      <a:moveTo>
                        <a:pt x="14072" y="0"/>
                      </a:moveTo>
                      <a:lnTo>
                        <a:pt x="13537" y="55"/>
                      </a:lnTo>
                      <a:lnTo>
                        <a:pt x="12947" y="148"/>
                      </a:lnTo>
                      <a:lnTo>
                        <a:pt x="12209" y="295"/>
                      </a:lnTo>
                      <a:lnTo>
                        <a:pt x="11803" y="387"/>
                      </a:lnTo>
                      <a:lnTo>
                        <a:pt x="11398" y="516"/>
                      </a:lnTo>
                      <a:lnTo>
                        <a:pt x="10955" y="645"/>
                      </a:lnTo>
                      <a:lnTo>
                        <a:pt x="10531" y="793"/>
                      </a:lnTo>
                      <a:lnTo>
                        <a:pt x="10107" y="959"/>
                      </a:lnTo>
                      <a:lnTo>
                        <a:pt x="9683" y="1162"/>
                      </a:lnTo>
                      <a:lnTo>
                        <a:pt x="9295" y="1365"/>
                      </a:lnTo>
                      <a:lnTo>
                        <a:pt x="8927" y="1604"/>
                      </a:lnTo>
                      <a:lnTo>
                        <a:pt x="8779" y="1715"/>
                      </a:lnTo>
                      <a:lnTo>
                        <a:pt x="8650" y="1863"/>
                      </a:lnTo>
                      <a:lnTo>
                        <a:pt x="8484" y="2047"/>
                      </a:lnTo>
                      <a:lnTo>
                        <a:pt x="8318" y="2268"/>
                      </a:lnTo>
                      <a:lnTo>
                        <a:pt x="7968" y="2803"/>
                      </a:lnTo>
                      <a:lnTo>
                        <a:pt x="7580" y="3467"/>
                      </a:lnTo>
                      <a:lnTo>
                        <a:pt x="7175" y="4205"/>
                      </a:lnTo>
                      <a:lnTo>
                        <a:pt x="6769" y="5053"/>
                      </a:lnTo>
                      <a:lnTo>
                        <a:pt x="6326" y="5975"/>
                      </a:lnTo>
                      <a:lnTo>
                        <a:pt x="5884" y="6934"/>
                      </a:lnTo>
                      <a:lnTo>
                        <a:pt x="5460" y="7948"/>
                      </a:lnTo>
                      <a:lnTo>
                        <a:pt x="5017" y="8999"/>
                      </a:lnTo>
                      <a:lnTo>
                        <a:pt x="4611" y="10051"/>
                      </a:lnTo>
                      <a:lnTo>
                        <a:pt x="4206" y="11102"/>
                      </a:lnTo>
                      <a:lnTo>
                        <a:pt x="3837" y="12134"/>
                      </a:lnTo>
                      <a:lnTo>
                        <a:pt x="3486" y="13130"/>
                      </a:lnTo>
                      <a:lnTo>
                        <a:pt x="3191" y="14089"/>
                      </a:lnTo>
                      <a:lnTo>
                        <a:pt x="2933" y="14974"/>
                      </a:lnTo>
                      <a:lnTo>
                        <a:pt x="2749" y="15140"/>
                      </a:lnTo>
                      <a:lnTo>
                        <a:pt x="2675" y="15233"/>
                      </a:lnTo>
                      <a:lnTo>
                        <a:pt x="2601" y="15343"/>
                      </a:lnTo>
                      <a:lnTo>
                        <a:pt x="2417" y="15583"/>
                      </a:lnTo>
                      <a:lnTo>
                        <a:pt x="2232" y="15841"/>
                      </a:lnTo>
                      <a:lnTo>
                        <a:pt x="2030" y="16063"/>
                      </a:lnTo>
                      <a:lnTo>
                        <a:pt x="1845" y="16284"/>
                      </a:lnTo>
                      <a:lnTo>
                        <a:pt x="1827" y="16302"/>
                      </a:lnTo>
                      <a:lnTo>
                        <a:pt x="1808" y="16321"/>
                      </a:lnTo>
                      <a:lnTo>
                        <a:pt x="1753" y="16376"/>
                      </a:lnTo>
                      <a:lnTo>
                        <a:pt x="1661" y="16468"/>
                      </a:lnTo>
                      <a:lnTo>
                        <a:pt x="1421" y="16708"/>
                      </a:lnTo>
                      <a:lnTo>
                        <a:pt x="1347" y="16800"/>
                      </a:lnTo>
                      <a:lnTo>
                        <a:pt x="1292" y="16911"/>
                      </a:lnTo>
                      <a:lnTo>
                        <a:pt x="1292" y="17021"/>
                      </a:lnTo>
                      <a:lnTo>
                        <a:pt x="1310" y="17077"/>
                      </a:lnTo>
                      <a:lnTo>
                        <a:pt x="1347" y="17151"/>
                      </a:lnTo>
                      <a:lnTo>
                        <a:pt x="1421" y="17224"/>
                      </a:lnTo>
                      <a:lnTo>
                        <a:pt x="1532" y="17298"/>
                      </a:lnTo>
                      <a:lnTo>
                        <a:pt x="1587" y="17317"/>
                      </a:lnTo>
                      <a:lnTo>
                        <a:pt x="1661" y="17317"/>
                      </a:lnTo>
                      <a:lnTo>
                        <a:pt x="1716" y="17298"/>
                      </a:lnTo>
                      <a:lnTo>
                        <a:pt x="1771" y="17280"/>
                      </a:lnTo>
                      <a:lnTo>
                        <a:pt x="1845" y="17224"/>
                      </a:lnTo>
                      <a:lnTo>
                        <a:pt x="2159" y="17021"/>
                      </a:lnTo>
                      <a:lnTo>
                        <a:pt x="2472" y="16819"/>
                      </a:lnTo>
                      <a:lnTo>
                        <a:pt x="2472" y="16819"/>
                      </a:lnTo>
                      <a:lnTo>
                        <a:pt x="2398" y="16985"/>
                      </a:lnTo>
                      <a:lnTo>
                        <a:pt x="2325" y="17169"/>
                      </a:lnTo>
                      <a:lnTo>
                        <a:pt x="2122" y="17482"/>
                      </a:lnTo>
                      <a:lnTo>
                        <a:pt x="1919" y="17778"/>
                      </a:lnTo>
                      <a:lnTo>
                        <a:pt x="1698" y="18036"/>
                      </a:lnTo>
                      <a:lnTo>
                        <a:pt x="1513" y="18257"/>
                      </a:lnTo>
                      <a:lnTo>
                        <a:pt x="1347" y="18423"/>
                      </a:lnTo>
                      <a:lnTo>
                        <a:pt x="1200" y="18571"/>
                      </a:lnTo>
                      <a:lnTo>
                        <a:pt x="794" y="18939"/>
                      </a:lnTo>
                      <a:lnTo>
                        <a:pt x="462" y="19308"/>
                      </a:lnTo>
                      <a:lnTo>
                        <a:pt x="296" y="19493"/>
                      </a:lnTo>
                      <a:lnTo>
                        <a:pt x="167" y="19677"/>
                      </a:lnTo>
                      <a:lnTo>
                        <a:pt x="56" y="19843"/>
                      </a:lnTo>
                      <a:lnTo>
                        <a:pt x="1" y="19991"/>
                      </a:lnTo>
                      <a:lnTo>
                        <a:pt x="1" y="20046"/>
                      </a:lnTo>
                      <a:lnTo>
                        <a:pt x="1" y="20101"/>
                      </a:lnTo>
                      <a:lnTo>
                        <a:pt x="38" y="20138"/>
                      </a:lnTo>
                      <a:lnTo>
                        <a:pt x="75" y="20157"/>
                      </a:lnTo>
                      <a:lnTo>
                        <a:pt x="148" y="20175"/>
                      </a:lnTo>
                      <a:lnTo>
                        <a:pt x="241" y="20175"/>
                      </a:lnTo>
                      <a:lnTo>
                        <a:pt x="351" y="20157"/>
                      </a:lnTo>
                      <a:lnTo>
                        <a:pt x="480" y="20120"/>
                      </a:lnTo>
                      <a:lnTo>
                        <a:pt x="849" y="19991"/>
                      </a:lnTo>
                      <a:lnTo>
                        <a:pt x="1347" y="19788"/>
                      </a:lnTo>
                      <a:lnTo>
                        <a:pt x="2417" y="18884"/>
                      </a:lnTo>
                      <a:lnTo>
                        <a:pt x="3449" y="17980"/>
                      </a:lnTo>
                      <a:lnTo>
                        <a:pt x="4408" y="17058"/>
                      </a:lnTo>
                      <a:lnTo>
                        <a:pt x="5312" y="16155"/>
                      </a:lnTo>
                      <a:lnTo>
                        <a:pt x="6160" y="15270"/>
                      </a:lnTo>
                      <a:lnTo>
                        <a:pt x="6935" y="14366"/>
                      </a:lnTo>
                      <a:lnTo>
                        <a:pt x="7673" y="13481"/>
                      </a:lnTo>
                      <a:lnTo>
                        <a:pt x="8355" y="12614"/>
                      </a:lnTo>
                      <a:lnTo>
                        <a:pt x="8982" y="11766"/>
                      </a:lnTo>
                      <a:lnTo>
                        <a:pt x="9572" y="10917"/>
                      </a:lnTo>
                      <a:lnTo>
                        <a:pt x="10107" y="10087"/>
                      </a:lnTo>
                      <a:lnTo>
                        <a:pt x="10605" y="9276"/>
                      </a:lnTo>
                      <a:lnTo>
                        <a:pt x="11066" y="8483"/>
                      </a:lnTo>
                      <a:lnTo>
                        <a:pt x="11471" y="7727"/>
                      </a:lnTo>
                      <a:lnTo>
                        <a:pt x="11840" y="6989"/>
                      </a:lnTo>
                      <a:lnTo>
                        <a:pt x="12172" y="6270"/>
                      </a:lnTo>
                      <a:lnTo>
                        <a:pt x="12467" y="5588"/>
                      </a:lnTo>
                      <a:lnTo>
                        <a:pt x="12744" y="4924"/>
                      </a:lnTo>
                      <a:lnTo>
                        <a:pt x="12984" y="4297"/>
                      </a:lnTo>
                      <a:lnTo>
                        <a:pt x="13187" y="3707"/>
                      </a:lnTo>
                      <a:lnTo>
                        <a:pt x="13371" y="3154"/>
                      </a:lnTo>
                      <a:lnTo>
                        <a:pt x="13518" y="2637"/>
                      </a:lnTo>
                      <a:lnTo>
                        <a:pt x="13648" y="2158"/>
                      </a:lnTo>
                      <a:lnTo>
                        <a:pt x="13758" y="1734"/>
                      </a:lnTo>
                      <a:lnTo>
                        <a:pt x="13924" y="996"/>
                      </a:lnTo>
                      <a:lnTo>
                        <a:pt x="14016" y="443"/>
                      </a:lnTo>
                      <a:lnTo>
                        <a:pt x="14053" y="111"/>
                      </a:lnTo>
                      <a:lnTo>
                        <a:pt x="14072" y="0"/>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9"/>
                <p:cNvSpPr/>
                <p:nvPr/>
              </p:nvSpPr>
              <p:spPr>
                <a:xfrm>
                  <a:off x="6517175" y="2754450"/>
                  <a:ext cx="477175" cy="984325"/>
                </a:xfrm>
                <a:custGeom>
                  <a:avLst/>
                  <a:gdLst/>
                  <a:ahLst/>
                  <a:cxnLst/>
                  <a:rect l="l" t="t" r="r" b="b"/>
                  <a:pathLst>
                    <a:path w="19087" h="39373" extrusionOk="0">
                      <a:moveTo>
                        <a:pt x="2213" y="0"/>
                      </a:moveTo>
                      <a:lnTo>
                        <a:pt x="2029" y="19"/>
                      </a:lnTo>
                      <a:lnTo>
                        <a:pt x="1844" y="37"/>
                      </a:lnTo>
                      <a:lnTo>
                        <a:pt x="1568" y="93"/>
                      </a:lnTo>
                      <a:lnTo>
                        <a:pt x="1328" y="185"/>
                      </a:lnTo>
                      <a:lnTo>
                        <a:pt x="1107" y="314"/>
                      </a:lnTo>
                      <a:lnTo>
                        <a:pt x="904" y="443"/>
                      </a:lnTo>
                      <a:lnTo>
                        <a:pt x="719" y="627"/>
                      </a:lnTo>
                      <a:lnTo>
                        <a:pt x="572" y="812"/>
                      </a:lnTo>
                      <a:lnTo>
                        <a:pt x="424" y="1033"/>
                      </a:lnTo>
                      <a:lnTo>
                        <a:pt x="314" y="1273"/>
                      </a:lnTo>
                      <a:lnTo>
                        <a:pt x="221" y="1549"/>
                      </a:lnTo>
                      <a:lnTo>
                        <a:pt x="129" y="1826"/>
                      </a:lnTo>
                      <a:lnTo>
                        <a:pt x="74" y="2121"/>
                      </a:lnTo>
                      <a:lnTo>
                        <a:pt x="37" y="2435"/>
                      </a:lnTo>
                      <a:lnTo>
                        <a:pt x="0" y="2767"/>
                      </a:lnTo>
                      <a:lnTo>
                        <a:pt x="0" y="3117"/>
                      </a:lnTo>
                      <a:lnTo>
                        <a:pt x="0" y="3467"/>
                      </a:lnTo>
                      <a:lnTo>
                        <a:pt x="19" y="3836"/>
                      </a:lnTo>
                      <a:lnTo>
                        <a:pt x="56" y="4205"/>
                      </a:lnTo>
                      <a:lnTo>
                        <a:pt x="111" y="4592"/>
                      </a:lnTo>
                      <a:lnTo>
                        <a:pt x="166" y="4998"/>
                      </a:lnTo>
                      <a:lnTo>
                        <a:pt x="240" y="5404"/>
                      </a:lnTo>
                      <a:lnTo>
                        <a:pt x="424" y="6215"/>
                      </a:lnTo>
                      <a:lnTo>
                        <a:pt x="646" y="7027"/>
                      </a:lnTo>
                      <a:lnTo>
                        <a:pt x="922" y="7856"/>
                      </a:lnTo>
                      <a:lnTo>
                        <a:pt x="1217" y="8668"/>
                      </a:lnTo>
                      <a:lnTo>
                        <a:pt x="1549" y="9442"/>
                      </a:lnTo>
                      <a:lnTo>
                        <a:pt x="1881" y="10198"/>
                      </a:lnTo>
                      <a:lnTo>
                        <a:pt x="2213" y="10844"/>
                      </a:lnTo>
                      <a:lnTo>
                        <a:pt x="2637" y="11618"/>
                      </a:lnTo>
                      <a:lnTo>
                        <a:pt x="3135" y="12504"/>
                      </a:lnTo>
                      <a:lnTo>
                        <a:pt x="3707" y="13499"/>
                      </a:lnTo>
                      <a:lnTo>
                        <a:pt x="4315" y="14569"/>
                      </a:lnTo>
                      <a:lnTo>
                        <a:pt x="4998" y="15676"/>
                      </a:lnTo>
                      <a:lnTo>
                        <a:pt x="5699" y="16819"/>
                      </a:lnTo>
                      <a:lnTo>
                        <a:pt x="6418" y="17962"/>
                      </a:lnTo>
                      <a:lnTo>
                        <a:pt x="7155" y="19087"/>
                      </a:lnTo>
                      <a:lnTo>
                        <a:pt x="7875" y="20175"/>
                      </a:lnTo>
                      <a:lnTo>
                        <a:pt x="8575" y="21190"/>
                      </a:lnTo>
                      <a:lnTo>
                        <a:pt x="9258" y="22130"/>
                      </a:lnTo>
                      <a:lnTo>
                        <a:pt x="9885" y="22941"/>
                      </a:lnTo>
                      <a:lnTo>
                        <a:pt x="10180" y="23310"/>
                      </a:lnTo>
                      <a:lnTo>
                        <a:pt x="10456" y="23642"/>
                      </a:lnTo>
                      <a:lnTo>
                        <a:pt x="10733" y="23937"/>
                      </a:lnTo>
                      <a:lnTo>
                        <a:pt x="10973" y="24177"/>
                      </a:lnTo>
                      <a:lnTo>
                        <a:pt x="11194" y="24380"/>
                      </a:lnTo>
                      <a:lnTo>
                        <a:pt x="11397" y="24546"/>
                      </a:lnTo>
                      <a:lnTo>
                        <a:pt x="11600" y="24693"/>
                      </a:lnTo>
                      <a:lnTo>
                        <a:pt x="11821" y="24823"/>
                      </a:lnTo>
                      <a:lnTo>
                        <a:pt x="11083" y="25763"/>
                      </a:lnTo>
                      <a:lnTo>
                        <a:pt x="10715" y="26261"/>
                      </a:lnTo>
                      <a:lnTo>
                        <a:pt x="10364" y="26777"/>
                      </a:lnTo>
                      <a:lnTo>
                        <a:pt x="10014" y="27275"/>
                      </a:lnTo>
                      <a:lnTo>
                        <a:pt x="9682" y="27810"/>
                      </a:lnTo>
                      <a:lnTo>
                        <a:pt x="9368" y="28326"/>
                      </a:lnTo>
                      <a:lnTo>
                        <a:pt x="9073" y="28880"/>
                      </a:lnTo>
                      <a:lnTo>
                        <a:pt x="8778" y="29414"/>
                      </a:lnTo>
                      <a:lnTo>
                        <a:pt x="8502" y="29968"/>
                      </a:lnTo>
                      <a:lnTo>
                        <a:pt x="8243" y="30539"/>
                      </a:lnTo>
                      <a:lnTo>
                        <a:pt x="8004" y="31093"/>
                      </a:lnTo>
                      <a:lnTo>
                        <a:pt x="7782" y="31683"/>
                      </a:lnTo>
                      <a:lnTo>
                        <a:pt x="7561" y="32254"/>
                      </a:lnTo>
                      <a:lnTo>
                        <a:pt x="7377" y="32845"/>
                      </a:lnTo>
                      <a:lnTo>
                        <a:pt x="7192" y="33435"/>
                      </a:lnTo>
                      <a:lnTo>
                        <a:pt x="7026" y="34025"/>
                      </a:lnTo>
                      <a:lnTo>
                        <a:pt x="6879" y="34633"/>
                      </a:lnTo>
                      <a:lnTo>
                        <a:pt x="6381" y="36791"/>
                      </a:lnTo>
                      <a:lnTo>
                        <a:pt x="6971" y="37068"/>
                      </a:lnTo>
                      <a:lnTo>
                        <a:pt x="7616" y="37381"/>
                      </a:lnTo>
                      <a:lnTo>
                        <a:pt x="8354" y="37768"/>
                      </a:lnTo>
                      <a:lnTo>
                        <a:pt x="9110" y="38193"/>
                      </a:lnTo>
                      <a:lnTo>
                        <a:pt x="9479" y="38414"/>
                      </a:lnTo>
                      <a:lnTo>
                        <a:pt x="9811" y="38617"/>
                      </a:lnTo>
                      <a:lnTo>
                        <a:pt x="10125" y="38820"/>
                      </a:lnTo>
                      <a:lnTo>
                        <a:pt x="10364" y="39022"/>
                      </a:lnTo>
                      <a:lnTo>
                        <a:pt x="10567" y="39207"/>
                      </a:lnTo>
                      <a:lnTo>
                        <a:pt x="10641" y="39299"/>
                      </a:lnTo>
                      <a:lnTo>
                        <a:pt x="10696" y="39373"/>
                      </a:lnTo>
                      <a:lnTo>
                        <a:pt x="11194" y="38801"/>
                      </a:lnTo>
                      <a:lnTo>
                        <a:pt x="11692" y="38248"/>
                      </a:lnTo>
                      <a:lnTo>
                        <a:pt x="12153" y="37676"/>
                      </a:lnTo>
                      <a:lnTo>
                        <a:pt x="12596" y="37105"/>
                      </a:lnTo>
                      <a:lnTo>
                        <a:pt x="13020" y="36533"/>
                      </a:lnTo>
                      <a:lnTo>
                        <a:pt x="13426" y="35961"/>
                      </a:lnTo>
                      <a:lnTo>
                        <a:pt x="13831" y="35408"/>
                      </a:lnTo>
                      <a:lnTo>
                        <a:pt x="14200" y="34836"/>
                      </a:lnTo>
                      <a:lnTo>
                        <a:pt x="14550" y="34265"/>
                      </a:lnTo>
                      <a:lnTo>
                        <a:pt x="14901" y="33711"/>
                      </a:lnTo>
                      <a:lnTo>
                        <a:pt x="15233" y="33158"/>
                      </a:lnTo>
                      <a:lnTo>
                        <a:pt x="15528" y="32605"/>
                      </a:lnTo>
                      <a:lnTo>
                        <a:pt x="16100" y="31517"/>
                      </a:lnTo>
                      <a:lnTo>
                        <a:pt x="16616" y="30466"/>
                      </a:lnTo>
                      <a:lnTo>
                        <a:pt x="17077" y="29451"/>
                      </a:lnTo>
                      <a:lnTo>
                        <a:pt x="17464" y="28474"/>
                      </a:lnTo>
                      <a:lnTo>
                        <a:pt x="17833" y="27533"/>
                      </a:lnTo>
                      <a:lnTo>
                        <a:pt x="18128" y="26667"/>
                      </a:lnTo>
                      <a:lnTo>
                        <a:pt x="18386" y="25855"/>
                      </a:lnTo>
                      <a:lnTo>
                        <a:pt x="18608" y="25099"/>
                      </a:lnTo>
                      <a:lnTo>
                        <a:pt x="18792" y="24417"/>
                      </a:lnTo>
                      <a:lnTo>
                        <a:pt x="18939" y="23808"/>
                      </a:lnTo>
                      <a:lnTo>
                        <a:pt x="19013" y="23421"/>
                      </a:lnTo>
                      <a:lnTo>
                        <a:pt x="19069" y="23034"/>
                      </a:lnTo>
                      <a:lnTo>
                        <a:pt x="19087" y="22646"/>
                      </a:lnTo>
                      <a:lnTo>
                        <a:pt x="19087" y="22241"/>
                      </a:lnTo>
                      <a:lnTo>
                        <a:pt x="19050" y="21853"/>
                      </a:lnTo>
                      <a:lnTo>
                        <a:pt x="18995" y="21466"/>
                      </a:lnTo>
                      <a:lnTo>
                        <a:pt x="18921" y="21079"/>
                      </a:lnTo>
                      <a:lnTo>
                        <a:pt x="18810" y="20692"/>
                      </a:lnTo>
                      <a:lnTo>
                        <a:pt x="18423" y="19530"/>
                      </a:lnTo>
                      <a:lnTo>
                        <a:pt x="17999" y="18386"/>
                      </a:lnTo>
                      <a:lnTo>
                        <a:pt x="17556" y="17262"/>
                      </a:lnTo>
                      <a:lnTo>
                        <a:pt x="17077" y="16173"/>
                      </a:lnTo>
                      <a:lnTo>
                        <a:pt x="16597" y="15104"/>
                      </a:lnTo>
                      <a:lnTo>
                        <a:pt x="16081" y="14071"/>
                      </a:lnTo>
                      <a:lnTo>
                        <a:pt x="15546" y="13057"/>
                      </a:lnTo>
                      <a:lnTo>
                        <a:pt x="14993" y="12079"/>
                      </a:lnTo>
                      <a:lnTo>
                        <a:pt x="14421" y="11121"/>
                      </a:lnTo>
                      <a:lnTo>
                        <a:pt x="13850" y="10217"/>
                      </a:lnTo>
                      <a:lnTo>
                        <a:pt x="13260" y="9332"/>
                      </a:lnTo>
                      <a:lnTo>
                        <a:pt x="12651" y="8465"/>
                      </a:lnTo>
                      <a:lnTo>
                        <a:pt x="12061" y="7654"/>
                      </a:lnTo>
                      <a:lnTo>
                        <a:pt x="11452" y="6879"/>
                      </a:lnTo>
                      <a:lnTo>
                        <a:pt x="10825" y="6123"/>
                      </a:lnTo>
                      <a:lnTo>
                        <a:pt x="10217" y="5422"/>
                      </a:lnTo>
                      <a:lnTo>
                        <a:pt x="9608" y="4758"/>
                      </a:lnTo>
                      <a:lnTo>
                        <a:pt x="9000" y="4131"/>
                      </a:lnTo>
                      <a:lnTo>
                        <a:pt x="8391" y="3541"/>
                      </a:lnTo>
                      <a:lnTo>
                        <a:pt x="7782" y="2988"/>
                      </a:lnTo>
                      <a:lnTo>
                        <a:pt x="7192" y="2490"/>
                      </a:lnTo>
                      <a:lnTo>
                        <a:pt x="6621" y="2029"/>
                      </a:lnTo>
                      <a:lnTo>
                        <a:pt x="6049" y="1605"/>
                      </a:lnTo>
                      <a:lnTo>
                        <a:pt x="5496" y="1236"/>
                      </a:lnTo>
                      <a:lnTo>
                        <a:pt x="4961" y="922"/>
                      </a:lnTo>
                      <a:lnTo>
                        <a:pt x="4445" y="646"/>
                      </a:lnTo>
                      <a:lnTo>
                        <a:pt x="3947" y="406"/>
                      </a:lnTo>
                      <a:lnTo>
                        <a:pt x="3486" y="240"/>
                      </a:lnTo>
                      <a:lnTo>
                        <a:pt x="3025" y="111"/>
                      </a:lnTo>
                      <a:lnTo>
                        <a:pt x="2803" y="56"/>
                      </a:lnTo>
                      <a:lnTo>
                        <a:pt x="2600" y="37"/>
                      </a:lnTo>
                      <a:lnTo>
                        <a:pt x="2398" y="19"/>
                      </a:lnTo>
                      <a:lnTo>
                        <a:pt x="22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9"/>
                <p:cNvSpPr/>
                <p:nvPr/>
              </p:nvSpPr>
              <p:spPr>
                <a:xfrm>
                  <a:off x="6663775" y="3643775"/>
                  <a:ext cx="149850" cy="112525"/>
                </a:xfrm>
                <a:custGeom>
                  <a:avLst/>
                  <a:gdLst/>
                  <a:ahLst/>
                  <a:cxnLst/>
                  <a:rect l="l" t="t" r="r" b="b"/>
                  <a:pathLst>
                    <a:path w="5994" h="4501" extrusionOk="0">
                      <a:moveTo>
                        <a:pt x="886" y="1"/>
                      </a:moveTo>
                      <a:lnTo>
                        <a:pt x="794" y="19"/>
                      </a:lnTo>
                      <a:lnTo>
                        <a:pt x="683" y="38"/>
                      </a:lnTo>
                      <a:lnTo>
                        <a:pt x="572" y="56"/>
                      </a:lnTo>
                      <a:lnTo>
                        <a:pt x="480" y="112"/>
                      </a:lnTo>
                      <a:lnTo>
                        <a:pt x="369" y="167"/>
                      </a:lnTo>
                      <a:lnTo>
                        <a:pt x="277" y="222"/>
                      </a:lnTo>
                      <a:lnTo>
                        <a:pt x="148" y="370"/>
                      </a:lnTo>
                      <a:lnTo>
                        <a:pt x="56" y="517"/>
                      </a:lnTo>
                      <a:lnTo>
                        <a:pt x="19" y="665"/>
                      </a:lnTo>
                      <a:lnTo>
                        <a:pt x="1" y="831"/>
                      </a:lnTo>
                      <a:lnTo>
                        <a:pt x="19" y="997"/>
                      </a:lnTo>
                      <a:lnTo>
                        <a:pt x="93" y="1144"/>
                      </a:lnTo>
                      <a:lnTo>
                        <a:pt x="185" y="1292"/>
                      </a:lnTo>
                      <a:lnTo>
                        <a:pt x="296" y="1421"/>
                      </a:lnTo>
                      <a:lnTo>
                        <a:pt x="369" y="1495"/>
                      </a:lnTo>
                      <a:lnTo>
                        <a:pt x="462" y="1550"/>
                      </a:lnTo>
                      <a:lnTo>
                        <a:pt x="572" y="1642"/>
                      </a:lnTo>
                      <a:lnTo>
                        <a:pt x="591" y="1661"/>
                      </a:lnTo>
                      <a:lnTo>
                        <a:pt x="849" y="1900"/>
                      </a:lnTo>
                      <a:lnTo>
                        <a:pt x="1144" y="2140"/>
                      </a:lnTo>
                      <a:lnTo>
                        <a:pt x="1623" y="2546"/>
                      </a:lnTo>
                      <a:lnTo>
                        <a:pt x="2103" y="2915"/>
                      </a:lnTo>
                      <a:lnTo>
                        <a:pt x="2582" y="3283"/>
                      </a:lnTo>
                      <a:lnTo>
                        <a:pt x="3080" y="3634"/>
                      </a:lnTo>
                      <a:lnTo>
                        <a:pt x="3597" y="3984"/>
                      </a:lnTo>
                      <a:lnTo>
                        <a:pt x="3965" y="4242"/>
                      </a:lnTo>
                      <a:lnTo>
                        <a:pt x="4150" y="4353"/>
                      </a:lnTo>
                      <a:lnTo>
                        <a:pt x="4371" y="4445"/>
                      </a:lnTo>
                      <a:lnTo>
                        <a:pt x="4556" y="4482"/>
                      </a:lnTo>
                      <a:lnTo>
                        <a:pt x="4740" y="4501"/>
                      </a:lnTo>
                      <a:lnTo>
                        <a:pt x="4943" y="4501"/>
                      </a:lnTo>
                      <a:lnTo>
                        <a:pt x="5127" y="4464"/>
                      </a:lnTo>
                      <a:lnTo>
                        <a:pt x="5312" y="4408"/>
                      </a:lnTo>
                      <a:lnTo>
                        <a:pt x="5478" y="4316"/>
                      </a:lnTo>
                      <a:lnTo>
                        <a:pt x="5644" y="4206"/>
                      </a:lnTo>
                      <a:lnTo>
                        <a:pt x="5773" y="4040"/>
                      </a:lnTo>
                      <a:lnTo>
                        <a:pt x="5865" y="3874"/>
                      </a:lnTo>
                      <a:lnTo>
                        <a:pt x="5939" y="3689"/>
                      </a:lnTo>
                      <a:lnTo>
                        <a:pt x="5976" y="3505"/>
                      </a:lnTo>
                      <a:lnTo>
                        <a:pt x="5994" y="3302"/>
                      </a:lnTo>
                      <a:lnTo>
                        <a:pt x="5976" y="3117"/>
                      </a:lnTo>
                      <a:lnTo>
                        <a:pt x="5939" y="2933"/>
                      </a:lnTo>
                      <a:lnTo>
                        <a:pt x="5846" y="2749"/>
                      </a:lnTo>
                      <a:lnTo>
                        <a:pt x="5736" y="2583"/>
                      </a:lnTo>
                      <a:lnTo>
                        <a:pt x="5607" y="2435"/>
                      </a:lnTo>
                      <a:lnTo>
                        <a:pt x="5478" y="2306"/>
                      </a:lnTo>
                      <a:lnTo>
                        <a:pt x="5312" y="2195"/>
                      </a:lnTo>
                      <a:lnTo>
                        <a:pt x="5164" y="2085"/>
                      </a:lnTo>
                      <a:lnTo>
                        <a:pt x="4832" y="1863"/>
                      </a:lnTo>
                      <a:lnTo>
                        <a:pt x="4500" y="1679"/>
                      </a:lnTo>
                      <a:lnTo>
                        <a:pt x="3799" y="1292"/>
                      </a:lnTo>
                      <a:lnTo>
                        <a:pt x="3117" y="905"/>
                      </a:lnTo>
                      <a:lnTo>
                        <a:pt x="2527" y="609"/>
                      </a:lnTo>
                      <a:lnTo>
                        <a:pt x="1937" y="333"/>
                      </a:lnTo>
                      <a:lnTo>
                        <a:pt x="1752" y="222"/>
                      </a:lnTo>
                      <a:lnTo>
                        <a:pt x="1531" y="148"/>
                      </a:lnTo>
                      <a:lnTo>
                        <a:pt x="1328" y="75"/>
                      </a:lnTo>
                      <a:lnTo>
                        <a:pt x="1107" y="19"/>
                      </a:lnTo>
                      <a:lnTo>
                        <a:pt x="886" y="1"/>
                      </a:lnTo>
                      <a:close/>
                    </a:path>
                  </a:pathLst>
                </a:custGeom>
                <a:solidFill>
                  <a:srgbClr val="001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9"/>
                <p:cNvSpPr/>
                <p:nvPr/>
              </p:nvSpPr>
              <p:spPr>
                <a:xfrm>
                  <a:off x="5724200" y="3697275"/>
                  <a:ext cx="641300" cy="1093600"/>
                </a:xfrm>
                <a:custGeom>
                  <a:avLst/>
                  <a:gdLst/>
                  <a:ahLst/>
                  <a:cxnLst/>
                  <a:rect l="l" t="t" r="r" b="b"/>
                  <a:pathLst>
                    <a:path w="25652" h="43744" extrusionOk="0">
                      <a:moveTo>
                        <a:pt x="18109" y="0"/>
                      </a:moveTo>
                      <a:lnTo>
                        <a:pt x="17925" y="19"/>
                      </a:lnTo>
                      <a:lnTo>
                        <a:pt x="17722" y="37"/>
                      </a:lnTo>
                      <a:lnTo>
                        <a:pt x="17556" y="74"/>
                      </a:lnTo>
                      <a:lnTo>
                        <a:pt x="17372" y="148"/>
                      </a:lnTo>
                      <a:lnTo>
                        <a:pt x="17206" y="221"/>
                      </a:lnTo>
                      <a:lnTo>
                        <a:pt x="17040" y="314"/>
                      </a:lnTo>
                      <a:lnTo>
                        <a:pt x="16874" y="424"/>
                      </a:lnTo>
                      <a:lnTo>
                        <a:pt x="16745" y="553"/>
                      </a:lnTo>
                      <a:lnTo>
                        <a:pt x="16616" y="682"/>
                      </a:lnTo>
                      <a:lnTo>
                        <a:pt x="16487" y="830"/>
                      </a:lnTo>
                      <a:lnTo>
                        <a:pt x="16376" y="996"/>
                      </a:lnTo>
                      <a:lnTo>
                        <a:pt x="16302" y="1180"/>
                      </a:lnTo>
                      <a:lnTo>
                        <a:pt x="166" y="38303"/>
                      </a:lnTo>
                      <a:lnTo>
                        <a:pt x="92" y="38487"/>
                      </a:lnTo>
                      <a:lnTo>
                        <a:pt x="37" y="38672"/>
                      </a:lnTo>
                      <a:lnTo>
                        <a:pt x="18" y="38875"/>
                      </a:lnTo>
                      <a:lnTo>
                        <a:pt x="0" y="39059"/>
                      </a:lnTo>
                      <a:lnTo>
                        <a:pt x="18" y="39243"/>
                      </a:lnTo>
                      <a:lnTo>
                        <a:pt x="37" y="39428"/>
                      </a:lnTo>
                      <a:lnTo>
                        <a:pt x="74" y="39612"/>
                      </a:lnTo>
                      <a:lnTo>
                        <a:pt x="148" y="39797"/>
                      </a:lnTo>
                      <a:lnTo>
                        <a:pt x="221" y="39963"/>
                      </a:lnTo>
                      <a:lnTo>
                        <a:pt x="314" y="40129"/>
                      </a:lnTo>
                      <a:lnTo>
                        <a:pt x="424" y="40276"/>
                      </a:lnTo>
                      <a:lnTo>
                        <a:pt x="535" y="40424"/>
                      </a:lnTo>
                      <a:lnTo>
                        <a:pt x="682" y="40553"/>
                      </a:lnTo>
                      <a:lnTo>
                        <a:pt x="830" y="40682"/>
                      </a:lnTo>
                      <a:lnTo>
                        <a:pt x="996" y="40774"/>
                      </a:lnTo>
                      <a:lnTo>
                        <a:pt x="1180" y="40866"/>
                      </a:lnTo>
                      <a:lnTo>
                        <a:pt x="7432" y="43596"/>
                      </a:lnTo>
                      <a:lnTo>
                        <a:pt x="7579" y="43651"/>
                      </a:lnTo>
                      <a:lnTo>
                        <a:pt x="7745" y="43688"/>
                      </a:lnTo>
                      <a:lnTo>
                        <a:pt x="7893" y="43725"/>
                      </a:lnTo>
                      <a:lnTo>
                        <a:pt x="8040" y="43743"/>
                      </a:lnTo>
                      <a:lnTo>
                        <a:pt x="25652" y="3227"/>
                      </a:lnTo>
                      <a:lnTo>
                        <a:pt x="25541" y="3135"/>
                      </a:lnTo>
                      <a:lnTo>
                        <a:pt x="25412" y="3043"/>
                      </a:lnTo>
                      <a:lnTo>
                        <a:pt x="25265" y="2951"/>
                      </a:lnTo>
                      <a:lnTo>
                        <a:pt x="25117" y="2895"/>
                      </a:lnTo>
                      <a:lnTo>
                        <a:pt x="18866" y="166"/>
                      </a:lnTo>
                      <a:lnTo>
                        <a:pt x="18681" y="92"/>
                      </a:lnTo>
                      <a:lnTo>
                        <a:pt x="18497" y="55"/>
                      </a:lnTo>
                      <a:lnTo>
                        <a:pt x="18294" y="19"/>
                      </a:lnTo>
                      <a:lnTo>
                        <a:pt x="18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9"/>
                <p:cNvSpPr/>
                <p:nvPr/>
              </p:nvSpPr>
              <p:spPr>
                <a:xfrm>
                  <a:off x="5925200" y="3777950"/>
                  <a:ext cx="456450" cy="1012925"/>
                </a:xfrm>
                <a:custGeom>
                  <a:avLst/>
                  <a:gdLst/>
                  <a:ahLst/>
                  <a:cxnLst/>
                  <a:rect l="l" t="t" r="r" b="b"/>
                  <a:pathLst>
                    <a:path w="18258" h="40517" extrusionOk="0">
                      <a:moveTo>
                        <a:pt x="17612" y="0"/>
                      </a:moveTo>
                      <a:lnTo>
                        <a:pt x="0" y="40516"/>
                      </a:lnTo>
                      <a:lnTo>
                        <a:pt x="314" y="40516"/>
                      </a:lnTo>
                      <a:lnTo>
                        <a:pt x="462" y="40498"/>
                      </a:lnTo>
                      <a:lnTo>
                        <a:pt x="609" y="40461"/>
                      </a:lnTo>
                      <a:lnTo>
                        <a:pt x="757" y="40424"/>
                      </a:lnTo>
                      <a:lnTo>
                        <a:pt x="886" y="40387"/>
                      </a:lnTo>
                      <a:lnTo>
                        <a:pt x="1033" y="40313"/>
                      </a:lnTo>
                      <a:lnTo>
                        <a:pt x="1162" y="40258"/>
                      </a:lnTo>
                      <a:lnTo>
                        <a:pt x="1291" y="40166"/>
                      </a:lnTo>
                      <a:lnTo>
                        <a:pt x="1402" y="40074"/>
                      </a:lnTo>
                      <a:lnTo>
                        <a:pt x="1513" y="39981"/>
                      </a:lnTo>
                      <a:lnTo>
                        <a:pt x="1623" y="39871"/>
                      </a:lnTo>
                      <a:lnTo>
                        <a:pt x="1734" y="39760"/>
                      </a:lnTo>
                      <a:lnTo>
                        <a:pt x="1808" y="39631"/>
                      </a:lnTo>
                      <a:lnTo>
                        <a:pt x="1900" y="39483"/>
                      </a:lnTo>
                      <a:lnTo>
                        <a:pt x="1955" y="39354"/>
                      </a:lnTo>
                      <a:lnTo>
                        <a:pt x="18091" y="2232"/>
                      </a:lnTo>
                      <a:lnTo>
                        <a:pt x="18147" y="2084"/>
                      </a:lnTo>
                      <a:lnTo>
                        <a:pt x="18202" y="1937"/>
                      </a:lnTo>
                      <a:lnTo>
                        <a:pt x="18221" y="1771"/>
                      </a:lnTo>
                      <a:lnTo>
                        <a:pt x="18257" y="1623"/>
                      </a:lnTo>
                      <a:lnTo>
                        <a:pt x="18257" y="1476"/>
                      </a:lnTo>
                      <a:lnTo>
                        <a:pt x="18257" y="1328"/>
                      </a:lnTo>
                      <a:lnTo>
                        <a:pt x="18239" y="1181"/>
                      </a:lnTo>
                      <a:lnTo>
                        <a:pt x="18202" y="1033"/>
                      </a:lnTo>
                      <a:lnTo>
                        <a:pt x="18165" y="886"/>
                      </a:lnTo>
                      <a:lnTo>
                        <a:pt x="18128" y="738"/>
                      </a:lnTo>
                      <a:lnTo>
                        <a:pt x="18055" y="609"/>
                      </a:lnTo>
                      <a:lnTo>
                        <a:pt x="17999" y="480"/>
                      </a:lnTo>
                      <a:lnTo>
                        <a:pt x="17907" y="351"/>
                      </a:lnTo>
                      <a:lnTo>
                        <a:pt x="17815" y="222"/>
                      </a:lnTo>
                      <a:lnTo>
                        <a:pt x="17723" y="111"/>
                      </a:lnTo>
                      <a:lnTo>
                        <a:pt x="17612" y="0"/>
                      </a:lnTo>
                      <a:close/>
                    </a:path>
                  </a:pathLst>
                </a:custGeom>
                <a:solidFill>
                  <a:srgbClr val="E56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9"/>
                <p:cNvSpPr/>
                <p:nvPr/>
              </p:nvSpPr>
              <p:spPr>
                <a:xfrm>
                  <a:off x="5945475" y="4424775"/>
                  <a:ext cx="65500" cy="63650"/>
                </a:xfrm>
                <a:custGeom>
                  <a:avLst/>
                  <a:gdLst/>
                  <a:ahLst/>
                  <a:cxnLst/>
                  <a:rect l="l" t="t" r="r" b="b"/>
                  <a:pathLst>
                    <a:path w="2620" h="2546" extrusionOk="0">
                      <a:moveTo>
                        <a:pt x="1200" y="443"/>
                      </a:moveTo>
                      <a:lnTo>
                        <a:pt x="1292" y="462"/>
                      </a:lnTo>
                      <a:lnTo>
                        <a:pt x="1384" y="499"/>
                      </a:lnTo>
                      <a:lnTo>
                        <a:pt x="1476" y="554"/>
                      </a:lnTo>
                      <a:lnTo>
                        <a:pt x="1568" y="609"/>
                      </a:lnTo>
                      <a:lnTo>
                        <a:pt x="1642" y="683"/>
                      </a:lnTo>
                      <a:lnTo>
                        <a:pt x="1698" y="775"/>
                      </a:lnTo>
                      <a:lnTo>
                        <a:pt x="1734" y="867"/>
                      </a:lnTo>
                      <a:lnTo>
                        <a:pt x="1753" y="978"/>
                      </a:lnTo>
                      <a:lnTo>
                        <a:pt x="1753" y="1089"/>
                      </a:lnTo>
                      <a:lnTo>
                        <a:pt x="1716" y="1199"/>
                      </a:lnTo>
                      <a:lnTo>
                        <a:pt x="1661" y="1310"/>
                      </a:lnTo>
                      <a:lnTo>
                        <a:pt x="1587" y="1384"/>
                      </a:lnTo>
                      <a:lnTo>
                        <a:pt x="1495" y="1439"/>
                      </a:lnTo>
                      <a:lnTo>
                        <a:pt x="1402" y="1476"/>
                      </a:lnTo>
                      <a:lnTo>
                        <a:pt x="1292" y="1494"/>
                      </a:lnTo>
                      <a:lnTo>
                        <a:pt x="1181" y="1494"/>
                      </a:lnTo>
                      <a:lnTo>
                        <a:pt x="1089" y="1476"/>
                      </a:lnTo>
                      <a:lnTo>
                        <a:pt x="997" y="1458"/>
                      </a:lnTo>
                      <a:lnTo>
                        <a:pt x="905" y="1402"/>
                      </a:lnTo>
                      <a:lnTo>
                        <a:pt x="812" y="1328"/>
                      </a:lnTo>
                      <a:lnTo>
                        <a:pt x="739" y="1255"/>
                      </a:lnTo>
                      <a:lnTo>
                        <a:pt x="683" y="1162"/>
                      </a:lnTo>
                      <a:lnTo>
                        <a:pt x="646" y="1070"/>
                      </a:lnTo>
                      <a:lnTo>
                        <a:pt x="628" y="960"/>
                      </a:lnTo>
                      <a:lnTo>
                        <a:pt x="628" y="849"/>
                      </a:lnTo>
                      <a:lnTo>
                        <a:pt x="665" y="738"/>
                      </a:lnTo>
                      <a:lnTo>
                        <a:pt x="720" y="646"/>
                      </a:lnTo>
                      <a:lnTo>
                        <a:pt x="794" y="554"/>
                      </a:lnTo>
                      <a:lnTo>
                        <a:pt x="886" y="499"/>
                      </a:lnTo>
                      <a:lnTo>
                        <a:pt x="978" y="462"/>
                      </a:lnTo>
                      <a:lnTo>
                        <a:pt x="1089" y="443"/>
                      </a:lnTo>
                      <a:close/>
                      <a:moveTo>
                        <a:pt x="1034" y="1"/>
                      </a:moveTo>
                      <a:lnTo>
                        <a:pt x="868" y="38"/>
                      </a:lnTo>
                      <a:lnTo>
                        <a:pt x="720" y="111"/>
                      </a:lnTo>
                      <a:lnTo>
                        <a:pt x="573" y="222"/>
                      </a:lnTo>
                      <a:lnTo>
                        <a:pt x="462" y="351"/>
                      </a:lnTo>
                      <a:lnTo>
                        <a:pt x="370" y="499"/>
                      </a:lnTo>
                      <a:lnTo>
                        <a:pt x="333" y="609"/>
                      </a:lnTo>
                      <a:lnTo>
                        <a:pt x="314" y="720"/>
                      </a:lnTo>
                      <a:lnTo>
                        <a:pt x="314" y="904"/>
                      </a:lnTo>
                      <a:lnTo>
                        <a:pt x="314" y="996"/>
                      </a:lnTo>
                      <a:lnTo>
                        <a:pt x="333" y="1070"/>
                      </a:lnTo>
                      <a:lnTo>
                        <a:pt x="407" y="1181"/>
                      </a:lnTo>
                      <a:lnTo>
                        <a:pt x="407" y="1199"/>
                      </a:lnTo>
                      <a:lnTo>
                        <a:pt x="167" y="1107"/>
                      </a:lnTo>
                      <a:lnTo>
                        <a:pt x="1" y="1494"/>
                      </a:lnTo>
                      <a:lnTo>
                        <a:pt x="2435" y="2546"/>
                      </a:lnTo>
                      <a:lnTo>
                        <a:pt x="2620" y="2140"/>
                      </a:lnTo>
                      <a:lnTo>
                        <a:pt x="1587" y="1697"/>
                      </a:lnTo>
                      <a:lnTo>
                        <a:pt x="1679" y="1679"/>
                      </a:lnTo>
                      <a:lnTo>
                        <a:pt x="1753" y="1642"/>
                      </a:lnTo>
                      <a:lnTo>
                        <a:pt x="1882" y="1550"/>
                      </a:lnTo>
                      <a:lnTo>
                        <a:pt x="2011" y="1421"/>
                      </a:lnTo>
                      <a:lnTo>
                        <a:pt x="2085" y="1273"/>
                      </a:lnTo>
                      <a:lnTo>
                        <a:pt x="2159" y="1089"/>
                      </a:lnTo>
                      <a:lnTo>
                        <a:pt x="2177" y="904"/>
                      </a:lnTo>
                      <a:lnTo>
                        <a:pt x="2140" y="738"/>
                      </a:lnTo>
                      <a:lnTo>
                        <a:pt x="2085" y="572"/>
                      </a:lnTo>
                      <a:lnTo>
                        <a:pt x="2011" y="425"/>
                      </a:lnTo>
                      <a:lnTo>
                        <a:pt x="1882" y="296"/>
                      </a:lnTo>
                      <a:lnTo>
                        <a:pt x="1734" y="185"/>
                      </a:lnTo>
                      <a:lnTo>
                        <a:pt x="1568" y="93"/>
                      </a:lnTo>
                      <a:lnTo>
                        <a:pt x="1384" y="19"/>
                      </a:lnTo>
                      <a:lnTo>
                        <a:pt x="1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9"/>
                <p:cNvSpPr/>
                <p:nvPr/>
              </p:nvSpPr>
              <p:spPr>
                <a:xfrm>
                  <a:off x="5975450" y="4372225"/>
                  <a:ext cx="52125" cy="46575"/>
                </a:xfrm>
                <a:custGeom>
                  <a:avLst/>
                  <a:gdLst/>
                  <a:ahLst/>
                  <a:cxnLst/>
                  <a:rect l="l" t="t" r="r" b="b"/>
                  <a:pathLst>
                    <a:path w="2085" h="1863" extrusionOk="0">
                      <a:moveTo>
                        <a:pt x="1162" y="572"/>
                      </a:moveTo>
                      <a:lnTo>
                        <a:pt x="1218" y="590"/>
                      </a:lnTo>
                      <a:lnTo>
                        <a:pt x="1310" y="646"/>
                      </a:lnTo>
                      <a:lnTo>
                        <a:pt x="1384" y="701"/>
                      </a:lnTo>
                      <a:lnTo>
                        <a:pt x="1439" y="756"/>
                      </a:lnTo>
                      <a:lnTo>
                        <a:pt x="1476" y="830"/>
                      </a:lnTo>
                      <a:lnTo>
                        <a:pt x="1513" y="922"/>
                      </a:lnTo>
                      <a:lnTo>
                        <a:pt x="1513" y="1015"/>
                      </a:lnTo>
                      <a:lnTo>
                        <a:pt x="1494" y="1107"/>
                      </a:lnTo>
                      <a:lnTo>
                        <a:pt x="1457" y="1199"/>
                      </a:lnTo>
                      <a:lnTo>
                        <a:pt x="1402" y="1310"/>
                      </a:lnTo>
                      <a:lnTo>
                        <a:pt x="1328" y="1383"/>
                      </a:lnTo>
                      <a:lnTo>
                        <a:pt x="1291" y="1402"/>
                      </a:lnTo>
                      <a:lnTo>
                        <a:pt x="1236" y="1420"/>
                      </a:lnTo>
                      <a:lnTo>
                        <a:pt x="1181" y="1420"/>
                      </a:lnTo>
                      <a:lnTo>
                        <a:pt x="1126" y="1402"/>
                      </a:lnTo>
                      <a:lnTo>
                        <a:pt x="1052" y="1347"/>
                      </a:lnTo>
                      <a:lnTo>
                        <a:pt x="1015" y="1273"/>
                      </a:lnTo>
                      <a:lnTo>
                        <a:pt x="996" y="1199"/>
                      </a:lnTo>
                      <a:lnTo>
                        <a:pt x="996" y="1088"/>
                      </a:lnTo>
                      <a:lnTo>
                        <a:pt x="1015" y="978"/>
                      </a:lnTo>
                      <a:lnTo>
                        <a:pt x="1052" y="867"/>
                      </a:lnTo>
                      <a:lnTo>
                        <a:pt x="1126" y="664"/>
                      </a:lnTo>
                      <a:lnTo>
                        <a:pt x="1162" y="572"/>
                      </a:lnTo>
                      <a:close/>
                      <a:moveTo>
                        <a:pt x="701" y="0"/>
                      </a:moveTo>
                      <a:lnTo>
                        <a:pt x="554" y="19"/>
                      </a:lnTo>
                      <a:lnTo>
                        <a:pt x="425" y="74"/>
                      </a:lnTo>
                      <a:lnTo>
                        <a:pt x="314" y="166"/>
                      </a:lnTo>
                      <a:lnTo>
                        <a:pt x="185" y="314"/>
                      </a:lnTo>
                      <a:lnTo>
                        <a:pt x="93" y="498"/>
                      </a:lnTo>
                      <a:lnTo>
                        <a:pt x="19" y="701"/>
                      </a:lnTo>
                      <a:lnTo>
                        <a:pt x="1" y="904"/>
                      </a:lnTo>
                      <a:lnTo>
                        <a:pt x="1" y="1107"/>
                      </a:lnTo>
                      <a:lnTo>
                        <a:pt x="56" y="1310"/>
                      </a:lnTo>
                      <a:lnTo>
                        <a:pt x="388" y="1199"/>
                      </a:lnTo>
                      <a:lnTo>
                        <a:pt x="351" y="1088"/>
                      </a:lnTo>
                      <a:lnTo>
                        <a:pt x="333" y="959"/>
                      </a:lnTo>
                      <a:lnTo>
                        <a:pt x="351" y="812"/>
                      </a:lnTo>
                      <a:lnTo>
                        <a:pt x="388" y="683"/>
                      </a:lnTo>
                      <a:lnTo>
                        <a:pt x="480" y="554"/>
                      </a:lnTo>
                      <a:lnTo>
                        <a:pt x="517" y="498"/>
                      </a:lnTo>
                      <a:lnTo>
                        <a:pt x="572" y="443"/>
                      </a:lnTo>
                      <a:lnTo>
                        <a:pt x="646" y="424"/>
                      </a:lnTo>
                      <a:lnTo>
                        <a:pt x="701" y="406"/>
                      </a:lnTo>
                      <a:lnTo>
                        <a:pt x="775" y="406"/>
                      </a:lnTo>
                      <a:lnTo>
                        <a:pt x="849" y="443"/>
                      </a:lnTo>
                      <a:lnTo>
                        <a:pt x="886" y="461"/>
                      </a:lnTo>
                      <a:lnTo>
                        <a:pt x="738" y="849"/>
                      </a:lnTo>
                      <a:lnTo>
                        <a:pt x="683" y="1051"/>
                      </a:lnTo>
                      <a:lnTo>
                        <a:pt x="664" y="1236"/>
                      </a:lnTo>
                      <a:lnTo>
                        <a:pt x="664" y="1420"/>
                      </a:lnTo>
                      <a:lnTo>
                        <a:pt x="720" y="1586"/>
                      </a:lnTo>
                      <a:lnTo>
                        <a:pt x="757" y="1660"/>
                      </a:lnTo>
                      <a:lnTo>
                        <a:pt x="812" y="1715"/>
                      </a:lnTo>
                      <a:lnTo>
                        <a:pt x="867" y="1771"/>
                      </a:lnTo>
                      <a:lnTo>
                        <a:pt x="960" y="1808"/>
                      </a:lnTo>
                      <a:lnTo>
                        <a:pt x="1089" y="1863"/>
                      </a:lnTo>
                      <a:lnTo>
                        <a:pt x="1218" y="1863"/>
                      </a:lnTo>
                      <a:lnTo>
                        <a:pt x="1347" y="1826"/>
                      </a:lnTo>
                      <a:lnTo>
                        <a:pt x="1439" y="1771"/>
                      </a:lnTo>
                      <a:lnTo>
                        <a:pt x="1531" y="1697"/>
                      </a:lnTo>
                      <a:lnTo>
                        <a:pt x="1623" y="1623"/>
                      </a:lnTo>
                      <a:lnTo>
                        <a:pt x="1679" y="1513"/>
                      </a:lnTo>
                      <a:lnTo>
                        <a:pt x="1734" y="1420"/>
                      </a:lnTo>
                      <a:lnTo>
                        <a:pt x="1789" y="1254"/>
                      </a:lnTo>
                      <a:lnTo>
                        <a:pt x="1789" y="1088"/>
                      </a:lnTo>
                      <a:lnTo>
                        <a:pt x="1771" y="941"/>
                      </a:lnTo>
                      <a:lnTo>
                        <a:pt x="1734" y="867"/>
                      </a:lnTo>
                      <a:lnTo>
                        <a:pt x="1697" y="812"/>
                      </a:lnTo>
                      <a:lnTo>
                        <a:pt x="1716" y="793"/>
                      </a:lnTo>
                      <a:lnTo>
                        <a:pt x="1918" y="886"/>
                      </a:lnTo>
                      <a:lnTo>
                        <a:pt x="2084" y="517"/>
                      </a:lnTo>
                      <a:lnTo>
                        <a:pt x="1089" y="74"/>
                      </a:lnTo>
                      <a:lnTo>
                        <a:pt x="960" y="37"/>
                      </a:lnTo>
                      <a:lnTo>
                        <a:pt x="8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9"/>
                <p:cNvSpPr/>
                <p:nvPr/>
              </p:nvSpPr>
              <p:spPr>
                <a:xfrm>
                  <a:off x="5997575" y="4322425"/>
                  <a:ext cx="46600" cy="46600"/>
                </a:xfrm>
                <a:custGeom>
                  <a:avLst/>
                  <a:gdLst/>
                  <a:ahLst/>
                  <a:cxnLst/>
                  <a:rect l="l" t="t" r="r" b="b"/>
                  <a:pathLst>
                    <a:path w="1864" h="1864" extrusionOk="0">
                      <a:moveTo>
                        <a:pt x="591" y="1"/>
                      </a:moveTo>
                      <a:lnTo>
                        <a:pt x="499" y="19"/>
                      </a:lnTo>
                      <a:lnTo>
                        <a:pt x="425" y="56"/>
                      </a:lnTo>
                      <a:lnTo>
                        <a:pt x="351" y="111"/>
                      </a:lnTo>
                      <a:lnTo>
                        <a:pt x="277" y="185"/>
                      </a:lnTo>
                      <a:lnTo>
                        <a:pt x="167" y="333"/>
                      </a:lnTo>
                      <a:lnTo>
                        <a:pt x="75" y="499"/>
                      </a:lnTo>
                      <a:lnTo>
                        <a:pt x="19" y="628"/>
                      </a:lnTo>
                      <a:lnTo>
                        <a:pt x="1" y="757"/>
                      </a:lnTo>
                      <a:lnTo>
                        <a:pt x="1" y="867"/>
                      </a:lnTo>
                      <a:lnTo>
                        <a:pt x="1" y="996"/>
                      </a:lnTo>
                      <a:lnTo>
                        <a:pt x="38" y="1107"/>
                      </a:lnTo>
                      <a:lnTo>
                        <a:pt x="93" y="1218"/>
                      </a:lnTo>
                      <a:lnTo>
                        <a:pt x="185" y="1310"/>
                      </a:lnTo>
                      <a:lnTo>
                        <a:pt x="314" y="1365"/>
                      </a:lnTo>
                      <a:lnTo>
                        <a:pt x="425" y="1402"/>
                      </a:lnTo>
                      <a:lnTo>
                        <a:pt x="517" y="1421"/>
                      </a:lnTo>
                      <a:lnTo>
                        <a:pt x="609" y="1402"/>
                      </a:lnTo>
                      <a:lnTo>
                        <a:pt x="702" y="1365"/>
                      </a:lnTo>
                      <a:lnTo>
                        <a:pt x="775" y="1310"/>
                      </a:lnTo>
                      <a:lnTo>
                        <a:pt x="849" y="1236"/>
                      </a:lnTo>
                      <a:lnTo>
                        <a:pt x="978" y="1089"/>
                      </a:lnTo>
                      <a:lnTo>
                        <a:pt x="1089" y="941"/>
                      </a:lnTo>
                      <a:lnTo>
                        <a:pt x="1199" y="849"/>
                      </a:lnTo>
                      <a:lnTo>
                        <a:pt x="1236" y="812"/>
                      </a:lnTo>
                      <a:lnTo>
                        <a:pt x="1384" y="812"/>
                      </a:lnTo>
                      <a:lnTo>
                        <a:pt x="1421" y="849"/>
                      </a:lnTo>
                      <a:lnTo>
                        <a:pt x="1458" y="886"/>
                      </a:lnTo>
                      <a:lnTo>
                        <a:pt x="1476" y="923"/>
                      </a:lnTo>
                      <a:lnTo>
                        <a:pt x="1495" y="978"/>
                      </a:lnTo>
                      <a:lnTo>
                        <a:pt x="1495" y="1070"/>
                      </a:lnTo>
                      <a:lnTo>
                        <a:pt x="1458" y="1162"/>
                      </a:lnTo>
                      <a:lnTo>
                        <a:pt x="1384" y="1292"/>
                      </a:lnTo>
                      <a:lnTo>
                        <a:pt x="1292" y="1384"/>
                      </a:lnTo>
                      <a:lnTo>
                        <a:pt x="1181" y="1458"/>
                      </a:lnTo>
                      <a:lnTo>
                        <a:pt x="1070" y="1494"/>
                      </a:lnTo>
                      <a:lnTo>
                        <a:pt x="1199" y="1863"/>
                      </a:lnTo>
                      <a:lnTo>
                        <a:pt x="1292" y="1826"/>
                      </a:lnTo>
                      <a:lnTo>
                        <a:pt x="1384" y="1789"/>
                      </a:lnTo>
                      <a:lnTo>
                        <a:pt x="1531" y="1660"/>
                      </a:lnTo>
                      <a:lnTo>
                        <a:pt x="1661" y="1494"/>
                      </a:lnTo>
                      <a:lnTo>
                        <a:pt x="1771" y="1310"/>
                      </a:lnTo>
                      <a:lnTo>
                        <a:pt x="1808" y="1181"/>
                      </a:lnTo>
                      <a:lnTo>
                        <a:pt x="1845" y="1052"/>
                      </a:lnTo>
                      <a:lnTo>
                        <a:pt x="1863" y="923"/>
                      </a:lnTo>
                      <a:lnTo>
                        <a:pt x="1845" y="794"/>
                      </a:lnTo>
                      <a:lnTo>
                        <a:pt x="1808" y="683"/>
                      </a:lnTo>
                      <a:lnTo>
                        <a:pt x="1753" y="572"/>
                      </a:lnTo>
                      <a:lnTo>
                        <a:pt x="1642" y="480"/>
                      </a:lnTo>
                      <a:lnTo>
                        <a:pt x="1513" y="406"/>
                      </a:lnTo>
                      <a:lnTo>
                        <a:pt x="1402" y="369"/>
                      </a:lnTo>
                      <a:lnTo>
                        <a:pt x="1292" y="369"/>
                      </a:lnTo>
                      <a:lnTo>
                        <a:pt x="1199" y="388"/>
                      </a:lnTo>
                      <a:lnTo>
                        <a:pt x="1107" y="425"/>
                      </a:lnTo>
                      <a:lnTo>
                        <a:pt x="1015" y="480"/>
                      </a:lnTo>
                      <a:lnTo>
                        <a:pt x="941" y="554"/>
                      </a:lnTo>
                      <a:lnTo>
                        <a:pt x="812" y="720"/>
                      </a:lnTo>
                      <a:lnTo>
                        <a:pt x="702" y="849"/>
                      </a:lnTo>
                      <a:lnTo>
                        <a:pt x="609" y="941"/>
                      </a:lnTo>
                      <a:lnTo>
                        <a:pt x="572" y="978"/>
                      </a:lnTo>
                      <a:lnTo>
                        <a:pt x="536" y="996"/>
                      </a:lnTo>
                      <a:lnTo>
                        <a:pt x="480" y="996"/>
                      </a:lnTo>
                      <a:lnTo>
                        <a:pt x="443" y="978"/>
                      </a:lnTo>
                      <a:lnTo>
                        <a:pt x="388" y="960"/>
                      </a:lnTo>
                      <a:lnTo>
                        <a:pt x="370" y="923"/>
                      </a:lnTo>
                      <a:lnTo>
                        <a:pt x="351" y="886"/>
                      </a:lnTo>
                      <a:lnTo>
                        <a:pt x="333" y="831"/>
                      </a:lnTo>
                      <a:lnTo>
                        <a:pt x="351" y="738"/>
                      </a:lnTo>
                      <a:lnTo>
                        <a:pt x="370" y="646"/>
                      </a:lnTo>
                      <a:lnTo>
                        <a:pt x="425" y="535"/>
                      </a:lnTo>
                      <a:lnTo>
                        <a:pt x="517" y="462"/>
                      </a:lnTo>
                      <a:lnTo>
                        <a:pt x="609" y="388"/>
                      </a:lnTo>
                      <a:lnTo>
                        <a:pt x="702" y="369"/>
                      </a:lnTo>
                      <a:lnTo>
                        <a:pt x="5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9"/>
                <p:cNvSpPr/>
                <p:nvPr/>
              </p:nvSpPr>
              <p:spPr>
                <a:xfrm>
                  <a:off x="6016475" y="4278175"/>
                  <a:ext cx="46600" cy="47050"/>
                </a:xfrm>
                <a:custGeom>
                  <a:avLst/>
                  <a:gdLst/>
                  <a:ahLst/>
                  <a:cxnLst/>
                  <a:rect l="l" t="t" r="r" b="b"/>
                  <a:pathLst>
                    <a:path w="1864" h="1882" extrusionOk="0">
                      <a:moveTo>
                        <a:pt x="591" y="0"/>
                      </a:moveTo>
                      <a:lnTo>
                        <a:pt x="517" y="37"/>
                      </a:lnTo>
                      <a:lnTo>
                        <a:pt x="443" y="74"/>
                      </a:lnTo>
                      <a:lnTo>
                        <a:pt x="370" y="129"/>
                      </a:lnTo>
                      <a:lnTo>
                        <a:pt x="296" y="185"/>
                      </a:lnTo>
                      <a:lnTo>
                        <a:pt x="167" y="332"/>
                      </a:lnTo>
                      <a:lnTo>
                        <a:pt x="75" y="517"/>
                      </a:lnTo>
                      <a:lnTo>
                        <a:pt x="38" y="627"/>
                      </a:lnTo>
                      <a:lnTo>
                        <a:pt x="1" y="756"/>
                      </a:lnTo>
                      <a:lnTo>
                        <a:pt x="1" y="885"/>
                      </a:lnTo>
                      <a:lnTo>
                        <a:pt x="19" y="1015"/>
                      </a:lnTo>
                      <a:lnTo>
                        <a:pt x="56" y="1125"/>
                      </a:lnTo>
                      <a:lnTo>
                        <a:pt x="112" y="1217"/>
                      </a:lnTo>
                      <a:lnTo>
                        <a:pt x="204" y="1310"/>
                      </a:lnTo>
                      <a:lnTo>
                        <a:pt x="314" y="1383"/>
                      </a:lnTo>
                      <a:lnTo>
                        <a:pt x="425" y="1420"/>
                      </a:lnTo>
                      <a:lnTo>
                        <a:pt x="536" y="1420"/>
                      </a:lnTo>
                      <a:lnTo>
                        <a:pt x="628" y="1402"/>
                      </a:lnTo>
                      <a:lnTo>
                        <a:pt x="702" y="1365"/>
                      </a:lnTo>
                      <a:lnTo>
                        <a:pt x="794" y="1328"/>
                      </a:lnTo>
                      <a:lnTo>
                        <a:pt x="868" y="1254"/>
                      </a:lnTo>
                      <a:lnTo>
                        <a:pt x="997" y="1107"/>
                      </a:lnTo>
                      <a:lnTo>
                        <a:pt x="1107" y="959"/>
                      </a:lnTo>
                      <a:lnTo>
                        <a:pt x="1200" y="867"/>
                      </a:lnTo>
                      <a:lnTo>
                        <a:pt x="1236" y="830"/>
                      </a:lnTo>
                      <a:lnTo>
                        <a:pt x="1292" y="812"/>
                      </a:lnTo>
                      <a:lnTo>
                        <a:pt x="1329" y="812"/>
                      </a:lnTo>
                      <a:lnTo>
                        <a:pt x="1384" y="830"/>
                      </a:lnTo>
                      <a:lnTo>
                        <a:pt x="1439" y="849"/>
                      </a:lnTo>
                      <a:lnTo>
                        <a:pt x="1476" y="885"/>
                      </a:lnTo>
                      <a:lnTo>
                        <a:pt x="1495" y="941"/>
                      </a:lnTo>
                      <a:lnTo>
                        <a:pt x="1495" y="978"/>
                      </a:lnTo>
                      <a:lnTo>
                        <a:pt x="1495" y="1070"/>
                      </a:lnTo>
                      <a:lnTo>
                        <a:pt x="1458" y="1181"/>
                      </a:lnTo>
                      <a:lnTo>
                        <a:pt x="1402" y="1291"/>
                      </a:lnTo>
                      <a:lnTo>
                        <a:pt x="1310" y="1383"/>
                      </a:lnTo>
                      <a:lnTo>
                        <a:pt x="1200" y="1457"/>
                      </a:lnTo>
                      <a:lnTo>
                        <a:pt x="1089" y="1494"/>
                      </a:lnTo>
                      <a:lnTo>
                        <a:pt x="1218" y="1881"/>
                      </a:lnTo>
                      <a:lnTo>
                        <a:pt x="1310" y="1844"/>
                      </a:lnTo>
                      <a:lnTo>
                        <a:pt x="1384" y="1789"/>
                      </a:lnTo>
                      <a:lnTo>
                        <a:pt x="1550" y="1660"/>
                      </a:lnTo>
                      <a:lnTo>
                        <a:pt x="1679" y="1512"/>
                      </a:lnTo>
                      <a:lnTo>
                        <a:pt x="1771" y="1328"/>
                      </a:lnTo>
                      <a:lnTo>
                        <a:pt x="1827" y="1199"/>
                      </a:lnTo>
                      <a:lnTo>
                        <a:pt x="1863" y="1051"/>
                      </a:lnTo>
                      <a:lnTo>
                        <a:pt x="1863" y="922"/>
                      </a:lnTo>
                      <a:lnTo>
                        <a:pt x="1863" y="793"/>
                      </a:lnTo>
                      <a:lnTo>
                        <a:pt x="1827" y="683"/>
                      </a:lnTo>
                      <a:lnTo>
                        <a:pt x="1753" y="572"/>
                      </a:lnTo>
                      <a:lnTo>
                        <a:pt x="1661" y="480"/>
                      </a:lnTo>
                      <a:lnTo>
                        <a:pt x="1532" y="406"/>
                      </a:lnTo>
                      <a:lnTo>
                        <a:pt x="1402" y="369"/>
                      </a:lnTo>
                      <a:lnTo>
                        <a:pt x="1310" y="369"/>
                      </a:lnTo>
                      <a:lnTo>
                        <a:pt x="1200" y="388"/>
                      </a:lnTo>
                      <a:lnTo>
                        <a:pt x="1107" y="443"/>
                      </a:lnTo>
                      <a:lnTo>
                        <a:pt x="1034" y="498"/>
                      </a:lnTo>
                      <a:lnTo>
                        <a:pt x="941" y="572"/>
                      </a:lnTo>
                      <a:lnTo>
                        <a:pt x="812" y="719"/>
                      </a:lnTo>
                      <a:lnTo>
                        <a:pt x="702" y="867"/>
                      </a:lnTo>
                      <a:lnTo>
                        <a:pt x="609" y="959"/>
                      </a:lnTo>
                      <a:lnTo>
                        <a:pt x="573" y="978"/>
                      </a:lnTo>
                      <a:lnTo>
                        <a:pt x="536" y="996"/>
                      </a:lnTo>
                      <a:lnTo>
                        <a:pt x="443" y="996"/>
                      </a:lnTo>
                      <a:lnTo>
                        <a:pt x="407" y="959"/>
                      </a:lnTo>
                      <a:lnTo>
                        <a:pt x="370" y="941"/>
                      </a:lnTo>
                      <a:lnTo>
                        <a:pt x="351" y="885"/>
                      </a:lnTo>
                      <a:lnTo>
                        <a:pt x="351" y="849"/>
                      </a:lnTo>
                      <a:lnTo>
                        <a:pt x="351" y="756"/>
                      </a:lnTo>
                      <a:lnTo>
                        <a:pt x="388" y="646"/>
                      </a:lnTo>
                      <a:lnTo>
                        <a:pt x="443" y="554"/>
                      </a:lnTo>
                      <a:lnTo>
                        <a:pt x="517" y="461"/>
                      </a:lnTo>
                      <a:lnTo>
                        <a:pt x="628" y="406"/>
                      </a:lnTo>
                      <a:lnTo>
                        <a:pt x="720" y="369"/>
                      </a:lnTo>
                      <a:lnTo>
                        <a:pt x="5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9"/>
                <p:cNvSpPr/>
                <p:nvPr/>
              </p:nvSpPr>
              <p:spPr>
                <a:xfrm>
                  <a:off x="6030325" y="4199325"/>
                  <a:ext cx="64100" cy="71025"/>
                </a:xfrm>
                <a:custGeom>
                  <a:avLst/>
                  <a:gdLst/>
                  <a:ahLst/>
                  <a:cxnLst/>
                  <a:rect l="l" t="t" r="r" b="b"/>
                  <a:pathLst>
                    <a:path w="2564" h="2841" extrusionOk="0">
                      <a:moveTo>
                        <a:pt x="1180" y="1"/>
                      </a:moveTo>
                      <a:lnTo>
                        <a:pt x="996" y="425"/>
                      </a:lnTo>
                      <a:lnTo>
                        <a:pt x="2010" y="1273"/>
                      </a:lnTo>
                      <a:lnTo>
                        <a:pt x="682" y="1126"/>
                      </a:lnTo>
                      <a:lnTo>
                        <a:pt x="498" y="1568"/>
                      </a:lnTo>
                      <a:lnTo>
                        <a:pt x="1512" y="2417"/>
                      </a:lnTo>
                      <a:lnTo>
                        <a:pt x="203" y="2251"/>
                      </a:lnTo>
                      <a:lnTo>
                        <a:pt x="0" y="2693"/>
                      </a:lnTo>
                      <a:lnTo>
                        <a:pt x="1881" y="2841"/>
                      </a:lnTo>
                      <a:lnTo>
                        <a:pt x="2066" y="2417"/>
                      </a:lnTo>
                      <a:lnTo>
                        <a:pt x="1070" y="1568"/>
                      </a:lnTo>
                      <a:lnTo>
                        <a:pt x="1088" y="1550"/>
                      </a:lnTo>
                      <a:lnTo>
                        <a:pt x="2379" y="1679"/>
                      </a:lnTo>
                      <a:lnTo>
                        <a:pt x="2563" y="1273"/>
                      </a:lnTo>
                      <a:lnTo>
                        <a:pt x="11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9"/>
                <p:cNvSpPr/>
                <p:nvPr/>
              </p:nvSpPr>
              <p:spPr>
                <a:xfrm>
                  <a:off x="6070425" y="4151375"/>
                  <a:ext cx="47500" cy="48450"/>
                </a:xfrm>
                <a:custGeom>
                  <a:avLst/>
                  <a:gdLst/>
                  <a:ahLst/>
                  <a:cxnLst/>
                  <a:rect l="l" t="t" r="r" b="b"/>
                  <a:pathLst>
                    <a:path w="1900" h="1938" extrusionOk="0">
                      <a:moveTo>
                        <a:pt x="959" y="443"/>
                      </a:moveTo>
                      <a:lnTo>
                        <a:pt x="1052" y="462"/>
                      </a:lnTo>
                      <a:lnTo>
                        <a:pt x="1144" y="499"/>
                      </a:lnTo>
                      <a:lnTo>
                        <a:pt x="1236" y="536"/>
                      </a:lnTo>
                      <a:lnTo>
                        <a:pt x="1328" y="609"/>
                      </a:lnTo>
                      <a:lnTo>
                        <a:pt x="1402" y="683"/>
                      </a:lnTo>
                      <a:lnTo>
                        <a:pt x="1457" y="757"/>
                      </a:lnTo>
                      <a:lnTo>
                        <a:pt x="1494" y="868"/>
                      </a:lnTo>
                      <a:lnTo>
                        <a:pt x="1513" y="960"/>
                      </a:lnTo>
                      <a:lnTo>
                        <a:pt x="1513" y="1070"/>
                      </a:lnTo>
                      <a:lnTo>
                        <a:pt x="1476" y="1200"/>
                      </a:lnTo>
                      <a:lnTo>
                        <a:pt x="1420" y="1310"/>
                      </a:lnTo>
                      <a:lnTo>
                        <a:pt x="1328" y="1384"/>
                      </a:lnTo>
                      <a:lnTo>
                        <a:pt x="1255" y="1439"/>
                      </a:lnTo>
                      <a:lnTo>
                        <a:pt x="1144" y="1476"/>
                      </a:lnTo>
                      <a:lnTo>
                        <a:pt x="1052" y="1495"/>
                      </a:lnTo>
                      <a:lnTo>
                        <a:pt x="941" y="1495"/>
                      </a:lnTo>
                      <a:lnTo>
                        <a:pt x="830" y="1476"/>
                      </a:lnTo>
                      <a:lnTo>
                        <a:pt x="738" y="1439"/>
                      </a:lnTo>
                      <a:lnTo>
                        <a:pt x="646" y="1384"/>
                      </a:lnTo>
                      <a:lnTo>
                        <a:pt x="572" y="1329"/>
                      </a:lnTo>
                      <a:lnTo>
                        <a:pt x="498" y="1255"/>
                      </a:lnTo>
                      <a:lnTo>
                        <a:pt x="443" y="1163"/>
                      </a:lnTo>
                      <a:lnTo>
                        <a:pt x="388" y="1070"/>
                      </a:lnTo>
                      <a:lnTo>
                        <a:pt x="369" y="960"/>
                      </a:lnTo>
                      <a:lnTo>
                        <a:pt x="388" y="849"/>
                      </a:lnTo>
                      <a:lnTo>
                        <a:pt x="425" y="739"/>
                      </a:lnTo>
                      <a:lnTo>
                        <a:pt x="480" y="628"/>
                      </a:lnTo>
                      <a:lnTo>
                        <a:pt x="554" y="554"/>
                      </a:lnTo>
                      <a:lnTo>
                        <a:pt x="646" y="499"/>
                      </a:lnTo>
                      <a:lnTo>
                        <a:pt x="738" y="462"/>
                      </a:lnTo>
                      <a:lnTo>
                        <a:pt x="849" y="443"/>
                      </a:lnTo>
                      <a:close/>
                      <a:moveTo>
                        <a:pt x="941" y="1"/>
                      </a:moveTo>
                      <a:lnTo>
                        <a:pt x="775" y="19"/>
                      </a:lnTo>
                      <a:lnTo>
                        <a:pt x="591" y="75"/>
                      </a:lnTo>
                      <a:lnTo>
                        <a:pt x="443" y="148"/>
                      </a:lnTo>
                      <a:lnTo>
                        <a:pt x="296" y="278"/>
                      </a:lnTo>
                      <a:lnTo>
                        <a:pt x="185" y="425"/>
                      </a:lnTo>
                      <a:lnTo>
                        <a:pt x="93" y="591"/>
                      </a:lnTo>
                      <a:lnTo>
                        <a:pt x="37" y="775"/>
                      </a:lnTo>
                      <a:lnTo>
                        <a:pt x="1" y="960"/>
                      </a:lnTo>
                      <a:lnTo>
                        <a:pt x="1" y="1144"/>
                      </a:lnTo>
                      <a:lnTo>
                        <a:pt x="56" y="1329"/>
                      </a:lnTo>
                      <a:lnTo>
                        <a:pt x="130" y="1476"/>
                      </a:lnTo>
                      <a:lnTo>
                        <a:pt x="240" y="1624"/>
                      </a:lnTo>
                      <a:lnTo>
                        <a:pt x="388" y="1753"/>
                      </a:lnTo>
                      <a:lnTo>
                        <a:pt x="554" y="1845"/>
                      </a:lnTo>
                      <a:lnTo>
                        <a:pt x="757" y="1919"/>
                      </a:lnTo>
                      <a:lnTo>
                        <a:pt x="941" y="1937"/>
                      </a:lnTo>
                      <a:lnTo>
                        <a:pt x="1125" y="1919"/>
                      </a:lnTo>
                      <a:lnTo>
                        <a:pt x="1291" y="1863"/>
                      </a:lnTo>
                      <a:lnTo>
                        <a:pt x="1457" y="1771"/>
                      </a:lnTo>
                      <a:lnTo>
                        <a:pt x="1605" y="1661"/>
                      </a:lnTo>
                      <a:lnTo>
                        <a:pt x="1716" y="1513"/>
                      </a:lnTo>
                      <a:lnTo>
                        <a:pt x="1808" y="1347"/>
                      </a:lnTo>
                      <a:lnTo>
                        <a:pt x="1882" y="1163"/>
                      </a:lnTo>
                      <a:lnTo>
                        <a:pt x="1900" y="960"/>
                      </a:lnTo>
                      <a:lnTo>
                        <a:pt x="1882" y="775"/>
                      </a:lnTo>
                      <a:lnTo>
                        <a:pt x="1845" y="609"/>
                      </a:lnTo>
                      <a:lnTo>
                        <a:pt x="1771" y="443"/>
                      </a:lnTo>
                      <a:lnTo>
                        <a:pt x="1660" y="296"/>
                      </a:lnTo>
                      <a:lnTo>
                        <a:pt x="1513" y="185"/>
                      </a:lnTo>
                      <a:lnTo>
                        <a:pt x="1328" y="75"/>
                      </a:lnTo>
                      <a:lnTo>
                        <a:pt x="1144" y="19"/>
                      </a:lnTo>
                      <a:lnTo>
                        <a:pt x="9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9"/>
                <p:cNvSpPr/>
                <p:nvPr/>
              </p:nvSpPr>
              <p:spPr>
                <a:xfrm>
                  <a:off x="6090700" y="4103900"/>
                  <a:ext cx="44750" cy="42450"/>
                </a:xfrm>
                <a:custGeom>
                  <a:avLst/>
                  <a:gdLst/>
                  <a:ahLst/>
                  <a:cxnLst/>
                  <a:rect l="l" t="t" r="r" b="b"/>
                  <a:pathLst>
                    <a:path w="1790" h="1698" extrusionOk="0">
                      <a:moveTo>
                        <a:pt x="370" y="0"/>
                      </a:moveTo>
                      <a:lnTo>
                        <a:pt x="351" y="37"/>
                      </a:lnTo>
                      <a:lnTo>
                        <a:pt x="333" y="93"/>
                      </a:lnTo>
                      <a:lnTo>
                        <a:pt x="296" y="166"/>
                      </a:lnTo>
                      <a:lnTo>
                        <a:pt x="278" y="259"/>
                      </a:lnTo>
                      <a:lnTo>
                        <a:pt x="278" y="332"/>
                      </a:lnTo>
                      <a:lnTo>
                        <a:pt x="296" y="406"/>
                      </a:lnTo>
                      <a:lnTo>
                        <a:pt x="351" y="572"/>
                      </a:lnTo>
                      <a:lnTo>
                        <a:pt x="444" y="701"/>
                      </a:lnTo>
                      <a:lnTo>
                        <a:pt x="444" y="701"/>
                      </a:lnTo>
                      <a:lnTo>
                        <a:pt x="167" y="591"/>
                      </a:lnTo>
                      <a:lnTo>
                        <a:pt x="1" y="978"/>
                      </a:lnTo>
                      <a:lnTo>
                        <a:pt x="1624" y="1697"/>
                      </a:lnTo>
                      <a:lnTo>
                        <a:pt x="1790" y="1273"/>
                      </a:lnTo>
                      <a:lnTo>
                        <a:pt x="923" y="904"/>
                      </a:lnTo>
                      <a:lnTo>
                        <a:pt x="812" y="830"/>
                      </a:lnTo>
                      <a:lnTo>
                        <a:pt x="757" y="775"/>
                      </a:lnTo>
                      <a:lnTo>
                        <a:pt x="702" y="701"/>
                      </a:lnTo>
                      <a:lnTo>
                        <a:pt x="665" y="627"/>
                      </a:lnTo>
                      <a:lnTo>
                        <a:pt x="628" y="517"/>
                      </a:lnTo>
                      <a:lnTo>
                        <a:pt x="646" y="406"/>
                      </a:lnTo>
                      <a:lnTo>
                        <a:pt x="683" y="277"/>
                      </a:lnTo>
                      <a:lnTo>
                        <a:pt x="702" y="222"/>
                      </a:lnTo>
                      <a:lnTo>
                        <a:pt x="757" y="148"/>
                      </a:lnTo>
                      <a:lnTo>
                        <a:pt x="37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9"/>
                <p:cNvSpPr/>
                <p:nvPr/>
              </p:nvSpPr>
              <p:spPr>
                <a:xfrm>
                  <a:off x="6096250" y="4041200"/>
                  <a:ext cx="68700" cy="65025"/>
                </a:xfrm>
                <a:custGeom>
                  <a:avLst/>
                  <a:gdLst/>
                  <a:ahLst/>
                  <a:cxnLst/>
                  <a:rect l="l" t="t" r="r" b="b"/>
                  <a:pathLst>
                    <a:path w="2748" h="2601" extrusionOk="0">
                      <a:moveTo>
                        <a:pt x="1549" y="1107"/>
                      </a:moveTo>
                      <a:lnTo>
                        <a:pt x="1660" y="1125"/>
                      </a:lnTo>
                      <a:lnTo>
                        <a:pt x="1752" y="1144"/>
                      </a:lnTo>
                      <a:lnTo>
                        <a:pt x="1844" y="1199"/>
                      </a:lnTo>
                      <a:lnTo>
                        <a:pt x="1937" y="1273"/>
                      </a:lnTo>
                      <a:lnTo>
                        <a:pt x="1992" y="1347"/>
                      </a:lnTo>
                      <a:lnTo>
                        <a:pt x="2047" y="1439"/>
                      </a:lnTo>
                      <a:lnTo>
                        <a:pt x="2084" y="1531"/>
                      </a:lnTo>
                      <a:lnTo>
                        <a:pt x="2103" y="1642"/>
                      </a:lnTo>
                      <a:lnTo>
                        <a:pt x="2103" y="1752"/>
                      </a:lnTo>
                      <a:lnTo>
                        <a:pt x="2066" y="1863"/>
                      </a:lnTo>
                      <a:lnTo>
                        <a:pt x="2010" y="1955"/>
                      </a:lnTo>
                      <a:lnTo>
                        <a:pt x="1937" y="2047"/>
                      </a:lnTo>
                      <a:lnTo>
                        <a:pt x="1844" y="2103"/>
                      </a:lnTo>
                      <a:lnTo>
                        <a:pt x="1752" y="2140"/>
                      </a:lnTo>
                      <a:lnTo>
                        <a:pt x="1642" y="2158"/>
                      </a:lnTo>
                      <a:lnTo>
                        <a:pt x="1531" y="2158"/>
                      </a:lnTo>
                      <a:lnTo>
                        <a:pt x="1439" y="2121"/>
                      </a:lnTo>
                      <a:lnTo>
                        <a:pt x="1328" y="2103"/>
                      </a:lnTo>
                      <a:lnTo>
                        <a:pt x="1254" y="2047"/>
                      </a:lnTo>
                      <a:lnTo>
                        <a:pt x="1162" y="1992"/>
                      </a:lnTo>
                      <a:lnTo>
                        <a:pt x="1088" y="1918"/>
                      </a:lnTo>
                      <a:lnTo>
                        <a:pt x="1033" y="1826"/>
                      </a:lnTo>
                      <a:lnTo>
                        <a:pt x="996" y="1734"/>
                      </a:lnTo>
                      <a:lnTo>
                        <a:pt x="978" y="1623"/>
                      </a:lnTo>
                      <a:lnTo>
                        <a:pt x="978" y="1513"/>
                      </a:lnTo>
                      <a:lnTo>
                        <a:pt x="1015" y="1402"/>
                      </a:lnTo>
                      <a:lnTo>
                        <a:pt x="1070" y="1291"/>
                      </a:lnTo>
                      <a:lnTo>
                        <a:pt x="1144" y="1218"/>
                      </a:lnTo>
                      <a:lnTo>
                        <a:pt x="1236" y="1162"/>
                      </a:lnTo>
                      <a:lnTo>
                        <a:pt x="1346" y="1125"/>
                      </a:lnTo>
                      <a:lnTo>
                        <a:pt x="1439" y="1107"/>
                      </a:lnTo>
                      <a:close/>
                      <a:moveTo>
                        <a:pt x="185" y="0"/>
                      </a:moveTo>
                      <a:lnTo>
                        <a:pt x="0" y="406"/>
                      </a:lnTo>
                      <a:lnTo>
                        <a:pt x="1144" y="904"/>
                      </a:lnTo>
                      <a:lnTo>
                        <a:pt x="1015" y="959"/>
                      </a:lnTo>
                      <a:lnTo>
                        <a:pt x="885" y="1033"/>
                      </a:lnTo>
                      <a:lnTo>
                        <a:pt x="756" y="1162"/>
                      </a:lnTo>
                      <a:lnTo>
                        <a:pt x="701" y="1236"/>
                      </a:lnTo>
                      <a:lnTo>
                        <a:pt x="646" y="1347"/>
                      </a:lnTo>
                      <a:lnTo>
                        <a:pt x="590" y="1513"/>
                      </a:lnTo>
                      <a:lnTo>
                        <a:pt x="572" y="1697"/>
                      </a:lnTo>
                      <a:lnTo>
                        <a:pt x="590" y="1863"/>
                      </a:lnTo>
                      <a:lnTo>
                        <a:pt x="646" y="2029"/>
                      </a:lnTo>
                      <a:lnTo>
                        <a:pt x="738" y="2176"/>
                      </a:lnTo>
                      <a:lnTo>
                        <a:pt x="849" y="2306"/>
                      </a:lnTo>
                      <a:lnTo>
                        <a:pt x="996" y="2416"/>
                      </a:lnTo>
                      <a:lnTo>
                        <a:pt x="1162" y="2508"/>
                      </a:lnTo>
                      <a:lnTo>
                        <a:pt x="1328" y="2564"/>
                      </a:lnTo>
                      <a:lnTo>
                        <a:pt x="1512" y="2601"/>
                      </a:lnTo>
                      <a:lnTo>
                        <a:pt x="1697" y="2601"/>
                      </a:lnTo>
                      <a:lnTo>
                        <a:pt x="1863" y="2564"/>
                      </a:lnTo>
                      <a:lnTo>
                        <a:pt x="2010" y="2490"/>
                      </a:lnTo>
                      <a:lnTo>
                        <a:pt x="2158" y="2398"/>
                      </a:lnTo>
                      <a:lnTo>
                        <a:pt x="2287" y="2250"/>
                      </a:lnTo>
                      <a:lnTo>
                        <a:pt x="2379" y="2084"/>
                      </a:lnTo>
                      <a:lnTo>
                        <a:pt x="2434" y="1918"/>
                      </a:lnTo>
                      <a:lnTo>
                        <a:pt x="2434" y="1734"/>
                      </a:lnTo>
                      <a:lnTo>
                        <a:pt x="2434" y="1642"/>
                      </a:lnTo>
                      <a:lnTo>
                        <a:pt x="2398" y="1549"/>
                      </a:lnTo>
                      <a:lnTo>
                        <a:pt x="2379" y="1476"/>
                      </a:lnTo>
                      <a:lnTo>
                        <a:pt x="2324" y="1402"/>
                      </a:lnTo>
                      <a:lnTo>
                        <a:pt x="2324" y="1402"/>
                      </a:lnTo>
                      <a:lnTo>
                        <a:pt x="2564" y="1494"/>
                      </a:lnTo>
                      <a:lnTo>
                        <a:pt x="2748" y="1107"/>
                      </a:lnTo>
                      <a:lnTo>
                        <a:pt x="1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9"/>
                <p:cNvSpPr/>
                <p:nvPr/>
              </p:nvSpPr>
              <p:spPr>
                <a:xfrm>
                  <a:off x="5728800" y="3858625"/>
                  <a:ext cx="242525" cy="816050"/>
                </a:xfrm>
                <a:custGeom>
                  <a:avLst/>
                  <a:gdLst/>
                  <a:ahLst/>
                  <a:cxnLst/>
                  <a:rect l="l" t="t" r="r" b="b"/>
                  <a:pathLst>
                    <a:path w="9701" h="32642" extrusionOk="0">
                      <a:moveTo>
                        <a:pt x="2047" y="1"/>
                      </a:moveTo>
                      <a:lnTo>
                        <a:pt x="1863" y="37"/>
                      </a:lnTo>
                      <a:lnTo>
                        <a:pt x="1679" y="74"/>
                      </a:lnTo>
                      <a:lnTo>
                        <a:pt x="1494" y="130"/>
                      </a:lnTo>
                      <a:lnTo>
                        <a:pt x="1310" y="203"/>
                      </a:lnTo>
                      <a:lnTo>
                        <a:pt x="1162" y="296"/>
                      </a:lnTo>
                      <a:lnTo>
                        <a:pt x="996" y="406"/>
                      </a:lnTo>
                      <a:lnTo>
                        <a:pt x="849" y="535"/>
                      </a:lnTo>
                      <a:lnTo>
                        <a:pt x="720" y="664"/>
                      </a:lnTo>
                      <a:lnTo>
                        <a:pt x="609" y="812"/>
                      </a:lnTo>
                      <a:lnTo>
                        <a:pt x="498" y="978"/>
                      </a:lnTo>
                      <a:lnTo>
                        <a:pt x="425" y="1144"/>
                      </a:lnTo>
                      <a:lnTo>
                        <a:pt x="351" y="1310"/>
                      </a:lnTo>
                      <a:lnTo>
                        <a:pt x="296" y="1494"/>
                      </a:lnTo>
                      <a:lnTo>
                        <a:pt x="259" y="1697"/>
                      </a:lnTo>
                      <a:lnTo>
                        <a:pt x="240" y="1882"/>
                      </a:lnTo>
                      <a:lnTo>
                        <a:pt x="0" y="30411"/>
                      </a:lnTo>
                      <a:lnTo>
                        <a:pt x="0" y="30613"/>
                      </a:lnTo>
                      <a:lnTo>
                        <a:pt x="19" y="30816"/>
                      </a:lnTo>
                      <a:lnTo>
                        <a:pt x="74" y="31001"/>
                      </a:lnTo>
                      <a:lnTo>
                        <a:pt x="130" y="31185"/>
                      </a:lnTo>
                      <a:lnTo>
                        <a:pt x="203" y="31351"/>
                      </a:lnTo>
                      <a:lnTo>
                        <a:pt x="296" y="31517"/>
                      </a:lnTo>
                      <a:lnTo>
                        <a:pt x="406" y="31665"/>
                      </a:lnTo>
                      <a:lnTo>
                        <a:pt x="535" y="31812"/>
                      </a:lnTo>
                      <a:lnTo>
                        <a:pt x="664" y="31941"/>
                      </a:lnTo>
                      <a:lnTo>
                        <a:pt x="812" y="32052"/>
                      </a:lnTo>
                      <a:lnTo>
                        <a:pt x="959" y="32162"/>
                      </a:lnTo>
                      <a:lnTo>
                        <a:pt x="1125" y="32255"/>
                      </a:lnTo>
                      <a:lnTo>
                        <a:pt x="1310" y="32328"/>
                      </a:lnTo>
                      <a:lnTo>
                        <a:pt x="1494" y="32384"/>
                      </a:lnTo>
                      <a:lnTo>
                        <a:pt x="1679" y="32421"/>
                      </a:lnTo>
                      <a:lnTo>
                        <a:pt x="1881" y="32421"/>
                      </a:lnTo>
                      <a:lnTo>
                        <a:pt x="8705" y="32642"/>
                      </a:lnTo>
                      <a:lnTo>
                        <a:pt x="8871" y="32642"/>
                      </a:lnTo>
                      <a:lnTo>
                        <a:pt x="9037" y="32623"/>
                      </a:lnTo>
                      <a:lnTo>
                        <a:pt x="9184" y="32605"/>
                      </a:lnTo>
                      <a:lnTo>
                        <a:pt x="9332" y="32568"/>
                      </a:lnTo>
                      <a:lnTo>
                        <a:pt x="9701" y="351"/>
                      </a:lnTo>
                      <a:lnTo>
                        <a:pt x="9553" y="296"/>
                      </a:lnTo>
                      <a:lnTo>
                        <a:pt x="9387" y="259"/>
                      </a:lnTo>
                      <a:lnTo>
                        <a:pt x="9240" y="240"/>
                      </a:lnTo>
                      <a:lnTo>
                        <a:pt x="9074" y="222"/>
                      </a:lnTo>
                      <a:lnTo>
                        <a:pt x="22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9"/>
                <p:cNvSpPr/>
                <p:nvPr/>
              </p:nvSpPr>
              <p:spPr>
                <a:xfrm>
                  <a:off x="5962075" y="3867375"/>
                  <a:ext cx="40600" cy="805475"/>
                </a:xfrm>
                <a:custGeom>
                  <a:avLst/>
                  <a:gdLst/>
                  <a:ahLst/>
                  <a:cxnLst/>
                  <a:rect l="l" t="t" r="r" b="b"/>
                  <a:pathLst>
                    <a:path w="1624" h="32219" extrusionOk="0">
                      <a:moveTo>
                        <a:pt x="370" y="1"/>
                      </a:moveTo>
                      <a:lnTo>
                        <a:pt x="1" y="32218"/>
                      </a:lnTo>
                      <a:lnTo>
                        <a:pt x="148" y="32163"/>
                      </a:lnTo>
                      <a:lnTo>
                        <a:pt x="277" y="32108"/>
                      </a:lnTo>
                      <a:lnTo>
                        <a:pt x="425" y="32034"/>
                      </a:lnTo>
                      <a:lnTo>
                        <a:pt x="554" y="31942"/>
                      </a:lnTo>
                      <a:lnTo>
                        <a:pt x="665" y="31868"/>
                      </a:lnTo>
                      <a:lnTo>
                        <a:pt x="775" y="31757"/>
                      </a:lnTo>
                      <a:lnTo>
                        <a:pt x="886" y="31665"/>
                      </a:lnTo>
                      <a:lnTo>
                        <a:pt x="978" y="31536"/>
                      </a:lnTo>
                      <a:lnTo>
                        <a:pt x="1070" y="31425"/>
                      </a:lnTo>
                      <a:lnTo>
                        <a:pt x="1144" y="31296"/>
                      </a:lnTo>
                      <a:lnTo>
                        <a:pt x="1218" y="31149"/>
                      </a:lnTo>
                      <a:lnTo>
                        <a:pt x="1273" y="31019"/>
                      </a:lnTo>
                      <a:lnTo>
                        <a:pt x="1310" y="30872"/>
                      </a:lnTo>
                      <a:lnTo>
                        <a:pt x="1347" y="30724"/>
                      </a:lnTo>
                      <a:lnTo>
                        <a:pt x="1384" y="30558"/>
                      </a:lnTo>
                      <a:lnTo>
                        <a:pt x="1384" y="30411"/>
                      </a:lnTo>
                      <a:lnTo>
                        <a:pt x="1624" y="1882"/>
                      </a:lnTo>
                      <a:lnTo>
                        <a:pt x="1624" y="1716"/>
                      </a:lnTo>
                      <a:lnTo>
                        <a:pt x="1624" y="1568"/>
                      </a:lnTo>
                      <a:lnTo>
                        <a:pt x="1587" y="1421"/>
                      </a:lnTo>
                      <a:lnTo>
                        <a:pt x="1550" y="1273"/>
                      </a:lnTo>
                      <a:lnTo>
                        <a:pt x="1513" y="1126"/>
                      </a:lnTo>
                      <a:lnTo>
                        <a:pt x="1439" y="978"/>
                      </a:lnTo>
                      <a:lnTo>
                        <a:pt x="1365" y="849"/>
                      </a:lnTo>
                      <a:lnTo>
                        <a:pt x="1292" y="720"/>
                      </a:lnTo>
                      <a:lnTo>
                        <a:pt x="1199" y="610"/>
                      </a:lnTo>
                      <a:lnTo>
                        <a:pt x="1107" y="499"/>
                      </a:lnTo>
                      <a:lnTo>
                        <a:pt x="997" y="388"/>
                      </a:lnTo>
                      <a:lnTo>
                        <a:pt x="886" y="296"/>
                      </a:lnTo>
                      <a:lnTo>
                        <a:pt x="775" y="204"/>
                      </a:lnTo>
                      <a:lnTo>
                        <a:pt x="646" y="130"/>
                      </a:lnTo>
                      <a:lnTo>
                        <a:pt x="499" y="56"/>
                      </a:lnTo>
                      <a:lnTo>
                        <a:pt x="370" y="1"/>
                      </a:lnTo>
                      <a:close/>
                    </a:path>
                  </a:pathLst>
                </a:custGeom>
                <a:solidFill>
                  <a:srgbClr val="E56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9"/>
                <p:cNvSpPr/>
                <p:nvPr/>
              </p:nvSpPr>
              <p:spPr>
                <a:xfrm>
                  <a:off x="5828375" y="4471800"/>
                  <a:ext cx="67350" cy="49350"/>
                </a:xfrm>
                <a:custGeom>
                  <a:avLst/>
                  <a:gdLst/>
                  <a:ahLst/>
                  <a:cxnLst/>
                  <a:rect l="l" t="t" r="r" b="b"/>
                  <a:pathLst>
                    <a:path w="2694" h="1974" extrusionOk="0">
                      <a:moveTo>
                        <a:pt x="941" y="443"/>
                      </a:moveTo>
                      <a:lnTo>
                        <a:pt x="1052" y="462"/>
                      </a:lnTo>
                      <a:lnTo>
                        <a:pt x="1144" y="499"/>
                      </a:lnTo>
                      <a:lnTo>
                        <a:pt x="1236" y="535"/>
                      </a:lnTo>
                      <a:lnTo>
                        <a:pt x="1329" y="591"/>
                      </a:lnTo>
                      <a:lnTo>
                        <a:pt x="1402" y="665"/>
                      </a:lnTo>
                      <a:lnTo>
                        <a:pt x="1458" y="757"/>
                      </a:lnTo>
                      <a:lnTo>
                        <a:pt x="1495" y="867"/>
                      </a:lnTo>
                      <a:lnTo>
                        <a:pt x="1495" y="978"/>
                      </a:lnTo>
                      <a:lnTo>
                        <a:pt x="1495" y="1089"/>
                      </a:lnTo>
                      <a:lnTo>
                        <a:pt x="1439" y="1199"/>
                      </a:lnTo>
                      <a:lnTo>
                        <a:pt x="1384" y="1292"/>
                      </a:lnTo>
                      <a:lnTo>
                        <a:pt x="1310" y="1365"/>
                      </a:lnTo>
                      <a:lnTo>
                        <a:pt x="1218" y="1421"/>
                      </a:lnTo>
                      <a:lnTo>
                        <a:pt x="1126" y="1458"/>
                      </a:lnTo>
                      <a:lnTo>
                        <a:pt x="1015" y="1476"/>
                      </a:lnTo>
                      <a:lnTo>
                        <a:pt x="812" y="1476"/>
                      </a:lnTo>
                      <a:lnTo>
                        <a:pt x="702" y="1439"/>
                      </a:lnTo>
                      <a:lnTo>
                        <a:pt x="609" y="1402"/>
                      </a:lnTo>
                      <a:lnTo>
                        <a:pt x="536" y="1328"/>
                      </a:lnTo>
                      <a:lnTo>
                        <a:pt x="462" y="1255"/>
                      </a:lnTo>
                      <a:lnTo>
                        <a:pt x="407" y="1162"/>
                      </a:lnTo>
                      <a:lnTo>
                        <a:pt x="370" y="1052"/>
                      </a:lnTo>
                      <a:lnTo>
                        <a:pt x="351" y="941"/>
                      </a:lnTo>
                      <a:lnTo>
                        <a:pt x="370" y="831"/>
                      </a:lnTo>
                      <a:lnTo>
                        <a:pt x="407" y="720"/>
                      </a:lnTo>
                      <a:lnTo>
                        <a:pt x="480" y="628"/>
                      </a:lnTo>
                      <a:lnTo>
                        <a:pt x="554" y="572"/>
                      </a:lnTo>
                      <a:lnTo>
                        <a:pt x="646" y="517"/>
                      </a:lnTo>
                      <a:lnTo>
                        <a:pt x="738" y="480"/>
                      </a:lnTo>
                      <a:lnTo>
                        <a:pt x="831" y="462"/>
                      </a:lnTo>
                      <a:lnTo>
                        <a:pt x="941" y="443"/>
                      </a:lnTo>
                      <a:close/>
                      <a:moveTo>
                        <a:pt x="960" y="1"/>
                      </a:moveTo>
                      <a:lnTo>
                        <a:pt x="757" y="19"/>
                      </a:lnTo>
                      <a:lnTo>
                        <a:pt x="591" y="56"/>
                      </a:lnTo>
                      <a:lnTo>
                        <a:pt x="425" y="130"/>
                      </a:lnTo>
                      <a:lnTo>
                        <a:pt x="296" y="222"/>
                      </a:lnTo>
                      <a:lnTo>
                        <a:pt x="167" y="351"/>
                      </a:lnTo>
                      <a:lnTo>
                        <a:pt x="75" y="480"/>
                      </a:lnTo>
                      <a:lnTo>
                        <a:pt x="19" y="646"/>
                      </a:lnTo>
                      <a:lnTo>
                        <a:pt x="1" y="831"/>
                      </a:lnTo>
                      <a:lnTo>
                        <a:pt x="1" y="941"/>
                      </a:lnTo>
                      <a:lnTo>
                        <a:pt x="19" y="1052"/>
                      </a:lnTo>
                      <a:lnTo>
                        <a:pt x="75" y="1236"/>
                      </a:lnTo>
                      <a:lnTo>
                        <a:pt x="130" y="1310"/>
                      </a:lnTo>
                      <a:lnTo>
                        <a:pt x="167" y="1365"/>
                      </a:lnTo>
                      <a:lnTo>
                        <a:pt x="277" y="1458"/>
                      </a:lnTo>
                      <a:lnTo>
                        <a:pt x="277" y="1476"/>
                      </a:lnTo>
                      <a:lnTo>
                        <a:pt x="38" y="1458"/>
                      </a:lnTo>
                      <a:lnTo>
                        <a:pt x="19" y="1882"/>
                      </a:lnTo>
                      <a:lnTo>
                        <a:pt x="2675" y="1974"/>
                      </a:lnTo>
                      <a:lnTo>
                        <a:pt x="2693" y="1531"/>
                      </a:lnTo>
                      <a:lnTo>
                        <a:pt x="1568" y="1494"/>
                      </a:lnTo>
                      <a:lnTo>
                        <a:pt x="1568" y="1476"/>
                      </a:lnTo>
                      <a:lnTo>
                        <a:pt x="1624" y="1439"/>
                      </a:lnTo>
                      <a:lnTo>
                        <a:pt x="1697" y="1384"/>
                      </a:lnTo>
                      <a:lnTo>
                        <a:pt x="1790" y="1255"/>
                      </a:lnTo>
                      <a:lnTo>
                        <a:pt x="1845" y="1089"/>
                      </a:lnTo>
                      <a:lnTo>
                        <a:pt x="1882" y="904"/>
                      </a:lnTo>
                      <a:lnTo>
                        <a:pt x="1863" y="720"/>
                      </a:lnTo>
                      <a:lnTo>
                        <a:pt x="1808" y="535"/>
                      </a:lnTo>
                      <a:lnTo>
                        <a:pt x="1734" y="388"/>
                      </a:lnTo>
                      <a:lnTo>
                        <a:pt x="1624" y="259"/>
                      </a:lnTo>
                      <a:lnTo>
                        <a:pt x="1476" y="148"/>
                      </a:lnTo>
                      <a:lnTo>
                        <a:pt x="1329" y="74"/>
                      </a:lnTo>
                      <a:lnTo>
                        <a:pt x="1144" y="19"/>
                      </a:lnTo>
                      <a:lnTo>
                        <a:pt x="9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9"/>
                <p:cNvSpPr/>
                <p:nvPr/>
              </p:nvSpPr>
              <p:spPr>
                <a:xfrm>
                  <a:off x="5830225" y="4416025"/>
                  <a:ext cx="46600" cy="41500"/>
                </a:xfrm>
                <a:custGeom>
                  <a:avLst/>
                  <a:gdLst/>
                  <a:ahLst/>
                  <a:cxnLst/>
                  <a:rect l="l" t="t" r="r" b="b"/>
                  <a:pathLst>
                    <a:path w="1864" h="1660" extrusionOk="0">
                      <a:moveTo>
                        <a:pt x="1181" y="443"/>
                      </a:moveTo>
                      <a:lnTo>
                        <a:pt x="1273" y="480"/>
                      </a:lnTo>
                      <a:lnTo>
                        <a:pt x="1347" y="517"/>
                      </a:lnTo>
                      <a:lnTo>
                        <a:pt x="1421" y="572"/>
                      </a:lnTo>
                      <a:lnTo>
                        <a:pt x="1476" y="627"/>
                      </a:lnTo>
                      <a:lnTo>
                        <a:pt x="1494" y="719"/>
                      </a:lnTo>
                      <a:lnTo>
                        <a:pt x="1531" y="812"/>
                      </a:lnTo>
                      <a:lnTo>
                        <a:pt x="1531" y="922"/>
                      </a:lnTo>
                      <a:lnTo>
                        <a:pt x="1513" y="1033"/>
                      </a:lnTo>
                      <a:lnTo>
                        <a:pt x="1476" y="1125"/>
                      </a:lnTo>
                      <a:lnTo>
                        <a:pt x="1439" y="1162"/>
                      </a:lnTo>
                      <a:lnTo>
                        <a:pt x="1402" y="1199"/>
                      </a:lnTo>
                      <a:lnTo>
                        <a:pt x="1347" y="1217"/>
                      </a:lnTo>
                      <a:lnTo>
                        <a:pt x="1291" y="1217"/>
                      </a:lnTo>
                      <a:lnTo>
                        <a:pt x="1199" y="1199"/>
                      </a:lnTo>
                      <a:lnTo>
                        <a:pt x="1144" y="1144"/>
                      </a:lnTo>
                      <a:lnTo>
                        <a:pt x="1089" y="1070"/>
                      </a:lnTo>
                      <a:lnTo>
                        <a:pt x="1052" y="978"/>
                      </a:lnTo>
                      <a:lnTo>
                        <a:pt x="1033" y="867"/>
                      </a:lnTo>
                      <a:lnTo>
                        <a:pt x="1015" y="756"/>
                      </a:lnTo>
                      <a:lnTo>
                        <a:pt x="1015" y="535"/>
                      </a:lnTo>
                      <a:lnTo>
                        <a:pt x="1033" y="443"/>
                      </a:lnTo>
                      <a:close/>
                      <a:moveTo>
                        <a:pt x="775" y="0"/>
                      </a:moveTo>
                      <a:lnTo>
                        <a:pt x="628" y="19"/>
                      </a:lnTo>
                      <a:lnTo>
                        <a:pt x="498" y="37"/>
                      </a:lnTo>
                      <a:lnTo>
                        <a:pt x="369" y="74"/>
                      </a:lnTo>
                      <a:lnTo>
                        <a:pt x="259" y="148"/>
                      </a:lnTo>
                      <a:lnTo>
                        <a:pt x="148" y="258"/>
                      </a:lnTo>
                      <a:lnTo>
                        <a:pt x="74" y="388"/>
                      </a:lnTo>
                      <a:lnTo>
                        <a:pt x="19" y="554"/>
                      </a:lnTo>
                      <a:lnTo>
                        <a:pt x="1" y="775"/>
                      </a:lnTo>
                      <a:lnTo>
                        <a:pt x="1" y="978"/>
                      </a:lnTo>
                      <a:lnTo>
                        <a:pt x="56" y="1181"/>
                      </a:lnTo>
                      <a:lnTo>
                        <a:pt x="130" y="1365"/>
                      </a:lnTo>
                      <a:lnTo>
                        <a:pt x="259" y="1531"/>
                      </a:lnTo>
                      <a:lnTo>
                        <a:pt x="535" y="1310"/>
                      </a:lnTo>
                      <a:lnTo>
                        <a:pt x="462" y="1217"/>
                      </a:lnTo>
                      <a:lnTo>
                        <a:pt x="388" y="1088"/>
                      </a:lnTo>
                      <a:lnTo>
                        <a:pt x="351" y="959"/>
                      </a:lnTo>
                      <a:lnTo>
                        <a:pt x="351" y="812"/>
                      </a:lnTo>
                      <a:lnTo>
                        <a:pt x="369" y="664"/>
                      </a:lnTo>
                      <a:lnTo>
                        <a:pt x="388" y="590"/>
                      </a:lnTo>
                      <a:lnTo>
                        <a:pt x="425" y="535"/>
                      </a:lnTo>
                      <a:lnTo>
                        <a:pt x="480" y="480"/>
                      </a:lnTo>
                      <a:lnTo>
                        <a:pt x="535" y="443"/>
                      </a:lnTo>
                      <a:lnTo>
                        <a:pt x="609" y="424"/>
                      </a:lnTo>
                      <a:lnTo>
                        <a:pt x="720" y="424"/>
                      </a:lnTo>
                      <a:lnTo>
                        <a:pt x="738" y="849"/>
                      </a:lnTo>
                      <a:lnTo>
                        <a:pt x="757" y="1051"/>
                      </a:lnTo>
                      <a:lnTo>
                        <a:pt x="794" y="1254"/>
                      </a:lnTo>
                      <a:lnTo>
                        <a:pt x="867" y="1402"/>
                      </a:lnTo>
                      <a:lnTo>
                        <a:pt x="978" y="1549"/>
                      </a:lnTo>
                      <a:lnTo>
                        <a:pt x="1033" y="1586"/>
                      </a:lnTo>
                      <a:lnTo>
                        <a:pt x="1107" y="1623"/>
                      </a:lnTo>
                      <a:lnTo>
                        <a:pt x="1199" y="1660"/>
                      </a:lnTo>
                      <a:lnTo>
                        <a:pt x="1439" y="1660"/>
                      </a:lnTo>
                      <a:lnTo>
                        <a:pt x="1550" y="1605"/>
                      </a:lnTo>
                      <a:lnTo>
                        <a:pt x="1642" y="1531"/>
                      </a:lnTo>
                      <a:lnTo>
                        <a:pt x="1734" y="1457"/>
                      </a:lnTo>
                      <a:lnTo>
                        <a:pt x="1789" y="1346"/>
                      </a:lnTo>
                      <a:lnTo>
                        <a:pt x="1826" y="1236"/>
                      </a:lnTo>
                      <a:lnTo>
                        <a:pt x="1845" y="1125"/>
                      </a:lnTo>
                      <a:lnTo>
                        <a:pt x="1863" y="1015"/>
                      </a:lnTo>
                      <a:lnTo>
                        <a:pt x="1845" y="830"/>
                      </a:lnTo>
                      <a:lnTo>
                        <a:pt x="1789" y="683"/>
                      </a:lnTo>
                      <a:lnTo>
                        <a:pt x="1716" y="554"/>
                      </a:lnTo>
                      <a:lnTo>
                        <a:pt x="1660" y="498"/>
                      </a:lnTo>
                      <a:lnTo>
                        <a:pt x="1605" y="461"/>
                      </a:lnTo>
                      <a:lnTo>
                        <a:pt x="1605" y="443"/>
                      </a:lnTo>
                      <a:lnTo>
                        <a:pt x="1826" y="461"/>
                      </a:lnTo>
                      <a:lnTo>
                        <a:pt x="1845" y="37"/>
                      </a:lnTo>
                      <a:lnTo>
                        <a:pt x="7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9"/>
                <p:cNvSpPr/>
                <p:nvPr/>
              </p:nvSpPr>
              <p:spPr>
                <a:xfrm>
                  <a:off x="5832075" y="4364375"/>
                  <a:ext cx="46575" cy="37850"/>
                </a:xfrm>
                <a:custGeom>
                  <a:avLst/>
                  <a:gdLst/>
                  <a:ahLst/>
                  <a:cxnLst/>
                  <a:rect l="l" t="t" r="r" b="b"/>
                  <a:pathLst>
                    <a:path w="1863" h="1514" extrusionOk="0">
                      <a:moveTo>
                        <a:pt x="277" y="1"/>
                      </a:moveTo>
                      <a:lnTo>
                        <a:pt x="222" y="56"/>
                      </a:lnTo>
                      <a:lnTo>
                        <a:pt x="166" y="130"/>
                      </a:lnTo>
                      <a:lnTo>
                        <a:pt x="111" y="204"/>
                      </a:lnTo>
                      <a:lnTo>
                        <a:pt x="74" y="277"/>
                      </a:lnTo>
                      <a:lnTo>
                        <a:pt x="19" y="462"/>
                      </a:lnTo>
                      <a:lnTo>
                        <a:pt x="0" y="665"/>
                      </a:lnTo>
                      <a:lnTo>
                        <a:pt x="0" y="794"/>
                      </a:lnTo>
                      <a:lnTo>
                        <a:pt x="19" y="923"/>
                      </a:lnTo>
                      <a:lnTo>
                        <a:pt x="56" y="1034"/>
                      </a:lnTo>
                      <a:lnTo>
                        <a:pt x="111" y="1144"/>
                      </a:lnTo>
                      <a:lnTo>
                        <a:pt x="185" y="1236"/>
                      </a:lnTo>
                      <a:lnTo>
                        <a:pt x="277" y="1310"/>
                      </a:lnTo>
                      <a:lnTo>
                        <a:pt x="406" y="1365"/>
                      </a:lnTo>
                      <a:lnTo>
                        <a:pt x="535" y="1384"/>
                      </a:lnTo>
                      <a:lnTo>
                        <a:pt x="646" y="1365"/>
                      </a:lnTo>
                      <a:lnTo>
                        <a:pt x="738" y="1347"/>
                      </a:lnTo>
                      <a:lnTo>
                        <a:pt x="830" y="1292"/>
                      </a:lnTo>
                      <a:lnTo>
                        <a:pt x="886" y="1236"/>
                      </a:lnTo>
                      <a:lnTo>
                        <a:pt x="941" y="1144"/>
                      </a:lnTo>
                      <a:lnTo>
                        <a:pt x="996" y="1070"/>
                      </a:lnTo>
                      <a:lnTo>
                        <a:pt x="1051" y="868"/>
                      </a:lnTo>
                      <a:lnTo>
                        <a:pt x="1107" y="702"/>
                      </a:lnTo>
                      <a:lnTo>
                        <a:pt x="1162" y="573"/>
                      </a:lnTo>
                      <a:lnTo>
                        <a:pt x="1181" y="536"/>
                      </a:lnTo>
                      <a:lnTo>
                        <a:pt x="1217" y="499"/>
                      </a:lnTo>
                      <a:lnTo>
                        <a:pt x="1273" y="480"/>
                      </a:lnTo>
                      <a:lnTo>
                        <a:pt x="1383" y="480"/>
                      </a:lnTo>
                      <a:lnTo>
                        <a:pt x="1420" y="499"/>
                      </a:lnTo>
                      <a:lnTo>
                        <a:pt x="1457" y="536"/>
                      </a:lnTo>
                      <a:lnTo>
                        <a:pt x="1476" y="573"/>
                      </a:lnTo>
                      <a:lnTo>
                        <a:pt x="1513" y="665"/>
                      </a:lnTo>
                      <a:lnTo>
                        <a:pt x="1531" y="757"/>
                      </a:lnTo>
                      <a:lnTo>
                        <a:pt x="1513" y="904"/>
                      </a:lnTo>
                      <a:lnTo>
                        <a:pt x="1457" y="1034"/>
                      </a:lnTo>
                      <a:lnTo>
                        <a:pt x="1383" y="1126"/>
                      </a:lnTo>
                      <a:lnTo>
                        <a:pt x="1291" y="1218"/>
                      </a:lnTo>
                      <a:lnTo>
                        <a:pt x="1549" y="1513"/>
                      </a:lnTo>
                      <a:lnTo>
                        <a:pt x="1623" y="1439"/>
                      </a:lnTo>
                      <a:lnTo>
                        <a:pt x="1678" y="1365"/>
                      </a:lnTo>
                      <a:lnTo>
                        <a:pt x="1771" y="1200"/>
                      </a:lnTo>
                      <a:lnTo>
                        <a:pt x="1844" y="997"/>
                      </a:lnTo>
                      <a:lnTo>
                        <a:pt x="1863" y="794"/>
                      </a:lnTo>
                      <a:lnTo>
                        <a:pt x="1863" y="646"/>
                      </a:lnTo>
                      <a:lnTo>
                        <a:pt x="1844" y="517"/>
                      </a:lnTo>
                      <a:lnTo>
                        <a:pt x="1808" y="388"/>
                      </a:lnTo>
                      <a:lnTo>
                        <a:pt x="1752" y="277"/>
                      </a:lnTo>
                      <a:lnTo>
                        <a:pt x="1678" y="185"/>
                      </a:lnTo>
                      <a:lnTo>
                        <a:pt x="1568" y="111"/>
                      </a:lnTo>
                      <a:lnTo>
                        <a:pt x="1457" y="56"/>
                      </a:lnTo>
                      <a:lnTo>
                        <a:pt x="1291" y="38"/>
                      </a:lnTo>
                      <a:lnTo>
                        <a:pt x="1181" y="38"/>
                      </a:lnTo>
                      <a:lnTo>
                        <a:pt x="1070" y="75"/>
                      </a:lnTo>
                      <a:lnTo>
                        <a:pt x="996" y="130"/>
                      </a:lnTo>
                      <a:lnTo>
                        <a:pt x="922" y="204"/>
                      </a:lnTo>
                      <a:lnTo>
                        <a:pt x="867" y="296"/>
                      </a:lnTo>
                      <a:lnTo>
                        <a:pt x="812" y="388"/>
                      </a:lnTo>
                      <a:lnTo>
                        <a:pt x="756" y="591"/>
                      </a:lnTo>
                      <a:lnTo>
                        <a:pt x="701" y="757"/>
                      </a:lnTo>
                      <a:lnTo>
                        <a:pt x="664" y="868"/>
                      </a:lnTo>
                      <a:lnTo>
                        <a:pt x="627" y="923"/>
                      </a:lnTo>
                      <a:lnTo>
                        <a:pt x="590" y="941"/>
                      </a:lnTo>
                      <a:lnTo>
                        <a:pt x="554" y="960"/>
                      </a:lnTo>
                      <a:lnTo>
                        <a:pt x="517" y="978"/>
                      </a:lnTo>
                      <a:lnTo>
                        <a:pt x="461" y="960"/>
                      </a:lnTo>
                      <a:lnTo>
                        <a:pt x="424" y="941"/>
                      </a:lnTo>
                      <a:lnTo>
                        <a:pt x="388" y="923"/>
                      </a:lnTo>
                      <a:lnTo>
                        <a:pt x="369" y="868"/>
                      </a:lnTo>
                      <a:lnTo>
                        <a:pt x="332" y="775"/>
                      </a:lnTo>
                      <a:lnTo>
                        <a:pt x="332" y="683"/>
                      </a:lnTo>
                      <a:lnTo>
                        <a:pt x="351" y="554"/>
                      </a:lnTo>
                      <a:lnTo>
                        <a:pt x="388" y="462"/>
                      </a:lnTo>
                      <a:lnTo>
                        <a:pt x="461" y="370"/>
                      </a:lnTo>
                      <a:lnTo>
                        <a:pt x="535" y="296"/>
                      </a:lnTo>
                      <a:lnTo>
                        <a:pt x="2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9"/>
                <p:cNvSpPr/>
                <p:nvPr/>
              </p:nvSpPr>
              <p:spPr>
                <a:xfrm>
                  <a:off x="5833450" y="4316425"/>
                  <a:ext cx="47050" cy="37850"/>
                </a:xfrm>
                <a:custGeom>
                  <a:avLst/>
                  <a:gdLst/>
                  <a:ahLst/>
                  <a:cxnLst/>
                  <a:rect l="l" t="t" r="r" b="b"/>
                  <a:pathLst>
                    <a:path w="1882" h="1514" extrusionOk="0">
                      <a:moveTo>
                        <a:pt x="296" y="1"/>
                      </a:moveTo>
                      <a:lnTo>
                        <a:pt x="222" y="56"/>
                      </a:lnTo>
                      <a:lnTo>
                        <a:pt x="167" y="130"/>
                      </a:lnTo>
                      <a:lnTo>
                        <a:pt x="111" y="204"/>
                      </a:lnTo>
                      <a:lnTo>
                        <a:pt x="74" y="278"/>
                      </a:lnTo>
                      <a:lnTo>
                        <a:pt x="19" y="462"/>
                      </a:lnTo>
                      <a:lnTo>
                        <a:pt x="1" y="665"/>
                      </a:lnTo>
                      <a:lnTo>
                        <a:pt x="1" y="794"/>
                      </a:lnTo>
                      <a:lnTo>
                        <a:pt x="19" y="923"/>
                      </a:lnTo>
                      <a:lnTo>
                        <a:pt x="56" y="1034"/>
                      </a:lnTo>
                      <a:lnTo>
                        <a:pt x="111" y="1144"/>
                      </a:lnTo>
                      <a:lnTo>
                        <a:pt x="185" y="1236"/>
                      </a:lnTo>
                      <a:lnTo>
                        <a:pt x="296" y="1310"/>
                      </a:lnTo>
                      <a:lnTo>
                        <a:pt x="406" y="1366"/>
                      </a:lnTo>
                      <a:lnTo>
                        <a:pt x="535" y="1384"/>
                      </a:lnTo>
                      <a:lnTo>
                        <a:pt x="665" y="1366"/>
                      </a:lnTo>
                      <a:lnTo>
                        <a:pt x="757" y="1347"/>
                      </a:lnTo>
                      <a:lnTo>
                        <a:pt x="831" y="1292"/>
                      </a:lnTo>
                      <a:lnTo>
                        <a:pt x="904" y="1236"/>
                      </a:lnTo>
                      <a:lnTo>
                        <a:pt x="960" y="1144"/>
                      </a:lnTo>
                      <a:lnTo>
                        <a:pt x="996" y="1071"/>
                      </a:lnTo>
                      <a:lnTo>
                        <a:pt x="1052" y="868"/>
                      </a:lnTo>
                      <a:lnTo>
                        <a:pt x="1107" y="702"/>
                      </a:lnTo>
                      <a:lnTo>
                        <a:pt x="1162" y="573"/>
                      </a:lnTo>
                      <a:lnTo>
                        <a:pt x="1199" y="536"/>
                      </a:lnTo>
                      <a:lnTo>
                        <a:pt x="1236" y="499"/>
                      </a:lnTo>
                      <a:lnTo>
                        <a:pt x="1273" y="480"/>
                      </a:lnTo>
                      <a:lnTo>
                        <a:pt x="1384" y="480"/>
                      </a:lnTo>
                      <a:lnTo>
                        <a:pt x="1421" y="499"/>
                      </a:lnTo>
                      <a:lnTo>
                        <a:pt x="1458" y="536"/>
                      </a:lnTo>
                      <a:lnTo>
                        <a:pt x="1494" y="573"/>
                      </a:lnTo>
                      <a:lnTo>
                        <a:pt x="1513" y="665"/>
                      </a:lnTo>
                      <a:lnTo>
                        <a:pt x="1531" y="757"/>
                      </a:lnTo>
                      <a:lnTo>
                        <a:pt x="1513" y="905"/>
                      </a:lnTo>
                      <a:lnTo>
                        <a:pt x="1458" y="1034"/>
                      </a:lnTo>
                      <a:lnTo>
                        <a:pt x="1384" y="1126"/>
                      </a:lnTo>
                      <a:lnTo>
                        <a:pt x="1292" y="1218"/>
                      </a:lnTo>
                      <a:lnTo>
                        <a:pt x="1550" y="1513"/>
                      </a:lnTo>
                      <a:lnTo>
                        <a:pt x="1623" y="1439"/>
                      </a:lnTo>
                      <a:lnTo>
                        <a:pt x="1679" y="1366"/>
                      </a:lnTo>
                      <a:lnTo>
                        <a:pt x="1789" y="1200"/>
                      </a:lnTo>
                      <a:lnTo>
                        <a:pt x="1845" y="997"/>
                      </a:lnTo>
                      <a:lnTo>
                        <a:pt x="1882" y="794"/>
                      </a:lnTo>
                      <a:lnTo>
                        <a:pt x="1863" y="646"/>
                      </a:lnTo>
                      <a:lnTo>
                        <a:pt x="1845" y="517"/>
                      </a:lnTo>
                      <a:lnTo>
                        <a:pt x="1808" y="388"/>
                      </a:lnTo>
                      <a:lnTo>
                        <a:pt x="1753" y="278"/>
                      </a:lnTo>
                      <a:lnTo>
                        <a:pt x="1679" y="185"/>
                      </a:lnTo>
                      <a:lnTo>
                        <a:pt x="1587" y="112"/>
                      </a:lnTo>
                      <a:lnTo>
                        <a:pt x="1458" y="56"/>
                      </a:lnTo>
                      <a:lnTo>
                        <a:pt x="1310" y="38"/>
                      </a:lnTo>
                      <a:lnTo>
                        <a:pt x="1181" y="38"/>
                      </a:lnTo>
                      <a:lnTo>
                        <a:pt x="1089" y="75"/>
                      </a:lnTo>
                      <a:lnTo>
                        <a:pt x="996" y="130"/>
                      </a:lnTo>
                      <a:lnTo>
                        <a:pt x="923" y="204"/>
                      </a:lnTo>
                      <a:lnTo>
                        <a:pt x="867" y="296"/>
                      </a:lnTo>
                      <a:lnTo>
                        <a:pt x="831" y="388"/>
                      </a:lnTo>
                      <a:lnTo>
                        <a:pt x="757" y="591"/>
                      </a:lnTo>
                      <a:lnTo>
                        <a:pt x="701" y="757"/>
                      </a:lnTo>
                      <a:lnTo>
                        <a:pt x="665" y="886"/>
                      </a:lnTo>
                      <a:lnTo>
                        <a:pt x="628" y="923"/>
                      </a:lnTo>
                      <a:lnTo>
                        <a:pt x="609" y="941"/>
                      </a:lnTo>
                      <a:lnTo>
                        <a:pt x="554" y="960"/>
                      </a:lnTo>
                      <a:lnTo>
                        <a:pt x="517" y="978"/>
                      </a:lnTo>
                      <a:lnTo>
                        <a:pt x="462" y="960"/>
                      </a:lnTo>
                      <a:lnTo>
                        <a:pt x="425" y="941"/>
                      </a:lnTo>
                      <a:lnTo>
                        <a:pt x="388" y="923"/>
                      </a:lnTo>
                      <a:lnTo>
                        <a:pt x="369" y="886"/>
                      </a:lnTo>
                      <a:lnTo>
                        <a:pt x="333" y="775"/>
                      </a:lnTo>
                      <a:lnTo>
                        <a:pt x="333" y="683"/>
                      </a:lnTo>
                      <a:lnTo>
                        <a:pt x="351" y="554"/>
                      </a:lnTo>
                      <a:lnTo>
                        <a:pt x="388" y="462"/>
                      </a:lnTo>
                      <a:lnTo>
                        <a:pt x="462" y="370"/>
                      </a:lnTo>
                      <a:lnTo>
                        <a:pt x="535" y="296"/>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9"/>
                <p:cNvSpPr/>
                <p:nvPr/>
              </p:nvSpPr>
              <p:spPr>
                <a:xfrm>
                  <a:off x="5835750" y="4232525"/>
                  <a:ext cx="46125" cy="73800"/>
                </a:xfrm>
                <a:custGeom>
                  <a:avLst/>
                  <a:gdLst/>
                  <a:ahLst/>
                  <a:cxnLst/>
                  <a:rect l="l" t="t" r="r" b="b"/>
                  <a:pathLst>
                    <a:path w="1845" h="2952" extrusionOk="0">
                      <a:moveTo>
                        <a:pt x="93" y="1"/>
                      </a:moveTo>
                      <a:lnTo>
                        <a:pt x="75" y="462"/>
                      </a:lnTo>
                      <a:lnTo>
                        <a:pt x="1329" y="886"/>
                      </a:lnTo>
                      <a:lnTo>
                        <a:pt x="38" y="1236"/>
                      </a:lnTo>
                      <a:lnTo>
                        <a:pt x="38" y="1697"/>
                      </a:lnTo>
                      <a:lnTo>
                        <a:pt x="1292" y="2121"/>
                      </a:lnTo>
                      <a:lnTo>
                        <a:pt x="1292" y="2140"/>
                      </a:lnTo>
                      <a:lnTo>
                        <a:pt x="1" y="2472"/>
                      </a:lnTo>
                      <a:lnTo>
                        <a:pt x="1" y="2951"/>
                      </a:lnTo>
                      <a:lnTo>
                        <a:pt x="1790" y="2380"/>
                      </a:lnTo>
                      <a:lnTo>
                        <a:pt x="1808" y="1937"/>
                      </a:lnTo>
                      <a:lnTo>
                        <a:pt x="573" y="1494"/>
                      </a:lnTo>
                      <a:lnTo>
                        <a:pt x="1827" y="1126"/>
                      </a:lnTo>
                      <a:lnTo>
                        <a:pt x="1845" y="664"/>
                      </a:lnTo>
                      <a:lnTo>
                        <a:pt x="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9"/>
                <p:cNvSpPr/>
                <p:nvPr/>
              </p:nvSpPr>
              <p:spPr>
                <a:xfrm>
                  <a:off x="5837600" y="4173525"/>
                  <a:ext cx="47050" cy="48425"/>
                </a:xfrm>
                <a:custGeom>
                  <a:avLst/>
                  <a:gdLst/>
                  <a:ahLst/>
                  <a:cxnLst/>
                  <a:rect l="l" t="t" r="r" b="b"/>
                  <a:pathLst>
                    <a:path w="1882" h="1937" extrusionOk="0">
                      <a:moveTo>
                        <a:pt x="1052" y="461"/>
                      </a:moveTo>
                      <a:lnTo>
                        <a:pt x="1162" y="498"/>
                      </a:lnTo>
                      <a:lnTo>
                        <a:pt x="1255" y="535"/>
                      </a:lnTo>
                      <a:lnTo>
                        <a:pt x="1347" y="590"/>
                      </a:lnTo>
                      <a:lnTo>
                        <a:pt x="1421" y="664"/>
                      </a:lnTo>
                      <a:lnTo>
                        <a:pt x="1476" y="756"/>
                      </a:lnTo>
                      <a:lnTo>
                        <a:pt x="1513" y="867"/>
                      </a:lnTo>
                      <a:lnTo>
                        <a:pt x="1513" y="996"/>
                      </a:lnTo>
                      <a:lnTo>
                        <a:pt x="1494" y="1107"/>
                      </a:lnTo>
                      <a:lnTo>
                        <a:pt x="1457" y="1217"/>
                      </a:lnTo>
                      <a:lnTo>
                        <a:pt x="1384" y="1309"/>
                      </a:lnTo>
                      <a:lnTo>
                        <a:pt x="1310" y="1365"/>
                      </a:lnTo>
                      <a:lnTo>
                        <a:pt x="1236" y="1420"/>
                      </a:lnTo>
                      <a:lnTo>
                        <a:pt x="1126" y="1457"/>
                      </a:lnTo>
                      <a:lnTo>
                        <a:pt x="1033" y="1475"/>
                      </a:lnTo>
                      <a:lnTo>
                        <a:pt x="812" y="1475"/>
                      </a:lnTo>
                      <a:lnTo>
                        <a:pt x="720" y="1439"/>
                      </a:lnTo>
                      <a:lnTo>
                        <a:pt x="628" y="1402"/>
                      </a:lnTo>
                      <a:lnTo>
                        <a:pt x="535" y="1346"/>
                      </a:lnTo>
                      <a:lnTo>
                        <a:pt x="462" y="1273"/>
                      </a:lnTo>
                      <a:lnTo>
                        <a:pt x="406" y="1180"/>
                      </a:lnTo>
                      <a:lnTo>
                        <a:pt x="369" y="1070"/>
                      </a:lnTo>
                      <a:lnTo>
                        <a:pt x="369" y="959"/>
                      </a:lnTo>
                      <a:lnTo>
                        <a:pt x="388" y="830"/>
                      </a:lnTo>
                      <a:lnTo>
                        <a:pt x="425" y="719"/>
                      </a:lnTo>
                      <a:lnTo>
                        <a:pt x="480" y="646"/>
                      </a:lnTo>
                      <a:lnTo>
                        <a:pt x="554" y="572"/>
                      </a:lnTo>
                      <a:lnTo>
                        <a:pt x="646" y="516"/>
                      </a:lnTo>
                      <a:lnTo>
                        <a:pt x="738" y="480"/>
                      </a:lnTo>
                      <a:lnTo>
                        <a:pt x="849" y="461"/>
                      </a:lnTo>
                      <a:close/>
                      <a:moveTo>
                        <a:pt x="960" y="0"/>
                      </a:moveTo>
                      <a:lnTo>
                        <a:pt x="757" y="19"/>
                      </a:lnTo>
                      <a:lnTo>
                        <a:pt x="591" y="74"/>
                      </a:lnTo>
                      <a:lnTo>
                        <a:pt x="425" y="148"/>
                      </a:lnTo>
                      <a:lnTo>
                        <a:pt x="277" y="258"/>
                      </a:lnTo>
                      <a:lnTo>
                        <a:pt x="167" y="406"/>
                      </a:lnTo>
                      <a:lnTo>
                        <a:pt x="93" y="572"/>
                      </a:lnTo>
                      <a:lnTo>
                        <a:pt x="38" y="738"/>
                      </a:lnTo>
                      <a:lnTo>
                        <a:pt x="1" y="941"/>
                      </a:lnTo>
                      <a:lnTo>
                        <a:pt x="19" y="1143"/>
                      </a:lnTo>
                      <a:lnTo>
                        <a:pt x="56" y="1328"/>
                      </a:lnTo>
                      <a:lnTo>
                        <a:pt x="130" y="1494"/>
                      </a:lnTo>
                      <a:lnTo>
                        <a:pt x="240" y="1623"/>
                      </a:lnTo>
                      <a:lnTo>
                        <a:pt x="369" y="1752"/>
                      </a:lnTo>
                      <a:lnTo>
                        <a:pt x="535" y="1844"/>
                      </a:lnTo>
                      <a:lnTo>
                        <a:pt x="701" y="1918"/>
                      </a:lnTo>
                      <a:lnTo>
                        <a:pt x="904" y="1936"/>
                      </a:lnTo>
                      <a:lnTo>
                        <a:pt x="1107" y="1918"/>
                      </a:lnTo>
                      <a:lnTo>
                        <a:pt x="1292" y="1863"/>
                      </a:lnTo>
                      <a:lnTo>
                        <a:pt x="1457" y="1789"/>
                      </a:lnTo>
                      <a:lnTo>
                        <a:pt x="1605" y="1678"/>
                      </a:lnTo>
                      <a:lnTo>
                        <a:pt x="1716" y="1531"/>
                      </a:lnTo>
                      <a:lnTo>
                        <a:pt x="1808" y="1383"/>
                      </a:lnTo>
                      <a:lnTo>
                        <a:pt x="1863" y="1199"/>
                      </a:lnTo>
                      <a:lnTo>
                        <a:pt x="1882" y="996"/>
                      </a:lnTo>
                      <a:lnTo>
                        <a:pt x="1863" y="812"/>
                      </a:lnTo>
                      <a:lnTo>
                        <a:pt x="1826" y="627"/>
                      </a:lnTo>
                      <a:lnTo>
                        <a:pt x="1753" y="461"/>
                      </a:lnTo>
                      <a:lnTo>
                        <a:pt x="1642" y="314"/>
                      </a:lnTo>
                      <a:lnTo>
                        <a:pt x="1513" y="184"/>
                      </a:lnTo>
                      <a:lnTo>
                        <a:pt x="1347" y="92"/>
                      </a:lnTo>
                      <a:lnTo>
                        <a:pt x="1162" y="37"/>
                      </a:lnTo>
                      <a:lnTo>
                        <a:pt x="9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9"/>
                <p:cNvSpPr/>
                <p:nvPr/>
              </p:nvSpPr>
              <p:spPr>
                <a:xfrm>
                  <a:off x="5839900" y="4128800"/>
                  <a:ext cx="45225" cy="28150"/>
                </a:xfrm>
                <a:custGeom>
                  <a:avLst/>
                  <a:gdLst/>
                  <a:ahLst/>
                  <a:cxnLst/>
                  <a:rect l="l" t="t" r="r" b="b"/>
                  <a:pathLst>
                    <a:path w="1809" h="1126" extrusionOk="0">
                      <a:moveTo>
                        <a:pt x="19" y="0"/>
                      </a:moveTo>
                      <a:lnTo>
                        <a:pt x="1" y="56"/>
                      </a:lnTo>
                      <a:lnTo>
                        <a:pt x="1" y="111"/>
                      </a:lnTo>
                      <a:lnTo>
                        <a:pt x="1" y="203"/>
                      </a:lnTo>
                      <a:lnTo>
                        <a:pt x="19" y="277"/>
                      </a:lnTo>
                      <a:lnTo>
                        <a:pt x="38" y="351"/>
                      </a:lnTo>
                      <a:lnTo>
                        <a:pt x="93" y="424"/>
                      </a:lnTo>
                      <a:lnTo>
                        <a:pt x="185" y="535"/>
                      </a:lnTo>
                      <a:lnTo>
                        <a:pt x="333" y="646"/>
                      </a:lnTo>
                      <a:lnTo>
                        <a:pt x="38" y="627"/>
                      </a:lnTo>
                      <a:lnTo>
                        <a:pt x="19" y="1051"/>
                      </a:lnTo>
                      <a:lnTo>
                        <a:pt x="1790" y="1125"/>
                      </a:lnTo>
                      <a:lnTo>
                        <a:pt x="1808" y="664"/>
                      </a:lnTo>
                      <a:lnTo>
                        <a:pt x="849" y="646"/>
                      </a:lnTo>
                      <a:lnTo>
                        <a:pt x="720" y="627"/>
                      </a:lnTo>
                      <a:lnTo>
                        <a:pt x="646" y="590"/>
                      </a:lnTo>
                      <a:lnTo>
                        <a:pt x="573" y="554"/>
                      </a:lnTo>
                      <a:lnTo>
                        <a:pt x="499" y="480"/>
                      </a:lnTo>
                      <a:lnTo>
                        <a:pt x="443" y="388"/>
                      </a:lnTo>
                      <a:lnTo>
                        <a:pt x="407" y="295"/>
                      </a:lnTo>
                      <a:lnTo>
                        <a:pt x="388" y="148"/>
                      </a:lnTo>
                      <a:lnTo>
                        <a:pt x="407" y="92"/>
                      </a:lnTo>
                      <a:lnTo>
                        <a:pt x="425" y="19"/>
                      </a:lnTo>
                      <a:lnTo>
                        <a:pt x="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9"/>
                <p:cNvSpPr/>
                <p:nvPr/>
              </p:nvSpPr>
              <p:spPr>
                <a:xfrm>
                  <a:off x="5817325" y="4070250"/>
                  <a:ext cx="70550" cy="49350"/>
                </a:xfrm>
                <a:custGeom>
                  <a:avLst/>
                  <a:gdLst/>
                  <a:ahLst/>
                  <a:cxnLst/>
                  <a:rect l="l" t="t" r="r" b="b"/>
                  <a:pathLst>
                    <a:path w="2822" h="1974" extrusionOk="0">
                      <a:moveTo>
                        <a:pt x="1900" y="498"/>
                      </a:moveTo>
                      <a:lnTo>
                        <a:pt x="2010" y="517"/>
                      </a:lnTo>
                      <a:lnTo>
                        <a:pt x="2103" y="535"/>
                      </a:lnTo>
                      <a:lnTo>
                        <a:pt x="2195" y="590"/>
                      </a:lnTo>
                      <a:lnTo>
                        <a:pt x="2287" y="646"/>
                      </a:lnTo>
                      <a:lnTo>
                        <a:pt x="2361" y="719"/>
                      </a:lnTo>
                      <a:lnTo>
                        <a:pt x="2416" y="812"/>
                      </a:lnTo>
                      <a:lnTo>
                        <a:pt x="2453" y="922"/>
                      </a:lnTo>
                      <a:lnTo>
                        <a:pt x="2453" y="1033"/>
                      </a:lnTo>
                      <a:lnTo>
                        <a:pt x="2434" y="1162"/>
                      </a:lnTo>
                      <a:lnTo>
                        <a:pt x="2398" y="1254"/>
                      </a:lnTo>
                      <a:lnTo>
                        <a:pt x="2342" y="1346"/>
                      </a:lnTo>
                      <a:lnTo>
                        <a:pt x="2250" y="1420"/>
                      </a:lnTo>
                      <a:lnTo>
                        <a:pt x="2176" y="1476"/>
                      </a:lnTo>
                      <a:lnTo>
                        <a:pt x="2066" y="1512"/>
                      </a:lnTo>
                      <a:lnTo>
                        <a:pt x="1973" y="1531"/>
                      </a:lnTo>
                      <a:lnTo>
                        <a:pt x="1863" y="1531"/>
                      </a:lnTo>
                      <a:lnTo>
                        <a:pt x="1752" y="1512"/>
                      </a:lnTo>
                      <a:lnTo>
                        <a:pt x="1660" y="1494"/>
                      </a:lnTo>
                      <a:lnTo>
                        <a:pt x="1568" y="1457"/>
                      </a:lnTo>
                      <a:lnTo>
                        <a:pt x="1476" y="1383"/>
                      </a:lnTo>
                      <a:lnTo>
                        <a:pt x="1402" y="1328"/>
                      </a:lnTo>
                      <a:lnTo>
                        <a:pt x="1346" y="1236"/>
                      </a:lnTo>
                      <a:lnTo>
                        <a:pt x="1310" y="1125"/>
                      </a:lnTo>
                      <a:lnTo>
                        <a:pt x="1310" y="996"/>
                      </a:lnTo>
                      <a:lnTo>
                        <a:pt x="1328" y="885"/>
                      </a:lnTo>
                      <a:lnTo>
                        <a:pt x="1365" y="793"/>
                      </a:lnTo>
                      <a:lnTo>
                        <a:pt x="1439" y="701"/>
                      </a:lnTo>
                      <a:lnTo>
                        <a:pt x="1512" y="627"/>
                      </a:lnTo>
                      <a:lnTo>
                        <a:pt x="1586" y="572"/>
                      </a:lnTo>
                      <a:lnTo>
                        <a:pt x="1697" y="535"/>
                      </a:lnTo>
                      <a:lnTo>
                        <a:pt x="1807" y="498"/>
                      </a:lnTo>
                      <a:close/>
                      <a:moveTo>
                        <a:pt x="0" y="0"/>
                      </a:moveTo>
                      <a:lnTo>
                        <a:pt x="0" y="461"/>
                      </a:lnTo>
                      <a:lnTo>
                        <a:pt x="1236" y="498"/>
                      </a:lnTo>
                      <a:lnTo>
                        <a:pt x="1144" y="590"/>
                      </a:lnTo>
                      <a:lnTo>
                        <a:pt x="1051" y="701"/>
                      </a:lnTo>
                      <a:lnTo>
                        <a:pt x="978" y="867"/>
                      </a:lnTo>
                      <a:lnTo>
                        <a:pt x="959" y="978"/>
                      </a:lnTo>
                      <a:lnTo>
                        <a:pt x="941" y="1088"/>
                      </a:lnTo>
                      <a:lnTo>
                        <a:pt x="959" y="1273"/>
                      </a:lnTo>
                      <a:lnTo>
                        <a:pt x="996" y="1439"/>
                      </a:lnTo>
                      <a:lnTo>
                        <a:pt x="1088" y="1586"/>
                      </a:lnTo>
                      <a:lnTo>
                        <a:pt x="1199" y="1715"/>
                      </a:lnTo>
                      <a:lnTo>
                        <a:pt x="1328" y="1826"/>
                      </a:lnTo>
                      <a:lnTo>
                        <a:pt x="1476" y="1900"/>
                      </a:lnTo>
                      <a:lnTo>
                        <a:pt x="1660" y="1955"/>
                      </a:lnTo>
                      <a:lnTo>
                        <a:pt x="1844" y="1973"/>
                      </a:lnTo>
                      <a:lnTo>
                        <a:pt x="2029" y="1973"/>
                      </a:lnTo>
                      <a:lnTo>
                        <a:pt x="2213" y="1937"/>
                      </a:lnTo>
                      <a:lnTo>
                        <a:pt x="2379" y="1863"/>
                      </a:lnTo>
                      <a:lnTo>
                        <a:pt x="2527" y="1771"/>
                      </a:lnTo>
                      <a:lnTo>
                        <a:pt x="2637" y="1641"/>
                      </a:lnTo>
                      <a:lnTo>
                        <a:pt x="2730" y="1494"/>
                      </a:lnTo>
                      <a:lnTo>
                        <a:pt x="2803" y="1328"/>
                      </a:lnTo>
                      <a:lnTo>
                        <a:pt x="2822" y="1144"/>
                      </a:lnTo>
                      <a:lnTo>
                        <a:pt x="2803" y="959"/>
                      </a:lnTo>
                      <a:lnTo>
                        <a:pt x="2748" y="775"/>
                      </a:lnTo>
                      <a:lnTo>
                        <a:pt x="2711" y="701"/>
                      </a:lnTo>
                      <a:lnTo>
                        <a:pt x="2656" y="627"/>
                      </a:lnTo>
                      <a:lnTo>
                        <a:pt x="2600" y="572"/>
                      </a:lnTo>
                      <a:lnTo>
                        <a:pt x="2527" y="517"/>
                      </a:lnTo>
                      <a:lnTo>
                        <a:pt x="2785" y="517"/>
                      </a:lnTo>
                      <a:lnTo>
                        <a:pt x="2803" y="92"/>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9"/>
                <p:cNvSpPr/>
                <p:nvPr/>
              </p:nvSpPr>
              <p:spPr>
                <a:xfrm>
                  <a:off x="5465100" y="4705100"/>
                  <a:ext cx="793000" cy="643625"/>
                </a:xfrm>
                <a:custGeom>
                  <a:avLst/>
                  <a:gdLst/>
                  <a:ahLst/>
                  <a:cxnLst/>
                  <a:rect l="l" t="t" r="r" b="b"/>
                  <a:pathLst>
                    <a:path w="31720" h="25745" extrusionOk="0">
                      <a:moveTo>
                        <a:pt x="10290" y="0"/>
                      </a:moveTo>
                      <a:lnTo>
                        <a:pt x="793" y="16800"/>
                      </a:lnTo>
                      <a:lnTo>
                        <a:pt x="590" y="17187"/>
                      </a:lnTo>
                      <a:lnTo>
                        <a:pt x="424" y="17556"/>
                      </a:lnTo>
                      <a:lnTo>
                        <a:pt x="295" y="17944"/>
                      </a:lnTo>
                      <a:lnTo>
                        <a:pt x="184" y="18331"/>
                      </a:lnTo>
                      <a:lnTo>
                        <a:pt x="92" y="18718"/>
                      </a:lnTo>
                      <a:lnTo>
                        <a:pt x="37" y="19105"/>
                      </a:lnTo>
                      <a:lnTo>
                        <a:pt x="18" y="19493"/>
                      </a:lnTo>
                      <a:lnTo>
                        <a:pt x="0" y="19880"/>
                      </a:lnTo>
                      <a:lnTo>
                        <a:pt x="37" y="20267"/>
                      </a:lnTo>
                      <a:lnTo>
                        <a:pt x="74" y="20654"/>
                      </a:lnTo>
                      <a:lnTo>
                        <a:pt x="148" y="21023"/>
                      </a:lnTo>
                      <a:lnTo>
                        <a:pt x="240" y="21392"/>
                      </a:lnTo>
                      <a:lnTo>
                        <a:pt x="350" y="21742"/>
                      </a:lnTo>
                      <a:lnTo>
                        <a:pt x="498" y="22093"/>
                      </a:lnTo>
                      <a:lnTo>
                        <a:pt x="645" y="22443"/>
                      </a:lnTo>
                      <a:lnTo>
                        <a:pt x="830" y="22775"/>
                      </a:lnTo>
                      <a:lnTo>
                        <a:pt x="1033" y="23089"/>
                      </a:lnTo>
                      <a:lnTo>
                        <a:pt x="1254" y="23402"/>
                      </a:lnTo>
                      <a:lnTo>
                        <a:pt x="1494" y="23697"/>
                      </a:lnTo>
                      <a:lnTo>
                        <a:pt x="1752" y="23974"/>
                      </a:lnTo>
                      <a:lnTo>
                        <a:pt x="2010" y="24232"/>
                      </a:lnTo>
                      <a:lnTo>
                        <a:pt x="2305" y="24472"/>
                      </a:lnTo>
                      <a:lnTo>
                        <a:pt x="2619" y="24712"/>
                      </a:lnTo>
                      <a:lnTo>
                        <a:pt x="2932" y="24914"/>
                      </a:lnTo>
                      <a:lnTo>
                        <a:pt x="3283" y="25099"/>
                      </a:lnTo>
                      <a:lnTo>
                        <a:pt x="3633" y="25265"/>
                      </a:lnTo>
                      <a:lnTo>
                        <a:pt x="4002" y="25412"/>
                      </a:lnTo>
                      <a:lnTo>
                        <a:pt x="4371" y="25523"/>
                      </a:lnTo>
                      <a:lnTo>
                        <a:pt x="4758" y="25615"/>
                      </a:lnTo>
                      <a:lnTo>
                        <a:pt x="5164" y="25689"/>
                      </a:lnTo>
                      <a:lnTo>
                        <a:pt x="5588" y="25726"/>
                      </a:lnTo>
                      <a:lnTo>
                        <a:pt x="6012" y="25744"/>
                      </a:lnTo>
                      <a:lnTo>
                        <a:pt x="25726" y="25744"/>
                      </a:lnTo>
                      <a:lnTo>
                        <a:pt x="26150" y="25726"/>
                      </a:lnTo>
                      <a:lnTo>
                        <a:pt x="26574" y="25689"/>
                      </a:lnTo>
                      <a:lnTo>
                        <a:pt x="26961" y="25615"/>
                      </a:lnTo>
                      <a:lnTo>
                        <a:pt x="27367" y="25523"/>
                      </a:lnTo>
                      <a:lnTo>
                        <a:pt x="27736" y="25412"/>
                      </a:lnTo>
                      <a:lnTo>
                        <a:pt x="28105" y="25265"/>
                      </a:lnTo>
                      <a:lnTo>
                        <a:pt x="28455" y="25099"/>
                      </a:lnTo>
                      <a:lnTo>
                        <a:pt x="28787" y="24914"/>
                      </a:lnTo>
                      <a:lnTo>
                        <a:pt x="29119" y="24712"/>
                      </a:lnTo>
                      <a:lnTo>
                        <a:pt x="29432" y="24472"/>
                      </a:lnTo>
                      <a:lnTo>
                        <a:pt x="29709" y="24232"/>
                      </a:lnTo>
                      <a:lnTo>
                        <a:pt x="29986" y="23974"/>
                      </a:lnTo>
                      <a:lnTo>
                        <a:pt x="30244" y="23697"/>
                      </a:lnTo>
                      <a:lnTo>
                        <a:pt x="30484" y="23402"/>
                      </a:lnTo>
                      <a:lnTo>
                        <a:pt x="30705" y="23089"/>
                      </a:lnTo>
                      <a:lnTo>
                        <a:pt x="30908" y="22775"/>
                      </a:lnTo>
                      <a:lnTo>
                        <a:pt x="31074" y="22443"/>
                      </a:lnTo>
                      <a:lnTo>
                        <a:pt x="31240" y="22093"/>
                      </a:lnTo>
                      <a:lnTo>
                        <a:pt x="31387" y="21742"/>
                      </a:lnTo>
                      <a:lnTo>
                        <a:pt x="31498" y="21392"/>
                      </a:lnTo>
                      <a:lnTo>
                        <a:pt x="31590" y="21023"/>
                      </a:lnTo>
                      <a:lnTo>
                        <a:pt x="31664" y="20654"/>
                      </a:lnTo>
                      <a:lnTo>
                        <a:pt x="31701" y="20267"/>
                      </a:lnTo>
                      <a:lnTo>
                        <a:pt x="31719" y="19880"/>
                      </a:lnTo>
                      <a:lnTo>
                        <a:pt x="31719" y="19493"/>
                      </a:lnTo>
                      <a:lnTo>
                        <a:pt x="31701" y="19105"/>
                      </a:lnTo>
                      <a:lnTo>
                        <a:pt x="31645" y="18718"/>
                      </a:lnTo>
                      <a:lnTo>
                        <a:pt x="31553" y="18331"/>
                      </a:lnTo>
                      <a:lnTo>
                        <a:pt x="31443" y="17944"/>
                      </a:lnTo>
                      <a:lnTo>
                        <a:pt x="31313" y="17556"/>
                      </a:lnTo>
                      <a:lnTo>
                        <a:pt x="31147" y="17187"/>
                      </a:lnTo>
                      <a:lnTo>
                        <a:pt x="30945" y="16800"/>
                      </a:lnTo>
                      <a:lnTo>
                        <a:pt x="214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9"/>
                <p:cNvSpPr/>
                <p:nvPr/>
              </p:nvSpPr>
              <p:spPr>
                <a:xfrm>
                  <a:off x="5643500" y="4342250"/>
                  <a:ext cx="506250" cy="527450"/>
                </a:xfrm>
                <a:custGeom>
                  <a:avLst/>
                  <a:gdLst/>
                  <a:ahLst/>
                  <a:cxnLst/>
                  <a:rect l="l" t="t" r="r" b="b"/>
                  <a:pathLst>
                    <a:path w="20250" h="21098" extrusionOk="0">
                      <a:moveTo>
                        <a:pt x="17188" y="1"/>
                      </a:moveTo>
                      <a:lnTo>
                        <a:pt x="16985" y="19"/>
                      </a:lnTo>
                      <a:lnTo>
                        <a:pt x="16764" y="38"/>
                      </a:lnTo>
                      <a:lnTo>
                        <a:pt x="16561" y="74"/>
                      </a:lnTo>
                      <a:lnTo>
                        <a:pt x="16358" y="130"/>
                      </a:lnTo>
                      <a:lnTo>
                        <a:pt x="16155" y="203"/>
                      </a:lnTo>
                      <a:lnTo>
                        <a:pt x="15934" y="277"/>
                      </a:lnTo>
                      <a:lnTo>
                        <a:pt x="15528" y="462"/>
                      </a:lnTo>
                      <a:lnTo>
                        <a:pt x="15123" y="701"/>
                      </a:lnTo>
                      <a:lnTo>
                        <a:pt x="14735" y="960"/>
                      </a:lnTo>
                      <a:lnTo>
                        <a:pt x="14330" y="1273"/>
                      </a:lnTo>
                      <a:lnTo>
                        <a:pt x="13961" y="1623"/>
                      </a:lnTo>
                      <a:lnTo>
                        <a:pt x="13574" y="1992"/>
                      </a:lnTo>
                      <a:lnTo>
                        <a:pt x="13205" y="2380"/>
                      </a:lnTo>
                      <a:lnTo>
                        <a:pt x="12836" y="2804"/>
                      </a:lnTo>
                      <a:lnTo>
                        <a:pt x="12486" y="3246"/>
                      </a:lnTo>
                      <a:lnTo>
                        <a:pt x="12135" y="3707"/>
                      </a:lnTo>
                      <a:lnTo>
                        <a:pt x="11803" y="4187"/>
                      </a:lnTo>
                      <a:lnTo>
                        <a:pt x="11490" y="4666"/>
                      </a:lnTo>
                      <a:lnTo>
                        <a:pt x="11176" y="5146"/>
                      </a:lnTo>
                      <a:lnTo>
                        <a:pt x="10586" y="6123"/>
                      </a:lnTo>
                      <a:lnTo>
                        <a:pt x="10051" y="7082"/>
                      </a:lnTo>
                      <a:lnTo>
                        <a:pt x="9572" y="7986"/>
                      </a:lnTo>
                      <a:lnTo>
                        <a:pt x="9166" y="8834"/>
                      </a:lnTo>
                      <a:lnTo>
                        <a:pt x="8816" y="9590"/>
                      </a:lnTo>
                      <a:lnTo>
                        <a:pt x="8760" y="9682"/>
                      </a:lnTo>
                      <a:lnTo>
                        <a:pt x="8705" y="9775"/>
                      </a:lnTo>
                      <a:lnTo>
                        <a:pt x="8631" y="9848"/>
                      </a:lnTo>
                      <a:lnTo>
                        <a:pt x="8539" y="9904"/>
                      </a:lnTo>
                      <a:lnTo>
                        <a:pt x="8447" y="9959"/>
                      </a:lnTo>
                      <a:lnTo>
                        <a:pt x="8355" y="9996"/>
                      </a:lnTo>
                      <a:lnTo>
                        <a:pt x="8263" y="10014"/>
                      </a:lnTo>
                      <a:lnTo>
                        <a:pt x="8060" y="10014"/>
                      </a:lnTo>
                      <a:lnTo>
                        <a:pt x="7967" y="9996"/>
                      </a:lnTo>
                      <a:lnTo>
                        <a:pt x="7875" y="9977"/>
                      </a:lnTo>
                      <a:lnTo>
                        <a:pt x="7783" y="9941"/>
                      </a:lnTo>
                      <a:lnTo>
                        <a:pt x="7691" y="9885"/>
                      </a:lnTo>
                      <a:lnTo>
                        <a:pt x="7617" y="9811"/>
                      </a:lnTo>
                      <a:lnTo>
                        <a:pt x="7543" y="9719"/>
                      </a:lnTo>
                      <a:lnTo>
                        <a:pt x="7470" y="9627"/>
                      </a:lnTo>
                      <a:lnTo>
                        <a:pt x="7248" y="9221"/>
                      </a:lnTo>
                      <a:lnTo>
                        <a:pt x="6972" y="8797"/>
                      </a:lnTo>
                      <a:lnTo>
                        <a:pt x="6695" y="8336"/>
                      </a:lnTo>
                      <a:lnTo>
                        <a:pt x="6382" y="7894"/>
                      </a:lnTo>
                      <a:lnTo>
                        <a:pt x="6031" y="7451"/>
                      </a:lnTo>
                      <a:lnTo>
                        <a:pt x="5681" y="7008"/>
                      </a:lnTo>
                      <a:lnTo>
                        <a:pt x="5293" y="6603"/>
                      </a:lnTo>
                      <a:lnTo>
                        <a:pt x="4906" y="6234"/>
                      </a:lnTo>
                      <a:lnTo>
                        <a:pt x="4703" y="6049"/>
                      </a:lnTo>
                      <a:lnTo>
                        <a:pt x="4482" y="5883"/>
                      </a:lnTo>
                      <a:lnTo>
                        <a:pt x="4279" y="5736"/>
                      </a:lnTo>
                      <a:lnTo>
                        <a:pt x="4058" y="5607"/>
                      </a:lnTo>
                      <a:lnTo>
                        <a:pt x="3837" y="5496"/>
                      </a:lnTo>
                      <a:lnTo>
                        <a:pt x="3615" y="5386"/>
                      </a:lnTo>
                      <a:lnTo>
                        <a:pt x="3394" y="5312"/>
                      </a:lnTo>
                      <a:lnTo>
                        <a:pt x="3154" y="5238"/>
                      </a:lnTo>
                      <a:lnTo>
                        <a:pt x="2933" y="5201"/>
                      </a:lnTo>
                      <a:lnTo>
                        <a:pt x="2693" y="5183"/>
                      </a:lnTo>
                      <a:lnTo>
                        <a:pt x="2454" y="5183"/>
                      </a:lnTo>
                      <a:lnTo>
                        <a:pt x="2214" y="5201"/>
                      </a:lnTo>
                      <a:lnTo>
                        <a:pt x="1992" y="5256"/>
                      </a:lnTo>
                      <a:lnTo>
                        <a:pt x="1734" y="5330"/>
                      </a:lnTo>
                      <a:lnTo>
                        <a:pt x="1495" y="5422"/>
                      </a:lnTo>
                      <a:lnTo>
                        <a:pt x="1255" y="5570"/>
                      </a:lnTo>
                      <a:lnTo>
                        <a:pt x="1089" y="5662"/>
                      </a:lnTo>
                      <a:lnTo>
                        <a:pt x="941" y="5773"/>
                      </a:lnTo>
                      <a:lnTo>
                        <a:pt x="812" y="5902"/>
                      </a:lnTo>
                      <a:lnTo>
                        <a:pt x="683" y="6013"/>
                      </a:lnTo>
                      <a:lnTo>
                        <a:pt x="572" y="6142"/>
                      </a:lnTo>
                      <a:lnTo>
                        <a:pt x="462" y="6289"/>
                      </a:lnTo>
                      <a:lnTo>
                        <a:pt x="370" y="6418"/>
                      </a:lnTo>
                      <a:lnTo>
                        <a:pt x="296" y="6566"/>
                      </a:lnTo>
                      <a:lnTo>
                        <a:pt x="222" y="6713"/>
                      </a:lnTo>
                      <a:lnTo>
                        <a:pt x="167" y="6879"/>
                      </a:lnTo>
                      <a:lnTo>
                        <a:pt x="75" y="7193"/>
                      </a:lnTo>
                      <a:lnTo>
                        <a:pt x="19" y="7525"/>
                      </a:lnTo>
                      <a:lnTo>
                        <a:pt x="1" y="7875"/>
                      </a:lnTo>
                      <a:lnTo>
                        <a:pt x="19" y="8226"/>
                      </a:lnTo>
                      <a:lnTo>
                        <a:pt x="56" y="8594"/>
                      </a:lnTo>
                      <a:lnTo>
                        <a:pt x="130" y="8963"/>
                      </a:lnTo>
                      <a:lnTo>
                        <a:pt x="222" y="9350"/>
                      </a:lnTo>
                      <a:lnTo>
                        <a:pt x="333" y="9719"/>
                      </a:lnTo>
                      <a:lnTo>
                        <a:pt x="462" y="10107"/>
                      </a:lnTo>
                      <a:lnTo>
                        <a:pt x="609" y="10475"/>
                      </a:lnTo>
                      <a:lnTo>
                        <a:pt x="775" y="10844"/>
                      </a:lnTo>
                      <a:lnTo>
                        <a:pt x="941" y="11213"/>
                      </a:lnTo>
                      <a:lnTo>
                        <a:pt x="1126" y="11563"/>
                      </a:lnTo>
                      <a:lnTo>
                        <a:pt x="1495" y="12246"/>
                      </a:lnTo>
                      <a:lnTo>
                        <a:pt x="1863" y="12873"/>
                      </a:lnTo>
                      <a:lnTo>
                        <a:pt x="2214" y="13426"/>
                      </a:lnTo>
                      <a:lnTo>
                        <a:pt x="2527" y="13869"/>
                      </a:lnTo>
                      <a:lnTo>
                        <a:pt x="2767" y="14219"/>
                      </a:lnTo>
                      <a:lnTo>
                        <a:pt x="2988" y="14514"/>
                      </a:lnTo>
                      <a:lnTo>
                        <a:pt x="8355" y="21098"/>
                      </a:lnTo>
                      <a:lnTo>
                        <a:pt x="14256" y="14514"/>
                      </a:lnTo>
                      <a:lnTo>
                        <a:pt x="14588" y="14035"/>
                      </a:lnTo>
                      <a:lnTo>
                        <a:pt x="14975" y="13481"/>
                      </a:lnTo>
                      <a:lnTo>
                        <a:pt x="15473" y="12744"/>
                      </a:lnTo>
                      <a:lnTo>
                        <a:pt x="16045" y="11877"/>
                      </a:lnTo>
                      <a:lnTo>
                        <a:pt x="16672" y="10881"/>
                      </a:lnTo>
                      <a:lnTo>
                        <a:pt x="17317" y="9811"/>
                      </a:lnTo>
                      <a:lnTo>
                        <a:pt x="17963" y="8687"/>
                      </a:lnTo>
                      <a:lnTo>
                        <a:pt x="18276" y="8115"/>
                      </a:lnTo>
                      <a:lnTo>
                        <a:pt x="18571" y="7525"/>
                      </a:lnTo>
                      <a:lnTo>
                        <a:pt x="18866" y="6953"/>
                      </a:lnTo>
                      <a:lnTo>
                        <a:pt x="19125" y="6381"/>
                      </a:lnTo>
                      <a:lnTo>
                        <a:pt x="19383" y="5810"/>
                      </a:lnTo>
                      <a:lnTo>
                        <a:pt x="19604" y="5256"/>
                      </a:lnTo>
                      <a:lnTo>
                        <a:pt x="19807" y="4703"/>
                      </a:lnTo>
                      <a:lnTo>
                        <a:pt x="19973" y="4187"/>
                      </a:lnTo>
                      <a:lnTo>
                        <a:pt x="20102" y="3689"/>
                      </a:lnTo>
                      <a:lnTo>
                        <a:pt x="20194" y="3209"/>
                      </a:lnTo>
                      <a:lnTo>
                        <a:pt x="20231" y="2748"/>
                      </a:lnTo>
                      <a:lnTo>
                        <a:pt x="20249" y="2546"/>
                      </a:lnTo>
                      <a:lnTo>
                        <a:pt x="20231" y="2343"/>
                      </a:lnTo>
                      <a:lnTo>
                        <a:pt x="20231" y="2140"/>
                      </a:lnTo>
                      <a:lnTo>
                        <a:pt x="20194" y="1955"/>
                      </a:lnTo>
                      <a:lnTo>
                        <a:pt x="20157" y="1789"/>
                      </a:lnTo>
                      <a:lnTo>
                        <a:pt x="20102" y="1623"/>
                      </a:lnTo>
                      <a:lnTo>
                        <a:pt x="20028" y="1476"/>
                      </a:lnTo>
                      <a:lnTo>
                        <a:pt x="19954" y="1328"/>
                      </a:lnTo>
                      <a:lnTo>
                        <a:pt x="19844" y="1199"/>
                      </a:lnTo>
                      <a:lnTo>
                        <a:pt x="19733" y="1089"/>
                      </a:lnTo>
                      <a:lnTo>
                        <a:pt x="19530" y="904"/>
                      </a:lnTo>
                      <a:lnTo>
                        <a:pt x="19309" y="738"/>
                      </a:lnTo>
                      <a:lnTo>
                        <a:pt x="19106" y="572"/>
                      </a:lnTo>
                      <a:lnTo>
                        <a:pt x="18885" y="443"/>
                      </a:lnTo>
                      <a:lnTo>
                        <a:pt x="18682" y="333"/>
                      </a:lnTo>
                      <a:lnTo>
                        <a:pt x="18461" y="240"/>
                      </a:lnTo>
                      <a:lnTo>
                        <a:pt x="18258" y="167"/>
                      </a:lnTo>
                      <a:lnTo>
                        <a:pt x="18036" y="93"/>
                      </a:lnTo>
                      <a:lnTo>
                        <a:pt x="17815" y="56"/>
                      </a:lnTo>
                      <a:lnTo>
                        <a:pt x="17612" y="19"/>
                      </a:lnTo>
                      <a:lnTo>
                        <a:pt x="174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9"/>
                <p:cNvSpPr/>
                <p:nvPr/>
              </p:nvSpPr>
              <p:spPr>
                <a:xfrm>
                  <a:off x="625625" y="3802850"/>
                  <a:ext cx="1180250" cy="826650"/>
                </a:xfrm>
                <a:custGeom>
                  <a:avLst/>
                  <a:gdLst/>
                  <a:ahLst/>
                  <a:cxnLst/>
                  <a:rect l="l" t="t" r="r" b="b"/>
                  <a:pathLst>
                    <a:path w="47210" h="33066" extrusionOk="0">
                      <a:moveTo>
                        <a:pt x="41180" y="0"/>
                      </a:moveTo>
                      <a:lnTo>
                        <a:pt x="40977" y="19"/>
                      </a:lnTo>
                      <a:lnTo>
                        <a:pt x="40755" y="55"/>
                      </a:lnTo>
                      <a:lnTo>
                        <a:pt x="40553" y="111"/>
                      </a:lnTo>
                      <a:lnTo>
                        <a:pt x="40350" y="185"/>
                      </a:lnTo>
                      <a:lnTo>
                        <a:pt x="40147" y="277"/>
                      </a:lnTo>
                      <a:lnTo>
                        <a:pt x="1088" y="22960"/>
                      </a:lnTo>
                      <a:lnTo>
                        <a:pt x="904" y="23070"/>
                      </a:lnTo>
                      <a:lnTo>
                        <a:pt x="719" y="23218"/>
                      </a:lnTo>
                      <a:lnTo>
                        <a:pt x="572" y="23365"/>
                      </a:lnTo>
                      <a:lnTo>
                        <a:pt x="443" y="23531"/>
                      </a:lnTo>
                      <a:lnTo>
                        <a:pt x="314" y="23697"/>
                      </a:lnTo>
                      <a:lnTo>
                        <a:pt x="221" y="23882"/>
                      </a:lnTo>
                      <a:lnTo>
                        <a:pt x="129" y="24085"/>
                      </a:lnTo>
                      <a:lnTo>
                        <a:pt x="74" y="24269"/>
                      </a:lnTo>
                      <a:lnTo>
                        <a:pt x="37" y="24490"/>
                      </a:lnTo>
                      <a:lnTo>
                        <a:pt x="0" y="24693"/>
                      </a:lnTo>
                      <a:lnTo>
                        <a:pt x="0" y="24896"/>
                      </a:lnTo>
                      <a:lnTo>
                        <a:pt x="18" y="25117"/>
                      </a:lnTo>
                      <a:lnTo>
                        <a:pt x="55" y="25320"/>
                      </a:lnTo>
                      <a:lnTo>
                        <a:pt x="111" y="25523"/>
                      </a:lnTo>
                      <a:lnTo>
                        <a:pt x="184" y="25726"/>
                      </a:lnTo>
                      <a:lnTo>
                        <a:pt x="295" y="25929"/>
                      </a:lnTo>
                      <a:lnTo>
                        <a:pt x="4112" y="32512"/>
                      </a:lnTo>
                      <a:lnTo>
                        <a:pt x="4205" y="32678"/>
                      </a:lnTo>
                      <a:lnTo>
                        <a:pt x="4315" y="32807"/>
                      </a:lnTo>
                      <a:lnTo>
                        <a:pt x="4444" y="32937"/>
                      </a:lnTo>
                      <a:lnTo>
                        <a:pt x="4555" y="33066"/>
                      </a:lnTo>
                      <a:lnTo>
                        <a:pt x="47210" y="8336"/>
                      </a:lnTo>
                      <a:lnTo>
                        <a:pt x="47155" y="8151"/>
                      </a:lnTo>
                      <a:lnTo>
                        <a:pt x="47099" y="7985"/>
                      </a:lnTo>
                      <a:lnTo>
                        <a:pt x="47044" y="7819"/>
                      </a:lnTo>
                      <a:lnTo>
                        <a:pt x="46952" y="7672"/>
                      </a:lnTo>
                      <a:lnTo>
                        <a:pt x="43134" y="1070"/>
                      </a:lnTo>
                      <a:lnTo>
                        <a:pt x="43005" y="885"/>
                      </a:lnTo>
                      <a:lnTo>
                        <a:pt x="42876" y="719"/>
                      </a:lnTo>
                      <a:lnTo>
                        <a:pt x="42729" y="572"/>
                      </a:lnTo>
                      <a:lnTo>
                        <a:pt x="42563" y="424"/>
                      </a:lnTo>
                      <a:lnTo>
                        <a:pt x="42378" y="314"/>
                      </a:lnTo>
                      <a:lnTo>
                        <a:pt x="42194" y="221"/>
                      </a:lnTo>
                      <a:lnTo>
                        <a:pt x="42009" y="129"/>
                      </a:lnTo>
                      <a:lnTo>
                        <a:pt x="41807" y="74"/>
                      </a:lnTo>
                      <a:lnTo>
                        <a:pt x="41604" y="19"/>
                      </a:lnTo>
                      <a:lnTo>
                        <a:pt x="41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9"/>
                <p:cNvSpPr/>
                <p:nvPr/>
              </p:nvSpPr>
              <p:spPr>
                <a:xfrm>
                  <a:off x="739500" y="4011225"/>
                  <a:ext cx="1067300" cy="631650"/>
                </a:xfrm>
                <a:custGeom>
                  <a:avLst/>
                  <a:gdLst/>
                  <a:ahLst/>
                  <a:cxnLst/>
                  <a:rect l="l" t="t" r="r" b="b"/>
                  <a:pathLst>
                    <a:path w="42692" h="25266" extrusionOk="0">
                      <a:moveTo>
                        <a:pt x="42655" y="1"/>
                      </a:moveTo>
                      <a:lnTo>
                        <a:pt x="0" y="24731"/>
                      </a:lnTo>
                      <a:lnTo>
                        <a:pt x="148" y="24841"/>
                      </a:lnTo>
                      <a:lnTo>
                        <a:pt x="277" y="24934"/>
                      </a:lnTo>
                      <a:lnTo>
                        <a:pt x="424" y="25007"/>
                      </a:lnTo>
                      <a:lnTo>
                        <a:pt x="572" y="25081"/>
                      </a:lnTo>
                      <a:lnTo>
                        <a:pt x="738" y="25136"/>
                      </a:lnTo>
                      <a:lnTo>
                        <a:pt x="885" y="25192"/>
                      </a:lnTo>
                      <a:lnTo>
                        <a:pt x="1051" y="25229"/>
                      </a:lnTo>
                      <a:lnTo>
                        <a:pt x="1217" y="25247"/>
                      </a:lnTo>
                      <a:lnTo>
                        <a:pt x="1383" y="25265"/>
                      </a:lnTo>
                      <a:lnTo>
                        <a:pt x="1549" y="25265"/>
                      </a:lnTo>
                      <a:lnTo>
                        <a:pt x="1715" y="25247"/>
                      </a:lnTo>
                      <a:lnTo>
                        <a:pt x="1881" y="25229"/>
                      </a:lnTo>
                      <a:lnTo>
                        <a:pt x="2047" y="25173"/>
                      </a:lnTo>
                      <a:lnTo>
                        <a:pt x="2213" y="25118"/>
                      </a:lnTo>
                      <a:lnTo>
                        <a:pt x="2379" y="25063"/>
                      </a:lnTo>
                      <a:lnTo>
                        <a:pt x="2526" y="24970"/>
                      </a:lnTo>
                      <a:lnTo>
                        <a:pt x="41604" y="2306"/>
                      </a:lnTo>
                      <a:lnTo>
                        <a:pt x="41751" y="2214"/>
                      </a:lnTo>
                      <a:lnTo>
                        <a:pt x="41899" y="2103"/>
                      </a:lnTo>
                      <a:lnTo>
                        <a:pt x="42028" y="1992"/>
                      </a:lnTo>
                      <a:lnTo>
                        <a:pt x="42139" y="1863"/>
                      </a:lnTo>
                      <a:lnTo>
                        <a:pt x="42249" y="1734"/>
                      </a:lnTo>
                      <a:lnTo>
                        <a:pt x="42341" y="1605"/>
                      </a:lnTo>
                      <a:lnTo>
                        <a:pt x="42434" y="1458"/>
                      </a:lnTo>
                      <a:lnTo>
                        <a:pt x="42507" y="1310"/>
                      </a:lnTo>
                      <a:lnTo>
                        <a:pt x="42563" y="1144"/>
                      </a:lnTo>
                      <a:lnTo>
                        <a:pt x="42618" y="997"/>
                      </a:lnTo>
                      <a:lnTo>
                        <a:pt x="42655" y="831"/>
                      </a:lnTo>
                      <a:lnTo>
                        <a:pt x="42673" y="665"/>
                      </a:lnTo>
                      <a:lnTo>
                        <a:pt x="42692" y="499"/>
                      </a:lnTo>
                      <a:lnTo>
                        <a:pt x="42692" y="333"/>
                      </a:lnTo>
                      <a:lnTo>
                        <a:pt x="42673" y="167"/>
                      </a:lnTo>
                      <a:lnTo>
                        <a:pt x="42655" y="1"/>
                      </a:lnTo>
                      <a:close/>
                    </a:path>
                  </a:pathLst>
                </a:custGeom>
                <a:solidFill>
                  <a:srgbClr val="E56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9"/>
                <p:cNvSpPr/>
                <p:nvPr/>
              </p:nvSpPr>
              <p:spPr>
                <a:xfrm>
                  <a:off x="975525" y="4328875"/>
                  <a:ext cx="62750" cy="83475"/>
                </a:xfrm>
                <a:custGeom>
                  <a:avLst/>
                  <a:gdLst/>
                  <a:ahLst/>
                  <a:cxnLst/>
                  <a:rect l="l" t="t" r="r" b="b"/>
                  <a:pathLst>
                    <a:path w="2510" h="3339" extrusionOk="0">
                      <a:moveTo>
                        <a:pt x="1329" y="443"/>
                      </a:moveTo>
                      <a:lnTo>
                        <a:pt x="1458" y="462"/>
                      </a:lnTo>
                      <a:lnTo>
                        <a:pt x="1569" y="480"/>
                      </a:lnTo>
                      <a:lnTo>
                        <a:pt x="1661" y="536"/>
                      </a:lnTo>
                      <a:lnTo>
                        <a:pt x="1753" y="609"/>
                      </a:lnTo>
                      <a:lnTo>
                        <a:pt x="1845" y="702"/>
                      </a:lnTo>
                      <a:lnTo>
                        <a:pt x="1900" y="794"/>
                      </a:lnTo>
                      <a:lnTo>
                        <a:pt x="1956" y="904"/>
                      </a:lnTo>
                      <a:lnTo>
                        <a:pt x="1993" y="1015"/>
                      </a:lnTo>
                      <a:lnTo>
                        <a:pt x="2011" y="1126"/>
                      </a:lnTo>
                      <a:lnTo>
                        <a:pt x="1993" y="1236"/>
                      </a:lnTo>
                      <a:lnTo>
                        <a:pt x="1974" y="1347"/>
                      </a:lnTo>
                      <a:lnTo>
                        <a:pt x="1919" y="1458"/>
                      </a:lnTo>
                      <a:lnTo>
                        <a:pt x="1845" y="1550"/>
                      </a:lnTo>
                      <a:lnTo>
                        <a:pt x="1734" y="1642"/>
                      </a:lnTo>
                      <a:lnTo>
                        <a:pt x="1605" y="1679"/>
                      </a:lnTo>
                      <a:lnTo>
                        <a:pt x="1495" y="1716"/>
                      </a:lnTo>
                      <a:lnTo>
                        <a:pt x="1384" y="1697"/>
                      </a:lnTo>
                      <a:lnTo>
                        <a:pt x="1255" y="1679"/>
                      </a:lnTo>
                      <a:lnTo>
                        <a:pt x="1163" y="1624"/>
                      </a:lnTo>
                      <a:lnTo>
                        <a:pt x="1052" y="1550"/>
                      </a:lnTo>
                      <a:lnTo>
                        <a:pt x="978" y="1476"/>
                      </a:lnTo>
                      <a:lnTo>
                        <a:pt x="905" y="1384"/>
                      </a:lnTo>
                      <a:lnTo>
                        <a:pt x="868" y="1273"/>
                      </a:lnTo>
                      <a:lnTo>
                        <a:pt x="831" y="1163"/>
                      </a:lnTo>
                      <a:lnTo>
                        <a:pt x="812" y="1034"/>
                      </a:lnTo>
                      <a:lnTo>
                        <a:pt x="831" y="923"/>
                      </a:lnTo>
                      <a:lnTo>
                        <a:pt x="849" y="812"/>
                      </a:lnTo>
                      <a:lnTo>
                        <a:pt x="905" y="702"/>
                      </a:lnTo>
                      <a:lnTo>
                        <a:pt x="978" y="609"/>
                      </a:lnTo>
                      <a:lnTo>
                        <a:pt x="1089" y="536"/>
                      </a:lnTo>
                      <a:lnTo>
                        <a:pt x="1218" y="462"/>
                      </a:lnTo>
                      <a:lnTo>
                        <a:pt x="1329" y="443"/>
                      </a:lnTo>
                      <a:close/>
                      <a:moveTo>
                        <a:pt x="1366" y="1"/>
                      </a:moveTo>
                      <a:lnTo>
                        <a:pt x="1163" y="38"/>
                      </a:lnTo>
                      <a:lnTo>
                        <a:pt x="978" y="111"/>
                      </a:lnTo>
                      <a:lnTo>
                        <a:pt x="868" y="185"/>
                      </a:lnTo>
                      <a:lnTo>
                        <a:pt x="794" y="277"/>
                      </a:lnTo>
                      <a:lnTo>
                        <a:pt x="720" y="351"/>
                      </a:lnTo>
                      <a:lnTo>
                        <a:pt x="665" y="443"/>
                      </a:lnTo>
                      <a:lnTo>
                        <a:pt x="610" y="517"/>
                      </a:lnTo>
                      <a:lnTo>
                        <a:pt x="591" y="609"/>
                      </a:lnTo>
                      <a:lnTo>
                        <a:pt x="554" y="757"/>
                      </a:lnTo>
                      <a:lnTo>
                        <a:pt x="407" y="517"/>
                      </a:lnTo>
                      <a:lnTo>
                        <a:pt x="1" y="757"/>
                      </a:lnTo>
                      <a:lnTo>
                        <a:pt x="1495" y="3339"/>
                      </a:lnTo>
                      <a:lnTo>
                        <a:pt x="1919" y="3081"/>
                      </a:lnTo>
                      <a:lnTo>
                        <a:pt x="1292" y="1993"/>
                      </a:lnTo>
                      <a:lnTo>
                        <a:pt x="1384" y="2029"/>
                      </a:lnTo>
                      <a:lnTo>
                        <a:pt x="1458" y="2048"/>
                      </a:lnTo>
                      <a:lnTo>
                        <a:pt x="1550" y="2066"/>
                      </a:lnTo>
                      <a:lnTo>
                        <a:pt x="1642" y="2066"/>
                      </a:lnTo>
                      <a:lnTo>
                        <a:pt x="1753" y="2048"/>
                      </a:lnTo>
                      <a:lnTo>
                        <a:pt x="1845" y="2029"/>
                      </a:lnTo>
                      <a:lnTo>
                        <a:pt x="1937" y="1993"/>
                      </a:lnTo>
                      <a:lnTo>
                        <a:pt x="2030" y="1937"/>
                      </a:lnTo>
                      <a:lnTo>
                        <a:pt x="2122" y="1882"/>
                      </a:lnTo>
                      <a:lnTo>
                        <a:pt x="2196" y="1808"/>
                      </a:lnTo>
                      <a:lnTo>
                        <a:pt x="2269" y="1734"/>
                      </a:lnTo>
                      <a:lnTo>
                        <a:pt x="2343" y="1661"/>
                      </a:lnTo>
                      <a:lnTo>
                        <a:pt x="2435" y="1495"/>
                      </a:lnTo>
                      <a:lnTo>
                        <a:pt x="2491" y="1310"/>
                      </a:lnTo>
                      <a:lnTo>
                        <a:pt x="2509" y="1126"/>
                      </a:lnTo>
                      <a:lnTo>
                        <a:pt x="2491" y="923"/>
                      </a:lnTo>
                      <a:lnTo>
                        <a:pt x="2435" y="738"/>
                      </a:lnTo>
                      <a:lnTo>
                        <a:pt x="2343" y="536"/>
                      </a:lnTo>
                      <a:lnTo>
                        <a:pt x="2214" y="370"/>
                      </a:lnTo>
                      <a:lnTo>
                        <a:pt x="2066" y="222"/>
                      </a:lnTo>
                      <a:lnTo>
                        <a:pt x="1919" y="111"/>
                      </a:lnTo>
                      <a:lnTo>
                        <a:pt x="1734" y="38"/>
                      </a:lnTo>
                      <a:lnTo>
                        <a:pt x="15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9"/>
                <p:cNvSpPr/>
                <p:nvPr/>
              </p:nvSpPr>
              <p:spPr>
                <a:xfrm>
                  <a:off x="1041475" y="4295700"/>
                  <a:ext cx="58575" cy="54875"/>
                </a:xfrm>
                <a:custGeom>
                  <a:avLst/>
                  <a:gdLst/>
                  <a:ahLst/>
                  <a:cxnLst/>
                  <a:rect l="l" t="t" r="r" b="b"/>
                  <a:pathLst>
                    <a:path w="2343" h="2195" extrusionOk="0">
                      <a:moveTo>
                        <a:pt x="1494" y="941"/>
                      </a:moveTo>
                      <a:lnTo>
                        <a:pt x="1512" y="996"/>
                      </a:lnTo>
                      <a:lnTo>
                        <a:pt x="1568" y="1107"/>
                      </a:lnTo>
                      <a:lnTo>
                        <a:pt x="1605" y="1199"/>
                      </a:lnTo>
                      <a:lnTo>
                        <a:pt x="1605" y="1291"/>
                      </a:lnTo>
                      <a:lnTo>
                        <a:pt x="1586" y="1383"/>
                      </a:lnTo>
                      <a:lnTo>
                        <a:pt x="1568" y="1475"/>
                      </a:lnTo>
                      <a:lnTo>
                        <a:pt x="1512" y="1549"/>
                      </a:lnTo>
                      <a:lnTo>
                        <a:pt x="1420" y="1623"/>
                      </a:lnTo>
                      <a:lnTo>
                        <a:pt x="1328" y="1697"/>
                      </a:lnTo>
                      <a:lnTo>
                        <a:pt x="1217" y="1752"/>
                      </a:lnTo>
                      <a:lnTo>
                        <a:pt x="1088" y="1770"/>
                      </a:lnTo>
                      <a:lnTo>
                        <a:pt x="1033" y="1770"/>
                      </a:lnTo>
                      <a:lnTo>
                        <a:pt x="996" y="1752"/>
                      </a:lnTo>
                      <a:lnTo>
                        <a:pt x="941" y="1715"/>
                      </a:lnTo>
                      <a:lnTo>
                        <a:pt x="904" y="1660"/>
                      </a:lnTo>
                      <a:lnTo>
                        <a:pt x="867" y="1568"/>
                      </a:lnTo>
                      <a:lnTo>
                        <a:pt x="885" y="1475"/>
                      </a:lnTo>
                      <a:lnTo>
                        <a:pt x="922" y="1383"/>
                      </a:lnTo>
                      <a:lnTo>
                        <a:pt x="996" y="1291"/>
                      </a:lnTo>
                      <a:lnTo>
                        <a:pt x="1070" y="1199"/>
                      </a:lnTo>
                      <a:lnTo>
                        <a:pt x="1180" y="1125"/>
                      </a:lnTo>
                      <a:lnTo>
                        <a:pt x="1383" y="996"/>
                      </a:lnTo>
                      <a:lnTo>
                        <a:pt x="1494" y="941"/>
                      </a:lnTo>
                      <a:close/>
                      <a:moveTo>
                        <a:pt x="1143" y="0"/>
                      </a:moveTo>
                      <a:lnTo>
                        <a:pt x="978" y="18"/>
                      </a:lnTo>
                      <a:lnTo>
                        <a:pt x="885" y="37"/>
                      </a:lnTo>
                      <a:lnTo>
                        <a:pt x="775" y="55"/>
                      </a:lnTo>
                      <a:lnTo>
                        <a:pt x="553" y="166"/>
                      </a:lnTo>
                      <a:lnTo>
                        <a:pt x="369" y="295"/>
                      </a:lnTo>
                      <a:lnTo>
                        <a:pt x="203" y="461"/>
                      </a:lnTo>
                      <a:lnTo>
                        <a:pt x="148" y="553"/>
                      </a:lnTo>
                      <a:lnTo>
                        <a:pt x="74" y="646"/>
                      </a:lnTo>
                      <a:lnTo>
                        <a:pt x="37" y="756"/>
                      </a:lnTo>
                      <a:lnTo>
                        <a:pt x="0" y="848"/>
                      </a:lnTo>
                      <a:lnTo>
                        <a:pt x="369" y="996"/>
                      </a:lnTo>
                      <a:lnTo>
                        <a:pt x="406" y="867"/>
                      </a:lnTo>
                      <a:lnTo>
                        <a:pt x="498" y="738"/>
                      </a:lnTo>
                      <a:lnTo>
                        <a:pt x="590" y="609"/>
                      </a:lnTo>
                      <a:lnTo>
                        <a:pt x="719" y="516"/>
                      </a:lnTo>
                      <a:lnTo>
                        <a:pt x="793" y="480"/>
                      </a:lnTo>
                      <a:lnTo>
                        <a:pt x="885" y="461"/>
                      </a:lnTo>
                      <a:lnTo>
                        <a:pt x="959" y="443"/>
                      </a:lnTo>
                      <a:lnTo>
                        <a:pt x="1107" y="443"/>
                      </a:lnTo>
                      <a:lnTo>
                        <a:pt x="1180" y="480"/>
                      </a:lnTo>
                      <a:lnTo>
                        <a:pt x="1236" y="535"/>
                      </a:lnTo>
                      <a:lnTo>
                        <a:pt x="1291" y="609"/>
                      </a:lnTo>
                      <a:lnTo>
                        <a:pt x="1328" y="646"/>
                      </a:lnTo>
                      <a:lnTo>
                        <a:pt x="1125" y="775"/>
                      </a:lnTo>
                      <a:lnTo>
                        <a:pt x="922" y="904"/>
                      </a:lnTo>
                      <a:lnTo>
                        <a:pt x="738" y="1051"/>
                      </a:lnTo>
                      <a:lnTo>
                        <a:pt x="590" y="1199"/>
                      </a:lnTo>
                      <a:lnTo>
                        <a:pt x="480" y="1365"/>
                      </a:lnTo>
                      <a:lnTo>
                        <a:pt x="443" y="1457"/>
                      </a:lnTo>
                      <a:lnTo>
                        <a:pt x="406" y="1549"/>
                      </a:lnTo>
                      <a:lnTo>
                        <a:pt x="406" y="1641"/>
                      </a:lnTo>
                      <a:lnTo>
                        <a:pt x="406" y="1734"/>
                      </a:lnTo>
                      <a:lnTo>
                        <a:pt x="424" y="1826"/>
                      </a:lnTo>
                      <a:lnTo>
                        <a:pt x="480" y="1918"/>
                      </a:lnTo>
                      <a:lnTo>
                        <a:pt x="572" y="2047"/>
                      </a:lnTo>
                      <a:lnTo>
                        <a:pt x="627" y="2084"/>
                      </a:lnTo>
                      <a:lnTo>
                        <a:pt x="682" y="2121"/>
                      </a:lnTo>
                      <a:lnTo>
                        <a:pt x="812" y="2176"/>
                      </a:lnTo>
                      <a:lnTo>
                        <a:pt x="941" y="2195"/>
                      </a:lnTo>
                      <a:lnTo>
                        <a:pt x="1070" y="2195"/>
                      </a:lnTo>
                      <a:lnTo>
                        <a:pt x="1199" y="2176"/>
                      </a:lnTo>
                      <a:lnTo>
                        <a:pt x="1328" y="2121"/>
                      </a:lnTo>
                      <a:lnTo>
                        <a:pt x="1420" y="2065"/>
                      </a:lnTo>
                      <a:lnTo>
                        <a:pt x="1512" y="2010"/>
                      </a:lnTo>
                      <a:lnTo>
                        <a:pt x="1586" y="1955"/>
                      </a:lnTo>
                      <a:lnTo>
                        <a:pt x="1660" y="1881"/>
                      </a:lnTo>
                      <a:lnTo>
                        <a:pt x="1715" y="1807"/>
                      </a:lnTo>
                      <a:lnTo>
                        <a:pt x="1752" y="1734"/>
                      </a:lnTo>
                      <a:lnTo>
                        <a:pt x="1789" y="1660"/>
                      </a:lnTo>
                      <a:lnTo>
                        <a:pt x="1807" y="1586"/>
                      </a:lnTo>
                      <a:lnTo>
                        <a:pt x="1807" y="1512"/>
                      </a:lnTo>
                      <a:lnTo>
                        <a:pt x="1826" y="1494"/>
                      </a:lnTo>
                      <a:lnTo>
                        <a:pt x="1955" y="1715"/>
                      </a:lnTo>
                      <a:lnTo>
                        <a:pt x="2342" y="1475"/>
                      </a:lnTo>
                      <a:lnTo>
                        <a:pt x="1734" y="443"/>
                      </a:lnTo>
                      <a:lnTo>
                        <a:pt x="1660" y="314"/>
                      </a:lnTo>
                      <a:lnTo>
                        <a:pt x="1568" y="203"/>
                      </a:lnTo>
                      <a:lnTo>
                        <a:pt x="1439" y="111"/>
                      </a:lnTo>
                      <a:lnTo>
                        <a:pt x="1309" y="37"/>
                      </a:lnTo>
                      <a:lnTo>
                        <a:pt x="11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9"/>
                <p:cNvSpPr/>
                <p:nvPr/>
              </p:nvSpPr>
              <p:spPr>
                <a:xfrm>
                  <a:off x="1096800" y="4265250"/>
                  <a:ext cx="47500" cy="54425"/>
                </a:xfrm>
                <a:custGeom>
                  <a:avLst/>
                  <a:gdLst/>
                  <a:ahLst/>
                  <a:cxnLst/>
                  <a:rect l="l" t="t" r="r" b="b"/>
                  <a:pathLst>
                    <a:path w="1900" h="2177" extrusionOk="0">
                      <a:moveTo>
                        <a:pt x="959" y="1"/>
                      </a:moveTo>
                      <a:lnTo>
                        <a:pt x="848" y="19"/>
                      </a:lnTo>
                      <a:lnTo>
                        <a:pt x="646" y="75"/>
                      </a:lnTo>
                      <a:lnTo>
                        <a:pt x="461" y="167"/>
                      </a:lnTo>
                      <a:lnTo>
                        <a:pt x="332" y="241"/>
                      </a:lnTo>
                      <a:lnTo>
                        <a:pt x="221" y="333"/>
                      </a:lnTo>
                      <a:lnTo>
                        <a:pt x="129" y="444"/>
                      </a:lnTo>
                      <a:lnTo>
                        <a:pt x="55" y="554"/>
                      </a:lnTo>
                      <a:lnTo>
                        <a:pt x="19" y="683"/>
                      </a:lnTo>
                      <a:lnTo>
                        <a:pt x="0" y="831"/>
                      </a:lnTo>
                      <a:lnTo>
                        <a:pt x="19" y="960"/>
                      </a:lnTo>
                      <a:lnTo>
                        <a:pt x="92" y="1107"/>
                      </a:lnTo>
                      <a:lnTo>
                        <a:pt x="166" y="1200"/>
                      </a:lnTo>
                      <a:lnTo>
                        <a:pt x="240" y="1273"/>
                      </a:lnTo>
                      <a:lnTo>
                        <a:pt x="350" y="1329"/>
                      </a:lnTo>
                      <a:lnTo>
                        <a:pt x="443" y="1347"/>
                      </a:lnTo>
                      <a:lnTo>
                        <a:pt x="553" y="1366"/>
                      </a:lnTo>
                      <a:lnTo>
                        <a:pt x="664" y="1347"/>
                      </a:lnTo>
                      <a:lnTo>
                        <a:pt x="885" y="1292"/>
                      </a:lnTo>
                      <a:lnTo>
                        <a:pt x="1070" y="1236"/>
                      </a:lnTo>
                      <a:lnTo>
                        <a:pt x="1217" y="1218"/>
                      </a:lnTo>
                      <a:lnTo>
                        <a:pt x="1291" y="1218"/>
                      </a:lnTo>
                      <a:lnTo>
                        <a:pt x="1328" y="1236"/>
                      </a:lnTo>
                      <a:lnTo>
                        <a:pt x="1383" y="1273"/>
                      </a:lnTo>
                      <a:lnTo>
                        <a:pt x="1420" y="1310"/>
                      </a:lnTo>
                      <a:lnTo>
                        <a:pt x="1439" y="1366"/>
                      </a:lnTo>
                      <a:lnTo>
                        <a:pt x="1439" y="1421"/>
                      </a:lnTo>
                      <a:lnTo>
                        <a:pt x="1439" y="1476"/>
                      </a:lnTo>
                      <a:lnTo>
                        <a:pt x="1420" y="1532"/>
                      </a:lnTo>
                      <a:lnTo>
                        <a:pt x="1346" y="1605"/>
                      </a:lnTo>
                      <a:lnTo>
                        <a:pt x="1254" y="1679"/>
                      </a:lnTo>
                      <a:lnTo>
                        <a:pt x="1107" y="1734"/>
                      </a:lnTo>
                      <a:lnTo>
                        <a:pt x="959" y="1753"/>
                      </a:lnTo>
                      <a:lnTo>
                        <a:pt x="830" y="1753"/>
                      </a:lnTo>
                      <a:lnTo>
                        <a:pt x="701" y="1716"/>
                      </a:lnTo>
                      <a:lnTo>
                        <a:pt x="572" y="2140"/>
                      </a:lnTo>
                      <a:lnTo>
                        <a:pt x="664" y="2177"/>
                      </a:lnTo>
                      <a:lnTo>
                        <a:pt x="996" y="2177"/>
                      </a:lnTo>
                      <a:lnTo>
                        <a:pt x="1217" y="2122"/>
                      </a:lnTo>
                      <a:lnTo>
                        <a:pt x="1439" y="2011"/>
                      </a:lnTo>
                      <a:lnTo>
                        <a:pt x="1568" y="1937"/>
                      </a:lnTo>
                      <a:lnTo>
                        <a:pt x="1678" y="1827"/>
                      </a:lnTo>
                      <a:lnTo>
                        <a:pt x="1789" y="1716"/>
                      </a:lnTo>
                      <a:lnTo>
                        <a:pt x="1863" y="1605"/>
                      </a:lnTo>
                      <a:lnTo>
                        <a:pt x="1900" y="1476"/>
                      </a:lnTo>
                      <a:lnTo>
                        <a:pt x="1900" y="1329"/>
                      </a:lnTo>
                      <a:lnTo>
                        <a:pt x="1881" y="1181"/>
                      </a:lnTo>
                      <a:lnTo>
                        <a:pt x="1807" y="1034"/>
                      </a:lnTo>
                      <a:lnTo>
                        <a:pt x="1734" y="923"/>
                      </a:lnTo>
                      <a:lnTo>
                        <a:pt x="1641" y="849"/>
                      </a:lnTo>
                      <a:lnTo>
                        <a:pt x="1531" y="794"/>
                      </a:lnTo>
                      <a:lnTo>
                        <a:pt x="1420" y="775"/>
                      </a:lnTo>
                      <a:lnTo>
                        <a:pt x="1309" y="775"/>
                      </a:lnTo>
                      <a:lnTo>
                        <a:pt x="1199" y="794"/>
                      </a:lnTo>
                      <a:lnTo>
                        <a:pt x="959" y="849"/>
                      </a:lnTo>
                      <a:lnTo>
                        <a:pt x="775" y="886"/>
                      </a:lnTo>
                      <a:lnTo>
                        <a:pt x="646" y="923"/>
                      </a:lnTo>
                      <a:lnTo>
                        <a:pt x="590" y="923"/>
                      </a:lnTo>
                      <a:lnTo>
                        <a:pt x="535" y="905"/>
                      </a:lnTo>
                      <a:lnTo>
                        <a:pt x="498" y="868"/>
                      </a:lnTo>
                      <a:lnTo>
                        <a:pt x="461" y="831"/>
                      </a:lnTo>
                      <a:lnTo>
                        <a:pt x="443" y="775"/>
                      </a:lnTo>
                      <a:lnTo>
                        <a:pt x="424" y="739"/>
                      </a:lnTo>
                      <a:lnTo>
                        <a:pt x="443" y="683"/>
                      </a:lnTo>
                      <a:lnTo>
                        <a:pt x="461" y="646"/>
                      </a:lnTo>
                      <a:lnTo>
                        <a:pt x="535" y="554"/>
                      </a:lnTo>
                      <a:lnTo>
                        <a:pt x="627" y="480"/>
                      </a:lnTo>
                      <a:lnTo>
                        <a:pt x="756" y="444"/>
                      </a:lnTo>
                      <a:lnTo>
                        <a:pt x="885" y="425"/>
                      </a:lnTo>
                      <a:lnTo>
                        <a:pt x="996" y="425"/>
                      </a:lnTo>
                      <a:lnTo>
                        <a:pt x="1107" y="462"/>
                      </a:lnTo>
                      <a:lnTo>
                        <a:pt x="1254" y="56"/>
                      </a:lnTo>
                      <a:lnTo>
                        <a:pt x="1162" y="19"/>
                      </a:lnTo>
                      <a:lnTo>
                        <a:pt x="1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9"/>
                <p:cNvSpPr/>
                <p:nvPr/>
              </p:nvSpPr>
              <p:spPr>
                <a:xfrm>
                  <a:off x="1143350" y="4238525"/>
                  <a:ext cx="47525" cy="54425"/>
                </a:xfrm>
                <a:custGeom>
                  <a:avLst/>
                  <a:gdLst/>
                  <a:ahLst/>
                  <a:cxnLst/>
                  <a:rect l="l" t="t" r="r" b="b"/>
                  <a:pathLst>
                    <a:path w="1901" h="2177" extrusionOk="0">
                      <a:moveTo>
                        <a:pt x="849" y="0"/>
                      </a:moveTo>
                      <a:lnTo>
                        <a:pt x="628" y="56"/>
                      </a:lnTo>
                      <a:lnTo>
                        <a:pt x="443" y="148"/>
                      </a:lnTo>
                      <a:lnTo>
                        <a:pt x="314" y="240"/>
                      </a:lnTo>
                      <a:lnTo>
                        <a:pt x="204" y="332"/>
                      </a:lnTo>
                      <a:lnTo>
                        <a:pt x="130" y="443"/>
                      </a:lnTo>
                      <a:lnTo>
                        <a:pt x="56" y="554"/>
                      </a:lnTo>
                      <a:lnTo>
                        <a:pt x="1" y="683"/>
                      </a:lnTo>
                      <a:lnTo>
                        <a:pt x="1" y="812"/>
                      </a:lnTo>
                      <a:lnTo>
                        <a:pt x="19" y="959"/>
                      </a:lnTo>
                      <a:lnTo>
                        <a:pt x="74" y="1088"/>
                      </a:lnTo>
                      <a:lnTo>
                        <a:pt x="148" y="1199"/>
                      </a:lnTo>
                      <a:lnTo>
                        <a:pt x="240" y="1273"/>
                      </a:lnTo>
                      <a:lnTo>
                        <a:pt x="333" y="1328"/>
                      </a:lnTo>
                      <a:lnTo>
                        <a:pt x="425" y="1347"/>
                      </a:lnTo>
                      <a:lnTo>
                        <a:pt x="646" y="1347"/>
                      </a:lnTo>
                      <a:lnTo>
                        <a:pt x="867" y="1291"/>
                      </a:lnTo>
                      <a:lnTo>
                        <a:pt x="1070" y="1236"/>
                      </a:lnTo>
                      <a:lnTo>
                        <a:pt x="1218" y="1217"/>
                      </a:lnTo>
                      <a:lnTo>
                        <a:pt x="1273" y="1217"/>
                      </a:lnTo>
                      <a:lnTo>
                        <a:pt x="1328" y="1236"/>
                      </a:lnTo>
                      <a:lnTo>
                        <a:pt x="1365" y="1254"/>
                      </a:lnTo>
                      <a:lnTo>
                        <a:pt x="1402" y="1310"/>
                      </a:lnTo>
                      <a:lnTo>
                        <a:pt x="1421" y="1365"/>
                      </a:lnTo>
                      <a:lnTo>
                        <a:pt x="1439" y="1420"/>
                      </a:lnTo>
                      <a:lnTo>
                        <a:pt x="1421" y="1476"/>
                      </a:lnTo>
                      <a:lnTo>
                        <a:pt x="1402" y="1513"/>
                      </a:lnTo>
                      <a:lnTo>
                        <a:pt x="1328" y="1605"/>
                      </a:lnTo>
                      <a:lnTo>
                        <a:pt x="1255" y="1660"/>
                      </a:lnTo>
                      <a:lnTo>
                        <a:pt x="1107" y="1734"/>
                      </a:lnTo>
                      <a:lnTo>
                        <a:pt x="960" y="1752"/>
                      </a:lnTo>
                      <a:lnTo>
                        <a:pt x="812" y="1752"/>
                      </a:lnTo>
                      <a:lnTo>
                        <a:pt x="683" y="1715"/>
                      </a:lnTo>
                      <a:lnTo>
                        <a:pt x="554" y="2140"/>
                      </a:lnTo>
                      <a:lnTo>
                        <a:pt x="665" y="2158"/>
                      </a:lnTo>
                      <a:lnTo>
                        <a:pt x="757" y="2176"/>
                      </a:lnTo>
                      <a:lnTo>
                        <a:pt x="867" y="2176"/>
                      </a:lnTo>
                      <a:lnTo>
                        <a:pt x="996" y="2158"/>
                      </a:lnTo>
                      <a:lnTo>
                        <a:pt x="1218" y="2103"/>
                      </a:lnTo>
                      <a:lnTo>
                        <a:pt x="1421" y="2010"/>
                      </a:lnTo>
                      <a:lnTo>
                        <a:pt x="1550" y="1918"/>
                      </a:lnTo>
                      <a:lnTo>
                        <a:pt x="1679" y="1826"/>
                      </a:lnTo>
                      <a:lnTo>
                        <a:pt x="1771" y="1715"/>
                      </a:lnTo>
                      <a:lnTo>
                        <a:pt x="1845" y="1586"/>
                      </a:lnTo>
                      <a:lnTo>
                        <a:pt x="1882" y="1457"/>
                      </a:lnTo>
                      <a:lnTo>
                        <a:pt x="1900" y="1328"/>
                      </a:lnTo>
                      <a:lnTo>
                        <a:pt x="1882" y="1181"/>
                      </a:lnTo>
                      <a:lnTo>
                        <a:pt x="1808" y="1033"/>
                      </a:lnTo>
                      <a:lnTo>
                        <a:pt x="1716" y="922"/>
                      </a:lnTo>
                      <a:lnTo>
                        <a:pt x="1623" y="849"/>
                      </a:lnTo>
                      <a:lnTo>
                        <a:pt x="1531" y="793"/>
                      </a:lnTo>
                      <a:lnTo>
                        <a:pt x="1421" y="775"/>
                      </a:lnTo>
                      <a:lnTo>
                        <a:pt x="1181" y="775"/>
                      </a:lnTo>
                      <a:lnTo>
                        <a:pt x="960" y="830"/>
                      </a:lnTo>
                      <a:lnTo>
                        <a:pt x="775" y="886"/>
                      </a:lnTo>
                      <a:lnTo>
                        <a:pt x="628" y="904"/>
                      </a:lnTo>
                      <a:lnTo>
                        <a:pt x="572" y="922"/>
                      </a:lnTo>
                      <a:lnTo>
                        <a:pt x="517" y="904"/>
                      </a:lnTo>
                      <a:lnTo>
                        <a:pt x="480" y="867"/>
                      </a:lnTo>
                      <a:lnTo>
                        <a:pt x="462" y="830"/>
                      </a:lnTo>
                      <a:lnTo>
                        <a:pt x="425" y="775"/>
                      </a:lnTo>
                      <a:lnTo>
                        <a:pt x="425" y="738"/>
                      </a:lnTo>
                      <a:lnTo>
                        <a:pt x="425" y="683"/>
                      </a:lnTo>
                      <a:lnTo>
                        <a:pt x="462" y="627"/>
                      </a:lnTo>
                      <a:lnTo>
                        <a:pt x="535" y="554"/>
                      </a:lnTo>
                      <a:lnTo>
                        <a:pt x="628" y="480"/>
                      </a:lnTo>
                      <a:lnTo>
                        <a:pt x="738" y="424"/>
                      </a:lnTo>
                      <a:lnTo>
                        <a:pt x="867" y="406"/>
                      </a:lnTo>
                      <a:lnTo>
                        <a:pt x="996" y="424"/>
                      </a:lnTo>
                      <a:lnTo>
                        <a:pt x="1107" y="443"/>
                      </a:lnTo>
                      <a:lnTo>
                        <a:pt x="1236" y="37"/>
                      </a:lnTo>
                      <a:lnTo>
                        <a:pt x="1144" y="19"/>
                      </a:lnTo>
                      <a:lnTo>
                        <a:pt x="1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9"/>
                <p:cNvSpPr/>
                <p:nvPr/>
              </p:nvSpPr>
              <p:spPr>
                <a:xfrm>
                  <a:off x="1181150" y="4187350"/>
                  <a:ext cx="81175" cy="75625"/>
                </a:xfrm>
                <a:custGeom>
                  <a:avLst/>
                  <a:gdLst/>
                  <a:ahLst/>
                  <a:cxnLst/>
                  <a:rect l="l" t="t" r="r" b="b"/>
                  <a:pathLst>
                    <a:path w="3247" h="3025" extrusionOk="0">
                      <a:moveTo>
                        <a:pt x="2841" y="0"/>
                      </a:moveTo>
                      <a:lnTo>
                        <a:pt x="2398" y="259"/>
                      </a:lnTo>
                      <a:lnTo>
                        <a:pt x="2749" y="1697"/>
                      </a:lnTo>
                      <a:lnTo>
                        <a:pt x="2730" y="1697"/>
                      </a:lnTo>
                      <a:lnTo>
                        <a:pt x="1642" y="683"/>
                      </a:lnTo>
                      <a:lnTo>
                        <a:pt x="1200" y="959"/>
                      </a:lnTo>
                      <a:lnTo>
                        <a:pt x="1531" y="2398"/>
                      </a:lnTo>
                      <a:lnTo>
                        <a:pt x="462" y="1383"/>
                      </a:lnTo>
                      <a:lnTo>
                        <a:pt x="1" y="1642"/>
                      </a:lnTo>
                      <a:lnTo>
                        <a:pt x="1587" y="3025"/>
                      </a:lnTo>
                      <a:lnTo>
                        <a:pt x="2029" y="2767"/>
                      </a:lnTo>
                      <a:lnTo>
                        <a:pt x="1716" y="1347"/>
                      </a:lnTo>
                      <a:lnTo>
                        <a:pt x="2804" y="2305"/>
                      </a:lnTo>
                      <a:lnTo>
                        <a:pt x="3247" y="2066"/>
                      </a:lnTo>
                      <a:lnTo>
                        <a:pt x="28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9"/>
                <p:cNvSpPr/>
                <p:nvPr/>
              </p:nvSpPr>
              <p:spPr>
                <a:xfrm>
                  <a:off x="1271975" y="4162450"/>
                  <a:ext cx="53500" cy="53050"/>
                </a:xfrm>
                <a:custGeom>
                  <a:avLst/>
                  <a:gdLst/>
                  <a:ahLst/>
                  <a:cxnLst/>
                  <a:rect l="l" t="t" r="r" b="b"/>
                  <a:pathLst>
                    <a:path w="2140" h="2122" extrusionOk="0">
                      <a:moveTo>
                        <a:pt x="1107" y="425"/>
                      </a:moveTo>
                      <a:lnTo>
                        <a:pt x="1218" y="462"/>
                      </a:lnTo>
                      <a:lnTo>
                        <a:pt x="1329" y="517"/>
                      </a:lnTo>
                      <a:lnTo>
                        <a:pt x="1421" y="591"/>
                      </a:lnTo>
                      <a:lnTo>
                        <a:pt x="1495" y="664"/>
                      </a:lnTo>
                      <a:lnTo>
                        <a:pt x="1568" y="757"/>
                      </a:lnTo>
                      <a:lnTo>
                        <a:pt x="1624" y="867"/>
                      </a:lnTo>
                      <a:lnTo>
                        <a:pt x="1642" y="978"/>
                      </a:lnTo>
                      <a:lnTo>
                        <a:pt x="1661" y="1107"/>
                      </a:lnTo>
                      <a:lnTo>
                        <a:pt x="1661" y="1218"/>
                      </a:lnTo>
                      <a:lnTo>
                        <a:pt x="1642" y="1328"/>
                      </a:lnTo>
                      <a:lnTo>
                        <a:pt x="1587" y="1439"/>
                      </a:lnTo>
                      <a:lnTo>
                        <a:pt x="1495" y="1531"/>
                      </a:lnTo>
                      <a:lnTo>
                        <a:pt x="1384" y="1605"/>
                      </a:lnTo>
                      <a:lnTo>
                        <a:pt x="1273" y="1660"/>
                      </a:lnTo>
                      <a:lnTo>
                        <a:pt x="1144" y="1697"/>
                      </a:lnTo>
                      <a:lnTo>
                        <a:pt x="1015" y="1679"/>
                      </a:lnTo>
                      <a:lnTo>
                        <a:pt x="904" y="1642"/>
                      </a:lnTo>
                      <a:lnTo>
                        <a:pt x="812" y="1605"/>
                      </a:lnTo>
                      <a:lnTo>
                        <a:pt x="720" y="1531"/>
                      </a:lnTo>
                      <a:lnTo>
                        <a:pt x="646" y="1439"/>
                      </a:lnTo>
                      <a:lnTo>
                        <a:pt x="572" y="1347"/>
                      </a:lnTo>
                      <a:lnTo>
                        <a:pt x="517" y="1236"/>
                      </a:lnTo>
                      <a:lnTo>
                        <a:pt x="480" y="1125"/>
                      </a:lnTo>
                      <a:lnTo>
                        <a:pt x="480" y="1015"/>
                      </a:lnTo>
                      <a:lnTo>
                        <a:pt x="480" y="904"/>
                      </a:lnTo>
                      <a:lnTo>
                        <a:pt x="499" y="793"/>
                      </a:lnTo>
                      <a:lnTo>
                        <a:pt x="554" y="683"/>
                      </a:lnTo>
                      <a:lnTo>
                        <a:pt x="628" y="591"/>
                      </a:lnTo>
                      <a:lnTo>
                        <a:pt x="757" y="498"/>
                      </a:lnTo>
                      <a:lnTo>
                        <a:pt x="868" y="443"/>
                      </a:lnTo>
                      <a:lnTo>
                        <a:pt x="997" y="425"/>
                      </a:lnTo>
                      <a:close/>
                      <a:moveTo>
                        <a:pt x="941" y="0"/>
                      </a:moveTo>
                      <a:lnTo>
                        <a:pt x="738" y="56"/>
                      </a:lnTo>
                      <a:lnTo>
                        <a:pt x="554" y="148"/>
                      </a:lnTo>
                      <a:lnTo>
                        <a:pt x="370" y="277"/>
                      </a:lnTo>
                      <a:lnTo>
                        <a:pt x="222" y="425"/>
                      </a:lnTo>
                      <a:lnTo>
                        <a:pt x="111" y="591"/>
                      </a:lnTo>
                      <a:lnTo>
                        <a:pt x="38" y="775"/>
                      </a:lnTo>
                      <a:lnTo>
                        <a:pt x="1" y="978"/>
                      </a:lnTo>
                      <a:lnTo>
                        <a:pt x="1" y="1181"/>
                      </a:lnTo>
                      <a:lnTo>
                        <a:pt x="19" y="1291"/>
                      </a:lnTo>
                      <a:lnTo>
                        <a:pt x="38" y="1384"/>
                      </a:lnTo>
                      <a:lnTo>
                        <a:pt x="130" y="1586"/>
                      </a:lnTo>
                      <a:lnTo>
                        <a:pt x="259" y="1771"/>
                      </a:lnTo>
                      <a:lnTo>
                        <a:pt x="351" y="1863"/>
                      </a:lnTo>
                      <a:lnTo>
                        <a:pt x="425" y="1918"/>
                      </a:lnTo>
                      <a:lnTo>
                        <a:pt x="609" y="2029"/>
                      </a:lnTo>
                      <a:lnTo>
                        <a:pt x="794" y="2103"/>
                      </a:lnTo>
                      <a:lnTo>
                        <a:pt x="997" y="2121"/>
                      </a:lnTo>
                      <a:lnTo>
                        <a:pt x="1199" y="2103"/>
                      </a:lnTo>
                      <a:lnTo>
                        <a:pt x="1402" y="2066"/>
                      </a:lnTo>
                      <a:lnTo>
                        <a:pt x="1605" y="1974"/>
                      </a:lnTo>
                      <a:lnTo>
                        <a:pt x="1771" y="1845"/>
                      </a:lnTo>
                      <a:lnTo>
                        <a:pt x="1919" y="1679"/>
                      </a:lnTo>
                      <a:lnTo>
                        <a:pt x="2029" y="1513"/>
                      </a:lnTo>
                      <a:lnTo>
                        <a:pt x="2103" y="1328"/>
                      </a:lnTo>
                      <a:lnTo>
                        <a:pt x="2140" y="1125"/>
                      </a:lnTo>
                      <a:lnTo>
                        <a:pt x="2140" y="923"/>
                      </a:lnTo>
                      <a:lnTo>
                        <a:pt x="2122" y="830"/>
                      </a:lnTo>
                      <a:lnTo>
                        <a:pt x="2103" y="720"/>
                      </a:lnTo>
                      <a:lnTo>
                        <a:pt x="1992" y="517"/>
                      </a:lnTo>
                      <a:lnTo>
                        <a:pt x="1937" y="425"/>
                      </a:lnTo>
                      <a:lnTo>
                        <a:pt x="1863" y="332"/>
                      </a:lnTo>
                      <a:lnTo>
                        <a:pt x="1790" y="259"/>
                      </a:lnTo>
                      <a:lnTo>
                        <a:pt x="1716" y="185"/>
                      </a:lnTo>
                      <a:lnTo>
                        <a:pt x="1531" y="74"/>
                      </a:lnTo>
                      <a:lnTo>
                        <a:pt x="1347" y="19"/>
                      </a:lnTo>
                      <a:lnTo>
                        <a:pt x="11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9"/>
                <p:cNvSpPr/>
                <p:nvPr/>
              </p:nvSpPr>
              <p:spPr>
                <a:xfrm>
                  <a:off x="1326850" y="4128325"/>
                  <a:ext cx="35525" cy="58575"/>
                </a:xfrm>
                <a:custGeom>
                  <a:avLst/>
                  <a:gdLst/>
                  <a:ahLst/>
                  <a:cxnLst/>
                  <a:rect l="l" t="t" r="r" b="b"/>
                  <a:pathLst>
                    <a:path w="1421" h="2343" extrusionOk="0">
                      <a:moveTo>
                        <a:pt x="996" y="1"/>
                      </a:moveTo>
                      <a:lnTo>
                        <a:pt x="941" y="19"/>
                      </a:lnTo>
                      <a:lnTo>
                        <a:pt x="886" y="56"/>
                      </a:lnTo>
                      <a:lnTo>
                        <a:pt x="812" y="111"/>
                      </a:lnTo>
                      <a:lnTo>
                        <a:pt x="738" y="167"/>
                      </a:lnTo>
                      <a:lnTo>
                        <a:pt x="683" y="241"/>
                      </a:lnTo>
                      <a:lnTo>
                        <a:pt x="646" y="314"/>
                      </a:lnTo>
                      <a:lnTo>
                        <a:pt x="609" y="407"/>
                      </a:lnTo>
                      <a:lnTo>
                        <a:pt x="590" y="499"/>
                      </a:lnTo>
                      <a:lnTo>
                        <a:pt x="572" y="573"/>
                      </a:lnTo>
                      <a:lnTo>
                        <a:pt x="572" y="683"/>
                      </a:lnTo>
                      <a:lnTo>
                        <a:pt x="406" y="388"/>
                      </a:lnTo>
                      <a:lnTo>
                        <a:pt x="0" y="628"/>
                      </a:lnTo>
                      <a:lnTo>
                        <a:pt x="996" y="2343"/>
                      </a:lnTo>
                      <a:lnTo>
                        <a:pt x="1420" y="2103"/>
                      </a:lnTo>
                      <a:lnTo>
                        <a:pt x="886" y="1181"/>
                      </a:lnTo>
                      <a:lnTo>
                        <a:pt x="830" y="1052"/>
                      </a:lnTo>
                      <a:lnTo>
                        <a:pt x="812" y="960"/>
                      </a:lnTo>
                      <a:lnTo>
                        <a:pt x="812" y="849"/>
                      </a:lnTo>
                      <a:lnTo>
                        <a:pt x="830" y="738"/>
                      </a:lnTo>
                      <a:lnTo>
                        <a:pt x="867" y="646"/>
                      </a:lnTo>
                      <a:lnTo>
                        <a:pt x="959" y="536"/>
                      </a:lnTo>
                      <a:lnTo>
                        <a:pt x="1070" y="462"/>
                      </a:lnTo>
                      <a:lnTo>
                        <a:pt x="1144" y="425"/>
                      </a:lnTo>
                      <a:lnTo>
                        <a:pt x="1217" y="388"/>
                      </a:lnTo>
                      <a:lnTo>
                        <a:pt x="9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9"/>
                <p:cNvSpPr/>
                <p:nvPr/>
              </p:nvSpPr>
              <p:spPr>
                <a:xfrm>
                  <a:off x="1370175" y="4072550"/>
                  <a:ext cx="62725" cy="86225"/>
                </a:xfrm>
                <a:custGeom>
                  <a:avLst/>
                  <a:gdLst/>
                  <a:ahLst/>
                  <a:cxnLst/>
                  <a:rect l="l" t="t" r="r" b="b"/>
                  <a:pathLst>
                    <a:path w="2509" h="3449" extrusionOk="0">
                      <a:moveTo>
                        <a:pt x="997" y="1734"/>
                      </a:moveTo>
                      <a:lnTo>
                        <a:pt x="1126" y="1752"/>
                      </a:lnTo>
                      <a:lnTo>
                        <a:pt x="1236" y="1771"/>
                      </a:lnTo>
                      <a:lnTo>
                        <a:pt x="1347" y="1826"/>
                      </a:lnTo>
                      <a:lnTo>
                        <a:pt x="1439" y="1900"/>
                      </a:lnTo>
                      <a:lnTo>
                        <a:pt x="1531" y="1992"/>
                      </a:lnTo>
                      <a:lnTo>
                        <a:pt x="1587" y="2084"/>
                      </a:lnTo>
                      <a:lnTo>
                        <a:pt x="1642" y="2176"/>
                      </a:lnTo>
                      <a:lnTo>
                        <a:pt x="1679" y="2287"/>
                      </a:lnTo>
                      <a:lnTo>
                        <a:pt x="1679" y="2416"/>
                      </a:lnTo>
                      <a:lnTo>
                        <a:pt x="1679" y="2527"/>
                      </a:lnTo>
                      <a:lnTo>
                        <a:pt x="1642" y="2638"/>
                      </a:lnTo>
                      <a:lnTo>
                        <a:pt x="1587" y="2748"/>
                      </a:lnTo>
                      <a:lnTo>
                        <a:pt x="1513" y="2840"/>
                      </a:lnTo>
                      <a:lnTo>
                        <a:pt x="1402" y="2914"/>
                      </a:lnTo>
                      <a:lnTo>
                        <a:pt x="1273" y="2969"/>
                      </a:lnTo>
                      <a:lnTo>
                        <a:pt x="1163" y="2988"/>
                      </a:lnTo>
                      <a:lnTo>
                        <a:pt x="1034" y="2988"/>
                      </a:lnTo>
                      <a:lnTo>
                        <a:pt x="923" y="2951"/>
                      </a:lnTo>
                      <a:lnTo>
                        <a:pt x="831" y="2896"/>
                      </a:lnTo>
                      <a:lnTo>
                        <a:pt x="738" y="2840"/>
                      </a:lnTo>
                      <a:lnTo>
                        <a:pt x="646" y="2748"/>
                      </a:lnTo>
                      <a:lnTo>
                        <a:pt x="591" y="2656"/>
                      </a:lnTo>
                      <a:lnTo>
                        <a:pt x="536" y="2545"/>
                      </a:lnTo>
                      <a:lnTo>
                        <a:pt x="499" y="2435"/>
                      </a:lnTo>
                      <a:lnTo>
                        <a:pt x="480" y="2324"/>
                      </a:lnTo>
                      <a:lnTo>
                        <a:pt x="499" y="2195"/>
                      </a:lnTo>
                      <a:lnTo>
                        <a:pt x="517" y="2084"/>
                      </a:lnTo>
                      <a:lnTo>
                        <a:pt x="572" y="1992"/>
                      </a:lnTo>
                      <a:lnTo>
                        <a:pt x="646" y="1900"/>
                      </a:lnTo>
                      <a:lnTo>
                        <a:pt x="757" y="1808"/>
                      </a:lnTo>
                      <a:lnTo>
                        <a:pt x="886" y="1752"/>
                      </a:lnTo>
                      <a:lnTo>
                        <a:pt x="997" y="1734"/>
                      </a:lnTo>
                      <a:close/>
                      <a:moveTo>
                        <a:pt x="941" y="0"/>
                      </a:moveTo>
                      <a:lnTo>
                        <a:pt x="499" y="240"/>
                      </a:lnTo>
                      <a:lnTo>
                        <a:pt x="1199" y="1439"/>
                      </a:lnTo>
                      <a:lnTo>
                        <a:pt x="1199" y="1457"/>
                      </a:lnTo>
                      <a:lnTo>
                        <a:pt x="1052" y="1420"/>
                      </a:lnTo>
                      <a:lnTo>
                        <a:pt x="886" y="1402"/>
                      </a:lnTo>
                      <a:lnTo>
                        <a:pt x="794" y="1402"/>
                      </a:lnTo>
                      <a:lnTo>
                        <a:pt x="683" y="1420"/>
                      </a:lnTo>
                      <a:lnTo>
                        <a:pt x="572" y="1457"/>
                      </a:lnTo>
                      <a:lnTo>
                        <a:pt x="462" y="1513"/>
                      </a:lnTo>
                      <a:lnTo>
                        <a:pt x="296" y="1642"/>
                      </a:lnTo>
                      <a:lnTo>
                        <a:pt x="167" y="1789"/>
                      </a:lnTo>
                      <a:lnTo>
                        <a:pt x="75" y="1955"/>
                      </a:lnTo>
                      <a:lnTo>
                        <a:pt x="19" y="2121"/>
                      </a:lnTo>
                      <a:lnTo>
                        <a:pt x="1" y="2324"/>
                      </a:lnTo>
                      <a:lnTo>
                        <a:pt x="1" y="2508"/>
                      </a:lnTo>
                      <a:lnTo>
                        <a:pt x="56" y="2711"/>
                      </a:lnTo>
                      <a:lnTo>
                        <a:pt x="148" y="2896"/>
                      </a:lnTo>
                      <a:lnTo>
                        <a:pt x="277" y="3080"/>
                      </a:lnTo>
                      <a:lnTo>
                        <a:pt x="425" y="3228"/>
                      </a:lnTo>
                      <a:lnTo>
                        <a:pt x="572" y="3338"/>
                      </a:lnTo>
                      <a:lnTo>
                        <a:pt x="757" y="3412"/>
                      </a:lnTo>
                      <a:lnTo>
                        <a:pt x="941" y="3449"/>
                      </a:lnTo>
                      <a:lnTo>
                        <a:pt x="1236" y="3449"/>
                      </a:lnTo>
                      <a:lnTo>
                        <a:pt x="1329" y="3412"/>
                      </a:lnTo>
                      <a:lnTo>
                        <a:pt x="1421" y="3375"/>
                      </a:lnTo>
                      <a:lnTo>
                        <a:pt x="1531" y="3320"/>
                      </a:lnTo>
                      <a:lnTo>
                        <a:pt x="1605" y="3265"/>
                      </a:lnTo>
                      <a:lnTo>
                        <a:pt x="1697" y="3209"/>
                      </a:lnTo>
                      <a:lnTo>
                        <a:pt x="1753" y="3135"/>
                      </a:lnTo>
                      <a:lnTo>
                        <a:pt x="1826" y="3043"/>
                      </a:lnTo>
                      <a:lnTo>
                        <a:pt x="1863" y="2969"/>
                      </a:lnTo>
                      <a:lnTo>
                        <a:pt x="1900" y="2877"/>
                      </a:lnTo>
                      <a:lnTo>
                        <a:pt x="1937" y="2785"/>
                      </a:lnTo>
                      <a:lnTo>
                        <a:pt x="1937" y="2674"/>
                      </a:lnTo>
                      <a:lnTo>
                        <a:pt x="2085" y="2933"/>
                      </a:lnTo>
                      <a:lnTo>
                        <a:pt x="2509" y="2693"/>
                      </a:lnTo>
                      <a:lnTo>
                        <a:pt x="9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9"/>
                <p:cNvSpPr/>
                <p:nvPr/>
              </p:nvSpPr>
              <p:spPr>
                <a:xfrm>
                  <a:off x="946950" y="5037950"/>
                  <a:ext cx="172000" cy="260525"/>
                </a:xfrm>
                <a:custGeom>
                  <a:avLst/>
                  <a:gdLst/>
                  <a:ahLst/>
                  <a:cxnLst/>
                  <a:rect l="l" t="t" r="r" b="b"/>
                  <a:pathLst>
                    <a:path w="6880" h="10421" extrusionOk="0">
                      <a:moveTo>
                        <a:pt x="2933" y="1"/>
                      </a:moveTo>
                      <a:lnTo>
                        <a:pt x="2712" y="38"/>
                      </a:lnTo>
                      <a:lnTo>
                        <a:pt x="2453" y="111"/>
                      </a:lnTo>
                      <a:lnTo>
                        <a:pt x="2195" y="222"/>
                      </a:lnTo>
                      <a:lnTo>
                        <a:pt x="1937" y="333"/>
                      </a:lnTo>
                      <a:lnTo>
                        <a:pt x="1697" y="480"/>
                      </a:lnTo>
                      <a:lnTo>
                        <a:pt x="1" y="1568"/>
                      </a:lnTo>
                      <a:lnTo>
                        <a:pt x="5017" y="10420"/>
                      </a:lnTo>
                      <a:lnTo>
                        <a:pt x="6769" y="9443"/>
                      </a:lnTo>
                      <a:lnTo>
                        <a:pt x="6824" y="9387"/>
                      </a:lnTo>
                      <a:lnTo>
                        <a:pt x="6861" y="9314"/>
                      </a:lnTo>
                      <a:lnTo>
                        <a:pt x="6879" y="9221"/>
                      </a:lnTo>
                      <a:lnTo>
                        <a:pt x="6879" y="9129"/>
                      </a:lnTo>
                      <a:lnTo>
                        <a:pt x="6861" y="8853"/>
                      </a:lnTo>
                      <a:lnTo>
                        <a:pt x="6805" y="8521"/>
                      </a:lnTo>
                      <a:lnTo>
                        <a:pt x="6713" y="8133"/>
                      </a:lnTo>
                      <a:lnTo>
                        <a:pt x="6584" y="7728"/>
                      </a:lnTo>
                      <a:lnTo>
                        <a:pt x="6418" y="7285"/>
                      </a:lnTo>
                      <a:lnTo>
                        <a:pt x="6252" y="6824"/>
                      </a:lnTo>
                      <a:lnTo>
                        <a:pt x="5883" y="5920"/>
                      </a:lnTo>
                      <a:lnTo>
                        <a:pt x="5533" y="5109"/>
                      </a:lnTo>
                      <a:lnTo>
                        <a:pt x="5238" y="4482"/>
                      </a:lnTo>
                      <a:lnTo>
                        <a:pt x="5072" y="4132"/>
                      </a:lnTo>
                      <a:lnTo>
                        <a:pt x="3449" y="241"/>
                      </a:lnTo>
                      <a:lnTo>
                        <a:pt x="3394" y="167"/>
                      </a:lnTo>
                      <a:lnTo>
                        <a:pt x="3320" y="93"/>
                      </a:lnTo>
                      <a:lnTo>
                        <a:pt x="3228" y="56"/>
                      </a:lnTo>
                      <a:lnTo>
                        <a:pt x="3136" y="19"/>
                      </a:lnTo>
                      <a:lnTo>
                        <a:pt x="3043" y="19"/>
                      </a:lnTo>
                      <a:lnTo>
                        <a:pt x="2933" y="1"/>
                      </a:lnTo>
                      <a:close/>
                    </a:path>
                  </a:pathLst>
                </a:custGeom>
                <a:solidFill>
                  <a:srgbClr val="002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9"/>
                <p:cNvSpPr/>
                <p:nvPr/>
              </p:nvSpPr>
              <p:spPr>
                <a:xfrm>
                  <a:off x="1020725" y="4932850"/>
                  <a:ext cx="233775" cy="213475"/>
                </a:xfrm>
                <a:custGeom>
                  <a:avLst/>
                  <a:gdLst/>
                  <a:ahLst/>
                  <a:cxnLst/>
                  <a:rect l="l" t="t" r="r" b="b"/>
                  <a:pathLst>
                    <a:path w="9351" h="8539" extrusionOk="0">
                      <a:moveTo>
                        <a:pt x="7045" y="0"/>
                      </a:moveTo>
                      <a:lnTo>
                        <a:pt x="1199" y="3762"/>
                      </a:lnTo>
                      <a:lnTo>
                        <a:pt x="1033" y="3873"/>
                      </a:lnTo>
                      <a:lnTo>
                        <a:pt x="885" y="4002"/>
                      </a:lnTo>
                      <a:lnTo>
                        <a:pt x="738" y="4131"/>
                      </a:lnTo>
                      <a:lnTo>
                        <a:pt x="609" y="4279"/>
                      </a:lnTo>
                      <a:lnTo>
                        <a:pt x="480" y="4445"/>
                      </a:lnTo>
                      <a:lnTo>
                        <a:pt x="369" y="4610"/>
                      </a:lnTo>
                      <a:lnTo>
                        <a:pt x="277" y="4776"/>
                      </a:lnTo>
                      <a:lnTo>
                        <a:pt x="185" y="4942"/>
                      </a:lnTo>
                      <a:lnTo>
                        <a:pt x="129" y="5127"/>
                      </a:lnTo>
                      <a:lnTo>
                        <a:pt x="74" y="5311"/>
                      </a:lnTo>
                      <a:lnTo>
                        <a:pt x="37" y="5514"/>
                      </a:lnTo>
                      <a:lnTo>
                        <a:pt x="0" y="5699"/>
                      </a:lnTo>
                      <a:lnTo>
                        <a:pt x="0" y="5901"/>
                      </a:lnTo>
                      <a:lnTo>
                        <a:pt x="0" y="6104"/>
                      </a:lnTo>
                      <a:lnTo>
                        <a:pt x="19" y="6289"/>
                      </a:lnTo>
                      <a:lnTo>
                        <a:pt x="56" y="6492"/>
                      </a:lnTo>
                      <a:lnTo>
                        <a:pt x="74" y="6510"/>
                      </a:lnTo>
                      <a:lnTo>
                        <a:pt x="129" y="6731"/>
                      </a:lnTo>
                      <a:lnTo>
                        <a:pt x="203" y="6934"/>
                      </a:lnTo>
                      <a:lnTo>
                        <a:pt x="295" y="7137"/>
                      </a:lnTo>
                      <a:lnTo>
                        <a:pt x="406" y="7340"/>
                      </a:lnTo>
                      <a:lnTo>
                        <a:pt x="517" y="7524"/>
                      </a:lnTo>
                      <a:lnTo>
                        <a:pt x="646" y="7709"/>
                      </a:lnTo>
                      <a:lnTo>
                        <a:pt x="793" y="7875"/>
                      </a:lnTo>
                      <a:lnTo>
                        <a:pt x="941" y="8022"/>
                      </a:lnTo>
                      <a:lnTo>
                        <a:pt x="1088" y="8151"/>
                      </a:lnTo>
                      <a:lnTo>
                        <a:pt x="1254" y="8280"/>
                      </a:lnTo>
                      <a:lnTo>
                        <a:pt x="1402" y="8373"/>
                      </a:lnTo>
                      <a:lnTo>
                        <a:pt x="1568" y="8446"/>
                      </a:lnTo>
                      <a:lnTo>
                        <a:pt x="1752" y="8502"/>
                      </a:lnTo>
                      <a:lnTo>
                        <a:pt x="1918" y="8539"/>
                      </a:lnTo>
                      <a:lnTo>
                        <a:pt x="2084" y="8539"/>
                      </a:lnTo>
                      <a:lnTo>
                        <a:pt x="2250" y="8502"/>
                      </a:lnTo>
                      <a:lnTo>
                        <a:pt x="2398" y="8465"/>
                      </a:lnTo>
                      <a:lnTo>
                        <a:pt x="2545" y="8391"/>
                      </a:lnTo>
                      <a:lnTo>
                        <a:pt x="2711" y="8317"/>
                      </a:lnTo>
                      <a:lnTo>
                        <a:pt x="2896" y="8225"/>
                      </a:lnTo>
                      <a:lnTo>
                        <a:pt x="9350" y="5864"/>
                      </a:lnTo>
                      <a:lnTo>
                        <a:pt x="7045" y="0"/>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9"/>
                <p:cNvSpPr/>
                <p:nvPr/>
              </p:nvSpPr>
              <p:spPr>
                <a:xfrm>
                  <a:off x="2662925" y="3045350"/>
                  <a:ext cx="158150" cy="142500"/>
                </a:xfrm>
                <a:custGeom>
                  <a:avLst/>
                  <a:gdLst/>
                  <a:ahLst/>
                  <a:cxnLst/>
                  <a:rect l="l" t="t" r="r" b="b"/>
                  <a:pathLst>
                    <a:path w="6326" h="5700" extrusionOk="0">
                      <a:moveTo>
                        <a:pt x="4887" y="1"/>
                      </a:moveTo>
                      <a:lnTo>
                        <a:pt x="4740" y="19"/>
                      </a:lnTo>
                      <a:lnTo>
                        <a:pt x="4482" y="56"/>
                      </a:lnTo>
                      <a:lnTo>
                        <a:pt x="4297" y="112"/>
                      </a:lnTo>
                      <a:lnTo>
                        <a:pt x="4242" y="130"/>
                      </a:lnTo>
                      <a:lnTo>
                        <a:pt x="2324" y="1513"/>
                      </a:lnTo>
                      <a:lnTo>
                        <a:pt x="351" y="2306"/>
                      </a:lnTo>
                      <a:lnTo>
                        <a:pt x="0" y="2546"/>
                      </a:lnTo>
                      <a:lnTo>
                        <a:pt x="1568" y="5699"/>
                      </a:lnTo>
                      <a:lnTo>
                        <a:pt x="5496" y="3671"/>
                      </a:lnTo>
                      <a:lnTo>
                        <a:pt x="5551" y="3615"/>
                      </a:lnTo>
                      <a:lnTo>
                        <a:pt x="5699" y="3468"/>
                      </a:lnTo>
                      <a:lnTo>
                        <a:pt x="5883" y="3228"/>
                      </a:lnTo>
                      <a:lnTo>
                        <a:pt x="5975" y="3081"/>
                      </a:lnTo>
                      <a:lnTo>
                        <a:pt x="6068" y="2896"/>
                      </a:lnTo>
                      <a:lnTo>
                        <a:pt x="6160" y="2693"/>
                      </a:lnTo>
                      <a:lnTo>
                        <a:pt x="6234" y="2472"/>
                      </a:lnTo>
                      <a:lnTo>
                        <a:pt x="6289" y="2232"/>
                      </a:lnTo>
                      <a:lnTo>
                        <a:pt x="6326" y="1974"/>
                      </a:lnTo>
                      <a:lnTo>
                        <a:pt x="6326" y="1697"/>
                      </a:lnTo>
                      <a:lnTo>
                        <a:pt x="6307" y="1402"/>
                      </a:lnTo>
                      <a:lnTo>
                        <a:pt x="6252" y="1070"/>
                      </a:lnTo>
                      <a:lnTo>
                        <a:pt x="6160" y="739"/>
                      </a:lnTo>
                      <a:lnTo>
                        <a:pt x="6068" y="536"/>
                      </a:lnTo>
                      <a:lnTo>
                        <a:pt x="5957" y="388"/>
                      </a:lnTo>
                      <a:lnTo>
                        <a:pt x="5846" y="259"/>
                      </a:lnTo>
                      <a:lnTo>
                        <a:pt x="5699" y="167"/>
                      </a:lnTo>
                      <a:lnTo>
                        <a:pt x="5551" y="93"/>
                      </a:lnTo>
                      <a:lnTo>
                        <a:pt x="5385" y="38"/>
                      </a:lnTo>
                      <a:lnTo>
                        <a:pt x="5219" y="19"/>
                      </a:lnTo>
                      <a:lnTo>
                        <a:pt x="5053" y="1"/>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9"/>
                <p:cNvSpPr/>
                <p:nvPr/>
              </p:nvSpPr>
              <p:spPr>
                <a:xfrm>
                  <a:off x="1558750" y="2869700"/>
                  <a:ext cx="280325" cy="286325"/>
                </a:xfrm>
                <a:custGeom>
                  <a:avLst/>
                  <a:gdLst/>
                  <a:ahLst/>
                  <a:cxnLst/>
                  <a:rect l="l" t="t" r="r" b="b"/>
                  <a:pathLst>
                    <a:path w="11213" h="11453" extrusionOk="0">
                      <a:moveTo>
                        <a:pt x="1715" y="1"/>
                      </a:moveTo>
                      <a:lnTo>
                        <a:pt x="3006" y="5736"/>
                      </a:lnTo>
                      <a:lnTo>
                        <a:pt x="3006" y="5994"/>
                      </a:lnTo>
                      <a:lnTo>
                        <a:pt x="2969" y="6252"/>
                      </a:lnTo>
                      <a:lnTo>
                        <a:pt x="2896" y="6492"/>
                      </a:lnTo>
                      <a:lnTo>
                        <a:pt x="2767" y="6732"/>
                      </a:lnTo>
                      <a:lnTo>
                        <a:pt x="2619" y="6935"/>
                      </a:lnTo>
                      <a:lnTo>
                        <a:pt x="2435" y="7119"/>
                      </a:lnTo>
                      <a:lnTo>
                        <a:pt x="2232" y="7267"/>
                      </a:lnTo>
                      <a:lnTo>
                        <a:pt x="1992" y="7396"/>
                      </a:lnTo>
                      <a:lnTo>
                        <a:pt x="0" y="8226"/>
                      </a:lnTo>
                      <a:lnTo>
                        <a:pt x="6086" y="11453"/>
                      </a:lnTo>
                      <a:lnTo>
                        <a:pt x="11213" y="7322"/>
                      </a:lnTo>
                      <a:lnTo>
                        <a:pt x="8078" y="6547"/>
                      </a:lnTo>
                      <a:lnTo>
                        <a:pt x="7967" y="6418"/>
                      </a:lnTo>
                      <a:lnTo>
                        <a:pt x="7875" y="6271"/>
                      </a:lnTo>
                      <a:lnTo>
                        <a:pt x="7801" y="6105"/>
                      </a:lnTo>
                      <a:lnTo>
                        <a:pt x="7746" y="5939"/>
                      </a:lnTo>
                      <a:lnTo>
                        <a:pt x="7690" y="5773"/>
                      </a:lnTo>
                      <a:lnTo>
                        <a:pt x="7653" y="5588"/>
                      </a:lnTo>
                      <a:lnTo>
                        <a:pt x="7598" y="5220"/>
                      </a:lnTo>
                      <a:lnTo>
                        <a:pt x="7506" y="4464"/>
                      </a:lnTo>
                      <a:lnTo>
                        <a:pt x="7432" y="4095"/>
                      </a:lnTo>
                      <a:lnTo>
                        <a:pt x="7395" y="3910"/>
                      </a:lnTo>
                      <a:lnTo>
                        <a:pt x="7340" y="3726"/>
                      </a:lnTo>
                      <a:lnTo>
                        <a:pt x="7137" y="277"/>
                      </a:lnTo>
                      <a:lnTo>
                        <a:pt x="1715" y="1"/>
                      </a:lnTo>
                      <a:close/>
                    </a:path>
                  </a:pathLst>
                </a:custGeom>
                <a:solidFill>
                  <a:srgbClr val="FFCD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9"/>
                <p:cNvSpPr/>
                <p:nvPr/>
              </p:nvSpPr>
              <p:spPr>
                <a:xfrm>
                  <a:off x="2029000" y="5164750"/>
                  <a:ext cx="176150" cy="195500"/>
                </a:xfrm>
                <a:custGeom>
                  <a:avLst/>
                  <a:gdLst/>
                  <a:ahLst/>
                  <a:cxnLst/>
                  <a:rect l="l" t="t" r="r" b="b"/>
                  <a:pathLst>
                    <a:path w="7046" h="7820" extrusionOk="0">
                      <a:moveTo>
                        <a:pt x="7045" y="0"/>
                      </a:moveTo>
                      <a:lnTo>
                        <a:pt x="1" y="1107"/>
                      </a:lnTo>
                      <a:lnTo>
                        <a:pt x="93" y="7119"/>
                      </a:lnTo>
                      <a:lnTo>
                        <a:pt x="3965" y="7819"/>
                      </a:lnTo>
                      <a:lnTo>
                        <a:pt x="7045" y="0"/>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9"/>
                <p:cNvSpPr/>
                <p:nvPr/>
              </p:nvSpPr>
              <p:spPr>
                <a:xfrm>
                  <a:off x="936350" y="5069775"/>
                  <a:ext cx="150775" cy="229625"/>
                </a:xfrm>
                <a:custGeom>
                  <a:avLst/>
                  <a:gdLst/>
                  <a:ahLst/>
                  <a:cxnLst/>
                  <a:rect l="l" t="t" r="r" b="b"/>
                  <a:pathLst>
                    <a:path w="6031" h="9185" extrusionOk="0">
                      <a:moveTo>
                        <a:pt x="941" y="0"/>
                      </a:moveTo>
                      <a:lnTo>
                        <a:pt x="388" y="332"/>
                      </a:lnTo>
                      <a:lnTo>
                        <a:pt x="259" y="406"/>
                      </a:lnTo>
                      <a:lnTo>
                        <a:pt x="148" y="517"/>
                      </a:lnTo>
                      <a:lnTo>
                        <a:pt x="74" y="646"/>
                      </a:lnTo>
                      <a:lnTo>
                        <a:pt x="37" y="775"/>
                      </a:lnTo>
                      <a:lnTo>
                        <a:pt x="0" y="922"/>
                      </a:lnTo>
                      <a:lnTo>
                        <a:pt x="19" y="1070"/>
                      </a:lnTo>
                      <a:lnTo>
                        <a:pt x="37" y="1217"/>
                      </a:lnTo>
                      <a:lnTo>
                        <a:pt x="111" y="1346"/>
                      </a:lnTo>
                      <a:lnTo>
                        <a:pt x="4445" y="8815"/>
                      </a:lnTo>
                      <a:lnTo>
                        <a:pt x="4519" y="8926"/>
                      </a:lnTo>
                      <a:lnTo>
                        <a:pt x="4629" y="9037"/>
                      </a:lnTo>
                      <a:lnTo>
                        <a:pt x="4758" y="9110"/>
                      </a:lnTo>
                      <a:lnTo>
                        <a:pt x="4887" y="9166"/>
                      </a:lnTo>
                      <a:lnTo>
                        <a:pt x="5035" y="9184"/>
                      </a:lnTo>
                      <a:lnTo>
                        <a:pt x="5183" y="9184"/>
                      </a:lnTo>
                      <a:lnTo>
                        <a:pt x="5330" y="9147"/>
                      </a:lnTo>
                      <a:lnTo>
                        <a:pt x="5459" y="9073"/>
                      </a:lnTo>
                      <a:lnTo>
                        <a:pt x="6031" y="8760"/>
                      </a:lnTo>
                      <a:lnTo>
                        <a:pt x="941" y="0"/>
                      </a:lnTo>
                      <a:close/>
                    </a:path>
                  </a:pathLst>
                </a:custGeom>
                <a:solidFill>
                  <a:srgbClr val="001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9"/>
                <p:cNvSpPr/>
                <p:nvPr/>
              </p:nvSpPr>
              <p:spPr>
                <a:xfrm>
                  <a:off x="1999025" y="5342700"/>
                  <a:ext cx="262825" cy="129125"/>
                </a:xfrm>
                <a:custGeom>
                  <a:avLst/>
                  <a:gdLst/>
                  <a:ahLst/>
                  <a:cxnLst/>
                  <a:rect l="l" t="t" r="r" b="b"/>
                  <a:pathLst>
                    <a:path w="10513" h="5165" extrusionOk="0">
                      <a:moveTo>
                        <a:pt x="1070" y="1"/>
                      </a:moveTo>
                      <a:lnTo>
                        <a:pt x="978" y="37"/>
                      </a:lnTo>
                      <a:lnTo>
                        <a:pt x="886" y="56"/>
                      </a:lnTo>
                      <a:lnTo>
                        <a:pt x="794" y="111"/>
                      </a:lnTo>
                      <a:lnTo>
                        <a:pt x="702" y="167"/>
                      </a:lnTo>
                      <a:lnTo>
                        <a:pt x="536" y="314"/>
                      </a:lnTo>
                      <a:lnTo>
                        <a:pt x="388" y="498"/>
                      </a:lnTo>
                      <a:lnTo>
                        <a:pt x="259" y="701"/>
                      </a:lnTo>
                      <a:lnTo>
                        <a:pt x="185" y="960"/>
                      </a:lnTo>
                      <a:lnTo>
                        <a:pt x="130" y="1218"/>
                      </a:lnTo>
                      <a:lnTo>
                        <a:pt x="1" y="5164"/>
                      </a:lnTo>
                      <a:lnTo>
                        <a:pt x="10512" y="5164"/>
                      </a:lnTo>
                      <a:lnTo>
                        <a:pt x="10512" y="2527"/>
                      </a:lnTo>
                      <a:lnTo>
                        <a:pt x="10512" y="2453"/>
                      </a:lnTo>
                      <a:lnTo>
                        <a:pt x="10476" y="2379"/>
                      </a:lnTo>
                      <a:lnTo>
                        <a:pt x="10420" y="2306"/>
                      </a:lnTo>
                      <a:lnTo>
                        <a:pt x="10328" y="2232"/>
                      </a:lnTo>
                      <a:lnTo>
                        <a:pt x="10107" y="2084"/>
                      </a:lnTo>
                      <a:lnTo>
                        <a:pt x="9793" y="1937"/>
                      </a:lnTo>
                      <a:lnTo>
                        <a:pt x="9424" y="1789"/>
                      </a:lnTo>
                      <a:lnTo>
                        <a:pt x="9000" y="1642"/>
                      </a:lnTo>
                      <a:lnTo>
                        <a:pt x="8558" y="1494"/>
                      </a:lnTo>
                      <a:lnTo>
                        <a:pt x="8078" y="1365"/>
                      </a:lnTo>
                      <a:lnTo>
                        <a:pt x="7119" y="1107"/>
                      </a:lnTo>
                      <a:lnTo>
                        <a:pt x="6234" y="904"/>
                      </a:lnTo>
                      <a:lnTo>
                        <a:pt x="5552" y="757"/>
                      </a:lnTo>
                      <a:lnTo>
                        <a:pt x="5164" y="701"/>
                      </a:lnTo>
                      <a:lnTo>
                        <a:pt x="1292" y="1"/>
                      </a:lnTo>
                      <a:close/>
                    </a:path>
                  </a:pathLst>
                </a:custGeom>
                <a:solidFill>
                  <a:srgbClr val="002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9"/>
                <p:cNvSpPr/>
                <p:nvPr/>
              </p:nvSpPr>
              <p:spPr>
                <a:xfrm>
                  <a:off x="1998575" y="5471800"/>
                  <a:ext cx="263275" cy="5075"/>
                </a:xfrm>
                <a:custGeom>
                  <a:avLst/>
                  <a:gdLst/>
                  <a:ahLst/>
                  <a:cxnLst/>
                  <a:rect l="l" t="t" r="r" b="b"/>
                  <a:pathLst>
                    <a:path w="10531" h="203" extrusionOk="0">
                      <a:moveTo>
                        <a:pt x="0" y="0"/>
                      </a:moveTo>
                      <a:lnTo>
                        <a:pt x="0" y="111"/>
                      </a:lnTo>
                      <a:lnTo>
                        <a:pt x="0" y="148"/>
                      </a:lnTo>
                      <a:lnTo>
                        <a:pt x="19" y="166"/>
                      </a:lnTo>
                      <a:lnTo>
                        <a:pt x="74" y="166"/>
                      </a:lnTo>
                      <a:lnTo>
                        <a:pt x="148" y="129"/>
                      </a:lnTo>
                      <a:lnTo>
                        <a:pt x="351" y="37"/>
                      </a:lnTo>
                      <a:lnTo>
                        <a:pt x="480" y="0"/>
                      </a:lnTo>
                      <a:close/>
                      <a:moveTo>
                        <a:pt x="9756" y="0"/>
                      </a:moveTo>
                      <a:lnTo>
                        <a:pt x="9903" y="37"/>
                      </a:lnTo>
                      <a:lnTo>
                        <a:pt x="10051" y="74"/>
                      </a:lnTo>
                      <a:lnTo>
                        <a:pt x="10309" y="185"/>
                      </a:lnTo>
                      <a:lnTo>
                        <a:pt x="10401" y="203"/>
                      </a:lnTo>
                      <a:lnTo>
                        <a:pt x="10438" y="203"/>
                      </a:lnTo>
                      <a:lnTo>
                        <a:pt x="10475" y="185"/>
                      </a:lnTo>
                      <a:lnTo>
                        <a:pt x="10494" y="166"/>
                      </a:lnTo>
                      <a:lnTo>
                        <a:pt x="10512" y="129"/>
                      </a:lnTo>
                      <a:lnTo>
                        <a:pt x="10530" y="0"/>
                      </a:lnTo>
                      <a:close/>
                    </a:path>
                  </a:pathLst>
                </a:custGeom>
                <a:solidFill>
                  <a:srgbClr val="001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9"/>
                <p:cNvSpPr/>
                <p:nvPr/>
              </p:nvSpPr>
              <p:spPr>
                <a:xfrm>
                  <a:off x="2023925" y="5273550"/>
                  <a:ext cx="107450" cy="111125"/>
                </a:xfrm>
                <a:custGeom>
                  <a:avLst/>
                  <a:gdLst/>
                  <a:ahLst/>
                  <a:cxnLst/>
                  <a:rect l="l" t="t" r="r" b="b"/>
                  <a:pathLst>
                    <a:path w="4298" h="4445" extrusionOk="0">
                      <a:moveTo>
                        <a:pt x="2287" y="0"/>
                      </a:moveTo>
                      <a:lnTo>
                        <a:pt x="2066" y="19"/>
                      </a:lnTo>
                      <a:lnTo>
                        <a:pt x="1826" y="56"/>
                      </a:lnTo>
                      <a:lnTo>
                        <a:pt x="1605" y="111"/>
                      </a:lnTo>
                      <a:lnTo>
                        <a:pt x="1402" y="185"/>
                      </a:lnTo>
                      <a:lnTo>
                        <a:pt x="1199" y="259"/>
                      </a:lnTo>
                      <a:lnTo>
                        <a:pt x="1015" y="351"/>
                      </a:lnTo>
                      <a:lnTo>
                        <a:pt x="849" y="461"/>
                      </a:lnTo>
                      <a:lnTo>
                        <a:pt x="701" y="590"/>
                      </a:lnTo>
                      <a:lnTo>
                        <a:pt x="554" y="720"/>
                      </a:lnTo>
                      <a:lnTo>
                        <a:pt x="462" y="867"/>
                      </a:lnTo>
                      <a:lnTo>
                        <a:pt x="369" y="1033"/>
                      </a:lnTo>
                      <a:lnTo>
                        <a:pt x="240" y="1383"/>
                      </a:lnTo>
                      <a:lnTo>
                        <a:pt x="130" y="1826"/>
                      </a:lnTo>
                      <a:lnTo>
                        <a:pt x="74" y="2047"/>
                      </a:lnTo>
                      <a:lnTo>
                        <a:pt x="38" y="2287"/>
                      </a:lnTo>
                      <a:lnTo>
                        <a:pt x="19" y="2527"/>
                      </a:lnTo>
                      <a:lnTo>
                        <a:pt x="1" y="2767"/>
                      </a:lnTo>
                      <a:lnTo>
                        <a:pt x="19" y="3006"/>
                      </a:lnTo>
                      <a:lnTo>
                        <a:pt x="38" y="3228"/>
                      </a:lnTo>
                      <a:lnTo>
                        <a:pt x="93" y="3449"/>
                      </a:lnTo>
                      <a:lnTo>
                        <a:pt x="167" y="3652"/>
                      </a:lnTo>
                      <a:lnTo>
                        <a:pt x="259" y="3818"/>
                      </a:lnTo>
                      <a:lnTo>
                        <a:pt x="388" y="3984"/>
                      </a:lnTo>
                      <a:lnTo>
                        <a:pt x="535" y="4113"/>
                      </a:lnTo>
                      <a:lnTo>
                        <a:pt x="628" y="4168"/>
                      </a:lnTo>
                      <a:lnTo>
                        <a:pt x="738" y="4223"/>
                      </a:lnTo>
                      <a:lnTo>
                        <a:pt x="941" y="4297"/>
                      </a:lnTo>
                      <a:lnTo>
                        <a:pt x="1181" y="4353"/>
                      </a:lnTo>
                      <a:lnTo>
                        <a:pt x="1421" y="4389"/>
                      </a:lnTo>
                      <a:lnTo>
                        <a:pt x="1660" y="4426"/>
                      </a:lnTo>
                      <a:lnTo>
                        <a:pt x="1919" y="4445"/>
                      </a:lnTo>
                      <a:lnTo>
                        <a:pt x="2177" y="4426"/>
                      </a:lnTo>
                      <a:lnTo>
                        <a:pt x="2416" y="4408"/>
                      </a:lnTo>
                      <a:lnTo>
                        <a:pt x="2675" y="4371"/>
                      </a:lnTo>
                      <a:lnTo>
                        <a:pt x="2896" y="4316"/>
                      </a:lnTo>
                      <a:lnTo>
                        <a:pt x="3136" y="4260"/>
                      </a:lnTo>
                      <a:lnTo>
                        <a:pt x="3339" y="4168"/>
                      </a:lnTo>
                      <a:lnTo>
                        <a:pt x="3523" y="4076"/>
                      </a:lnTo>
                      <a:lnTo>
                        <a:pt x="3689" y="3965"/>
                      </a:lnTo>
                      <a:lnTo>
                        <a:pt x="3836" y="3836"/>
                      </a:lnTo>
                      <a:lnTo>
                        <a:pt x="3947" y="3689"/>
                      </a:lnTo>
                      <a:lnTo>
                        <a:pt x="4039" y="3541"/>
                      </a:lnTo>
                      <a:lnTo>
                        <a:pt x="4095" y="3375"/>
                      </a:lnTo>
                      <a:lnTo>
                        <a:pt x="4150" y="3172"/>
                      </a:lnTo>
                      <a:lnTo>
                        <a:pt x="4205" y="2951"/>
                      </a:lnTo>
                      <a:lnTo>
                        <a:pt x="4242" y="2711"/>
                      </a:lnTo>
                      <a:lnTo>
                        <a:pt x="4279" y="2471"/>
                      </a:lnTo>
                      <a:lnTo>
                        <a:pt x="4297" y="2232"/>
                      </a:lnTo>
                      <a:lnTo>
                        <a:pt x="4297" y="1974"/>
                      </a:lnTo>
                      <a:lnTo>
                        <a:pt x="4279" y="1715"/>
                      </a:lnTo>
                      <a:lnTo>
                        <a:pt x="4242" y="1457"/>
                      </a:lnTo>
                      <a:lnTo>
                        <a:pt x="4187" y="1217"/>
                      </a:lnTo>
                      <a:lnTo>
                        <a:pt x="4132" y="996"/>
                      </a:lnTo>
                      <a:lnTo>
                        <a:pt x="4039" y="775"/>
                      </a:lnTo>
                      <a:lnTo>
                        <a:pt x="3910" y="590"/>
                      </a:lnTo>
                      <a:lnTo>
                        <a:pt x="3781" y="424"/>
                      </a:lnTo>
                      <a:lnTo>
                        <a:pt x="3615" y="295"/>
                      </a:lnTo>
                      <a:lnTo>
                        <a:pt x="3523" y="240"/>
                      </a:lnTo>
                      <a:lnTo>
                        <a:pt x="3412" y="185"/>
                      </a:lnTo>
                      <a:lnTo>
                        <a:pt x="3209" y="111"/>
                      </a:lnTo>
                      <a:lnTo>
                        <a:pt x="2988" y="56"/>
                      </a:lnTo>
                      <a:lnTo>
                        <a:pt x="2748" y="19"/>
                      </a:lnTo>
                      <a:lnTo>
                        <a:pt x="2527" y="0"/>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9"/>
                <p:cNvSpPr/>
                <p:nvPr/>
              </p:nvSpPr>
              <p:spPr>
                <a:xfrm>
                  <a:off x="1735775" y="3809750"/>
                  <a:ext cx="590625" cy="1502075"/>
                </a:xfrm>
                <a:custGeom>
                  <a:avLst/>
                  <a:gdLst/>
                  <a:ahLst/>
                  <a:cxnLst/>
                  <a:rect l="l" t="t" r="r" b="b"/>
                  <a:pathLst>
                    <a:path w="23625" h="60083" extrusionOk="0">
                      <a:moveTo>
                        <a:pt x="13481" y="1"/>
                      </a:moveTo>
                      <a:lnTo>
                        <a:pt x="1" y="6824"/>
                      </a:lnTo>
                      <a:lnTo>
                        <a:pt x="591" y="15307"/>
                      </a:lnTo>
                      <a:lnTo>
                        <a:pt x="1863" y="16524"/>
                      </a:lnTo>
                      <a:lnTo>
                        <a:pt x="1882" y="16506"/>
                      </a:lnTo>
                      <a:lnTo>
                        <a:pt x="1863" y="16672"/>
                      </a:lnTo>
                      <a:lnTo>
                        <a:pt x="1863" y="16838"/>
                      </a:lnTo>
                      <a:lnTo>
                        <a:pt x="1900" y="17022"/>
                      </a:lnTo>
                      <a:lnTo>
                        <a:pt x="1937" y="17207"/>
                      </a:lnTo>
                      <a:lnTo>
                        <a:pt x="9461" y="27792"/>
                      </a:lnTo>
                      <a:lnTo>
                        <a:pt x="9830" y="28308"/>
                      </a:lnTo>
                      <a:lnTo>
                        <a:pt x="10162" y="28825"/>
                      </a:lnTo>
                      <a:lnTo>
                        <a:pt x="10494" y="29341"/>
                      </a:lnTo>
                      <a:lnTo>
                        <a:pt x="10807" y="29876"/>
                      </a:lnTo>
                      <a:lnTo>
                        <a:pt x="11103" y="30429"/>
                      </a:lnTo>
                      <a:lnTo>
                        <a:pt x="11379" y="30982"/>
                      </a:lnTo>
                      <a:lnTo>
                        <a:pt x="11656" y="31536"/>
                      </a:lnTo>
                      <a:lnTo>
                        <a:pt x="11914" y="32089"/>
                      </a:lnTo>
                      <a:lnTo>
                        <a:pt x="12154" y="32661"/>
                      </a:lnTo>
                      <a:lnTo>
                        <a:pt x="12375" y="33232"/>
                      </a:lnTo>
                      <a:lnTo>
                        <a:pt x="12578" y="33804"/>
                      </a:lnTo>
                      <a:lnTo>
                        <a:pt x="12781" y="34376"/>
                      </a:lnTo>
                      <a:lnTo>
                        <a:pt x="12965" y="34966"/>
                      </a:lnTo>
                      <a:lnTo>
                        <a:pt x="13131" y="35556"/>
                      </a:lnTo>
                      <a:lnTo>
                        <a:pt x="13279" y="36146"/>
                      </a:lnTo>
                      <a:lnTo>
                        <a:pt x="13408" y="36755"/>
                      </a:lnTo>
                      <a:lnTo>
                        <a:pt x="13537" y="37345"/>
                      </a:lnTo>
                      <a:lnTo>
                        <a:pt x="13647" y="37953"/>
                      </a:lnTo>
                      <a:lnTo>
                        <a:pt x="13721" y="38562"/>
                      </a:lnTo>
                      <a:lnTo>
                        <a:pt x="13795" y="39170"/>
                      </a:lnTo>
                      <a:lnTo>
                        <a:pt x="13869" y="39779"/>
                      </a:lnTo>
                      <a:lnTo>
                        <a:pt x="13906" y="40388"/>
                      </a:lnTo>
                      <a:lnTo>
                        <a:pt x="13942" y="40996"/>
                      </a:lnTo>
                      <a:lnTo>
                        <a:pt x="13942" y="41605"/>
                      </a:lnTo>
                      <a:lnTo>
                        <a:pt x="13942" y="42232"/>
                      </a:lnTo>
                      <a:lnTo>
                        <a:pt x="13924" y="42840"/>
                      </a:lnTo>
                      <a:lnTo>
                        <a:pt x="13887" y="43467"/>
                      </a:lnTo>
                      <a:lnTo>
                        <a:pt x="13850" y="44076"/>
                      </a:lnTo>
                      <a:lnTo>
                        <a:pt x="13777" y="44684"/>
                      </a:lnTo>
                      <a:lnTo>
                        <a:pt x="13703" y="45311"/>
                      </a:lnTo>
                      <a:lnTo>
                        <a:pt x="13592" y="45920"/>
                      </a:lnTo>
                      <a:lnTo>
                        <a:pt x="13481" y="46529"/>
                      </a:lnTo>
                      <a:lnTo>
                        <a:pt x="12301" y="52430"/>
                      </a:lnTo>
                      <a:lnTo>
                        <a:pt x="10992" y="59050"/>
                      </a:lnTo>
                      <a:lnTo>
                        <a:pt x="10973" y="59216"/>
                      </a:lnTo>
                      <a:lnTo>
                        <a:pt x="11010" y="59364"/>
                      </a:lnTo>
                      <a:lnTo>
                        <a:pt x="11066" y="59493"/>
                      </a:lnTo>
                      <a:lnTo>
                        <a:pt x="11139" y="59603"/>
                      </a:lnTo>
                      <a:lnTo>
                        <a:pt x="11250" y="59696"/>
                      </a:lnTo>
                      <a:lnTo>
                        <a:pt x="11379" y="59769"/>
                      </a:lnTo>
                      <a:lnTo>
                        <a:pt x="11527" y="59806"/>
                      </a:lnTo>
                      <a:lnTo>
                        <a:pt x="11693" y="59806"/>
                      </a:lnTo>
                      <a:lnTo>
                        <a:pt x="17465" y="60083"/>
                      </a:lnTo>
                      <a:lnTo>
                        <a:pt x="22389" y="43541"/>
                      </a:lnTo>
                      <a:lnTo>
                        <a:pt x="22665" y="42674"/>
                      </a:lnTo>
                      <a:lnTo>
                        <a:pt x="22905" y="41808"/>
                      </a:lnTo>
                      <a:lnTo>
                        <a:pt x="23108" y="40922"/>
                      </a:lnTo>
                      <a:lnTo>
                        <a:pt x="23274" y="40037"/>
                      </a:lnTo>
                      <a:lnTo>
                        <a:pt x="23421" y="39152"/>
                      </a:lnTo>
                      <a:lnTo>
                        <a:pt x="23514" y="38267"/>
                      </a:lnTo>
                      <a:lnTo>
                        <a:pt x="23587" y="37363"/>
                      </a:lnTo>
                      <a:lnTo>
                        <a:pt x="23624" y="36478"/>
                      </a:lnTo>
                      <a:lnTo>
                        <a:pt x="23624" y="35574"/>
                      </a:lnTo>
                      <a:lnTo>
                        <a:pt x="23587" y="34671"/>
                      </a:lnTo>
                      <a:lnTo>
                        <a:pt x="23514" y="33785"/>
                      </a:lnTo>
                      <a:lnTo>
                        <a:pt x="23403" y="32882"/>
                      </a:lnTo>
                      <a:lnTo>
                        <a:pt x="23255" y="31997"/>
                      </a:lnTo>
                      <a:lnTo>
                        <a:pt x="23089" y="31111"/>
                      </a:lnTo>
                      <a:lnTo>
                        <a:pt x="22887" y="30245"/>
                      </a:lnTo>
                      <a:lnTo>
                        <a:pt x="22628" y="29360"/>
                      </a:lnTo>
                      <a:lnTo>
                        <a:pt x="18848" y="16819"/>
                      </a:lnTo>
                      <a:lnTo>
                        <a:pt x="17280" y="11674"/>
                      </a:lnTo>
                      <a:lnTo>
                        <a:pt x="16451" y="9019"/>
                      </a:lnTo>
                      <a:lnTo>
                        <a:pt x="134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9"/>
                <p:cNvSpPr/>
                <p:nvPr/>
              </p:nvSpPr>
              <p:spPr>
                <a:xfrm>
                  <a:off x="1066825" y="3962350"/>
                  <a:ext cx="826200" cy="1156775"/>
                </a:xfrm>
                <a:custGeom>
                  <a:avLst/>
                  <a:gdLst/>
                  <a:ahLst/>
                  <a:cxnLst/>
                  <a:rect l="l" t="t" r="r" b="b"/>
                  <a:pathLst>
                    <a:path w="33048" h="46271" extrusionOk="0">
                      <a:moveTo>
                        <a:pt x="32697" y="1"/>
                      </a:moveTo>
                      <a:lnTo>
                        <a:pt x="18202" y="4574"/>
                      </a:lnTo>
                      <a:lnTo>
                        <a:pt x="18442" y="5054"/>
                      </a:lnTo>
                      <a:lnTo>
                        <a:pt x="18718" y="5515"/>
                      </a:lnTo>
                      <a:lnTo>
                        <a:pt x="22573" y="27460"/>
                      </a:lnTo>
                      <a:lnTo>
                        <a:pt x="22591" y="27608"/>
                      </a:lnTo>
                      <a:lnTo>
                        <a:pt x="22591" y="27755"/>
                      </a:lnTo>
                      <a:lnTo>
                        <a:pt x="22591" y="27884"/>
                      </a:lnTo>
                      <a:lnTo>
                        <a:pt x="22573" y="28032"/>
                      </a:lnTo>
                      <a:lnTo>
                        <a:pt x="22517" y="28309"/>
                      </a:lnTo>
                      <a:lnTo>
                        <a:pt x="22407" y="28567"/>
                      </a:lnTo>
                      <a:lnTo>
                        <a:pt x="22259" y="28806"/>
                      </a:lnTo>
                      <a:lnTo>
                        <a:pt x="22093" y="29028"/>
                      </a:lnTo>
                      <a:lnTo>
                        <a:pt x="21982" y="29120"/>
                      </a:lnTo>
                      <a:lnTo>
                        <a:pt x="21872" y="29212"/>
                      </a:lnTo>
                      <a:lnTo>
                        <a:pt x="21761" y="29304"/>
                      </a:lnTo>
                      <a:lnTo>
                        <a:pt x="21632" y="29378"/>
                      </a:lnTo>
                      <a:lnTo>
                        <a:pt x="13555" y="33915"/>
                      </a:lnTo>
                      <a:lnTo>
                        <a:pt x="7985" y="37031"/>
                      </a:lnTo>
                      <a:lnTo>
                        <a:pt x="6141" y="38082"/>
                      </a:lnTo>
                      <a:lnTo>
                        <a:pt x="5422" y="38488"/>
                      </a:lnTo>
                      <a:lnTo>
                        <a:pt x="0" y="41937"/>
                      </a:lnTo>
                      <a:lnTo>
                        <a:pt x="3523" y="46270"/>
                      </a:lnTo>
                      <a:lnTo>
                        <a:pt x="6326" y="45293"/>
                      </a:lnTo>
                      <a:lnTo>
                        <a:pt x="8963" y="44389"/>
                      </a:lnTo>
                      <a:lnTo>
                        <a:pt x="13684" y="42785"/>
                      </a:lnTo>
                      <a:lnTo>
                        <a:pt x="15805" y="42066"/>
                      </a:lnTo>
                      <a:lnTo>
                        <a:pt x="17778" y="41402"/>
                      </a:lnTo>
                      <a:lnTo>
                        <a:pt x="19585" y="40756"/>
                      </a:lnTo>
                      <a:lnTo>
                        <a:pt x="21263" y="40129"/>
                      </a:lnTo>
                      <a:lnTo>
                        <a:pt x="22794" y="39539"/>
                      </a:lnTo>
                      <a:lnTo>
                        <a:pt x="23513" y="39244"/>
                      </a:lnTo>
                      <a:lnTo>
                        <a:pt x="24195" y="38949"/>
                      </a:lnTo>
                      <a:lnTo>
                        <a:pt x="24841" y="38636"/>
                      </a:lnTo>
                      <a:lnTo>
                        <a:pt x="25449" y="38341"/>
                      </a:lnTo>
                      <a:lnTo>
                        <a:pt x="26040" y="38046"/>
                      </a:lnTo>
                      <a:lnTo>
                        <a:pt x="26611" y="37732"/>
                      </a:lnTo>
                      <a:lnTo>
                        <a:pt x="27128" y="37419"/>
                      </a:lnTo>
                      <a:lnTo>
                        <a:pt x="27644" y="37105"/>
                      </a:lnTo>
                      <a:lnTo>
                        <a:pt x="28105" y="36773"/>
                      </a:lnTo>
                      <a:lnTo>
                        <a:pt x="28548" y="36441"/>
                      </a:lnTo>
                      <a:lnTo>
                        <a:pt x="28972" y="36109"/>
                      </a:lnTo>
                      <a:lnTo>
                        <a:pt x="29377" y="35759"/>
                      </a:lnTo>
                      <a:lnTo>
                        <a:pt x="29746" y="35390"/>
                      </a:lnTo>
                      <a:lnTo>
                        <a:pt x="30097" y="35003"/>
                      </a:lnTo>
                      <a:lnTo>
                        <a:pt x="30410" y="34615"/>
                      </a:lnTo>
                      <a:lnTo>
                        <a:pt x="30705" y="34210"/>
                      </a:lnTo>
                      <a:lnTo>
                        <a:pt x="30982" y="33786"/>
                      </a:lnTo>
                      <a:lnTo>
                        <a:pt x="31240" y="33343"/>
                      </a:lnTo>
                      <a:lnTo>
                        <a:pt x="31480" y="32864"/>
                      </a:lnTo>
                      <a:lnTo>
                        <a:pt x="31701" y="32384"/>
                      </a:lnTo>
                      <a:lnTo>
                        <a:pt x="31904" y="31886"/>
                      </a:lnTo>
                      <a:lnTo>
                        <a:pt x="32070" y="31370"/>
                      </a:lnTo>
                      <a:lnTo>
                        <a:pt x="32236" y="30817"/>
                      </a:lnTo>
                      <a:lnTo>
                        <a:pt x="32383" y="30245"/>
                      </a:lnTo>
                      <a:lnTo>
                        <a:pt x="32513" y="29636"/>
                      </a:lnTo>
                      <a:lnTo>
                        <a:pt x="32623" y="29009"/>
                      </a:lnTo>
                      <a:lnTo>
                        <a:pt x="32715" y="28364"/>
                      </a:lnTo>
                      <a:lnTo>
                        <a:pt x="32808" y="27681"/>
                      </a:lnTo>
                      <a:lnTo>
                        <a:pt x="32881" y="26962"/>
                      </a:lnTo>
                      <a:lnTo>
                        <a:pt x="32937" y="26225"/>
                      </a:lnTo>
                      <a:lnTo>
                        <a:pt x="32974" y="25450"/>
                      </a:lnTo>
                      <a:lnTo>
                        <a:pt x="33010" y="24639"/>
                      </a:lnTo>
                      <a:lnTo>
                        <a:pt x="33047" y="22905"/>
                      </a:lnTo>
                      <a:lnTo>
                        <a:pt x="33047" y="21043"/>
                      </a:lnTo>
                      <a:lnTo>
                        <a:pt x="33010" y="19014"/>
                      </a:lnTo>
                      <a:lnTo>
                        <a:pt x="32955" y="16819"/>
                      </a:lnTo>
                      <a:lnTo>
                        <a:pt x="32881" y="14441"/>
                      </a:lnTo>
                      <a:lnTo>
                        <a:pt x="32697" y="9129"/>
                      </a:lnTo>
                      <a:lnTo>
                        <a:pt x="326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9"/>
                <p:cNvSpPr/>
                <p:nvPr/>
              </p:nvSpPr>
              <p:spPr>
                <a:xfrm>
                  <a:off x="1477600" y="3055500"/>
                  <a:ext cx="382225" cy="154475"/>
                </a:xfrm>
                <a:custGeom>
                  <a:avLst/>
                  <a:gdLst/>
                  <a:ahLst/>
                  <a:cxnLst/>
                  <a:rect l="l" t="t" r="r" b="b"/>
                  <a:pathLst>
                    <a:path w="15289" h="6179" extrusionOk="0">
                      <a:moveTo>
                        <a:pt x="14569" y="1"/>
                      </a:moveTo>
                      <a:lnTo>
                        <a:pt x="3246" y="794"/>
                      </a:lnTo>
                      <a:lnTo>
                        <a:pt x="1" y="4629"/>
                      </a:lnTo>
                      <a:lnTo>
                        <a:pt x="15289" y="6178"/>
                      </a:lnTo>
                      <a:lnTo>
                        <a:pt x="15289" y="6178"/>
                      </a:lnTo>
                      <a:lnTo>
                        <a:pt x="14569" y="1"/>
                      </a:lnTo>
                      <a:close/>
                    </a:path>
                  </a:pathLst>
                </a:custGeom>
                <a:solidFill>
                  <a:srgbClr val="FFCD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9"/>
                <p:cNvSpPr/>
                <p:nvPr/>
              </p:nvSpPr>
              <p:spPr>
                <a:xfrm>
                  <a:off x="1579500" y="2464450"/>
                  <a:ext cx="254050" cy="462450"/>
                </a:xfrm>
                <a:custGeom>
                  <a:avLst/>
                  <a:gdLst/>
                  <a:ahLst/>
                  <a:cxnLst/>
                  <a:rect l="l" t="t" r="r" b="b"/>
                  <a:pathLst>
                    <a:path w="10162" h="18498" extrusionOk="0">
                      <a:moveTo>
                        <a:pt x="2859" y="1"/>
                      </a:moveTo>
                      <a:lnTo>
                        <a:pt x="2600" y="19"/>
                      </a:lnTo>
                      <a:lnTo>
                        <a:pt x="2361" y="56"/>
                      </a:lnTo>
                      <a:lnTo>
                        <a:pt x="2139" y="93"/>
                      </a:lnTo>
                      <a:lnTo>
                        <a:pt x="1900" y="148"/>
                      </a:lnTo>
                      <a:lnTo>
                        <a:pt x="1697" y="204"/>
                      </a:lnTo>
                      <a:lnTo>
                        <a:pt x="1494" y="296"/>
                      </a:lnTo>
                      <a:lnTo>
                        <a:pt x="1291" y="388"/>
                      </a:lnTo>
                      <a:lnTo>
                        <a:pt x="1107" y="499"/>
                      </a:lnTo>
                      <a:lnTo>
                        <a:pt x="941" y="628"/>
                      </a:lnTo>
                      <a:lnTo>
                        <a:pt x="793" y="757"/>
                      </a:lnTo>
                      <a:lnTo>
                        <a:pt x="646" y="923"/>
                      </a:lnTo>
                      <a:lnTo>
                        <a:pt x="517" y="1107"/>
                      </a:lnTo>
                      <a:lnTo>
                        <a:pt x="387" y="1292"/>
                      </a:lnTo>
                      <a:lnTo>
                        <a:pt x="295" y="1513"/>
                      </a:lnTo>
                      <a:lnTo>
                        <a:pt x="203" y="1753"/>
                      </a:lnTo>
                      <a:lnTo>
                        <a:pt x="129" y="1992"/>
                      </a:lnTo>
                      <a:lnTo>
                        <a:pt x="74" y="2269"/>
                      </a:lnTo>
                      <a:lnTo>
                        <a:pt x="37" y="2564"/>
                      </a:lnTo>
                      <a:lnTo>
                        <a:pt x="19" y="2896"/>
                      </a:lnTo>
                      <a:lnTo>
                        <a:pt x="0" y="3228"/>
                      </a:lnTo>
                      <a:lnTo>
                        <a:pt x="19" y="3597"/>
                      </a:lnTo>
                      <a:lnTo>
                        <a:pt x="56" y="3984"/>
                      </a:lnTo>
                      <a:lnTo>
                        <a:pt x="111" y="4390"/>
                      </a:lnTo>
                      <a:lnTo>
                        <a:pt x="369" y="6363"/>
                      </a:lnTo>
                      <a:lnTo>
                        <a:pt x="609" y="8373"/>
                      </a:lnTo>
                      <a:lnTo>
                        <a:pt x="812" y="10346"/>
                      </a:lnTo>
                      <a:lnTo>
                        <a:pt x="996" y="12283"/>
                      </a:lnTo>
                      <a:lnTo>
                        <a:pt x="1107" y="14090"/>
                      </a:lnTo>
                      <a:lnTo>
                        <a:pt x="1162" y="14957"/>
                      </a:lnTo>
                      <a:lnTo>
                        <a:pt x="1180" y="15768"/>
                      </a:lnTo>
                      <a:lnTo>
                        <a:pt x="1199" y="16543"/>
                      </a:lnTo>
                      <a:lnTo>
                        <a:pt x="1199" y="17243"/>
                      </a:lnTo>
                      <a:lnTo>
                        <a:pt x="1180" y="17907"/>
                      </a:lnTo>
                      <a:lnTo>
                        <a:pt x="1144" y="18497"/>
                      </a:lnTo>
                      <a:lnTo>
                        <a:pt x="1144" y="18497"/>
                      </a:lnTo>
                      <a:lnTo>
                        <a:pt x="3504" y="18424"/>
                      </a:lnTo>
                      <a:lnTo>
                        <a:pt x="3799" y="18405"/>
                      </a:lnTo>
                      <a:lnTo>
                        <a:pt x="4094" y="18368"/>
                      </a:lnTo>
                      <a:lnTo>
                        <a:pt x="4408" y="18313"/>
                      </a:lnTo>
                      <a:lnTo>
                        <a:pt x="4721" y="18239"/>
                      </a:lnTo>
                      <a:lnTo>
                        <a:pt x="5053" y="18147"/>
                      </a:lnTo>
                      <a:lnTo>
                        <a:pt x="5385" y="18036"/>
                      </a:lnTo>
                      <a:lnTo>
                        <a:pt x="5717" y="17907"/>
                      </a:lnTo>
                      <a:lnTo>
                        <a:pt x="6049" y="17760"/>
                      </a:lnTo>
                      <a:lnTo>
                        <a:pt x="6381" y="17612"/>
                      </a:lnTo>
                      <a:lnTo>
                        <a:pt x="6713" y="17446"/>
                      </a:lnTo>
                      <a:lnTo>
                        <a:pt x="7045" y="17262"/>
                      </a:lnTo>
                      <a:lnTo>
                        <a:pt x="7358" y="17077"/>
                      </a:lnTo>
                      <a:lnTo>
                        <a:pt x="7672" y="16875"/>
                      </a:lnTo>
                      <a:lnTo>
                        <a:pt x="7985" y="16653"/>
                      </a:lnTo>
                      <a:lnTo>
                        <a:pt x="8280" y="16432"/>
                      </a:lnTo>
                      <a:lnTo>
                        <a:pt x="8575" y="16211"/>
                      </a:lnTo>
                      <a:lnTo>
                        <a:pt x="8815" y="15989"/>
                      </a:lnTo>
                      <a:lnTo>
                        <a:pt x="9055" y="15750"/>
                      </a:lnTo>
                      <a:lnTo>
                        <a:pt x="9258" y="15491"/>
                      </a:lnTo>
                      <a:lnTo>
                        <a:pt x="9442" y="15215"/>
                      </a:lnTo>
                      <a:lnTo>
                        <a:pt x="9608" y="14938"/>
                      </a:lnTo>
                      <a:lnTo>
                        <a:pt x="9756" y="14662"/>
                      </a:lnTo>
                      <a:lnTo>
                        <a:pt x="9885" y="14348"/>
                      </a:lnTo>
                      <a:lnTo>
                        <a:pt x="9977" y="14053"/>
                      </a:lnTo>
                      <a:lnTo>
                        <a:pt x="10069" y="13740"/>
                      </a:lnTo>
                      <a:lnTo>
                        <a:pt x="10124" y="13408"/>
                      </a:lnTo>
                      <a:lnTo>
                        <a:pt x="10161" y="13094"/>
                      </a:lnTo>
                      <a:lnTo>
                        <a:pt x="10161" y="12762"/>
                      </a:lnTo>
                      <a:lnTo>
                        <a:pt x="10161" y="12430"/>
                      </a:lnTo>
                      <a:lnTo>
                        <a:pt x="10124" y="12098"/>
                      </a:lnTo>
                      <a:lnTo>
                        <a:pt x="10069" y="11785"/>
                      </a:lnTo>
                      <a:lnTo>
                        <a:pt x="9977" y="11453"/>
                      </a:lnTo>
                      <a:lnTo>
                        <a:pt x="5846" y="1863"/>
                      </a:lnTo>
                      <a:lnTo>
                        <a:pt x="5828" y="1642"/>
                      </a:lnTo>
                      <a:lnTo>
                        <a:pt x="5791" y="1439"/>
                      </a:lnTo>
                      <a:lnTo>
                        <a:pt x="5699" y="1033"/>
                      </a:lnTo>
                      <a:lnTo>
                        <a:pt x="5569" y="646"/>
                      </a:lnTo>
                      <a:lnTo>
                        <a:pt x="5404" y="277"/>
                      </a:lnTo>
                      <a:lnTo>
                        <a:pt x="4813" y="167"/>
                      </a:lnTo>
                      <a:lnTo>
                        <a:pt x="4223" y="74"/>
                      </a:lnTo>
                      <a:lnTo>
                        <a:pt x="3652" y="19"/>
                      </a:lnTo>
                      <a:lnTo>
                        <a:pt x="3117" y="1"/>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9"/>
                <p:cNvSpPr/>
                <p:nvPr/>
              </p:nvSpPr>
              <p:spPr>
                <a:xfrm>
                  <a:off x="1070500" y="3125575"/>
                  <a:ext cx="383150" cy="974200"/>
                </a:xfrm>
                <a:custGeom>
                  <a:avLst/>
                  <a:gdLst/>
                  <a:ahLst/>
                  <a:cxnLst/>
                  <a:rect l="l" t="t" r="r" b="b"/>
                  <a:pathLst>
                    <a:path w="15326" h="38968" extrusionOk="0">
                      <a:moveTo>
                        <a:pt x="12652" y="1"/>
                      </a:moveTo>
                      <a:lnTo>
                        <a:pt x="812" y="15676"/>
                      </a:lnTo>
                      <a:lnTo>
                        <a:pt x="480" y="16137"/>
                      </a:lnTo>
                      <a:lnTo>
                        <a:pt x="351" y="16340"/>
                      </a:lnTo>
                      <a:lnTo>
                        <a:pt x="241" y="16561"/>
                      </a:lnTo>
                      <a:lnTo>
                        <a:pt x="148" y="16782"/>
                      </a:lnTo>
                      <a:lnTo>
                        <a:pt x="75" y="17004"/>
                      </a:lnTo>
                      <a:lnTo>
                        <a:pt x="19" y="17243"/>
                      </a:lnTo>
                      <a:lnTo>
                        <a:pt x="1" y="17502"/>
                      </a:lnTo>
                      <a:lnTo>
                        <a:pt x="1" y="17741"/>
                      </a:lnTo>
                      <a:lnTo>
                        <a:pt x="19" y="17981"/>
                      </a:lnTo>
                      <a:lnTo>
                        <a:pt x="3745" y="35095"/>
                      </a:lnTo>
                      <a:lnTo>
                        <a:pt x="3726" y="35224"/>
                      </a:lnTo>
                      <a:lnTo>
                        <a:pt x="3689" y="35390"/>
                      </a:lnTo>
                      <a:lnTo>
                        <a:pt x="3671" y="35611"/>
                      </a:lnTo>
                      <a:lnTo>
                        <a:pt x="3652" y="35906"/>
                      </a:lnTo>
                      <a:lnTo>
                        <a:pt x="3634" y="36238"/>
                      </a:lnTo>
                      <a:lnTo>
                        <a:pt x="3652" y="36625"/>
                      </a:lnTo>
                      <a:lnTo>
                        <a:pt x="3708" y="37068"/>
                      </a:lnTo>
                      <a:lnTo>
                        <a:pt x="3763" y="37326"/>
                      </a:lnTo>
                      <a:lnTo>
                        <a:pt x="3837" y="37603"/>
                      </a:lnTo>
                      <a:lnTo>
                        <a:pt x="3947" y="37879"/>
                      </a:lnTo>
                      <a:lnTo>
                        <a:pt x="4076" y="38138"/>
                      </a:lnTo>
                      <a:lnTo>
                        <a:pt x="4261" y="38377"/>
                      </a:lnTo>
                      <a:lnTo>
                        <a:pt x="4372" y="38506"/>
                      </a:lnTo>
                      <a:lnTo>
                        <a:pt x="4482" y="38599"/>
                      </a:lnTo>
                      <a:lnTo>
                        <a:pt x="4593" y="38709"/>
                      </a:lnTo>
                      <a:lnTo>
                        <a:pt x="4722" y="38783"/>
                      </a:lnTo>
                      <a:lnTo>
                        <a:pt x="4869" y="38857"/>
                      </a:lnTo>
                      <a:lnTo>
                        <a:pt x="5017" y="38931"/>
                      </a:lnTo>
                      <a:lnTo>
                        <a:pt x="5128" y="38967"/>
                      </a:lnTo>
                      <a:lnTo>
                        <a:pt x="5496" y="38967"/>
                      </a:lnTo>
                      <a:lnTo>
                        <a:pt x="5607" y="38931"/>
                      </a:lnTo>
                      <a:lnTo>
                        <a:pt x="5736" y="38894"/>
                      </a:lnTo>
                      <a:lnTo>
                        <a:pt x="5865" y="38838"/>
                      </a:lnTo>
                      <a:lnTo>
                        <a:pt x="5976" y="38765"/>
                      </a:lnTo>
                      <a:lnTo>
                        <a:pt x="6087" y="38691"/>
                      </a:lnTo>
                      <a:lnTo>
                        <a:pt x="6197" y="38599"/>
                      </a:lnTo>
                      <a:lnTo>
                        <a:pt x="6289" y="38488"/>
                      </a:lnTo>
                      <a:lnTo>
                        <a:pt x="6382" y="38396"/>
                      </a:lnTo>
                      <a:lnTo>
                        <a:pt x="6455" y="38267"/>
                      </a:lnTo>
                      <a:lnTo>
                        <a:pt x="6529" y="38138"/>
                      </a:lnTo>
                      <a:lnTo>
                        <a:pt x="6584" y="38008"/>
                      </a:lnTo>
                      <a:lnTo>
                        <a:pt x="6621" y="37879"/>
                      </a:lnTo>
                      <a:lnTo>
                        <a:pt x="6050" y="36533"/>
                      </a:lnTo>
                      <a:lnTo>
                        <a:pt x="5570" y="34763"/>
                      </a:lnTo>
                      <a:lnTo>
                        <a:pt x="5976" y="18405"/>
                      </a:lnTo>
                      <a:lnTo>
                        <a:pt x="15326" y="7599"/>
                      </a:lnTo>
                      <a:lnTo>
                        <a:pt x="12652" y="1"/>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9"/>
                <p:cNvSpPr/>
                <p:nvPr/>
              </p:nvSpPr>
              <p:spPr>
                <a:xfrm>
                  <a:off x="1340675" y="2381000"/>
                  <a:ext cx="416800" cy="538975"/>
                </a:xfrm>
                <a:custGeom>
                  <a:avLst/>
                  <a:gdLst/>
                  <a:ahLst/>
                  <a:cxnLst/>
                  <a:rect l="l" t="t" r="r" b="b"/>
                  <a:pathLst>
                    <a:path w="16672" h="21559" extrusionOk="0">
                      <a:moveTo>
                        <a:pt x="9184" y="1"/>
                      </a:moveTo>
                      <a:lnTo>
                        <a:pt x="8834" y="38"/>
                      </a:lnTo>
                      <a:lnTo>
                        <a:pt x="8502" y="75"/>
                      </a:lnTo>
                      <a:lnTo>
                        <a:pt x="8170" y="111"/>
                      </a:lnTo>
                      <a:lnTo>
                        <a:pt x="7820" y="185"/>
                      </a:lnTo>
                      <a:lnTo>
                        <a:pt x="7488" y="241"/>
                      </a:lnTo>
                      <a:lnTo>
                        <a:pt x="7156" y="333"/>
                      </a:lnTo>
                      <a:lnTo>
                        <a:pt x="6510" y="517"/>
                      </a:lnTo>
                      <a:lnTo>
                        <a:pt x="5883" y="757"/>
                      </a:lnTo>
                      <a:lnTo>
                        <a:pt x="5256" y="1034"/>
                      </a:lnTo>
                      <a:lnTo>
                        <a:pt x="4666" y="1347"/>
                      </a:lnTo>
                      <a:lnTo>
                        <a:pt x="4095" y="1697"/>
                      </a:lnTo>
                      <a:lnTo>
                        <a:pt x="3541" y="2066"/>
                      </a:lnTo>
                      <a:lnTo>
                        <a:pt x="3025" y="2490"/>
                      </a:lnTo>
                      <a:lnTo>
                        <a:pt x="2545" y="2933"/>
                      </a:lnTo>
                      <a:lnTo>
                        <a:pt x="2324" y="3154"/>
                      </a:lnTo>
                      <a:lnTo>
                        <a:pt x="2103" y="3394"/>
                      </a:lnTo>
                      <a:lnTo>
                        <a:pt x="1882" y="3652"/>
                      </a:lnTo>
                      <a:lnTo>
                        <a:pt x="1679" y="3892"/>
                      </a:lnTo>
                      <a:lnTo>
                        <a:pt x="1494" y="4150"/>
                      </a:lnTo>
                      <a:lnTo>
                        <a:pt x="1310" y="4427"/>
                      </a:lnTo>
                      <a:lnTo>
                        <a:pt x="1125" y="4685"/>
                      </a:lnTo>
                      <a:lnTo>
                        <a:pt x="960" y="4962"/>
                      </a:lnTo>
                      <a:lnTo>
                        <a:pt x="812" y="5257"/>
                      </a:lnTo>
                      <a:lnTo>
                        <a:pt x="683" y="5533"/>
                      </a:lnTo>
                      <a:lnTo>
                        <a:pt x="554" y="5828"/>
                      </a:lnTo>
                      <a:lnTo>
                        <a:pt x="443" y="6123"/>
                      </a:lnTo>
                      <a:lnTo>
                        <a:pt x="333" y="6437"/>
                      </a:lnTo>
                      <a:lnTo>
                        <a:pt x="240" y="6732"/>
                      </a:lnTo>
                      <a:lnTo>
                        <a:pt x="167" y="7045"/>
                      </a:lnTo>
                      <a:lnTo>
                        <a:pt x="111" y="7359"/>
                      </a:lnTo>
                      <a:lnTo>
                        <a:pt x="56" y="7672"/>
                      </a:lnTo>
                      <a:lnTo>
                        <a:pt x="19" y="8004"/>
                      </a:lnTo>
                      <a:lnTo>
                        <a:pt x="1" y="8318"/>
                      </a:lnTo>
                      <a:lnTo>
                        <a:pt x="1" y="8650"/>
                      </a:lnTo>
                      <a:lnTo>
                        <a:pt x="1" y="8982"/>
                      </a:lnTo>
                      <a:lnTo>
                        <a:pt x="19" y="9314"/>
                      </a:lnTo>
                      <a:lnTo>
                        <a:pt x="93" y="9885"/>
                      </a:lnTo>
                      <a:lnTo>
                        <a:pt x="167" y="10439"/>
                      </a:lnTo>
                      <a:lnTo>
                        <a:pt x="277" y="10973"/>
                      </a:lnTo>
                      <a:lnTo>
                        <a:pt x="388" y="11490"/>
                      </a:lnTo>
                      <a:lnTo>
                        <a:pt x="517" y="11988"/>
                      </a:lnTo>
                      <a:lnTo>
                        <a:pt x="664" y="12486"/>
                      </a:lnTo>
                      <a:lnTo>
                        <a:pt x="812" y="12947"/>
                      </a:lnTo>
                      <a:lnTo>
                        <a:pt x="978" y="13389"/>
                      </a:lnTo>
                      <a:lnTo>
                        <a:pt x="1162" y="13813"/>
                      </a:lnTo>
                      <a:lnTo>
                        <a:pt x="1328" y="14219"/>
                      </a:lnTo>
                      <a:lnTo>
                        <a:pt x="1513" y="14606"/>
                      </a:lnTo>
                      <a:lnTo>
                        <a:pt x="1716" y="14994"/>
                      </a:lnTo>
                      <a:lnTo>
                        <a:pt x="1900" y="15344"/>
                      </a:lnTo>
                      <a:lnTo>
                        <a:pt x="2103" y="15676"/>
                      </a:lnTo>
                      <a:lnTo>
                        <a:pt x="2490" y="16303"/>
                      </a:lnTo>
                      <a:lnTo>
                        <a:pt x="2877" y="16856"/>
                      </a:lnTo>
                      <a:lnTo>
                        <a:pt x="3246" y="17336"/>
                      </a:lnTo>
                      <a:lnTo>
                        <a:pt x="3597" y="17723"/>
                      </a:lnTo>
                      <a:lnTo>
                        <a:pt x="3892" y="18055"/>
                      </a:lnTo>
                      <a:lnTo>
                        <a:pt x="4150" y="18313"/>
                      </a:lnTo>
                      <a:lnTo>
                        <a:pt x="4353" y="18498"/>
                      </a:lnTo>
                      <a:lnTo>
                        <a:pt x="4519" y="18645"/>
                      </a:lnTo>
                      <a:lnTo>
                        <a:pt x="5090" y="19088"/>
                      </a:lnTo>
                      <a:lnTo>
                        <a:pt x="5644" y="19493"/>
                      </a:lnTo>
                      <a:lnTo>
                        <a:pt x="6160" y="19862"/>
                      </a:lnTo>
                      <a:lnTo>
                        <a:pt x="6658" y="20194"/>
                      </a:lnTo>
                      <a:lnTo>
                        <a:pt x="7119" y="20489"/>
                      </a:lnTo>
                      <a:lnTo>
                        <a:pt x="7543" y="20729"/>
                      </a:lnTo>
                      <a:lnTo>
                        <a:pt x="7949" y="20950"/>
                      </a:lnTo>
                      <a:lnTo>
                        <a:pt x="8336" y="21135"/>
                      </a:lnTo>
                      <a:lnTo>
                        <a:pt x="8705" y="21282"/>
                      </a:lnTo>
                      <a:lnTo>
                        <a:pt x="9037" y="21393"/>
                      </a:lnTo>
                      <a:lnTo>
                        <a:pt x="9332" y="21485"/>
                      </a:lnTo>
                      <a:lnTo>
                        <a:pt x="9627" y="21522"/>
                      </a:lnTo>
                      <a:lnTo>
                        <a:pt x="9885" y="21559"/>
                      </a:lnTo>
                      <a:lnTo>
                        <a:pt x="10143" y="21540"/>
                      </a:lnTo>
                      <a:lnTo>
                        <a:pt x="10365" y="21503"/>
                      </a:lnTo>
                      <a:lnTo>
                        <a:pt x="10567" y="21448"/>
                      </a:lnTo>
                      <a:lnTo>
                        <a:pt x="10752" y="21356"/>
                      </a:lnTo>
                      <a:lnTo>
                        <a:pt x="10918" y="21245"/>
                      </a:lnTo>
                      <a:lnTo>
                        <a:pt x="11065" y="21116"/>
                      </a:lnTo>
                      <a:lnTo>
                        <a:pt x="11194" y="20950"/>
                      </a:lnTo>
                      <a:lnTo>
                        <a:pt x="11305" y="20766"/>
                      </a:lnTo>
                      <a:lnTo>
                        <a:pt x="11397" y="20563"/>
                      </a:lnTo>
                      <a:lnTo>
                        <a:pt x="11490" y="20342"/>
                      </a:lnTo>
                      <a:lnTo>
                        <a:pt x="11545" y="20102"/>
                      </a:lnTo>
                      <a:lnTo>
                        <a:pt x="11600" y="19844"/>
                      </a:lnTo>
                      <a:lnTo>
                        <a:pt x="11655" y="19567"/>
                      </a:lnTo>
                      <a:lnTo>
                        <a:pt x="11674" y="19291"/>
                      </a:lnTo>
                      <a:lnTo>
                        <a:pt x="11692" y="18977"/>
                      </a:lnTo>
                      <a:lnTo>
                        <a:pt x="11711" y="18332"/>
                      </a:lnTo>
                      <a:lnTo>
                        <a:pt x="11674" y="17631"/>
                      </a:lnTo>
                      <a:lnTo>
                        <a:pt x="11600" y="16893"/>
                      </a:lnTo>
                      <a:lnTo>
                        <a:pt x="11526" y="16119"/>
                      </a:lnTo>
                      <a:lnTo>
                        <a:pt x="11416" y="15326"/>
                      </a:lnTo>
                      <a:lnTo>
                        <a:pt x="11287" y="14514"/>
                      </a:lnTo>
                      <a:lnTo>
                        <a:pt x="11010" y="12891"/>
                      </a:lnTo>
                      <a:lnTo>
                        <a:pt x="10752" y="11287"/>
                      </a:lnTo>
                      <a:lnTo>
                        <a:pt x="10641" y="10531"/>
                      </a:lnTo>
                      <a:lnTo>
                        <a:pt x="10549" y="9793"/>
                      </a:lnTo>
                      <a:lnTo>
                        <a:pt x="10494" y="9111"/>
                      </a:lnTo>
                      <a:lnTo>
                        <a:pt x="10457" y="8465"/>
                      </a:lnTo>
                      <a:lnTo>
                        <a:pt x="10457" y="7875"/>
                      </a:lnTo>
                      <a:lnTo>
                        <a:pt x="10475" y="7617"/>
                      </a:lnTo>
                      <a:lnTo>
                        <a:pt x="10494" y="7359"/>
                      </a:lnTo>
                      <a:lnTo>
                        <a:pt x="10531" y="7138"/>
                      </a:lnTo>
                      <a:lnTo>
                        <a:pt x="10586" y="6916"/>
                      </a:lnTo>
                      <a:lnTo>
                        <a:pt x="10660" y="6732"/>
                      </a:lnTo>
                      <a:lnTo>
                        <a:pt x="10733" y="6547"/>
                      </a:lnTo>
                      <a:lnTo>
                        <a:pt x="10863" y="6345"/>
                      </a:lnTo>
                      <a:lnTo>
                        <a:pt x="11010" y="6142"/>
                      </a:lnTo>
                      <a:lnTo>
                        <a:pt x="11158" y="5994"/>
                      </a:lnTo>
                      <a:lnTo>
                        <a:pt x="11324" y="5865"/>
                      </a:lnTo>
                      <a:lnTo>
                        <a:pt x="11490" y="5755"/>
                      </a:lnTo>
                      <a:lnTo>
                        <a:pt x="11674" y="5662"/>
                      </a:lnTo>
                      <a:lnTo>
                        <a:pt x="11858" y="5607"/>
                      </a:lnTo>
                      <a:lnTo>
                        <a:pt x="12043" y="5552"/>
                      </a:lnTo>
                      <a:lnTo>
                        <a:pt x="12246" y="5515"/>
                      </a:lnTo>
                      <a:lnTo>
                        <a:pt x="12854" y="5515"/>
                      </a:lnTo>
                      <a:lnTo>
                        <a:pt x="13278" y="5570"/>
                      </a:lnTo>
                      <a:lnTo>
                        <a:pt x="13702" y="5662"/>
                      </a:lnTo>
                      <a:lnTo>
                        <a:pt x="14514" y="5847"/>
                      </a:lnTo>
                      <a:lnTo>
                        <a:pt x="14901" y="5920"/>
                      </a:lnTo>
                      <a:lnTo>
                        <a:pt x="15270" y="5976"/>
                      </a:lnTo>
                      <a:lnTo>
                        <a:pt x="15454" y="5994"/>
                      </a:lnTo>
                      <a:lnTo>
                        <a:pt x="15620" y="5994"/>
                      </a:lnTo>
                      <a:lnTo>
                        <a:pt x="15768" y="5976"/>
                      </a:lnTo>
                      <a:lnTo>
                        <a:pt x="15915" y="5939"/>
                      </a:lnTo>
                      <a:lnTo>
                        <a:pt x="16045" y="5902"/>
                      </a:lnTo>
                      <a:lnTo>
                        <a:pt x="16174" y="5828"/>
                      </a:lnTo>
                      <a:lnTo>
                        <a:pt x="16284" y="5736"/>
                      </a:lnTo>
                      <a:lnTo>
                        <a:pt x="16376" y="5625"/>
                      </a:lnTo>
                      <a:lnTo>
                        <a:pt x="16469" y="5496"/>
                      </a:lnTo>
                      <a:lnTo>
                        <a:pt x="16542" y="5330"/>
                      </a:lnTo>
                      <a:lnTo>
                        <a:pt x="16598" y="5146"/>
                      </a:lnTo>
                      <a:lnTo>
                        <a:pt x="16635" y="4925"/>
                      </a:lnTo>
                      <a:lnTo>
                        <a:pt x="16653" y="4722"/>
                      </a:lnTo>
                      <a:lnTo>
                        <a:pt x="16672" y="4482"/>
                      </a:lnTo>
                      <a:lnTo>
                        <a:pt x="16653" y="4242"/>
                      </a:lnTo>
                      <a:lnTo>
                        <a:pt x="16635" y="4003"/>
                      </a:lnTo>
                      <a:lnTo>
                        <a:pt x="16579" y="3763"/>
                      </a:lnTo>
                      <a:lnTo>
                        <a:pt x="16524" y="3523"/>
                      </a:lnTo>
                      <a:lnTo>
                        <a:pt x="16450" y="3283"/>
                      </a:lnTo>
                      <a:lnTo>
                        <a:pt x="16358" y="3062"/>
                      </a:lnTo>
                      <a:lnTo>
                        <a:pt x="16247" y="2841"/>
                      </a:lnTo>
                      <a:lnTo>
                        <a:pt x="16118" y="2638"/>
                      </a:lnTo>
                      <a:lnTo>
                        <a:pt x="15971" y="2453"/>
                      </a:lnTo>
                      <a:lnTo>
                        <a:pt x="15805" y="2288"/>
                      </a:lnTo>
                      <a:lnTo>
                        <a:pt x="15510" y="2029"/>
                      </a:lnTo>
                      <a:lnTo>
                        <a:pt x="15196" y="1808"/>
                      </a:lnTo>
                      <a:lnTo>
                        <a:pt x="14883" y="1587"/>
                      </a:lnTo>
                      <a:lnTo>
                        <a:pt x="14569" y="1365"/>
                      </a:lnTo>
                      <a:lnTo>
                        <a:pt x="14256" y="1181"/>
                      </a:lnTo>
                      <a:lnTo>
                        <a:pt x="13924" y="997"/>
                      </a:lnTo>
                      <a:lnTo>
                        <a:pt x="13592" y="849"/>
                      </a:lnTo>
                      <a:lnTo>
                        <a:pt x="13260" y="702"/>
                      </a:lnTo>
                      <a:lnTo>
                        <a:pt x="12928" y="572"/>
                      </a:lnTo>
                      <a:lnTo>
                        <a:pt x="12596" y="443"/>
                      </a:lnTo>
                      <a:lnTo>
                        <a:pt x="12264" y="351"/>
                      </a:lnTo>
                      <a:lnTo>
                        <a:pt x="11914" y="259"/>
                      </a:lnTo>
                      <a:lnTo>
                        <a:pt x="11582" y="185"/>
                      </a:lnTo>
                      <a:lnTo>
                        <a:pt x="11231" y="111"/>
                      </a:lnTo>
                      <a:lnTo>
                        <a:pt x="10899" y="75"/>
                      </a:lnTo>
                      <a:lnTo>
                        <a:pt x="10549" y="38"/>
                      </a:lnTo>
                      <a:lnTo>
                        <a:pt x="10199" y="1"/>
                      </a:lnTo>
                      <a:close/>
                    </a:path>
                  </a:pathLst>
                </a:custGeom>
                <a:solidFill>
                  <a:srgbClr val="002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9"/>
                <p:cNvSpPr/>
                <p:nvPr/>
              </p:nvSpPr>
              <p:spPr>
                <a:xfrm>
                  <a:off x="1190375" y="3984500"/>
                  <a:ext cx="70575" cy="41975"/>
                </a:xfrm>
                <a:custGeom>
                  <a:avLst/>
                  <a:gdLst/>
                  <a:ahLst/>
                  <a:cxnLst/>
                  <a:rect l="l" t="t" r="r" b="b"/>
                  <a:pathLst>
                    <a:path w="2823" h="1679" extrusionOk="0">
                      <a:moveTo>
                        <a:pt x="296" y="0"/>
                      </a:moveTo>
                      <a:lnTo>
                        <a:pt x="185" y="19"/>
                      </a:lnTo>
                      <a:lnTo>
                        <a:pt x="93" y="55"/>
                      </a:lnTo>
                      <a:lnTo>
                        <a:pt x="38" y="129"/>
                      </a:lnTo>
                      <a:lnTo>
                        <a:pt x="1" y="203"/>
                      </a:lnTo>
                      <a:lnTo>
                        <a:pt x="1" y="277"/>
                      </a:lnTo>
                      <a:lnTo>
                        <a:pt x="38" y="350"/>
                      </a:lnTo>
                      <a:lnTo>
                        <a:pt x="111" y="387"/>
                      </a:lnTo>
                      <a:lnTo>
                        <a:pt x="314" y="498"/>
                      </a:lnTo>
                      <a:lnTo>
                        <a:pt x="517" y="590"/>
                      </a:lnTo>
                      <a:lnTo>
                        <a:pt x="499" y="646"/>
                      </a:lnTo>
                      <a:lnTo>
                        <a:pt x="480" y="719"/>
                      </a:lnTo>
                      <a:lnTo>
                        <a:pt x="499" y="756"/>
                      </a:lnTo>
                      <a:lnTo>
                        <a:pt x="517" y="812"/>
                      </a:lnTo>
                      <a:lnTo>
                        <a:pt x="572" y="867"/>
                      </a:lnTo>
                      <a:lnTo>
                        <a:pt x="646" y="904"/>
                      </a:lnTo>
                      <a:lnTo>
                        <a:pt x="794" y="959"/>
                      </a:lnTo>
                      <a:lnTo>
                        <a:pt x="1033" y="1051"/>
                      </a:lnTo>
                      <a:lnTo>
                        <a:pt x="1273" y="1125"/>
                      </a:lnTo>
                      <a:lnTo>
                        <a:pt x="1347" y="1162"/>
                      </a:lnTo>
                      <a:lnTo>
                        <a:pt x="1328" y="1162"/>
                      </a:lnTo>
                      <a:lnTo>
                        <a:pt x="1439" y="1217"/>
                      </a:lnTo>
                      <a:lnTo>
                        <a:pt x="1660" y="1346"/>
                      </a:lnTo>
                      <a:lnTo>
                        <a:pt x="1845" y="1475"/>
                      </a:lnTo>
                      <a:lnTo>
                        <a:pt x="2029" y="1623"/>
                      </a:lnTo>
                      <a:lnTo>
                        <a:pt x="2085" y="1660"/>
                      </a:lnTo>
                      <a:lnTo>
                        <a:pt x="2177" y="1678"/>
                      </a:lnTo>
                      <a:lnTo>
                        <a:pt x="2343" y="1678"/>
                      </a:lnTo>
                      <a:lnTo>
                        <a:pt x="2435" y="1660"/>
                      </a:lnTo>
                      <a:lnTo>
                        <a:pt x="2527" y="1623"/>
                      </a:lnTo>
                      <a:lnTo>
                        <a:pt x="2601" y="1586"/>
                      </a:lnTo>
                      <a:lnTo>
                        <a:pt x="2675" y="1531"/>
                      </a:lnTo>
                      <a:lnTo>
                        <a:pt x="2748" y="1475"/>
                      </a:lnTo>
                      <a:lnTo>
                        <a:pt x="2785" y="1420"/>
                      </a:lnTo>
                      <a:lnTo>
                        <a:pt x="2822" y="1346"/>
                      </a:lnTo>
                      <a:lnTo>
                        <a:pt x="2822" y="1273"/>
                      </a:lnTo>
                      <a:lnTo>
                        <a:pt x="2804" y="1217"/>
                      </a:lnTo>
                      <a:lnTo>
                        <a:pt x="2785" y="1162"/>
                      </a:lnTo>
                      <a:lnTo>
                        <a:pt x="2748" y="1107"/>
                      </a:lnTo>
                      <a:lnTo>
                        <a:pt x="2693" y="1051"/>
                      </a:lnTo>
                      <a:lnTo>
                        <a:pt x="2472" y="867"/>
                      </a:lnTo>
                      <a:lnTo>
                        <a:pt x="2214" y="701"/>
                      </a:lnTo>
                      <a:lnTo>
                        <a:pt x="1955" y="535"/>
                      </a:lnTo>
                      <a:lnTo>
                        <a:pt x="1679" y="406"/>
                      </a:lnTo>
                      <a:lnTo>
                        <a:pt x="1365" y="277"/>
                      </a:lnTo>
                      <a:lnTo>
                        <a:pt x="1033" y="185"/>
                      </a:lnTo>
                      <a:lnTo>
                        <a:pt x="406" y="0"/>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9"/>
                <p:cNvSpPr/>
                <p:nvPr/>
              </p:nvSpPr>
              <p:spPr>
                <a:xfrm>
                  <a:off x="1839050" y="3049975"/>
                  <a:ext cx="1400" cy="2325"/>
                </a:xfrm>
                <a:custGeom>
                  <a:avLst/>
                  <a:gdLst/>
                  <a:ahLst/>
                  <a:cxnLst/>
                  <a:rect l="l" t="t" r="r" b="b"/>
                  <a:pathLst>
                    <a:path w="56" h="93" extrusionOk="0">
                      <a:moveTo>
                        <a:pt x="1" y="0"/>
                      </a:moveTo>
                      <a:lnTo>
                        <a:pt x="19" y="93"/>
                      </a:lnTo>
                      <a:lnTo>
                        <a:pt x="56" y="93"/>
                      </a:lnTo>
                      <a:lnTo>
                        <a:pt x="1" y="0"/>
                      </a:lnTo>
                      <a:close/>
                    </a:path>
                  </a:pathLst>
                </a:custGeom>
                <a:solidFill>
                  <a:srgbClr val="001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9"/>
                <p:cNvSpPr/>
                <p:nvPr/>
              </p:nvSpPr>
              <p:spPr>
                <a:xfrm>
                  <a:off x="1037325" y="3052275"/>
                  <a:ext cx="1674950" cy="1156775"/>
                </a:xfrm>
                <a:custGeom>
                  <a:avLst/>
                  <a:gdLst/>
                  <a:ahLst/>
                  <a:cxnLst/>
                  <a:rect l="l" t="t" r="r" b="b"/>
                  <a:pathLst>
                    <a:path w="66998" h="46271" extrusionOk="0">
                      <a:moveTo>
                        <a:pt x="31535" y="1"/>
                      </a:moveTo>
                      <a:lnTo>
                        <a:pt x="30816" y="37"/>
                      </a:lnTo>
                      <a:lnTo>
                        <a:pt x="30023" y="93"/>
                      </a:lnTo>
                      <a:lnTo>
                        <a:pt x="29156" y="148"/>
                      </a:lnTo>
                      <a:lnTo>
                        <a:pt x="27293" y="314"/>
                      </a:lnTo>
                      <a:lnTo>
                        <a:pt x="25412" y="517"/>
                      </a:lnTo>
                      <a:lnTo>
                        <a:pt x="22204" y="849"/>
                      </a:lnTo>
                      <a:lnTo>
                        <a:pt x="21208" y="923"/>
                      </a:lnTo>
                      <a:lnTo>
                        <a:pt x="20931" y="941"/>
                      </a:lnTo>
                      <a:lnTo>
                        <a:pt x="20876" y="941"/>
                      </a:lnTo>
                      <a:lnTo>
                        <a:pt x="20857" y="923"/>
                      </a:lnTo>
                      <a:lnTo>
                        <a:pt x="15270" y="2398"/>
                      </a:lnTo>
                      <a:lnTo>
                        <a:pt x="14975" y="2490"/>
                      </a:lnTo>
                      <a:lnTo>
                        <a:pt x="14698" y="2582"/>
                      </a:lnTo>
                      <a:lnTo>
                        <a:pt x="14421" y="2711"/>
                      </a:lnTo>
                      <a:lnTo>
                        <a:pt x="14163" y="2859"/>
                      </a:lnTo>
                      <a:lnTo>
                        <a:pt x="13905" y="3025"/>
                      </a:lnTo>
                      <a:lnTo>
                        <a:pt x="13665" y="3209"/>
                      </a:lnTo>
                      <a:lnTo>
                        <a:pt x="13425" y="3394"/>
                      </a:lnTo>
                      <a:lnTo>
                        <a:pt x="13223" y="3615"/>
                      </a:lnTo>
                      <a:lnTo>
                        <a:pt x="11803" y="5127"/>
                      </a:lnTo>
                      <a:lnTo>
                        <a:pt x="9940" y="7174"/>
                      </a:lnTo>
                      <a:lnTo>
                        <a:pt x="8889" y="8318"/>
                      </a:lnTo>
                      <a:lnTo>
                        <a:pt x="7801" y="9535"/>
                      </a:lnTo>
                      <a:lnTo>
                        <a:pt x="6713" y="10807"/>
                      </a:lnTo>
                      <a:lnTo>
                        <a:pt x="5606" y="12080"/>
                      </a:lnTo>
                      <a:lnTo>
                        <a:pt x="4555" y="13352"/>
                      </a:lnTo>
                      <a:lnTo>
                        <a:pt x="3541" y="14606"/>
                      </a:lnTo>
                      <a:lnTo>
                        <a:pt x="2619" y="15805"/>
                      </a:lnTo>
                      <a:lnTo>
                        <a:pt x="2195" y="16377"/>
                      </a:lnTo>
                      <a:lnTo>
                        <a:pt x="1789" y="16930"/>
                      </a:lnTo>
                      <a:lnTo>
                        <a:pt x="1420" y="17446"/>
                      </a:lnTo>
                      <a:lnTo>
                        <a:pt x="1088" y="17944"/>
                      </a:lnTo>
                      <a:lnTo>
                        <a:pt x="812" y="18424"/>
                      </a:lnTo>
                      <a:lnTo>
                        <a:pt x="553" y="18866"/>
                      </a:lnTo>
                      <a:lnTo>
                        <a:pt x="332" y="19272"/>
                      </a:lnTo>
                      <a:lnTo>
                        <a:pt x="185" y="19641"/>
                      </a:lnTo>
                      <a:lnTo>
                        <a:pt x="74" y="19954"/>
                      </a:lnTo>
                      <a:lnTo>
                        <a:pt x="0" y="20249"/>
                      </a:lnTo>
                      <a:lnTo>
                        <a:pt x="0" y="20434"/>
                      </a:lnTo>
                      <a:lnTo>
                        <a:pt x="0" y="20692"/>
                      </a:lnTo>
                      <a:lnTo>
                        <a:pt x="19" y="20987"/>
                      </a:lnTo>
                      <a:lnTo>
                        <a:pt x="74" y="21319"/>
                      </a:lnTo>
                      <a:lnTo>
                        <a:pt x="203" y="22112"/>
                      </a:lnTo>
                      <a:lnTo>
                        <a:pt x="369" y="23052"/>
                      </a:lnTo>
                      <a:lnTo>
                        <a:pt x="609" y="24122"/>
                      </a:lnTo>
                      <a:lnTo>
                        <a:pt x="867" y="25265"/>
                      </a:lnTo>
                      <a:lnTo>
                        <a:pt x="1162" y="26482"/>
                      </a:lnTo>
                      <a:lnTo>
                        <a:pt x="1475" y="27755"/>
                      </a:lnTo>
                      <a:lnTo>
                        <a:pt x="2158" y="30300"/>
                      </a:lnTo>
                      <a:lnTo>
                        <a:pt x="2803" y="32734"/>
                      </a:lnTo>
                      <a:lnTo>
                        <a:pt x="3393" y="34855"/>
                      </a:lnTo>
                      <a:lnTo>
                        <a:pt x="3854" y="36459"/>
                      </a:lnTo>
                      <a:lnTo>
                        <a:pt x="3928" y="36644"/>
                      </a:lnTo>
                      <a:lnTo>
                        <a:pt x="4039" y="36828"/>
                      </a:lnTo>
                      <a:lnTo>
                        <a:pt x="4186" y="36957"/>
                      </a:lnTo>
                      <a:lnTo>
                        <a:pt x="4352" y="37068"/>
                      </a:lnTo>
                      <a:lnTo>
                        <a:pt x="4537" y="37142"/>
                      </a:lnTo>
                      <a:lnTo>
                        <a:pt x="4721" y="37178"/>
                      </a:lnTo>
                      <a:lnTo>
                        <a:pt x="4924" y="37178"/>
                      </a:lnTo>
                      <a:lnTo>
                        <a:pt x="5127" y="37142"/>
                      </a:lnTo>
                      <a:lnTo>
                        <a:pt x="7026" y="36551"/>
                      </a:lnTo>
                      <a:lnTo>
                        <a:pt x="7174" y="36496"/>
                      </a:lnTo>
                      <a:lnTo>
                        <a:pt x="7303" y="36422"/>
                      </a:lnTo>
                      <a:lnTo>
                        <a:pt x="7432" y="36312"/>
                      </a:lnTo>
                      <a:lnTo>
                        <a:pt x="7543" y="36201"/>
                      </a:lnTo>
                      <a:lnTo>
                        <a:pt x="7616" y="36072"/>
                      </a:lnTo>
                      <a:lnTo>
                        <a:pt x="7690" y="35924"/>
                      </a:lnTo>
                      <a:lnTo>
                        <a:pt x="7727" y="35777"/>
                      </a:lnTo>
                      <a:lnTo>
                        <a:pt x="7746" y="35629"/>
                      </a:lnTo>
                      <a:lnTo>
                        <a:pt x="7875" y="32439"/>
                      </a:lnTo>
                      <a:lnTo>
                        <a:pt x="7967" y="30281"/>
                      </a:lnTo>
                      <a:lnTo>
                        <a:pt x="8096" y="28031"/>
                      </a:lnTo>
                      <a:lnTo>
                        <a:pt x="8225" y="25837"/>
                      </a:lnTo>
                      <a:lnTo>
                        <a:pt x="8373" y="23919"/>
                      </a:lnTo>
                      <a:lnTo>
                        <a:pt x="8465" y="23108"/>
                      </a:lnTo>
                      <a:lnTo>
                        <a:pt x="8538" y="22444"/>
                      </a:lnTo>
                      <a:lnTo>
                        <a:pt x="8631" y="21927"/>
                      </a:lnTo>
                      <a:lnTo>
                        <a:pt x="8686" y="21725"/>
                      </a:lnTo>
                      <a:lnTo>
                        <a:pt x="8723" y="21595"/>
                      </a:lnTo>
                      <a:lnTo>
                        <a:pt x="8797" y="21466"/>
                      </a:lnTo>
                      <a:lnTo>
                        <a:pt x="8944" y="21263"/>
                      </a:lnTo>
                      <a:lnTo>
                        <a:pt x="9479" y="20636"/>
                      </a:lnTo>
                      <a:lnTo>
                        <a:pt x="10235" y="19788"/>
                      </a:lnTo>
                      <a:lnTo>
                        <a:pt x="11139" y="18774"/>
                      </a:lnTo>
                      <a:lnTo>
                        <a:pt x="13057" y="16672"/>
                      </a:lnTo>
                      <a:lnTo>
                        <a:pt x="14569" y="14993"/>
                      </a:lnTo>
                      <a:lnTo>
                        <a:pt x="15804" y="35888"/>
                      </a:lnTo>
                      <a:lnTo>
                        <a:pt x="16210" y="44057"/>
                      </a:lnTo>
                      <a:lnTo>
                        <a:pt x="16229" y="44352"/>
                      </a:lnTo>
                      <a:lnTo>
                        <a:pt x="16247" y="44629"/>
                      </a:lnTo>
                      <a:lnTo>
                        <a:pt x="16284" y="44905"/>
                      </a:lnTo>
                      <a:lnTo>
                        <a:pt x="16339" y="45145"/>
                      </a:lnTo>
                      <a:lnTo>
                        <a:pt x="16395" y="45366"/>
                      </a:lnTo>
                      <a:lnTo>
                        <a:pt x="16487" y="45569"/>
                      </a:lnTo>
                      <a:lnTo>
                        <a:pt x="16579" y="45735"/>
                      </a:lnTo>
                      <a:lnTo>
                        <a:pt x="16690" y="45901"/>
                      </a:lnTo>
                      <a:lnTo>
                        <a:pt x="16819" y="46030"/>
                      </a:lnTo>
                      <a:lnTo>
                        <a:pt x="16966" y="46123"/>
                      </a:lnTo>
                      <a:lnTo>
                        <a:pt x="17151" y="46196"/>
                      </a:lnTo>
                      <a:lnTo>
                        <a:pt x="17335" y="46252"/>
                      </a:lnTo>
                      <a:lnTo>
                        <a:pt x="17556" y="46270"/>
                      </a:lnTo>
                      <a:lnTo>
                        <a:pt x="17778" y="46252"/>
                      </a:lnTo>
                      <a:lnTo>
                        <a:pt x="18036" y="46215"/>
                      </a:lnTo>
                      <a:lnTo>
                        <a:pt x="18331" y="46123"/>
                      </a:lnTo>
                      <a:lnTo>
                        <a:pt x="47892" y="41180"/>
                      </a:lnTo>
                      <a:lnTo>
                        <a:pt x="48077" y="41106"/>
                      </a:lnTo>
                      <a:lnTo>
                        <a:pt x="48261" y="41033"/>
                      </a:lnTo>
                      <a:lnTo>
                        <a:pt x="48427" y="40922"/>
                      </a:lnTo>
                      <a:lnTo>
                        <a:pt x="48593" y="40811"/>
                      </a:lnTo>
                      <a:lnTo>
                        <a:pt x="48741" y="40664"/>
                      </a:lnTo>
                      <a:lnTo>
                        <a:pt x="48870" y="40535"/>
                      </a:lnTo>
                      <a:lnTo>
                        <a:pt x="48980" y="40369"/>
                      </a:lnTo>
                      <a:lnTo>
                        <a:pt x="49091" y="40203"/>
                      </a:lnTo>
                      <a:lnTo>
                        <a:pt x="49165" y="40037"/>
                      </a:lnTo>
                      <a:lnTo>
                        <a:pt x="49239" y="39852"/>
                      </a:lnTo>
                      <a:lnTo>
                        <a:pt x="49294" y="39668"/>
                      </a:lnTo>
                      <a:lnTo>
                        <a:pt x="49331" y="39484"/>
                      </a:lnTo>
                      <a:lnTo>
                        <a:pt x="49349" y="39281"/>
                      </a:lnTo>
                      <a:lnTo>
                        <a:pt x="49349" y="39078"/>
                      </a:lnTo>
                      <a:lnTo>
                        <a:pt x="49331" y="38893"/>
                      </a:lnTo>
                      <a:lnTo>
                        <a:pt x="49294" y="38691"/>
                      </a:lnTo>
                      <a:lnTo>
                        <a:pt x="40350" y="11268"/>
                      </a:lnTo>
                      <a:lnTo>
                        <a:pt x="48870" y="14993"/>
                      </a:lnTo>
                      <a:lnTo>
                        <a:pt x="49386" y="15159"/>
                      </a:lnTo>
                      <a:lnTo>
                        <a:pt x="49626" y="15215"/>
                      </a:lnTo>
                      <a:lnTo>
                        <a:pt x="49866" y="15252"/>
                      </a:lnTo>
                      <a:lnTo>
                        <a:pt x="50124" y="15270"/>
                      </a:lnTo>
                      <a:lnTo>
                        <a:pt x="50364" y="15270"/>
                      </a:lnTo>
                      <a:lnTo>
                        <a:pt x="50603" y="15233"/>
                      </a:lnTo>
                      <a:lnTo>
                        <a:pt x="50843" y="15178"/>
                      </a:lnTo>
                      <a:lnTo>
                        <a:pt x="51064" y="15104"/>
                      </a:lnTo>
                      <a:lnTo>
                        <a:pt x="51304" y="14993"/>
                      </a:lnTo>
                      <a:lnTo>
                        <a:pt x="66076" y="6621"/>
                      </a:lnTo>
                      <a:lnTo>
                        <a:pt x="66242" y="6510"/>
                      </a:lnTo>
                      <a:lnTo>
                        <a:pt x="66389" y="6400"/>
                      </a:lnTo>
                      <a:lnTo>
                        <a:pt x="66518" y="6252"/>
                      </a:lnTo>
                      <a:lnTo>
                        <a:pt x="66647" y="6123"/>
                      </a:lnTo>
                      <a:lnTo>
                        <a:pt x="66739" y="5957"/>
                      </a:lnTo>
                      <a:lnTo>
                        <a:pt x="66832" y="5791"/>
                      </a:lnTo>
                      <a:lnTo>
                        <a:pt x="66905" y="5625"/>
                      </a:lnTo>
                      <a:lnTo>
                        <a:pt x="66942" y="5441"/>
                      </a:lnTo>
                      <a:lnTo>
                        <a:pt x="66979" y="5256"/>
                      </a:lnTo>
                      <a:lnTo>
                        <a:pt x="66998" y="5090"/>
                      </a:lnTo>
                      <a:lnTo>
                        <a:pt x="66998" y="4887"/>
                      </a:lnTo>
                      <a:lnTo>
                        <a:pt x="66979" y="4703"/>
                      </a:lnTo>
                      <a:lnTo>
                        <a:pt x="66924" y="4519"/>
                      </a:lnTo>
                      <a:lnTo>
                        <a:pt x="66869" y="4353"/>
                      </a:lnTo>
                      <a:lnTo>
                        <a:pt x="66795" y="4168"/>
                      </a:lnTo>
                      <a:lnTo>
                        <a:pt x="66684" y="4002"/>
                      </a:lnTo>
                      <a:lnTo>
                        <a:pt x="65135" y="1697"/>
                      </a:lnTo>
                      <a:lnTo>
                        <a:pt x="51083" y="6769"/>
                      </a:lnTo>
                      <a:lnTo>
                        <a:pt x="50861" y="6824"/>
                      </a:lnTo>
                      <a:lnTo>
                        <a:pt x="50622" y="6842"/>
                      </a:lnTo>
                      <a:lnTo>
                        <a:pt x="50382" y="6824"/>
                      </a:lnTo>
                      <a:lnTo>
                        <a:pt x="50142" y="6750"/>
                      </a:lnTo>
                      <a:lnTo>
                        <a:pt x="42526" y="2306"/>
                      </a:lnTo>
                      <a:lnTo>
                        <a:pt x="41917" y="1974"/>
                      </a:lnTo>
                      <a:lnTo>
                        <a:pt x="41309" y="1679"/>
                      </a:lnTo>
                      <a:lnTo>
                        <a:pt x="40682" y="1420"/>
                      </a:lnTo>
                      <a:lnTo>
                        <a:pt x="40036" y="1181"/>
                      </a:lnTo>
                      <a:lnTo>
                        <a:pt x="39372" y="996"/>
                      </a:lnTo>
                      <a:lnTo>
                        <a:pt x="38709" y="830"/>
                      </a:lnTo>
                      <a:lnTo>
                        <a:pt x="38045" y="701"/>
                      </a:lnTo>
                      <a:lnTo>
                        <a:pt x="37362" y="609"/>
                      </a:lnTo>
                      <a:lnTo>
                        <a:pt x="32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9"/>
                <p:cNvSpPr/>
                <p:nvPr/>
              </p:nvSpPr>
              <p:spPr>
                <a:xfrm>
                  <a:off x="1510800" y="2959600"/>
                  <a:ext cx="359625" cy="151725"/>
                </a:xfrm>
                <a:custGeom>
                  <a:avLst/>
                  <a:gdLst/>
                  <a:ahLst/>
                  <a:cxnLst/>
                  <a:rect l="l" t="t" r="r" b="b"/>
                  <a:pathLst>
                    <a:path w="14385" h="6069" extrusionOk="0">
                      <a:moveTo>
                        <a:pt x="11932" y="1"/>
                      </a:moveTo>
                      <a:lnTo>
                        <a:pt x="11674" y="19"/>
                      </a:lnTo>
                      <a:lnTo>
                        <a:pt x="2047" y="1329"/>
                      </a:lnTo>
                      <a:lnTo>
                        <a:pt x="1808" y="1384"/>
                      </a:lnTo>
                      <a:lnTo>
                        <a:pt x="1586" y="1439"/>
                      </a:lnTo>
                      <a:lnTo>
                        <a:pt x="1365" y="1531"/>
                      </a:lnTo>
                      <a:lnTo>
                        <a:pt x="1162" y="1642"/>
                      </a:lnTo>
                      <a:lnTo>
                        <a:pt x="978" y="1771"/>
                      </a:lnTo>
                      <a:lnTo>
                        <a:pt x="793" y="1919"/>
                      </a:lnTo>
                      <a:lnTo>
                        <a:pt x="627" y="2085"/>
                      </a:lnTo>
                      <a:lnTo>
                        <a:pt x="480" y="2251"/>
                      </a:lnTo>
                      <a:lnTo>
                        <a:pt x="351" y="2435"/>
                      </a:lnTo>
                      <a:lnTo>
                        <a:pt x="240" y="2638"/>
                      </a:lnTo>
                      <a:lnTo>
                        <a:pt x="148" y="2859"/>
                      </a:lnTo>
                      <a:lnTo>
                        <a:pt x="74" y="3062"/>
                      </a:lnTo>
                      <a:lnTo>
                        <a:pt x="37" y="3302"/>
                      </a:lnTo>
                      <a:lnTo>
                        <a:pt x="0" y="3523"/>
                      </a:lnTo>
                      <a:lnTo>
                        <a:pt x="0" y="3763"/>
                      </a:lnTo>
                      <a:lnTo>
                        <a:pt x="19" y="4003"/>
                      </a:lnTo>
                      <a:lnTo>
                        <a:pt x="56" y="4242"/>
                      </a:lnTo>
                      <a:lnTo>
                        <a:pt x="130" y="4482"/>
                      </a:lnTo>
                      <a:lnTo>
                        <a:pt x="222" y="4685"/>
                      </a:lnTo>
                      <a:lnTo>
                        <a:pt x="332" y="4906"/>
                      </a:lnTo>
                      <a:lnTo>
                        <a:pt x="461" y="5091"/>
                      </a:lnTo>
                      <a:lnTo>
                        <a:pt x="609" y="5275"/>
                      </a:lnTo>
                      <a:lnTo>
                        <a:pt x="757" y="5423"/>
                      </a:lnTo>
                      <a:lnTo>
                        <a:pt x="941" y="5570"/>
                      </a:lnTo>
                      <a:lnTo>
                        <a:pt x="1125" y="5699"/>
                      </a:lnTo>
                      <a:lnTo>
                        <a:pt x="1328" y="5810"/>
                      </a:lnTo>
                      <a:lnTo>
                        <a:pt x="1531" y="5902"/>
                      </a:lnTo>
                      <a:lnTo>
                        <a:pt x="1752" y="5976"/>
                      </a:lnTo>
                      <a:lnTo>
                        <a:pt x="1974" y="6031"/>
                      </a:lnTo>
                      <a:lnTo>
                        <a:pt x="2213" y="6050"/>
                      </a:lnTo>
                      <a:lnTo>
                        <a:pt x="2453" y="6068"/>
                      </a:lnTo>
                      <a:lnTo>
                        <a:pt x="2693" y="6050"/>
                      </a:lnTo>
                      <a:lnTo>
                        <a:pt x="12319" y="4722"/>
                      </a:lnTo>
                      <a:lnTo>
                        <a:pt x="12559" y="4685"/>
                      </a:lnTo>
                      <a:lnTo>
                        <a:pt x="12799" y="4611"/>
                      </a:lnTo>
                      <a:lnTo>
                        <a:pt x="13002" y="4519"/>
                      </a:lnTo>
                      <a:lnTo>
                        <a:pt x="13204" y="4408"/>
                      </a:lnTo>
                      <a:lnTo>
                        <a:pt x="13407" y="4279"/>
                      </a:lnTo>
                      <a:lnTo>
                        <a:pt x="13592" y="4132"/>
                      </a:lnTo>
                      <a:lnTo>
                        <a:pt x="13739" y="3984"/>
                      </a:lnTo>
                      <a:lnTo>
                        <a:pt x="13887" y="3800"/>
                      </a:lnTo>
                      <a:lnTo>
                        <a:pt x="14016" y="3615"/>
                      </a:lnTo>
                      <a:lnTo>
                        <a:pt x="14127" y="3412"/>
                      </a:lnTo>
                      <a:lnTo>
                        <a:pt x="14219" y="3210"/>
                      </a:lnTo>
                      <a:lnTo>
                        <a:pt x="14292" y="2988"/>
                      </a:lnTo>
                      <a:lnTo>
                        <a:pt x="14348" y="2767"/>
                      </a:lnTo>
                      <a:lnTo>
                        <a:pt x="14366" y="2527"/>
                      </a:lnTo>
                      <a:lnTo>
                        <a:pt x="14385" y="2288"/>
                      </a:lnTo>
                      <a:lnTo>
                        <a:pt x="14348" y="2048"/>
                      </a:lnTo>
                      <a:lnTo>
                        <a:pt x="14311" y="1808"/>
                      </a:lnTo>
                      <a:lnTo>
                        <a:pt x="14237" y="1587"/>
                      </a:lnTo>
                      <a:lnTo>
                        <a:pt x="14163" y="1365"/>
                      </a:lnTo>
                      <a:lnTo>
                        <a:pt x="14053" y="1163"/>
                      </a:lnTo>
                      <a:lnTo>
                        <a:pt x="13924" y="960"/>
                      </a:lnTo>
                      <a:lnTo>
                        <a:pt x="13776" y="794"/>
                      </a:lnTo>
                      <a:lnTo>
                        <a:pt x="13610" y="628"/>
                      </a:lnTo>
                      <a:lnTo>
                        <a:pt x="13444" y="480"/>
                      </a:lnTo>
                      <a:lnTo>
                        <a:pt x="13241" y="351"/>
                      </a:lnTo>
                      <a:lnTo>
                        <a:pt x="13057" y="241"/>
                      </a:lnTo>
                      <a:lnTo>
                        <a:pt x="12836" y="148"/>
                      </a:lnTo>
                      <a:lnTo>
                        <a:pt x="12614" y="75"/>
                      </a:lnTo>
                      <a:lnTo>
                        <a:pt x="12393" y="38"/>
                      </a:lnTo>
                      <a:lnTo>
                        <a:pt x="12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9"/>
                <p:cNvSpPr/>
                <p:nvPr/>
              </p:nvSpPr>
              <p:spPr>
                <a:xfrm>
                  <a:off x="1992575" y="5267100"/>
                  <a:ext cx="206100" cy="77475"/>
                </a:xfrm>
                <a:custGeom>
                  <a:avLst/>
                  <a:gdLst/>
                  <a:ahLst/>
                  <a:cxnLst/>
                  <a:rect l="l" t="t" r="r" b="b"/>
                  <a:pathLst>
                    <a:path w="8244" h="3099" extrusionOk="0">
                      <a:moveTo>
                        <a:pt x="1236" y="0"/>
                      </a:moveTo>
                      <a:lnTo>
                        <a:pt x="1107" y="19"/>
                      </a:lnTo>
                      <a:lnTo>
                        <a:pt x="996" y="55"/>
                      </a:lnTo>
                      <a:lnTo>
                        <a:pt x="886" y="92"/>
                      </a:lnTo>
                      <a:lnTo>
                        <a:pt x="757" y="129"/>
                      </a:lnTo>
                      <a:lnTo>
                        <a:pt x="665" y="203"/>
                      </a:lnTo>
                      <a:lnTo>
                        <a:pt x="462" y="351"/>
                      </a:lnTo>
                      <a:lnTo>
                        <a:pt x="296" y="517"/>
                      </a:lnTo>
                      <a:lnTo>
                        <a:pt x="167" y="719"/>
                      </a:lnTo>
                      <a:lnTo>
                        <a:pt x="74" y="959"/>
                      </a:lnTo>
                      <a:lnTo>
                        <a:pt x="38" y="1070"/>
                      </a:lnTo>
                      <a:lnTo>
                        <a:pt x="19" y="1199"/>
                      </a:lnTo>
                      <a:lnTo>
                        <a:pt x="1" y="1420"/>
                      </a:lnTo>
                      <a:lnTo>
                        <a:pt x="19" y="1641"/>
                      </a:lnTo>
                      <a:lnTo>
                        <a:pt x="93" y="1863"/>
                      </a:lnTo>
                      <a:lnTo>
                        <a:pt x="185" y="2066"/>
                      </a:lnTo>
                      <a:lnTo>
                        <a:pt x="240" y="2176"/>
                      </a:lnTo>
                      <a:lnTo>
                        <a:pt x="314" y="2268"/>
                      </a:lnTo>
                      <a:lnTo>
                        <a:pt x="425" y="2379"/>
                      </a:lnTo>
                      <a:lnTo>
                        <a:pt x="535" y="2471"/>
                      </a:lnTo>
                      <a:lnTo>
                        <a:pt x="646" y="2545"/>
                      </a:lnTo>
                      <a:lnTo>
                        <a:pt x="757" y="2619"/>
                      </a:lnTo>
                      <a:lnTo>
                        <a:pt x="886" y="2674"/>
                      </a:lnTo>
                      <a:lnTo>
                        <a:pt x="996" y="2711"/>
                      </a:lnTo>
                      <a:lnTo>
                        <a:pt x="1789" y="2803"/>
                      </a:lnTo>
                      <a:lnTo>
                        <a:pt x="2601" y="2877"/>
                      </a:lnTo>
                      <a:lnTo>
                        <a:pt x="3412" y="2932"/>
                      </a:lnTo>
                      <a:lnTo>
                        <a:pt x="4205" y="2969"/>
                      </a:lnTo>
                      <a:lnTo>
                        <a:pt x="4998" y="3025"/>
                      </a:lnTo>
                      <a:lnTo>
                        <a:pt x="5791" y="3080"/>
                      </a:lnTo>
                      <a:lnTo>
                        <a:pt x="6197" y="3098"/>
                      </a:lnTo>
                      <a:lnTo>
                        <a:pt x="6584" y="3098"/>
                      </a:lnTo>
                      <a:lnTo>
                        <a:pt x="6971" y="3061"/>
                      </a:lnTo>
                      <a:lnTo>
                        <a:pt x="7359" y="3025"/>
                      </a:lnTo>
                      <a:lnTo>
                        <a:pt x="7469" y="3006"/>
                      </a:lnTo>
                      <a:lnTo>
                        <a:pt x="7562" y="2969"/>
                      </a:lnTo>
                      <a:lnTo>
                        <a:pt x="7728" y="2877"/>
                      </a:lnTo>
                      <a:lnTo>
                        <a:pt x="7875" y="2748"/>
                      </a:lnTo>
                      <a:lnTo>
                        <a:pt x="8004" y="2600"/>
                      </a:lnTo>
                      <a:lnTo>
                        <a:pt x="8096" y="2416"/>
                      </a:lnTo>
                      <a:lnTo>
                        <a:pt x="8170" y="2232"/>
                      </a:lnTo>
                      <a:lnTo>
                        <a:pt x="8225" y="2047"/>
                      </a:lnTo>
                      <a:lnTo>
                        <a:pt x="8244" y="1863"/>
                      </a:lnTo>
                      <a:lnTo>
                        <a:pt x="8244" y="1660"/>
                      </a:lnTo>
                      <a:lnTo>
                        <a:pt x="8189" y="1475"/>
                      </a:lnTo>
                      <a:lnTo>
                        <a:pt x="8115" y="1291"/>
                      </a:lnTo>
                      <a:lnTo>
                        <a:pt x="8004" y="1144"/>
                      </a:lnTo>
                      <a:lnTo>
                        <a:pt x="7875" y="996"/>
                      </a:lnTo>
                      <a:lnTo>
                        <a:pt x="7709" y="867"/>
                      </a:lnTo>
                      <a:lnTo>
                        <a:pt x="7543" y="775"/>
                      </a:lnTo>
                      <a:lnTo>
                        <a:pt x="7359" y="701"/>
                      </a:lnTo>
                      <a:lnTo>
                        <a:pt x="7174" y="646"/>
                      </a:lnTo>
                      <a:lnTo>
                        <a:pt x="6953" y="590"/>
                      </a:lnTo>
                      <a:lnTo>
                        <a:pt x="6529" y="535"/>
                      </a:lnTo>
                      <a:lnTo>
                        <a:pt x="5681" y="443"/>
                      </a:lnTo>
                      <a:lnTo>
                        <a:pt x="4261" y="277"/>
                      </a:lnTo>
                      <a:lnTo>
                        <a:pt x="2822" y="111"/>
                      </a:lnTo>
                      <a:lnTo>
                        <a:pt x="2085" y="37"/>
                      </a:lnTo>
                      <a:lnTo>
                        <a:pt x="1365" y="0"/>
                      </a:lnTo>
                      <a:close/>
                    </a:path>
                  </a:pathLst>
                </a:custGeom>
                <a:solidFill>
                  <a:srgbClr val="002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9"/>
                <p:cNvSpPr/>
                <p:nvPr/>
              </p:nvSpPr>
              <p:spPr>
                <a:xfrm>
                  <a:off x="1034100" y="4980800"/>
                  <a:ext cx="151700" cy="176600"/>
                </a:xfrm>
                <a:custGeom>
                  <a:avLst/>
                  <a:gdLst/>
                  <a:ahLst/>
                  <a:cxnLst/>
                  <a:rect l="l" t="t" r="r" b="b"/>
                  <a:pathLst>
                    <a:path w="6068" h="7064" extrusionOk="0">
                      <a:moveTo>
                        <a:pt x="1291" y="0"/>
                      </a:moveTo>
                      <a:lnTo>
                        <a:pt x="1051" y="37"/>
                      </a:lnTo>
                      <a:lnTo>
                        <a:pt x="811" y="111"/>
                      </a:lnTo>
                      <a:lnTo>
                        <a:pt x="701" y="184"/>
                      </a:lnTo>
                      <a:lnTo>
                        <a:pt x="590" y="240"/>
                      </a:lnTo>
                      <a:lnTo>
                        <a:pt x="424" y="387"/>
                      </a:lnTo>
                      <a:lnTo>
                        <a:pt x="277" y="553"/>
                      </a:lnTo>
                      <a:lnTo>
                        <a:pt x="148" y="756"/>
                      </a:lnTo>
                      <a:lnTo>
                        <a:pt x="55" y="959"/>
                      </a:lnTo>
                      <a:lnTo>
                        <a:pt x="37" y="1070"/>
                      </a:lnTo>
                      <a:lnTo>
                        <a:pt x="18" y="1199"/>
                      </a:lnTo>
                      <a:lnTo>
                        <a:pt x="0" y="1346"/>
                      </a:lnTo>
                      <a:lnTo>
                        <a:pt x="0" y="1494"/>
                      </a:lnTo>
                      <a:lnTo>
                        <a:pt x="18" y="1623"/>
                      </a:lnTo>
                      <a:lnTo>
                        <a:pt x="55" y="1770"/>
                      </a:lnTo>
                      <a:lnTo>
                        <a:pt x="92" y="1881"/>
                      </a:lnTo>
                      <a:lnTo>
                        <a:pt x="166" y="1992"/>
                      </a:lnTo>
                      <a:lnTo>
                        <a:pt x="627" y="2637"/>
                      </a:lnTo>
                      <a:lnTo>
                        <a:pt x="1125" y="3283"/>
                      </a:lnTo>
                      <a:lnTo>
                        <a:pt x="1623" y="3910"/>
                      </a:lnTo>
                      <a:lnTo>
                        <a:pt x="2139" y="4518"/>
                      </a:lnTo>
                      <a:lnTo>
                        <a:pt x="2637" y="5145"/>
                      </a:lnTo>
                      <a:lnTo>
                        <a:pt x="3135" y="5754"/>
                      </a:lnTo>
                      <a:lnTo>
                        <a:pt x="3393" y="6067"/>
                      </a:lnTo>
                      <a:lnTo>
                        <a:pt x="3670" y="6362"/>
                      </a:lnTo>
                      <a:lnTo>
                        <a:pt x="3947" y="6621"/>
                      </a:lnTo>
                      <a:lnTo>
                        <a:pt x="4242" y="6879"/>
                      </a:lnTo>
                      <a:lnTo>
                        <a:pt x="4334" y="6934"/>
                      </a:lnTo>
                      <a:lnTo>
                        <a:pt x="4426" y="6989"/>
                      </a:lnTo>
                      <a:lnTo>
                        <a:pt x="4610" y="7045"/>
                      </a:lnTo>
                      <a:lnTo>
                        <a:pt x="4795" y="7063"/>
                      </a:lnTo>
                      <a:lnTo>
                        <a:pt x="4998" y="7045"/>
                      </a:lnTo>
                      <a:lnTo>
                        <a:pt x="5182" y="7008"/>
                      </a:lnTo>
                      <a:lnTo>
                        <a:pt x="5385" y="6934"/>
                      </a:lnTo>
                      <a:lnTo>
                        <a:pt x="5551" y="6842"/>
                      </a:lnTo>
                      <a:lnTo>
                        <a:pt x="5698" y="6731"/>
                      </a:lnTo>
                      <a:lnTo>
                        <a:pt x="5846" y="6602"/>
                      </a:lnTo>
                      <a:lnTo>
                        <a:pt x="5938" y="6436"/>
                      </a:lnTo>
                      <a:lnTo>
                        <a:pt x="6012" y="6252"/>
                      </a:lnTo>
                      <a:lnTo>
                        <a:pt x="6067" y="6067"/>
                      </a:lnTo>
                      <a:lnTo>
                        <a:pt x="6067" y="5864"/>
                      </a:lnTo>
                      <a:lnTo>
                        <a:pt x="6067" y="5680"/>
                      </a:lnTo>
                      <a:lnTo>
                        <a:pt x="6012" y="5477"/>
                      </a:lnTo>
                      <a:lnTo>
                        <a:pt x="5957" y="5311"/>
                      </a:lnTo>
                      <a:lnTo>
                        <a:pt x="5864" y="5108"/>
                      </a:lnTo>
                      <a:lnTo>
                        <a:pt x="5754" y="4942"/>
                      </a:lnTo>
                      <a:lnTo>
                        <a:pt x="5514" y="4574"/>
                      </a:lnTo>
                      <a:lnTo>
                        <a:pt x="4998" y="3891"/>
                      </a:lnTo>
                      <a:lnTo>
                        <a:pt x="4149" y="2729"/>
                      </a:lnTo>
                      <a:lnTo>
                        <a:pt x="3301" y="1568"/>
                      </a:lnTo>
                      <a:lnTo>
                        <a:pt x="2858" y="977"/>
                      </a:lnTo>
                      <a:lnTo>
                        <a:pt x="2397" y="424"/>
                      </a:lnTo>
                      <a:lnTo>
                        <a:pt x="2305" y="332"/>
                      </a:lnTo>
                      <a:lnTo>
                        <a:pt x="2213" y="258"/>
                      </a:lnTo>
                      <a:lnTo>
                        <a:pt x="2102" y="184"/>
                      </a:lnTo>
                      <a:lnTo>
                        <a:pt x="1992" y="129"/>
                      </a:lnTo>
                      <a:lnTo>
                        <a:pt x="1881" y="74"/>
                      </a:lnTo>
                      <a:lnTo>
                        <a:pt x="1770" y="37"/>
                      </a:lnTo>
                      <a:lnTo>
                        <a:pt x="1531" y="0"/>
                      </a:lnTo>
                      <a:close/>
                    </a:path>
                  </a:pathLst>
                </a:custGeom>
                <a:solidFill>
                  <a:srgbClr val="003C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9"/>
                <p:cNvSpPr/>
                <p:nvPr/>
              </p:nvSpPr>
              <p:spPr>
                <a:xfrm>
                  <a:off x="1555525" y="2623500"/>
                  <a:ext cx="74700" cy="81175"/>
                </a:xfrm>
                <a:custGeom>
                  <a:avLst/>
                  <a:gdLst/>
                  <a:ahLst/>
                  <a:cxnLst/>
                  <a:rect l="l" t="t" r="r" b="b"/>
                  <a:pathLst>
                    <a:path w="2988" h="3247" extrusionOk="0">
                      <a:moveTo>
                        <a:pt x="646" y="1"/>
                      </a:moveTo>
                      <a:lnTo>
                        <a:pt x="517" y="56"/>
                      </a:lnTo>
                      <a:lnTo>
                        <a:pt x="369" y="149"/>
                      </a:lnTo>
                      <a:lnTo>
                        <a:pt x="240" y="259"/>
                      </a:lnTo>
                      <a:lnTo>
                        <a:pt x="129" y="425"/>
                      </a:lnTo>
                      <a:lnTo>
                        <a:pt x="56" y="554"/>
                      </a:lnTo>
                      <a:lnTo>
                        <a:pt x="19" y="683"/>
                      </a:lnTo>
                      <a:lnTo>
                        <a:pt x="0" y="794"/>
                      </a:lnTo>
                      <a:lnTo>
                        <a:pt x="0" y="923"/>
                      </a:lnTo>
                      <a:lnTo>
                        <a:pt x="37" y="1052"/>
                      </a:lnTo>
                      <a:lnTo>
                        <a:pt x="74" y="1181"/>
                      </a:lnTo>
                      <a:lnTo>
                        <a:pt x="148" y="1310"/>
                      </a:lnTo>
                      <a:lnTo>
                        <a:pt x="222" y="1421"/>
                      </a:lnTo>
                      <a:lnTo>
                        <a:pt x="314" y="1550"/>
                      </a:lnTo>
                      <a:lnTo>
                        <a:pt x="424" y="1661"/>
                      </a:lnTo>
                      <a:lnTo>
                        <a:pt x="664" y="1900"/>
                      </a:lnTo>
                      <a:lnTo>
                        <a:pt x="941" y="2122"/>
                      </a:lnTo>
                      <a:lnTo>
                        <a:pt x="1254" y="2343"/>
                      </a:lnTo>
                      <a:lnTo>
                        <a:pt x="1549" y="2527"/>
                      </a:lnTo>
                      <a:lnTo>
                        <a:pt x="1863" y="2712"/>
                      </a:lnTo>
                      <a:lnTo>
                        <a:pt x="2434" y="2988"/>
                      </a:lnTo>
                      <a:lnTo>
                        <a:pt x="2840" y="3191"/>
                      </a:lnTo>
                      <a:lnTo>
                        <a:pt x="2988" y="3247"/>
                      </a:lnTo>
                      <a:lnTo>
                        <a:pt x="2434" y="1237"/>
                      </a:lnTo>
                      <a:lnTo>
                        <a:pt x="2379" y="1144"/>
                      </a:lnTo>
                      <a:lnTo>
                        <a:pt x="2195" y="923"/>
                      </a:lnTo>
                      <a:lnTo>
                        <a:pt x="1992" y="702"/>
                      </a:lnTo>
                      <a:lnTo>
                        <a:pt x="1771" y="480"/>
                      </a:lnTo>
                      <a:lnTo>
                        <a:pt x="1512" y="278"/>
                      </a:lnTo>
                      <a:lnTo>
                        <a:pt x="1365" y="185"/>
                      </a:lnTo>
                      <a:lnTo>
                        <a:pt x="1217" y="93"/>
                      </a:lnTo>
                      <a:lnTo>
                        <a:pt x="1088" y="38"/>
                      </a:lnTo>
                      <a:lnTo>
                        <a:pt x="941" y="1"/>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9"/>
                <p:cNvSpPr/>
                <p:nvPr/>
              </p:nvSpPr>
              <p:spPr>
                <a:xfrm>
                  <a:off x="1674000" y="2584775"/>
                  <a:ext cx="82550" cy="68725"/>
                </a:xfrm>
                <a:custGeom>
                  <a:avLst/>
                  <a:gdLst/>
                  <a:ahLst/>
                  <a:cxnLst/>
                  <a:rect l="l" t="t" r="r" b="b"/>
                  <a:pathLst>
                    <a:path w="3302" h="2749" extrusionOk="0">
                      <a:moveTo>
                        <a:pt x="2251" y="1"/>
                      </a:moveTo>
                      <a:lnTo>
                        <a:pt x="2085" y="19"/>
                      </a:lnTo>
                      <a:lnTo>
                        <a:pt x="2054" y="30"/>
                      </a:lnTo>
                      <a:lnTo>
                        <a:pt x="2054" y="30"/>
                      </a:lnTo>
                      <a:lnTo>
                        <a:pt x="1660" y="112"/>
                      </a:lnTo>
                      <a:lnTo>
                        <a:pt x="1255" y="241"/>
                      </a:lnTo>
                      <a:lnTo>
                        <a:pt x="904" y="370"/>
                      </a:lnTo>
                      <a:lnTo>
                        <a:pt x="609" y="499"/>
                      </a:lnTo>
                      <a:lnTo>
                        <a:pt x="499" y="573"/>
                      </a:lnTo>
                      <a:lnTo>
                        <a:pt x="406" y="646"/>
                      </a:lnTo>
                      <a:lnTo>
                        <a:pt x="314" y="720"/>
                      </a:lnTo>
                      <a:lnTo>
                        <a:pt x="240" y="812"/>
                      </a:lnTo>
                      <a:lnTo>
                        <a:pt x="167" y="905"/>
                      </a:lnTo>
                      <a:lnTo>
                        <a:pt x="111" y="997"/>
                      </a:lnTo>
                      <a:lnTo>
                        <a:pt x="74" y="1107"/>
                      </a:lnTo>
                      <a:lnTo>
                        <a:pt x="38" y="1200"/>
                      </a:lnTo>
                      <a:lnTo>
                        <a:pt x="1" y="1421"/>
                      </a:lnTo>
                      <a:lnTo>
                        <a:pt x="19" y="1624"/>
                      </a:lnTo>
                      <a:lnTo>
                        <a:pt x="56" y="1845"/>
                      </a:lnTo>
                      <a:lnTo>
                        <a:pt x="130" y="2029"/>
                      </a:lnTo>
                      <a:lnTo>
                        <a:pt x="240" y="2232"/>
                      </a:lnTo>
                      <a:lnTo>
                        <a:pt x="369" y="2398"/>
                      </a:lnTo>
                      <a:lnTo>
                        <a:pt x="535" y="2527"/>
                      </a:lnTo>
                      <a:lnTo>
                        <a:pt x="720" y="2638"/>
                      </a:lnTo>
                      <a:lnTo>
                        <a:pt x="812" y="2693"/>
                      </a:lnTo>
                      <a:lnTo>
                        <a:pt x="923" y="2712"/>
                      </a:lnTo>
                      <a:lnTo>
                        <a:pt x="1033" y="2730"/>
                      </a:lnTo>
                      <a:lnTo>
                        <a:pt x="1144" y="2749"/>
                      </a:lnTo>
                      <a:lnTo>
                        <a:pt x="1255" y="2749"/>
                      </a:lnTo>
                      <a:lnTo>
                        <a:pt x="1384" y="2730"/>
                      </a:lnTo>
                      <a:lnTo>
                        <a:pt x="1494" y="2712"/>
                      </a:lnTo>
                      <a:lnTo>
                        <a:pt x="1624" y="2656"/>
                      </a:lnTo>
                      <a:lnTo>
                        <a:pt x="1845" y="2564"/>
                      </a:lnTo>
                      <a:lnTo>
                        <a:pt x="2048" y="2472"/>
                      </a:lnTo>
                      <a:lnTo>
                        <a:pt x="2251" y="2361"/>
                      </a:lnTo>
                      <a:lnTo>
                        <a:pt x="2453" y="2251"/>
                      </a:lnTo>
                      <a:lnTo>
                        <a:pt x="2638" y="2122"/>
                      </a:lnTo>
                      <a:lnTo>
                        <a:pt x="2804" y="1974"/>
                      </a:lnTo>
                      <a:lnTo>
                        <a:pt x="2951" y="1827"/>
                      </a:lnTo>
                      <a:lnTo>
                        <a:pt x="3080" y="1679"/>
                      </a:lnTo>
                      <a:lnTo>
                        <a:pt x="3173" y="1513"/>
                      </a:lnTo>
                      <a:lnTo>
                        <a:pt x="3246" y="1347"/>
                      </a:lnTo>
                      <a:lnTo>
                        <a:pt x="3283" y="1181"/>
                      </a:lnTo>
                      <a:lnTo>
                        <a:pt x="3302" y="997"/>
                      </a:lnTo>
                      <a:lnTo>
                        <a:pt x="3265" y="812"/>
                      </a:lnTo>
                      <a:lnTo>
                        <a:pt x="3191" y="628"/>
                      </a:lnTo>
                      <a:lnTo>
                        <a:pt x="3080" y="443"/>
                      </a:lnTo>
                      <a:lnTo>
                        <a:pt x="3031" y="376"/>
                      </a:lnTo>
                      <a:lnTo>
                        <a:pt x="3043" y="388"/>
                      </a:lnTo>
                      <a:lnTo>
                        <a:pt x="3062" y="388"/>
                      </a:lnTo>
                      <a:lnTo>
                        <a:pt x="3025" y="314"/>
                      </a:lnTo>
                      <a:lnTo>
                        <a:pt x="2914" y="222"/>
                      </a:lnTo>
                      <a:lnTo>
                        <a:pt x="2748" y="112"/>
                      </a:lnTo>
                      <a:lnTo>
                        <a:pt x="2638" y="75"/>
                      </a:lnTo>
                      <a:lnTo>
                        <a:pt x="2527" y="38"/>
                      </a:lnTo>
                      <a:lnTo>
                        <a:pt x="2398" y="19"/>
                      </a:lnTo>
                      <a:lnTo>
                        <a:pt x="2251" y="1"/>
                      </a:lnTo>
                      <a:close/>
                    </a:path>
                  </a:pathLst>
                </a:custGeom>
                <a:solidFill>
                  <a:srgbClr val="002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9"/>
                <p:cNvSpPr/>
                <p:nvPr/>
              </p:nvSpPr>
              <p:spPr>
                <a:xfrm>
                  <a:off x="1744550" y="2583400"/>
                  <a:ext cx="33200" cy="24925"/>
                </a:xfrm>
                <a:custGeom>
                  <a:avLst/>
                  <a:gdLst/>
                  <a:ahLst/>
                  <a:cxnLst/>
                  <a:rect l="l" t="t" r="r" b="b"/>
                  <a:pathLst>
                    <a:path w="1328" h="997" extrusionOk="0">
                      <a:moveTo>
                        <a:pt x="978" y="1"/>
                      </a:moveTo>
                      <a:lnTo>
                        <a:pt x="904" y="19"/>
                      </a:lnTo>
                      <a:lnTo>
                        <a:pt x="812" y="56"/>
                      </a:lnTo>
                      <a:lnTo>
                        <a:pt x="738" y="93"/>
                      </a:lnTo>
                      <a:lnTo>
                        <a:pt x="517" y="203"/>
                      </a:lnTo>
                      <a:lnTo>
                        <a:pt x="295" y="296"/>
                      </a:lnTo>
                      <a:lnTo>
                        <a:pt x="185" y="388"/>
                      </a:lnTo>
                      <a:lnTo>
                        <a:pt x="74" y="498"/>
                      </a:lnTo>
                      <a:lnTo>
                        <a:pt x="19" y="572"/>
                      </a:lnTo>
                      <a:lnTo>
                        <a:pt x="0" y="646"/>
                      </a:lnTo>
                      <a:lnTo>
                        <a:pt x="0" y="738"/>
                      </a:lnTo>
                      <a:lnTo>
                        <a:pt x="19" y="812"/>
                      </a:lnTo>
                      <a:lnTo>
                        <a:pt x="56" y="886"/>
                      </a:lnTo>
                      <a:lnTo>
                        <a:pt x="111" y="941"/>
                      </a:lnTo>
                      <a:lnTo>
                        <a:pt x="166" y="978"/>
                      </a:lnTo>
                      <a:lnTo>
                        <a:pt x="240" y="996"/>
                      </a:lnTo>
                      <a:lnTo>
                        <a:pt x="387" y="978"/>
                      </a:lnTo>
                      <a:lnTo>
                        <a:pt x="535" y="941"/>
                      </a:lnTo>
                      <a:lnTo>
                        <a:pt x="756" y="849"/>
                      </a:lnTo>
                      <a:lnTo>
                        <a:pt x="978" y="757"/>
                      </a:lnTo>
                      <a:lnTo>
                        <a:pt x="1070" y="720"/>
                      </a:lnTo>
                      <a:lnTo>
                        <a:pt x="1144" y="664"/>
                      </a:lnTo>
                      <a:lnTo>
                        <a:pt x="1199" y="609"/>
                      </a:lnTo>
                      <a:lnTo>
                        <a:pt x="1254" y="554"/>
                      </a:lnTo>
                      <a:lnTo>
                        <a:pt x="1291" y="480"/>
                      </a:lnTo>
                      <a:lnTo>
                        <a:pt x="1328" y="406"/>
                      </a:lnTo>
                      <a:lnTo>
                        <a:pt x="1328" y="296"/>
                      </a:lnTo>
                      <a:lnTo>
                        <a:pt x="1310" y="203"/>
                      </a:lnTo>
                      <a:lnTo>
                        <a:pt x="1273" y="130"/>
                      </a:lnTo>
                      <a:lnTo>
                        <a:pt x="1199" y="56"/>
                      </a:lnTo>
                      <a:lnTo>
                        <a:pt x="1125" y="19"/>
                      </a:lnTo>
                      <a:lnTo>
                        <a:pt x="1051" y="1"/>
                      </a:lnTo>
                      <a:close/>
                    </a:path>
                  </a:pathLst>
                </a:custGeom>
                <a:solidFill>
                  <a:srgbClr val="002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9"/>
                <p:cNvSpPr/>
                <p:nvPr/>
              </p:nvSpPr>
              <p:spPr>
                <a:xfrm>
                  <a:off x="2719175" y="3056875"/>
                  <a:ext cx="26300" cy="58575"/>
                </a:xfrm>
                <a:custGeom>
                  <a:avLst/>
                  <a:gdLst/>
                  <a:ahLst/>
                  <a:cxnLst/>
                  <a:rect l="l" t="t" r="r" b="b"/>
                  <a:pathLst>
                    <a:path w="1052" h="2343" extrusionOk="0">
                      <a:moveTo>
                        <a:pt x="664" y="1"/>
                      </a:moveTo>
                      <a:lnTo>
                        <a:pt x="590" y="19"/>
                      </a:lnTo>
                      <a:lnTo>
                        <a:pt x="535" y="56"/>
                      </a:lnTo>
                      <a:lnTo>
                        <a:pt x="480" y="112"/>
                      </a:lnTo>
                      <a:lnTo>
                        <a:pt x="369" y="259"/>
                      </a:lnTo>
                      <a:lnTo>
                        <a:pt x="258" y="444"/>
                      </a:lnTo>
                      <a:lnTo>
                        <a:pt x="222" y="573"/>
                      </a:lnTo>
                      <a:lnTo>
                        <a:pt x="185" y="720"/>
                      </a:lnTo>
                      <a:lnTo>
                        <a:pt x="129" y="905"/>
                      </a:lnTo>
                      <a:lnTo>
                        <a:pt x="56" y="1273"/>
                      </a:lnTo>
                      <a:lnTo>
                        <a:pt x="19" y="1458"/>
                      </a:lnTo>
                      <a:lnTo>
                        <a:pt x="0" y="1550"/>
                      </a:lnTo>
                      <a:lnTo>
                        <a:pt x="0" y="1679"/>
                      </a:lnTo>
                      <a:lnTo>
                        <a:pt x="0" y="1808"/>
                      </a:lnTo>
                      <a:lnTo>
                        <a:pt x="19" y="1919"/>
                      </a:lnTo>
                      <a:lnTo>
                        <a:pt x="74" y="2048"/>
                      </a:lnTo>
                      <a:lnTo>
                        <a:pt x="129" y="2159"/>
                      </a:lnTo>
                      <a:lnTo>
                        <a:pt x="203" y="2251"/>
                      </a:lnTo>
                      <a:lnTo>
                        <a:pt x="314" y="2306"/>
                      </a:lnTo>
                      <a:lnTo>
                        <a:pt x="406" y="2343"/>
                      </a:lnTo>
                      <a:lnTo>
                        <a:pt x="498" y="2343"/>
                      </a:lnTo>
                      <a:lnTo>
                        <a:pt x="590" y="2325"/>
                      </a:lnTo>
                      <a:lnTo>
                        <a:pt x="701" y="2269"/>
                      </a:lnTo>
                      <a:lnTo>
                        <a:pt x="812" y="2177"/>
                      </a:lnTo>
                      <a:lnTo>
                        <a:pt x="849" y="2103"/>
                      </a:lnTo>
                      <a:lnTo>
                        <a:pt x="885" y="2048"/>
                      </a:lnTo>
                      <a:lnTo>
                        <a:pt x="941" y="1900"/>
                      </a:lnTo>
                      <a:lnTo>
                        <a:pt x="959" y="1734"/>
                      </a:lnTo>
                      <a:lnTo>
                        <a:pt x="978" y="1568"/>
                      </a:lnTo>
                      <a:lnTo>
                        <a:pt x="1033" y="1200"/>
                      </a:lnTo>
                      <a:lnTo>
                        <a:pt x="1051" y="886"/>
                      </a:lnTo>
                      <a:lnTo>
                        <a:pt x="1051" y="739"/>
                      </a:lnTo>
                      <a:lnTo>
                        <a:pt x="1033" y="573"/>
                      </a:lnTo>
                      <a:lnTo>
                        <a:pt x="1015" y="407"/>
                      </a:lnTo>
                      <a:lnTo>
                        <a:pt x="941" y="185"/>
                      </a:lnTo>
                      <a:lnTo>
                        <a:pt x="904" y="112"/>
                      </a:lnTo>
                      <a:lnTo>
                        <a:pt x="849" y="56"/>
                      </a:lnTo>
                      <a:lnTo>
                        <a:pt x="793" y="19"/>
                      </a:lnTo>
                      <a:lnTo>
                        <a:pt x="719" y="1"/>
                      </a:ln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59" name="Google Shape;2159;p39"/>
            <p:cNvSpPr/>
            <p:nvPr/>
          </p:nvSpPr>
          <p:spPr>
            <a:xfrm>
              <a:off x="3124200" y="2409825"/>
              <a:ext cx="161100" cy="1611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9"/>
            <p:cNvSpPr/>
            <p:nvPr/>
          </p:nvSpPr>
          <p:spPr>
            <a:xfrm>
              <a:off x="5934075" y="2209800"/>
              <a:ext cx="161100" cy="1611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61" name="Google Shape;2161;p39"/>
          <p:cNvCxnSpPr>
            <a:cxnSpLocks/>
            <a:stCxn id="2030" idx="3"/>
            <a:endCxn id="2159" idx="0"/>
          </p:cNvCxnSpPr>
          <p:nvPr/>
        </p:nvCxnSpPr>
        <p:spPr>
          <a:xfrm>
            <a:off x="2199463" y="1617225"/>
            <a:ext cx="1005287" cy="814865"/>
          </a:xfrm>
          <a:prstGeom prst="bentConnector2">
            <a:avLst/>
          </a:prstGeom>
          <a:noFill/>
          <a:ln w="9525" cap="flat" cmpd="sng">
            <a:solidFill>
              <a:schemeClr val="dk2"/>
            </a:solidFill>
            <a:prstDash val="solid"/>
            <a:round/>
            <a:headEnd type="none" w="med" len="med"/>
            <a:tailEnd type="oval" w="med" len="med"/>
          </a:ln>
        </p:spPr>
      </p:cxnSp>
      <p:cxnSp>
        <p:nvCxnSpPr>
          <p:cNvPr id="2162" name="Google Shape;2162;p39"/>
          <p:cNvCxnSpPr>
            <a:cxnSpLocks/>
            <a:stCxn id="2034" idx="1"/>
            <a:endCxn id="2160" idx="0"/>
          </p:cNvCxnSpPr>
          <p:nvPr/>
        </p:nvCxnSpPr>
        <p:spPr>
          <a:xfrm rot="10800000" flipV="1">
            <a:off x="6014625" y="1617224"/>
            <a:ext cx="1029088" cy="634829"/>
          </a:xfrm>
          <a:prstGeom prst="bentConnector2">
            <a:avLst/>
          </a:prstGeom>
          <a:noFill/>
          <a:ln w="9525" cap="flat" cmpd="sng">
            <a:solidFill>
              <a:schemeClr val="dk2"/>
            </a:solidFill>
            <a:prstDash val="solid"/>
            <a:round/>
            <a:headEnd type="none" w="med" len="med"/>
            <a:tailEnd type="oval" w="med" len="med"/>
          </a:ln>
        </p:spPr>
      </p:cxnSp>
      <p:grpSp>
        <p:nvGrpSpPr>
          <p:cNvPr id="2" name="مجموعة 1">
            <a:extLst>
              <a:ext uri="{FF2B5EF4-FFF2-40B4-BE49-F238E27FC236}">
                <a16:creationId xmlns:a16="http://schemas.microsoft.com/office/drawing/2014/main" id="{611D10AA-4B26-860D-2F26-6029A713327C}"/>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E049D2D2-86BE-C7EF-045C-0FC277F8024C}"/>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996412DA-E3A7-C276-EF1A-C3D764B9CFBE}"/>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7" name="مربع نص 6">
            <a:extLst>
              <a:ext uri="{FF2B5EF4-FFF2-40B4-BE49-F238E27FC236}">
                <a16:creationId xmlns:a16="http://schemas.microsoft.com/office/drawing/2014/main" id="{93D4D7A4-B410-33A3-9972-BFB12636AD52}"/>
              </a:ext>
            </a:extLst>
          </p:cNvPr>
          <p:cNvSpPr txBox="1"/>
          <p:nvPr/>
        </p:nvSpPr>
        <p:spPr>
          <a:xfrm>
            <a:off x="113291" y="4223180"/>
            <a:ext cx="8973880" cy="584775"/>
          </a:xfrm>
          <a:prstGeom prst="rect">
            <a:avLst/>
          </a:prstGeom>
          <a:noFill/>
        </p:spPr>
        <p:txBody>
          <a:bodyPr wrap="square">
            <a:spAutoFit/>
          </a:bodyPr>
          <a:lstStyle>
            <a:defPPr>
              <a:defRPr lang="ar-SA"/>
            </a:defPPr>
            <a:lvl1pPr>
              <a:defRPr b="0" i="0">
                <a:solidFill>
                  <a:srgbClr val="202124"/>
                </a:solidFill>
                <a:effectLst/>
                <a:latin typeface="Roboto" panose="02000000000000000000" pitchFamily="2" charset="0"/>
                <a:cs typeface="+mj-cs"/>
              </a:defRPr>
            </a:lvl1pPr>
          </a:lstStyle>
          <a:p>
            <a:pPr algn="just" rtl="1"/>
            <a:r>
              <a:rPr lang="ar-SA" sz="16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في حالة أحادي المتغير فإنه يتم تحليل تأثير متغير مستقل واحد فقط  بينمـا مـع متعدد المتغيرات يتم تحليل أكثر من متغير مستقل في آن واحد  وفي المشاريع الكبيرة يعد التحليل متعدد المتغيرات الأكثر شيوعا.</a:t>
            </a:r>
          </a:p>
        </p:txBody>
      </p:sp>
      <p:sp>
        <p:nvSpPr>
          <p:cNvPr id="9" name="مربع نص 8">
            <a:extLst>
              <a:ext uri="{FF2B5EF4-FFF2-40B4-BE49-F238E27FC236}">
                <a16:creationId xmlns:a16="http://schemas.microsoft.com/office/drawing/2014/main" id="{17056B2E-65A4-A90F-FCB5-9418A63022D9}"/>
              </a:ext>
            </a:extLst>
          </p:cNvPr>
          <p:cNvSpPr txBox="1"/>
          <p:nvPr/>
        </p:nvSpPr>
        <p:spPr>
          <a:xfrm>
            <a:off x="2161819" y="76071"/>
            <a:ext cx="4572000" cy="584775"/>
          </a:xfrm>
          <a:prstGeom prst="rect">
            <a:avLst/>
          </a:prstGeom>
          <a:noFill/>
        </p:spPr>
        <p:txBody>
          <a:bodyPr wrap="square">
            <a:spAutoFit/>
          </a:bodyPr>
          <a:lstStyle/>
          <a:p>
            <a:pPr algn="ctr" rtl="1"/>
            <a:r>
              <a:rPr lang="ar-SA" sz="32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أنماط التحليل الاستكشاف للبيانات</a:t>
            </a:r>
            <a:endParaRPr lang="ar-SA" sz="3200" dirty="0"/>
          </a:p>
        </p:txBody>
      </p:sp>
      <p:sp>
        <p:nvSpPr>
          <p:cNvPr id="11" name="مربع نص 10">
            <a:extLst>
              <a:ext uri="{FF2B5EF4-FFF2-40B4-BE49-F238E27FC236}">
                <a16:creationId xmlns:a16="http://schemas.microsoft.com/office/drawing/2014/main" id="{03307B43-B03E-2324-AB7D-47B6F74C8DE6}"/>
              </a:ext>
            </a:extLst>
          </p:cNvPr>
          <p:cNvSpPr txBox="1"/>
          <p:nvPr/>
        </p:nvSpPr>
        <p:spPr>
          <a:xfrm>
            <a:off x="2738267" y="865169"/>
            <a:ext cx="3519442" cy="400110"/>
          </a:xfrm>
          <a:prstGeom prst="rect">
            <a:avLst/>
          </a:prstGeom>
          <a:noFill/>
        </p:spPr>
        <p:txBody>
          <a:bodyPr wrap="square">
            <a:spAutoFit/>
          </a:bodyPr>
          <a:lstStyle/>
          <a:p>
            <a:pPr algn="ctr" rtl="1"/>
            <a:r>
              <a:rPr lang="ar-SA" sz="20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يصنف التحليل الاستكشاف للبيانات بطريقتين</a:t>
            </a:r>
          </a:p>
        </p:txBody>
      </p:sp>
      <p:sp>
        <p:nvSpPr>
          <p:cNvPr id="13" name="مربع نص 12">
            <a:extLst>
              <a:ext uri="{FF2B5EF4-FFF2-40B4-BE49-F238E27FC236}">
                <a16:creationId xmlns:a16="http://schemas.microsoft.com/office/drawing/2014/main" id="{979B5BE9-AEB6-4196-A284-7069236007B8}"/>
              </a:ext>
            </a:extLst>
          </p:cNvPr>
          <p:cNvSpPr txBox="1"/>
          <p:nvPr/>
        </p:nvSpPr>
        <p:spPr>
          <a:xfrm>
            <a:off x="60856" y="3567163"/>
            <a:ext cx="2566876" cy="646331"/>
          </a:xfrm>
          <a:prstGeom prst="rect">
            <a:avLst/>
          </a:prstGeom>
          <a:noFill/>
        </p:spPr>
        <p:txBody>
          <a:bodyPr wrap="square">
            <a:spAutoFit/>
          </a:bodyPr>
          <a:lstStyle/>
          <a:p>
            <a:pPr algn="ctr" rtl="1"/>
            <a:r>
              <a:rPr lang="ar-SA" sz="1800" dirty="0">
                <a:solidFill>
                  <a:srgbClr val="F9645D"/>
                </a:solidFill>
                <a:latin typeface="Sakkal Majalla" panose="02000000000000000000" pitchFamily="2" charset="-78"/>
                <a:cs typeface="Sakkal Majalla" panose="02000000000000000000" pitchFamily="2" charset="-78"/>
              </a:rPr>
              <a:t>ثانيا: طريقة أحادية أو متعددة المتغيرات (عادة ما يكون المتغير ثنائيا ). </a:t>
            </a:r>
          </a:p>
        </p:txBody>
      </p:sp>
      <p:sp>
        <p:nvSpPr>
          <p:cNvPr id="15" name="مربع نص 14">
            <a:extLst>
              <a:ext uri="{FF2B5EF4-FFF2-40B4-BE49-F238E27FC236}">
                <a16:creationId xmlns:a16="http://schemas.microsoft.com/office/drawing/2014/main" id="{ABAFEF5D-1B91-BFB6-33E4-03AB2B2CBCF7}"/>
              </a:ext>
            </a:extLst>
          </p:cNvPr>
          <p:cNvSpPr txBox="1"/>
          <p:nvPr/>
        </p:nvSpPr>
        <p:spPr>
          <a:xfrm>
            <a:off x="6610157" y="3733868"/>
            <a:ext cx="2449904" cy="369332"/>
          </a:xfrm>
          <a:prstGeom prst="rect">
            <a:avLst/>
          </a:prstGeom>
          <a:noFill/>
        </p:spPr>
        <p:txBody>
          <a:bodyPr wrap="square">
            <a:spAutoFit/>
          </a:bodyPr>
          <a:lstStyle/>
          <a:p>
            <a:pPr algn="ctr" rtl="1"/>
            <a:r>
              <a:rPr lang="ar-SA" sz="1800" dirty="0">
                <a:solidFill>
                  <a:srgbClr val="F9645D"/>
                </a:solidFill>
                <a:latin typeface="Sakkal Majalla" panose="02000000000000000000" pitchFamily="2" charset="-78"/>
                <a:cs typeface="Sakkal Majalla" panose="02000000000000000000" pitchFamily="2" charset="-78"/>
              </a:rPr>
              <a:t>أولًا  : طريقة رسومية أو غير رسومية</a:t>
            </a:r>
          </a:p>
        </p:txBody>
      </p:sp>
      <p:grpSp>
        <p:nvGrpSpPr>
          <p:cNvPr id="16" name="Google Shape;1093;p28">
            <a:extLst>
              <a:ext uri="{FF2B5EF4-FFF2-40B4-BE49-F238E27FC236}">
                <a16:creationId xmlns:a16="http://schemas.microsoft.com/office/drawing/2014/main" id="{B4F4BF1C-CDF1-B054-A85E-8653DF67FDEB}"/>
              </a:ext>
            </a:extLst>
          </p:cNvPr>
          <p:cNvGrpSpPr/>
          <p:nvPr/>
        </p:nvGrpSpPr>
        <p:grpSpPr>
          <a:xfrm>
            <a:off x="7455351" y="2537467"/>
            <a:ext cx="571375" cy="460212"/>
            <a:chOff x="1358373" y="-1777840"/>
            <a:chExt cx="460102" cy="460212"/>
          </a:xfrm>
        </p:grpSpPr>
        <p:sp>
          <p:nvSpPr>
            <p:cNvPr id="17" name="Google Shape;1094;p28">
              <a:extLst>
                <a:ext uri="{FF2B5EF4-FFF2-40B4-BE49-F238E27FC236}">
                  <a16:creationId xmlns:a16="http://schemas.microsoft.com/office/drawing/2014/main" id="{2B0719B3-BEF4-5063-BABA-2DC2D9EF0F69}"/>
                </a:ext>
              </a:extLst>
            </p:cNvPr>
            <p:cNvSpPr/>
            <p:nvPr/>
          </p:nvSpPr>
          <p:spPr>
            <a:xfrm>
              <a:off x="1358373" y="-1777840"/>
              <a:ext cx="460102" cy="460212"/>
            </a:xfrm>
            <a:custGeom>
              <a:avLst/>
              <a:gdLst/>
              <a:ahLst/>
              <a:cxnLst/>
              <a:rect l="l" t="t" r="r" b="b"/>
              <a:pathLst>
                <a:path w="86689" h="86669" extrusionOk="0">
                  <a:moveTo>
                    <a:pt x="10119" y="6549"/>
                  </a:moveTo>
                  <a:lnTo>
                    <a:pt x="10568" y="6569"/>
                  </a:lnTo>
                  <a:lnTo>
                    <a:pt x="11017" y="6631"/>
                  </a:lnTo>
                  <a:lnTo>
                    <a:pt x="11446" y="6753"/>
                  </a:lnTo>
                  <a:lnTo>
                    <a:pt x="11854" y="6896"/>
                  </a:lnTo>
                  <a:lnTo>
                    <a:pt x="12241" y="7080"/>
                  </a:lnTo>
                  <a:lnTo>
                    <a:pt x="12609" y="7304"/>
                  </a:lnTo>
                  <a:lnTo>
                    <a:pt x="12955" y="7569"/>
                  </a:lnTo>
                  <a:lnTo>
                    <a:pt x="13261" y="7855"/>
                  </a:lnTo>
                  <a:lnTo>
                    <a:pt x="13547" y="8181"/>
                  </a:lnTo>
                  <a:lnTo>
                    <a:pt x="13812" y="8508"/>
                  </a:lnTo>
                  <a:lnTo>
                    <a:pt x="14037" y="8875"/>
                  </a:lnTo>
                  <a:lnTo>
                    <a:pt x="14220" y="9283"/>
                  </a:lnTo>
                  <a:lnTo>
                    <a:pt x="14383" y="9691"/>
                  </a:lnTo>
                  <a:lnTo>
                    <a:pt x="14485" y="10119"/>
                  </a:lnTo>
                  <a:lnTo>
                    <a:pt x="14547" y="10548"/>
                  </a:lnTo>
                  <a:lnTo>
                    <a:pt x="14567" y="11017"/>
                  </a:lnTo>
                  <a:lnTo>
                    <a:pt x="14547" y="11466"/>
                  </a:lnTo>
                  <a:lnTo>
                    <a:pt x="14485" y="11915"/>
                  </a:lnTo>
                  <a:lnTo>
                    <a:pt x="14383" y="12343"/>
                  </a:lnTo>
                  <a:lnTo>
                    <a:pt x="14220" y="12751"/>
                  </a:lnTo>
                  <a:lnTo>
                    <a:pt x="14037" y="13139"/>
                  </a:lnTo>
                  <a:lnTo>
                    <a:pt x="13812" y="13506"/>
                  </a:lnTo>
                  <a:lnTo>
                    <a:pt x="13547" y="13853"/>
                  </a:lnTo>
                  <a:lnTo>
                    <a:pt x="13261" y="14159"/>
                  </a:lnTo>
                  <a:lnTo>
                    <a:pt x="12955" y="14445"/>
                  </a:lnTo>
                  <a:lnTo>
                    <a:pt x="12609" y="14710"/>
                  </a:lnTo>
                  <a:lnTo>
                    <a:pt x="12241" y="14934"/>
                  </a:lnTo>
                  <a:lnTo>
                    <a:pt x="11854" y="15118"/>
                  </a:lnTo>
                  <a:lnTo>
                    <a:pt x="11446" y="15261"/>
                  </a:lnTo>
                  <a:lnTo>
                    <a:pt x="11017" y="15383"/>
                  </a:lnTo>
                  <a:lnTo>
                    <a:pt x="10568" y="15444"/>
                  </a:lnTo>
                  <a:lnTo>
                    <a:pt x="10119" y="15465"/>
                  </a:lnTo>
                  <a:lnTo>
                    <a:pt x="9650" y="15444"/>
                  </a:lnTo>
                  <a:lnTo>
                    <a:pt x="9222" y="15383"/>
                  </a:lnTo>
                  <a:lnTo>
                    <a:pt x="8793" y="15261"/>
                  </a:lnTo>
                  <a:lnTo>
                    <a:pt x="8385" y="15118"/>
                  </a:lnTo>
                  <a:lnTo>
                    <a:pt x="7998" y="14934"/>
                  </a:lnTo>
                  <a:lnTo>
                    <a:pt x="7630" y="14710"/>
                  </a:lnTo>
                  <a:lnTo>
                    <a:pt x="7284" y="14445"/>
                  </a:lnTo>
                  <a:lnTo>
                    <a:pt x="6957" y="14159"/>
                  </a:lnTo>
                  <a:lnTo>
                    <a:pt x="6671" y="13853"/>
                  </a:lnTo>
                  <a:lnTo>
                    <a:pt x="6406" y="13506"/>
                  </a:lnTo>
                  <a:lnTo>
                    <a:pt x="6202" y="13139"/>
                  </a:lnTo>
                  <a:lnTo>
                    <a:pt x="5998" y="12751"/>
                  </a:lnTo>
                  <a:lnTo>
                    <a:pt x="5855" y="12343"/>
                  </a:lnTo>
                  <a:lnTo>
                    <a:pt x="5753" y="11915"/>
                  </a:lnTo>
                  <a:lnTo>
                    <a:pt x="5672" y="11466"/>
                  </a:lnTo>
                  <a:lnTo>
                    <a:pt x="5651" y="11017"/>
                  </a:lnTo>
                  <a:lnTo>
                    <a:pt x="5672" y="10548"/>
                  </a:lnTo>
                  <a:lnTo>
                    <a:pt x="5753" y="10119"/>
                  </a:lnTo>
                  <a:lnTo>
                    <a:pt x="5855" y="9691"/>
                  </a:lnTo>
                  <a:lnTo>
                    <a:pt x="5998" y="9283"/>
                  </a:lnTo>
                  <a:lnTo>
                    <a:pt x="6202" y="8875"/>
                  </a:lnTo>
                  <a:lnTo>
                    <a:pt x="6406" y="8508"/>
                  </a:lnTo>
                  <a:lnTo>
                    <a:pt x="6671" y="8181"/>
                  </a:lnTo>
                  <a:lnTo>
                    <a:pt x="6957" y="7855"/>
                  </a:lnTo>
                  <a:lnTo>
                    <a:pt x="7284" y="7569"/>
                  </a:lnTo>
                  <a:lnTo>
                    <a:pt x="7630" y="7304"/>
                  </a:lnTo>
                  <a:lnTo>
                    <a:pt x="7998" y="7080"/>
                  </a:lnTo>
                  <a:lnTo>
                    <a:pt x="8385" y="6896"/>
                  </a:lnTo>
                  <a:lnTo>
                    <a:pt x="8793" y="6753"/>
                  </a:lnTo>
                  <a:lnTo>
                    <a:pt x="9222" y="6631"/>
                  </a:lnTo>
                  <a:lnTo>
                    <a:pt x="9650" y="6569"/>
                  </a:lnTo>
                  <a:lnTo>
                    <a:pt x="10119" y="6549"/>
                  </a:lnTo>
                  <a:close/>
                  <a:moveTo>
                    <a:pt x="26319" y="6549"/>
                  </a:moveTo>
                  <a:lnTo>
                    <a:pt x="26768" y="6569"/>
                  </a:lnTo>
                  <a:lnTo>
                    <a:pt x="27216" y="6631"/>
                  </a:lnTo>
                  <a:lnTo>
                    <a:pt x="27645" y="6753"/>
                  </a:lnTo>
                  <a:lnTo>
                    <a:pt x="28053" y="6896"/>
                  </a:lnTo>
                  <a:lnTo>
                    <a:pt x="28441" y="7080"/>
                  </a:lnTo>
                  <a:lnTo>
                    <a:pt x="28808" y="7304"/>
                  </a:lnTo>
                  <a:lnTo>
                    <a:pt x="29155" y="7569"/>
                  </a:lnTo>
                  <a:lnTo>
                    <a:pt x="29461" y="7855"/>
                  </a:lnTo>
                  <a:lnTo>
                    <a:pt x="29746" y="8181"/>
                  </a:lnTo>
                  <a:lnTo>
                    <a:pt x="30011" y="8508"/>
                  </a:lnTo>
                  <a:lnTo>
                    <a:pt x="30236" y="8875"/>
                  </a:lnTo>
                  <a:lnTo>
                    <a:pt x="30420" y="9283"/>
                  </a:lnTo>
                  <a:lnTo>
                    <a:pt x="30583" y="9691"/>
                  </a:lnTo>
                  <a:lnTo>
                    <a:pt x="30685" y="10119"/>
                  </a:lnTo>
                  <a:lnTo>
                    <a:pt x="30746" y="10548"/>
                  </a:lnTo>
                  <a:lnTo>
                    <a:pt x="30766" y="11017"/>
                  </a:lnTo>
                  <a:lnTo>
                    <a:pt x="30746" y="11466"/>
                  </a:lnTo>
                  <a:lnTo>
                    <a:pt x="30685" y="11915"/>
                  </a:lnTo>
                  <a:lnTo>
                    <a:pt x="30583" y="12343"/>
                  </a:lnTo>
                  <a:lnTo>
                    <a:pt x="30420" y="12751"/>
                  </a:lnTo>
                  <a:lnTo>
                    <a:pt x="30236" y="13139"/>
                  </a:lnTo>
                  <a:lnTo>
                    <a:pt x="30011" y="13506"/>
                  </a:lnTo>
                  <a:lnTo>
                    <a:pt x="29746" y="13853"/>
                  </a:lnTo>
                  <a:lnTo>
                    <a:pt x="29461" y="14159"/>
                  </a:lnTo>
                  <a:lnTo>
                    <a:pt x="29155" y="14445"/>
                  </a:lnTo>
                  <a:lnTo>
                    <a:pt x="28808" y="14710"/>
                  </a:lnTo>
                  <a:lnTo>
                    <a:pt x="28441" y="14934"/>
                  </a:lnTo>
                  <a:lnTo>
                    <a:pt x="28053" y="15118"/>
                  </a:lnTo>
                  <a:lnTo>
                    <a:pt x="27645" y="15261"/>
                  </a:lnTo>
                  <a:lnTo>
                    <a:pt x="27216" y="15383"/>
                  </a:lnTo>
                  <a:lnTo>
                    <a:pt x="26768" y="15444"/>
                  </a:lnTo>
                  <a:lnTo>
                    <a:pt x="26319" y="15465"/>
                  </a:lnTo>
                  <a:lnTo>
                    <a:pt x="25849" y="15444"/>
                  </a:lnTo>
                  <a:lnTo>
                    <a:pt x="25421" y="15383"/>
                  </a:lnTo>
                  <a:lnTo>
                    <a:pt x="24993" y="15261"/>
                  </a:lnTo>
                  <a:lnTo>
                    <a:pt x="24585" y="15118"/>
                  </a:lnTo>
                  <a:lnTo>
                    <a:pt x="24197" y="14934"/>
                  </a:lnTo>
                  <a:lnTo>
                    <a:pt x="23830" y="14710"/>
                  </a:lnTo>
                  <a:lnTo>
                    <a:pt x="23483" y="14445"/>
                  </a:lnTo>
                  <a:lnTo>
                    <a:pt x="23156" y="14159"/>
                  </a:lnTo>
                  <a:lnTo>
                    <a:pt x="22871" y="13853"/>
                  </a:lnTo>
                  <a:lnTo>
                    <a:pt x="22626" y="13506"/>
                  </a:lnTo>
                  <a:lnTo>
                    <a:pt x="22402" y="13139"/>
                  </a:lnTo>
                  <a:lnTo>
                    <a:pt x="22197" y="12751"/>
                  </a:lnTo>
                  <a:lnTo>
                    <a:pt x="22055" y="12343"/>
                  </a:lnTo>
                  <a:lnTo>
                    <a:pt x="21953" y="11915"/>
                  </a:lnTo>
                  <a:lnTo>
                    <a:pt x="21871" y="11466"/>
                  </a:lnTo>
                  <a:lnTo>
                    <a:pt x="21851" y="11017"/>
                  </a:lnTo>
                  <a:lnTo>
                    <a:pt x="21871" y="10548"/>
                  </a:lnTo>
                  <a:lnTo>
                    <a:pt x="21953" y="10119"/>
                  </a:lnTo>
                  <a:lnTo>
                    <a:pt x="22055" y="9691"/>
                  </a:lnTo>
                  <a:lnTo>
                    <a:pt x="22197" y="9283"/>
                  </a:lnTo>
                  <a:lnTo>
                    <a:pt x="22402" y="8875"/>
                  </a:lnTo>
                  <a:lnTo>
                    <a:pt x="22626" y="8508"/>
                  </a:lnTo>
                  <a:lnTo>
                    <a:pt x="22871" y="8181"/>
                  </a:lnTo>
                  <a:lnTo>
                    <a:pt x="23156" y="7855"/>
                  </a:lnTo>
                  <a:lnTo>
                    <a:pt x="23483" y="7569"/>
                  </a:lnTo>
                  <a:lnTo>
                    <a:pt x="23830" y="7304"/>
                  </a:lnTo>
                  <a:lnTo>
                    <a:pt x="24197" y="7080"/>
                  </a:lnTo>
                  <a:lnTo>
                    <a:pt x="24585" y="6896"/>
                  </a:lnTo>
                  <a:lnTo>
                    <a:pt x="24993" y="6753"/>
                  </a:lnTo>
                  <a:lnTo>
                    <a:pt x="25421" y="6631"/>
                  </a:lnTo>
                  <a:lnTo>
                    <a:pt x="25849" y="6569"/>
                  </a:lnTo>
                  <a:lnTo>
                    <a:pt x="26319" y="6549"/>
                  </a:lnTo>
                  <a:close/>
                  <a:moveTo>
                    <a:pt x="42518" y="6549"/>
                  </a:moveTo>
                  <a:lnTo>
                    <a:pt x="42967" y="6569"/>
                  </a:lnTo>
                  <a:lnTo>
                    <a:pt x="43416" y="6631"/>
                  </a:lnTo>
                  <a:lnTo>
                    <a:pt x="43844" y="6753"/>
                  </a:lnTo>
                  <a:lnTo>
                    <a:pt x="44252" y="6896"/>
                  </a:lnTo>
                  <a:lnTo>
                    <a:pt x="44640" y="7080"/>
                  </a:lnTo>
                  <a:lnTo>
                    <a:pt x="45007" y="7304"/>
                  </a:lnTo>
                  <a:lnTo>
                    <a:pt x="45354" y="7569"/>
                  </a:lnTo>
                  <a:lnTo>
                    <a:pt x="45660" y="7855"/>
                  </a:lnTo>
                  <a:lnTo>
                    <a:pt x="45966" y="8181"/>
                  </a:lnTo>
                  <a:lnTo>
                    <a:pt x="46211" y="8508"/>
                  </a:lnTo>
                  <a:lnTo>
                    <a:pt x="46435" y="8875"/>
                  </a:lnTo>
                  <a:lnTo>
                    <a:pt x="46619" y="9283"/>
                  </a:lnTo>
                  <a:lnTo>
                    <a:pt x="46782" y="9691"/>
                  </a:lnTo>
                  <a:lnTo>
                    <a:pt x="46884" y="10119"/>
                  </a:lnTo>
                  <a:lnTo>
                    <a:pt x="46945" y="10548"/>
                  </a:lnTo>
                  <a:lnTo>
                    <a:pt x="46966" y="11017"/>
                  </a:lnTo>
                  <a:lnTo>
                    <a:pt x="46945" y="11466"/>
                  </a:lnTo>
                  <a:lnTo>
                    <a:pt x="46884" y="11915"/>
                  </a:lnTo>
                  <a:lnTo>
                    <a:pt x="46782" y="12343"/>
                  </a:lnTo>
                  <a:lnTo>
                    <a:pt x="46619" y="12751"/>
                  </a:lnTo>
                  <a:lnTo>
                    <a:pt x="46435" y="13139"/>
                  </a:lnTo>
                  <a:lnTo>
                    <a:pt x="46211" y="13506"/>
                  </a:lnTo>
                  <a:lnTo>
                    <a:pt x="45966" y="13853"/>
                  </a:lnTo>
                  <a:lnTo>
                    <a:pt x="45660" y="14159"/>
                  </a:lnTo>
                  <a:lnTo>
                    <a:pt x="45354" y="14445"/>
                  </a:lnTo>
                  <a:lnTo>
                    <a:pt x="45007" y="14710"/>
                  </a:lnTo>
                  <a:lnTo>
                    <a:pt x="44640" y="14934"/>
                  </a:lnTo>
                  <a:lnTo>
                    <a:pt x="44252" y="15118"/>
                  </a:lnTo>
                  <a:lnTo>
                    <a:pt x="43844" y="15261"/>
                  </a:lnTo>
                  <a:lnTo>
                    <a:pt x="43416" y="15383"/>
                  </a:lnTo>
                  <a:lnTo>
                    <a:pt x="42967" y="15444"/>
                  </a:lnTo>
                  <a:lnTo>
                    <a:pt x="42518" y="15465"/>
                  </a:lnTo>
                  <a:lnTo>
                    <a:pt x="42049" y="15444"/>
                  </a:lnTo>
                  <a:lnTo>
                    <a:pt x="41620" y="15383"/>
                  </a:lnTo>
                  <a:lnTo>
                    <a:pt x="41192" y="15261"/>
                  </a:lnTo>
                  <a:lnTo>
                    <a:pt x="40784" y="15118"/>
                  </a:lnTo>
                  <a:lnTo>
                    <a:pt x="40396" y="14934"/>
                  </a:lnTo>
                  <a:lnTo>
                    <a:pt x="40029" y="14710"/>
                  </a:lnTo>
                  <a:lnTo>
                    <a:pt x="39682" y="14445"/>
                  </a:lnTo>
                  <a:lnTo>
                    <a:pt x="39356" y="14159"/>
                  </a:lnTo>
                  <a:lnTo>
                    <a:pt x="39070" y="13853"/>
                  </a:lnTo>
                  <a:lnTo>
                    <a:pt x="38825" y="13506"/>
                  </a:lnTo>
                  <a:lnTo>
                    <a:pt x="38601" y="13139"/>
                  </a:lnTo>
                  <a:lnTo>
                    <a:pt x="38397" y="12751"/>
                  </a:lnTo>
                  <a:lnTo>
                    <a:pt x="38254" y="12343"/>
                  </a:lnTo>
                  <a:lnTo>
                    <a:pt x="38152" y="11915"/>
                  </a:lnTo>
                  <a:lnTo>
                    <a:pt x="38070" y="11466"/>
                  </a:lnTo>
                  <a:lnTo>
                    <a:pt x="38050" y="11017"/>
                  </a:lnTo>
                  <a:lnTo>
                    <a:pt x="38070" y="10548"/>
                  </a:lnTo>
                  <a:lnTo>
                    <a:pt x="38152" y="10119"/>
                  </a:lnTo>
                  <a:lnTo>
                    <a:pt x="38254" y="9691"/>
                  </a:lnTo>
                  <a:lnTo>
                    <a:pt x="38397" y="9283"/>
                  </a:lnTo>
                  <a:lnTo>
                    <a:pt x="38601" y="8875"/>
                  </a:lnTo>
                  <a:lnTo>
                    <a:pt x="38825" y="8508"/>
                  </a:lnTo>
                  <a:lnTo>
                    <a:pt x="39070" y="8181"/>
                  </a:lnTo>
                  <a:lnTo>
                    <a:pt x="39356" y="7855"/>
                  </a:lnTo>
                  <a:lnTo>
                    <a:pt x="39682" y="7569"/>
                  </a:lnTo>
                  <a:lnTo>
                    <a:pt x="40029" y="7304"/>
                  </a:lnTo>
                  <a:lnTo>
                    <a:pt x="40396" y="7080"/>
                  </a:lnTo>
                  <a:lnTo>
                    <a:pt x="40784" y="6896"/>
                  </a:lnTo>
                  <a:lnTo>
                    <a:pt x="41192" y="6753"/>
                  </a:lnTo>
                  <a:lnTo>
                    <a:pt x="41620" y="6631"/>
                  </a:lnTo>
                  <a:lnTo>
                    <a:pt x="42049" y="6569"/>
                  </a:lnTo>
                  <a:lnTo>
                    <a:pt x="42518" y="6549"/>
                  </a:lnTo>
                  <a:close/>
                  <a:moveTo>
                    <a:pt x="52474" y="43558"/>
                  </a:moveTo>
                  <a:lnTo>
                    <a:pt x="52739" y="43579"/>
                  </a:lnTo>
                  <a:lnTo>
                    <a:pt x="52984" y="43620"/>
                  </a:lnTo>
                  <a:lnTo>
                    <a:pt x="53249" y="43681"/>
                  </a:lnTo>
                  <a:lnTo>
                    <a:pt x="53494" y="43763"/>
                  </a:lnTo>
                  <a:lnTo>
                    <a:pt x="53739" y="43865"/>
                  </a:lnTo>
                  <a:lnTo>
                    <a:pt x="53984" y="44007"/>
                  </a:lnTo>
                  <a:lnTo>
                    <a:pt x="54208" y="44171"/>
                  </a:lnTo>
                  <a:lnTo>
                    <a:pt x="54412" y="44354"/>
                  </a:lnTo>
                  <a:lnTo>
                    <a:pt x="54596" y="44558"/>
                  </a:lnTo>
                  <a:lnTo>
                    <a:pt x="54759" y="44783"/>
                  </a:lnTo>
                  <a:lnTo>
                    <a:pt x="54902" y="45007"/>
                  </a:lnTo>
                  <a:lnTo>
                    <a:pt x="55004" y="45252"/>
                  </a:lnTo>
                  <a:lnTo>
                    <a:pt x="55106" y="45497"/>
                  </a:lnTo>
                  <a:lnTo>
                    <a:pt x="55167" y="45762"/>
                  </a:lnTo>
                  <a:lnTo>
                    <a:pt x="55208" y="46007"/>
                  </a:lnTo>
                  <a:lnTo>
                    <a:pt x="55228" y="46272"/>
                  </a:lnTo>
                  <a:lnTo>
                    <a:pt x="55208" y="46537"/>
                  </a:lnTo>
                  <a:lnTo>
                    <a:pt x="55167" y="46802"/>
                  </a:lnTo>
                  <a:lnTo>
                    <a:pt x="55106" y="47068"/>
                  </a:lnTo>
                  <a:lnTo>
                    <a:pt x="55024" y="47312"/>
                  </a:lnTo>
                  <a:lnTo>
                    <a:pt x="54902" y="47557"/>
                  </a:lnTo>
                  <a:lnTo>
                    <a:pt x="54780" y="47802"/>
                  </a:lnTo>
                  <a:lnTo>
                    <a:pt x="54596" y="48027"/>
                  </a:lnTo>
                  <a:lnTo>
                    <a:pt x="44497" y="60451"/>
                  </a:lnTo>
                  <a:lnTo>
                    <a:pt x="44273" y="60676"/>
                  </a:lnTo>
                  <a:lnTo>
                    <a:pt x="44048" y="60880"/>
                  </a:lnTo>
                  <a:lnTo>
                    <a:pt x="43803" y="61063"/>
                  </a:lnTo>
                  <a:lnTo>
                    <a:pt x="43538" y="61206"/>
                  </a:lnTo>
                  <a:lnTo>
                    <a:pt x="43252" y="61308"/>
                  </a:lnTo>
                  <a:lnTo>
                    <a:pt x="42967" y="61390"/>
                  </a:lnTo>
                  <a:lnTo>
                    <a:pt x="42681" y="61431"/>
                  </a:lnTo>
                  <a:lnTo>
                    <a:pt x="42375" y="61451"/>
                  </a:lnTo>
                  <a:lnTo>
                    <a:pt x="42171" y="61451"/>
                  </a:lnTo>
                  <a:lnTo>
                    <a:pt x="41947" y="61431"/>
                  </a:lnTo>
                  <a:lnTo>
                    <a:pt x="41743" y="61390"/>
                  </a:lnTo>
                  <a:lnTo>
                    <a:pt x="41539" y="61329"/>
                  </a:lnTo>
                  <a:lnTo>
                    <a:pt x="41335" y="61247"/>
                  </a:lnTo>
                  <a:lnTo>
                    <a:pt x="41131" y="61166"/>
                  </a:lnTo>
                  <a:lnTo>
                    <a:pt x="40947" y="61043"/>
                  </a:lnTo>
                  <a:lnTo>
                    <a:pt x="40763" y="60921"/>
                  </a:lnTo>
                  <a:lnTo>
                    <a:pt x="32643" y="54943"/>
                  </a:lnTo>
                  <a:lnTo>
                    <a:pt x="32419" y="54759"/>
                  </a:lnTo>
                  <a:lnTo>
                    <a:pt x="32235" y="54576"/>
                  </a:lnTo>
                  <a:lnTo>
                    <a:pt x="32052" y="54372"/>
                  </a:lnTo>
                  <a:lnTo>
                    <a:pt x="31909" y="54147"/>
                  </a:lnTo>
                  <a:lnTo>
                    <a:pt x="31786" y="53902"/>
                  </a:lnTo>
                  <a:lnTo>
                    <a:pt x="31684" y="53658"/>
                  </a:lnTo>
                  <a:lnTo>
                    <a:pt x="31623" y="53413"/>
                  </a:lnTo>
                  <a:lnTo>
                    <a:pt x="31562" y="53147"/>
                  </a:lnTo>
                  <a:lnTo>
                    <a:pt x="31542" y="52882"/>
                  </a:lnTo>
                  <a:lnTo>
                    <a:pt x="31542" y="52637"/>
                  </a:lnTo>
                  <a:lnTo>
                    <a:pt x="31562" y="52372"/>
                  </a:lnTo>
                  <a:lnTo>
                    <a:pt x="31603" y="52107"/>
                  </a:lnTo>
                  <a:lnTo>
                    <a:pt x="31684" y="51842"/>
                  </a:lnTo>
                  <a:lnTo>
                    <a:pt x="31786" y="51597"/>
                  </a:lnTo>
                  <a:lnTo>
                    <a:pt x="31909" y="51352"/>
                  </a:lnTo>
                  <a:lnTo>
                    <a:pt x="32072" y="51128"/>
                  </a:lnTo>
                  <a:lnTo>
                    <a:pt x="32235" y="50903"/>
                  </a:lnTo>
                  <a:lnTo>
                    <a:pt x="32439" y="50720"/>
                  </a:lnTo>
                  <a:lnTo>
                    <a:pt x="32643" y="50536"/>
                  </a:lnTo>
                  <a:lnTo>
                    <a:pt x="32868" y="50393"/>
                  </a:lnTo>
                  <a:lnTo>
                    <a:pt x="33092" y="50271"/>
                  </a:lnTo>
                  <a:lnTo>
                    <a:pt x="33337" y="50169"/>
                  </a:lnTo>
                  <a:lnTo>
                    <a:pt x="33602" y="50087"/>
                  </a:lnTo>
                  <a:lnTo>
                    <a:pt x="33847" y="50046"/>
                  </a:lnTo>
                  <a:lnTo>
                    <a:pt x="34112" y="50026"/>
                  </a:lnTo>
                  <a:lnTo>
                    <a:pt x="34378" y="50006"/>
                  </a:lnTo>
                  <a:lnTo>
                    <a:pt x="34643" y="50046"/>
                  </a:lnTo>
                  <a:lnTo>
                    <a:pt x="34908" y="50087"/>
                  </a:lnTo>
                  <a:lnTo>
                    <a:pt x="35153" y="50169"/>
                  </a:lnTo>
                  <a:lnTo>
                    <a:pt x="35398" y="50271"/>
                  </a:lnTo>
                  <a:lnTo>
                    <a:pt x="35642" y="50393"/>
                  </a:lnTo>
                  <a:lnTo>
                    <a:pt x="35887" y="50536"/>
                  </a:lnTo>
                  <a:lnTo>
                    <a:pt x="41906" y="54984"/>
                  </a:lnTo>
                  <a:lnTo>
                    <a:pt x="50373" y="44579"/>
                  </a:lnTo>
                  <a:lnTo>
                    <a:pt x="50556" y="44354"/>
                  </a:lnTo>
                  <a:lnTo>
                    <a:pt x="50760" y="44171"/>
                  </a:lnTo>
                  <a:lnTo>
                    <a:pt x="50985" y="44028"/>
                  </a:lnTo>
                  <a:lnTo>
                    <a:pt x="51209" y="43885"/>
                  </a:lnTo>
                  <a:lnTo>
                    <a:pt x="51454" y="43763"/>
                  </a:lnTo>
                  <a:lnTo>
                    <a:pt x="51699" y="43681"/>
                  </a:lnTo>
                  <a:lnTo>
                    <a:pt x="51944" y="43620"/>
                  </a:lnTo>
                  <a:lnTo>
                    <a:pt x="52209" y="43579"/>
                  </a:lnTo>
                  <a:lnTo>
                    <a:pt x="52474" y="43558"/>
                  </a:lnTo>
                  <a:close/>
                  <a:moveTo>
                    <a:pt x="42844" y="31684"/>
                  </a:moveTo>
                  <a:lnTo>
                    <a:pt x="42334" y="31705"/>
                  </a:lnTo>
                  <a:lnTo>
                    <a:pt x="41824" y="31746"/>
                  </a:lnTo>
                  <a:lnTo>
                    <a:pt x="41314" y="31786"/>
                  </a:lnTo>
                  <a:lnTo>
                    <a:pt x="40804" y="31848"/>
                  </a:lnTo>
                  <a:lnTo>
                    <a:pt x="40294" y="31909"/>
                  </a:lnTo>
                  <a:lnTo>
                    <a:pt x="39805" y="32011"/>
                  </a:lnTo>
                  <a:lnTo>
                    <a:pt x="39294" y="32093"/>
                  </a:lnTo>
                  <a:lnTo>
                    <a:pt x="38805" y="32195"/>
                  </a:lnTo>
                  <a:lnTo>
                    <a:pt x="38315" y="32317"/>
                  </a:lnTo>
                  <a:lnTo>
                    <a:pt x="37846" y="32460"/>
                  </a:lnTo>
                  <a:lnTo>
                    <a:pt x="37356" y="32603"/>
                  </a:lnTo>
                  <a:lnTo>
                    <a:pt x="36887" y="32745"/>
                  </a:lnTo>
                  <a:lnTo>
                    <a:pt x="36418" y="32909"/>
                  </a:lnTo>
                  <a:lnTo>
                    <a:pt x="35500" y="33276"/>
                  </a:lnTo>
                  <a:lnTo>
                    <a:pt x="34602" y="33684"/>
                  </a:lnTo>
                  <a:lnTo>
                    <a:pt x="33725" y="34133"/>
                  </a:lnTo>
                  <a:lnTo>
                    <a:pt x="32888" y="34622"/>
                  </a:lnTo>
                  <a:lnTo>
                    <a:pt x="32072" y="35153"/>
                  </a:lnTo>
                  <a:lnTo>
                    <a:pt x="31276" y="35704"/>
                  </a:lnTo>
                  <a:lnTo>
                    <a:pt x="30501" y="36316"/>
                  </a:lnTo>
                  <a:lnTo>
                    <a:pt x="29767" y="36948"/>
                  </a:lnTo>
                  <a:lnTo>
                    <a:pt x="29073" y="37621"/>
                  </a:lnTo>
                  <a:lnTo>
                    <a:pt x="28400" y="38315"/>
                  </a:lnTo>
                  <a:lnTo>
                    <a:pt x="27767" y="39050"/>
                  </a:lnTo>
                  <a:lnTo>
                    <a:pt x="27155" y="39825"/>
                  </a:lnTo>
                  <a:lnTo>
                    <a:pt x="26604" y="40621"/>
                  </a:lnTo>
                  <a:lnTo>
                    <a:pt x="26074" y="41437"/>
                  </a:lnTo>
                  <a:lnTo>
                    <a:pt x="25584" y="42294"/>
                  </a:lnTo>
                  <a:lnTo>
                    <a:pt x="25135" y="43150"/>
                  </a:lnTo>
                  <a:lnTo>
                    <a:pt x="24727" y="44048"/>
                  </a:lnTo>
                  <a:lnTo>
                    <a:pt x="24360" y="44966"/>
                  </a:lnTo>
                  <a:lnTo>
                    <a:pt x="24197" y="45435"/>
                  </a:lnTo>
                  <a:lnTo>
                    <a:pt x="24054" y="45905"/>
                  </a:lnTo>
                  <a:lnTo>
                    <a:pt x="23911" y="46394"/>
                  </a:lnTo>
                  <a:lnTo>
                    <a:pt x="23768" y="46884"/>
                  </a:lnTo>
                  <a:lnTo>
                    <a:pt x="23646" y="47353"/>
                  </a:lnTo>
                  <a:lnTo>
                    <a:pt x="23544" y="47863"/>
                  </a:lnTo>
                  <a:lnTo>
                    <a:pt x="23442" y="48353"/>
                  </a:lnTo>
                  <a:lnTo>
                    <a:pt x="23360" y="48843"/>
                  </a:lnTo>
                  <a:lnTo>
                    <a:pt x="23299" y="49353"/>
                  </a:lnTo>
                  <a:lnTo>
                    <a:pt x="23238" y="49863"/>
                  </a:lnTo>
                  <a:lnTo>
                    <a:pt x="23197" y="50373"/>
                  </a:lnTo>
                  <a:lnTo>
                    <a:pt x="23156" y="50883"/>
                  </a:lnTo>
                  <a:lnTo>
                    <a:pt x="23136" y="51413"/>
                  </a:lnTo>
                  <a:lnTo>
                    <a:pt x="23136" y="51923"/>
                  </a:lnTo>
                  <a:lnTo>
                    <a:pt x="23136" y="52454"/>
                  </a:lnTo>
                  <a:lnTo>
                    <a:pt x="23156" y="52964"/>
                  </a:lnTo>
                  <a:lnTo>
                    <a:pt x="23197" y="53474"/>
                  </a:lnTo>
                  <a:lnTo>
                    <a:pt x="23238" y="53984"/>
                  </a:lnTo>
                  <a:lnTo>
                    <a:pt x="23299" y="54494"/>
                  </a:lnTo>
                  <a:lnTo>
                    <a:pt x="23360" y="55004"/>
                  </a:lnTo>
                  <a:lnTo>
                    <a:pt x="23442" y="55514"/>
                  </a:lnTo>
                  <a:lnTo>
                    <a:pt x="23544" y="56004"/>
                  </a:lnTo>
                  <a:lnTo>
                    <a:pt x="23646" y="56493"/>
                  </a:lnTo>
                  <a:lnTo>
                    <a:pt x="23768" y="56983"/>
                  </a:lnTo>
                  <a:lnTo>
                    <a:pt x="23911" y="57452"/>
                  </a:lnTo>
                  <a:lnTo>
                    <a:pt x="24054" y="57942"/>
                  </a:lnTo>
                  <a:lnTo>
                    <a:pt x="24197" y="58411"/>
                  </a:lnTo>
                  <a:lnTo>
                    <a:pt x="24360" y="58880"/>
                  </a:lnTo>
                  <a:lnTo>
                    <a:pt x="24727" y="59799"/>
                  </a:lnTo>
                  <a:lnTo>
                    <a:pt x="25135" y="60696"/>
                  </a:lnTo>
                  <a:lnTo>
                    <a:pt x="25584" y="61574"/>
                  </a:lnTo>
                  <a:lnTo>
                    <a:pt x="26074" y="62410"/>
                  </a:lnTo>
                  <a:lnTo>
                    <a:pt x="26604" y="63226"/>
                  </a:lnTo>
                  <a:lnTo>
                    <a:pt x="27155" y="64022"/>
                  </a:lnTo>
                  <a:lnTo>
                    <a:pt x="27767" y="64797"/>
                  </a:lnTo>
                  <a:lnTo>
                    <a:pt x="28400" y="65532"/>
                  </a:lnTo>
                  <a:lnTo>
                    <a:pt x="29073" y="66225"/>
                  </a:lnTo>
                  <a:lnTo>
                    <a:pt x="29767" y="66898"/>
                  </a:lnTo>
                  <a:lnTo>
                    <a:pt x="30501" y="67531"/>
                  </a:lnTo>
                  <a:lnTo>
                    <a:pt x="31276" y="68143"/>
                  </a:lnTo>
                  <a:lnTo>
                    <a:pt x="32072" y="68714"/>
                  </a:lnTo>
                  <a:lnTo>
                    <a:pt x="32888" y="69224"/>
                  </a:lnTo>
                  <a:lnTo>
                    <a:pt x="33725" y="69714"/>
                  </a:lnTo>
                  <a:lnTo>
                    <a:pt x="34602" y="70163"/>
                  </a:lnTo>
                  <a:lnTo>
                    <a:pt x="35500" y="70571"/>
                  </a:lnTo>
                  <a:lnTo>
                    <a:pt x="36418" y="70938"/>
                  </a:lnTo>
                  <a:lnTo>
                    <a:pt x="36887" y="71101"/>
                  </a:lnTo>
                  <a:lnTo>
                    <a:pt x="37356" y="71265"/>
                  </a:lnTo>
                  <a:lnTo>
                    <a:pt x="37846" y="71407"/>
                  </a:lnTo>
                  <a:lnTo>
                    <a:pt x="38315" y="71530"/>
                  </a:lnTo>
                  <a:lnTo>
                    <a:pt x="38805" y="71652"/>
                  </a:lnTo>
                  <a:lnTo>
                    <a:pt x="39294" y="71754"/>
                  </a:lnTo>
                  <a:lnTo>
                    <a:pt x="39805" y="71856"/>
                  </a:lnTo>
                  <a:lnTo>
                    <a:pt x="40294" y="71938"/>
                  </a:lnTo>
                  <a:lnTo>
                    <a:pt x="40804" y="71999"/>
                  </a:lnTo>
                  <a:lnTo>
                    <a:pt x="41314" y="72060"/>
                  </a:lnTo>
                  <a:lnTo>
                    <a:pt x="41824" y="72101"/>
                  </a:lnTo>
                  <a:lnTo>
                    <a:pt x="42334" y="72142"/>
                  </a:lnTo>
                  <a:lnTo>
                    <a:pt x="42844" y="72162"/>
                  </a:lnTo>
                  <a:lnTo>
                    <a:pt x="43905" y="72162"/>
                  </a:lnTo>
                  <a:lnTo>
                    <a:pt x="44415" y="72142"/>
                  </a:lnTo>
                  <a:lnTo>
                    <a:pt x="44925" y="72101"/>
                  </a:lnTo>
                  <a:lnTo>
                    <a:pt x="45435" y="72060"/>
                  </a:lnTo>
                  <a:lnTo>
                    <a:pt x="45946" y="71999"/>
                  </a:lnTo>
                  <a:lnTo>
                    <a:pt x="46456" y="71938"/>
                  </a:lnTo>
                  <a:lnTo>
                    <a:pt x="46945" y="71856"/>
                  </a:lnTo>
                  <a:lnTo>
                    <a:pt x="47455" y="71754"/>
                  </a:lnTo>
                  <a:lnTo>
                    <a:pt x="47945" y="71652"/>
                  </a:lnTo>
                  <a:lnTo>
                    <a:pt x="48435" y="71530"/>
                  </a:lnTo>
                  <a:lnTo>
                    <a:pt x="48904" y="71407"/>
                  </a:lnTo>
                  <a:lnTo>
                    <a:pt x="49393" y="71265"/>
                  </a:lnTo>
                  <a:lnTo>
                    <a:pt x="49863" y="71101"/>
                  </a:lnTo>
                  <a:lnTo>
                    <a:pt x="50332" y="70938"/>
                  </a:lnTo>
                  <a:lnTo>
                    <a:pt x="51250" y="70571"/>
                  </a:lnTo>
                  <a:lnTo>
                    <a:pt x="52148" y="70163"/>
                  </a:lnTo>
                  <a:lnTo>
                    <a:pt x="53025" y="69714"/>
                  </a:lnTo>
                  <a:lnTo>
                    <a:pt x="53862" y="69224"/>
                  </a:lnTo>
                  <a:lnTo>
                    <a:pt x="54678" y="68714"/>
                  </a:lnTo>
                  <a:lnTo>
                    <a:pt x="55473" y="68143"/>
                  </a:lnTo>
                  <a:lnTo>
                    <a:pt x="56249" y="67531"/>
                  </a:lnTo>
                  <a:lnTo>
                    <a:pt x="56983" y="66898"/>
                  </a:lnTo>
                  <a:lnTo>
                    <a:pt x="57677" y="66225"/>
                  </a:lnTo>
                  <a:lnTo>
                    <a:pt x="58350" y="65532"/>
                  </a:lnTo>
                  <a:lnTo>
                    <a:pt x="58982" y="64797"/>
                  </a:lnTo>
                  <a:lnTo>
                    <a:pt x="59595" y="64022"/>
                  </a:lnTo>
                  <a:lnTo>
                    <a:pt x="60145" y="63226"/>
                  </a:lnTo>
                  <a:lnTo>
                    <a:pt x="60676" y="62410"/>
                  </a:lnTo>
                  <a:lnTo>
                    <a:pt x="61166" y="61574"/>
                  </a:lnTo>
                  <a:lnTo>
                    <a:pt x="61614" y="60696"/>
                  </a:lnTo>
                  <a:lnTo>
                    <a:pt x="62022" y="59799"/>
                  </a:lnTo>
                  <a:lnTo>
                    <a:pt x="62390" y="58880"/>
                  </a:lnTo>
                  <a:lnTo>
                    <a:pt x="62553" y="58411"/>
                  </a:lnTo>
                  <a:lnTo>
                    <a:pt x="62696" y="57942"/>
                  </a:lnTo>
                  <a:lnTo>
                    <a:pt x="62838" y="57452"/>
                  </a:lnTo>
                  <a:lnTo>
                    <a:pt x="62981" y="56983"/>
                  </a:lnTo>
                  <a:lnTo>
                    <a:pt x="63104" y="56493"/>
                  </a:lnTo>
                  <a:lnTo>
                    <a:pt x="63206" y="56004"/>
                  </a:lnTo>
                  <a:lnTo>
                    <a:pt x="63308" y="55514"/>
                  </a:lnTo>
                  <a:lnTo>
                    <a:pt x="63389" y="55004"/>
                  </a:lnTo>
                  <a:lnTo>
                    <a:pt x="63451" y="54494"/>
                  </a:lnTo>
                  <a:lnTo>
                    <a:pt x="63512" y="53984"/>
                  </a:lnTo>
                  <a:lnTo>
                    <a:pt x="63553" y="53474"/>
                  </a:lnTo>
                  <a:lnTo>
                    <a:pt x="63593" y="52964"/>
                  </a:lnTo>
                  <a:lnTo>
                    <a:pt x="63614" y="52454"/>
                  </a:lnTo>
                  <a:lnTo>
                    <a:pt x="63614" y="51923"/>
                  </a:lnTo>
                  <a:lnTo>
                    <a:pt x="63614" y="51413"/>
                  </a:lnTo>
                  <a:lnTo>
                    <a:pt x="63593" y="50883"/>
                  </a:lnTo>
                  <a:lnTo>
                    <a:pt x="63553" y="50373"/>
                  </a:lnTo>
                  <a:lnTo>
                    <a:pt x="63512" y="49863"/>
                  </a:lnTo>
                  <a:lnTo>
                    <a:pt x="63451" y="49353"/>
                  </a:lnTo>
                  <a:lnTo>
                    <a:pt x="63389" y="48843"/>
                  </a:lnTo>
                  <a:lnTo>
                    <a:pt x="63308" y="48353"/>
                  </a:lnTo>
                  <a:lnTo>
                    <a:pt x="63206" y="47863"/>
                  </a:lnTo>
                  <a:lnTo>
                    <a:pt x="63104" y="47353"/>
                  </a:lnTo>
                  <a:lnTo>
                    <a:pt x="62981" y="46884"/>
                  </a:lnTo>
                  <a:lnTo>
                    <a:pt x="62838" y="46394"/>
                  </a:lnTo>
                  <a:lnTo>
                    <a:pt x="62696" y="45905"/>
                  </a:lnTo>
                  <a:lnTo>
                    <a:pt x="62553" y="45435"/>
                  </a:lnTo>
                  <a:lnTo>
                    <a:pt x="62390" y="44966"/>
                  </a:lnTo>
                  <a:lnTo>
                    <a:pt x="62022" y="44048"/>
                  </a:lnTo>
                  <a:lnTo>
                    <a:pt x="61614" y="43150"/>
                  </a:lnTo>
                  <a:lnTo>
                    <a:pt x="61166" y="42294"/>
                  </a:lnTo>
                  <a:lnTo>
                    <a:pt x="60676" y="41437"/>
                  </a:lnTo>
                  <a:lnTo>
                    <a:pt x="60145" y="40621"/>
                  </a:lnTo>
                  <a:lnTo>
                    <a:pt x="59595" y="39825"/>
                  </a:lnTo>
                  <a:lnTo>
                    <a:pt x="58982" y="39050"/>
                  </a:lnTo>
                  <a:lnTo>
                    <a:pt x="58350" y="38315"/>
                  </a:lnTo>
                  <a:lnTo>
                    <a:pt x="57677" y="37621"/>
                  </a:lnTo>
                  <a:lnTo>
                    <a:pt x="56983" y="36948"/>
                  </a:lnTo>
                  <a:lnTo>
                    <a:pt x="56249" y="36316"/>
                  </a:lnTo>
                  <a:lnTo>
                    <a:pt x="55473" y="35704"/>
                  </a:lnTo>
                  <a:lnTo>
                    <a:pt x="54678" y="35153"/>
                  </a:lnTo>
                  <a:lnTo>
                    <a:pt x="53862" y="34622"/>
                  </a:lnTo>
                  <a:lnTo>
                    <a:pt x="53025" y="34133"/>
                  </a:lnTo>
                  <a:lnTo>
                    <a:pt x="52148" y="33684"/>
                  </a:lnTo>
                  <a:lnTo>
                    <a:pt x="51250" y="33276"/>
                  </a:lnTo>
                  <a:lnTo>
                    <a:pt x="50332" y="32909"/>
                  </a:lnTo>
                  <a:lnTo>
                    <a:pt x="49863" y="32745"/>
                  </a:lnTo>
                  <a:lnTo>
                    <a:pt x="49393" y="32603"/>
                  </a:lnTo>
                  <a:lnTo>
                    <a:pt x="48904" y="32460"/>
                  </a:lnTo>
                  <a:lnTo>
                    <a:pt x="48435" y="32317"/>
                  </a:lnTo>
                  <a:lnTo>
                    <a:pt x="47945" y="32195"/>
                  </a:lnTo>
                  <a:lnTo>
                    <a:pt x="47455" y="32093"/>
                  </a:lnTo>
                  <a:lnTo>
                    <a:pt x="46945" y="32011"/>
                  </a:lnTo>
                  <a:lnTo>
                    <a:pt x="46456" y="31909"/>
                  </a:lnTo>
                  <a:lnTo>
                    <a:pt x="45946" y="31848"/>
                  </a:lnTo>
                  <a:lnTo>
                    <a:pt x="45435" y="31786"/>
                  </a:lnTo>
                  <a:lnTo>
                    <a:pt x="44925" y="31746"/>
                  </a:lnTo>
                  <a:lnTo>
                    <a:pt x="44415" y="31705"/>
                  </a:lnTo>
                  <a:lnTo>
                    <a:pt x="43905" y="31684"/>
                  </a:lnTo>
                  <a:close/>
                  <a:moveTo>
                    <a:pt x="81221" y="22014"/>
                  </a:moveTo>
                  <a:lnTo>
                    <a:pt x="81221" y="81200"/>
                  </a:lnTo>
                  <a:lnTo>
                    <a:pt x="5468" y="81200"/>
                  </a:lnTo>
                  <a:lnTo>
                    <a:pt x="5468" y="22014"/>
                  </a:lnTo>
                  <a:close/>
                  <a:moveTo>
                    <a:pt x="2469" y="0"/>
                  </a:moveTo>
                  <a:lnTo>
                    <a:pt x="2224" y="41"/>
                  </a:lnTo>
                  <a:lnTo>
                    <a:pt x="1979" y="102"/>
                  </a:lnTo>
                  <a:lnTo>
                    <a:pt x="1734" y="184"/>
                  </a:lnTo>
                  <a:lnTo>
                    <a:pt x="1510" y="286"/>
                  </a:lnTo>
                  <a:lnTo>
                    <a:pt x="1285" y="408"/>
                  </a:lnTo>
                  <a:lnTo>
                    <a:pt x="1102" y="551"/>
                  </a:lnTo>
                  <a:lnTo>
                    <a:pt x="898" y="694"/>
                  </a:lnTo>
                  <a:lnTo>
                    <a:pt x="734" y="877"/>
                  </a:lnTo>
                  <a:lnTo>
                    <a:pt x="571" y="1061"/>
                  </a:lnTo>
                  <a:lnTo>
                    <a:pt x="428" y="1265"/>
                  </a:lnTo>
                  <a:lnTo>
                    <a:pt x="306" y="1489"/>
                  </a:lnTo>
                  <a:lnTo>
                    <a:pt x="204" y="1714"/>
                  </a:lnTo>
                  <a:lnTo>
                    <a:pt x="122" y="1938"/>
                  </a:lnTo>
                  <a:lnTo>
                    <a:pt x="61" y="2183"/>
                  </a:lnTo>
                  <a:lnTo>
                    <a:pt x="20" y="2448"/>
                  </a:lnTo>
                  <a:lnTo>
                    <a:pt x="0" y="2734"/>
                  </a:lnTo>
                  <a:lnTo>
                    <a:pt x="0" y="83934"/>
                  </a:lnTo>
                  <a:lnTo>
                    <a:pt x="20" y="84220"/>
                  </a:lnTo>
                  <a:lnTo>
                    <a:pt x="61" y="84485"/>
                  </a:lnTo>
                  <a:lnTo>
                    <a:pt x="122" y="84750"/>
                  </a:lnTo>
                  <a:lnTo>
                    <a:pt x="224" y="84995"/>
                  </a:lnTo>
                  <a:lnTo>
                    <a:pt x="347" y="85240"/>
                  </a:lnTo>
                  <a:lnTo>
                    <a:pt x="469" y="85464"/>
                  </a:lnTo>
                  <a:lnTo>
                    <a:pt x="632" y="85668"/>
                  </a:lnTo>
                  <a:lnTo>
                    <a:pt x="816" y="85872"/>
                  </a:lnTo>
                  <a:lnTo>
                    <a:pt x="1000" y="86036"/>
                  </a:lnTo>
                  <a:lnTo>
                    <a:pt x="1204" y="86199"/>
                  </a:lnTo>
                  <a:lnTo>
                    <a:pt x="1449" y="86342"/>
                  </a:lnTo>
                  <a:lnTo>
                    <a:pt x="1673" y="86444"/>
                  </a:lnTo>
                  <a:lnTo>
                    <a:pt x="1938" y="86546"/>
                  </a:lnTo>
                  <a:lnTo>
                    <a:pt x="2183" y="86607"/>
                  </a:lnTo>
                  <a:lnTo>
                    <a:pt x="2469" y="86648"/>
                  </a:lnTo>
                  <a:lnTo>
                    <a:pt x="2734" y="86668"/>
                  </a:lnTo>
                  <a:lnTo>
                    <a:pt x="83955" y="86668"/>
                  </a:lnTo>
                  <a:lnTo>
                    <a:pt x="84220" y="86648"/>
                  </a:lnTo>
                  <a:lnTo>
                    <a:pt x="84506" y="86607"/>
                  </a:lnTo>
                  <a:lnTo>
                    <a:pt x="84771" y="86546"/>
                  </a:lnTo>
                  <a:lnTo>
                    <a:pt x="85016" y="86444"/>
                  </a:lnTo>
                  <a:lnTo>
                    <a:pt x="85260" y="86342"/>
                  </a:lnTo>
                  <a:lnTo>
                    <a:pt x="85485" y="86199"/>
                  </a:lnTo>
                  <a:lnTo>
                    <a:pt x="85689" y="86036"/>
                  </a:lnTo>
                  <a:lnTo>
                    <a:pt x="85872" y="85872"/>
                  </a:lnTo>
                  <a:lnTo>
                    <a:pt x="86056" y="85668"/>
                  </a:lnTo>
                  <a:lnTo>
                    <a:pt x="86219" y="85464"/>
                  </a:lnTo>
                  <a:lnTo>
                    <a:pt x="86342" y="85240"/>
                  </a:lnTo>
                  <a:lnTo>
                    <a:pt x="86464" y="84995"/>
                  </a:lnTo>
                  <a:lnTo>
                    <a:pt x="86566" y="84750"/>
                  </a:lnTo>
                  <a:lnTo>
                    <a:pt x="86627" y="84485"/>
                  </a:lnTo>
                  <a:lnTo>
                    <a:pt x="86668" y="84220"/>
                  </a:lnTo>
                  <a:lnTo>
                    <a:pt x="86689" y="83934"/>
                  </a:lnTo>
                  <a:lnTo>
                    <a:pt x="86689" y="2734"/>
                  </a:lnTo>
                  <a:lnTo>
                    <a:pt x="86668" y="2448"/>
                  </a:lnTo>
                  <a:lnTo>
                    <a:pt x="86627" y="2183"/>
                  </a:lnTo>
                  <a:lnTo>
                    <a:pt x="86566" y="1938"/>
                  </a:lnTo>
                  <a:lnTo>
                    <a:pt x="86485" y="1714"/>
                  </a:lnTo>
                  <a:lnTo>
                    <a:pt x="86383" y="1489"/>
                  </a:lnTo>
                  <a:lnTo>
                    <a:pt x="86260" y="1265"/>
                  </a:lnTo>
                  <a:lnTo>
                    <a:pt x="86117" y="1061"/>
                  </a:lnTo>
                  <a:lnTo>
                    <a:pt x="85954" y="877"/>
                  </a:lnTo>
                  <a:lnTo>
                    <a:pt x="85791" y="694"/>
                  </a:lnTo>
                  <a:lnTo>
                    <a:pt x="85607" y="551"/>
                  </a:lnTo>
                  <a:lnTo>
                    <a:pt x="85403" y="408"/>
                  </a:lnTo>
                  <a:lnTo>
                    <a:pt x="85179" y="286"/>
                  </a:lnTo>
                  <a:lnTo>
                    <a:pt x="84954" y="184"/>
                  </a:lnTo>
                  <a:lnTo>
                    <a:pt x="84710" y="102"/>
                  </a:lnTo>
                  <a:lnTo>
                    <a:pt x="84465" y="41"/>
                  </a:lnTo>
                  <a:lnTo>
                    <a:pt x="842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95;p28">
              <a:extLst>
                <a:ext uri="{FF2B5EF4-FFF2-40B4-BE49-F238E27FC236}">
                  <a16:creationId xmlns:a16="http://schemas.microsoft.com/office/drawing/2014/main" id="{42BCA3A2-4832-F7C8-3B1C-0A734217D4C5}"/>
                </a:ext>
              </a:extLst>
            </p:cNvPr>
            <p:cNvSpPr/>
            <p:nvPr/>
          </p:nvSpPr>
          <p:spPr>
            <a:xfrm>
              <a:off x="1358373" y="-1777840"/>
              <a:ext cx="460102" cy="460212"/>
            </a:xfrm>
            <a:custGeom>
              <a:avLst/>
              <a:gdLst/>
              <a:ahLst/>
              <a:cxnLst/>
              <a:rect l="l" t="t" r="r" b="b"/>
              <a:pathLst>
                <a:path w="86689" h="86669" fill="none" extrusionOk="0">
                  <a:moveTo>
                    <a:pt x="86668" y="2448"/>
                  </a:moveTo>
                  <a:lnTo>
                    <a:pt x="86668" y="2448"/>
                  </a:lnTo>
                  <a:lnTo>
                    <a:pt x="86627" y="2183"/>
                  </a:lnTo>
                  <a:lnTo>
                    <a:pt x="86566" y="1938"/>
                  </a:lnTo>
                  <a:lnTo>
                    <a:pt x="86485" y="1714"/>
                  </a:lnTo>
                  <a:lnTo>
                    <a:pt x="86383" y="1489"/>
                  </a:lnTo>
                  <a:lnTo>
                    <a:pt x="86260" y="1265"/>
                  </a:lnTo>
                  <a:lnTo>
                    <a:pt x="86117" y="1061"/>
                  </a:lnTo>
                  <a:lnTo>
                    <a:pt x="85954" y="877"/>
                  </a:lnTo>
                  <a:lnTo>
                    <a:pt x="85791" y="694"/>
                  </a:lnTo>
                  <a:lnTo>
                    <a:pt x="85607" y="551"/>
                  </a:lnTo>
                  <a:lnTo>
                    <a:pt x="85403" y="408"/>
                  </a:lnTo>
                  <a:lnTo>
                    <a:pt x="85179" y="286"/>
                  </a:lnTo>
                  <a:lnTo>
                    <a:pt x="84954" y="184"/>
                  </a:lnTo>
                  <a:lnTo>
                    <a:pt x="84710" y="102"/>
                  </a:lnTo>
                  <a:lnTo>
                    <a:pt x="84465" y="41"/>
                  </a:lnTo>
                  <a:lnTo>
                    <a:pt x="84220" y="0"/>
                  </a:lnTo>
                  <a:lnTo>
                    <a:pt x="83955" y="0"/>
                  </a:lnTo>
                  <a:lnTo>
                    <a:pt x="2734" y="0"/>
                  </a:lnTo>
                  <a:lnTo>
                    <a:pt x="2734" y="0"/>
                  </a:lnTo>
                  <a:lnTo>
                    <a:pt x="2469" y="0"/>
                  </a:lnTo>
                  <a:lnTo>
                    <a:pt x="2224" y="41"/>
                  </a:lnTo>
                  <a:lnTo>
                    <a:pt x="1979" y="102"/>
                  </a:lnTo>
                  <a:lnTo>
                    <a:pt x="1734" y="184"/>
                  </a:lnTo>
                  <a:lnTo>
                    <a:pt x="1510" y="286"/>
                  </a:lnTo>
                  <a:lnTo>
                    <a:pt x="1285" y="408"/>
                  </a:lnTo>
                  <a:lnTo>
                    <a:pt x="1102" y="551"/>
                  </a:lnTo>
                  <a:lnTo>
                    <a:pt x="898" y="694"/>
                  </a:lnTo>
                  <a:lnTo>
                    <a:pt x="734" y="877"/>
                  </a:lnTo>
                  <a:lnTo>
                    <a:pt x="571" y="1061"/>
                  </a:lnTo>
                  <a:lnTo>
                    <a:pt x="428" y="1265"/>
                  </a:lnTo>
                  <a:lnTo>
                    <a:pt x="306" y="1489"/>
                  </a:lnTo>
                  <a:lnTo>
                    <a:pt x="204" y="1714"/>
                  </a:lnTo>
                  <a:lnTo>
                    <a:pt x="122" y="1938"/>
                  </a:lnTo>
                  <a:lnTo>
                    <a:pt x="61" y="2183"/>
                  </a:lnTo>
                  <a:lnTo>
                    <a:pt x="20" y="2448"/>
                  </a:lnTo>
                  <a:lnTo>
                    <a:pt x="20" y="2448"/>
                  </a:lnTo>
                  <a:lnTo>
                    <a:pt x="0" y="2734"/>
                  </a:lnTo>
                  <a:lnTo>
                    <a:pt x="0" y="83934"/>
                  </a:lnTo>
                  <a:lnTo>
                    <a:pt x="0" y="83934"/>
                  </a:lnTo>
                  <a:lnTo>
                    <a:pt x="20" y="84220"/>
                  </a:lnTo>
                  <a:lnTo>
                    <a:pt x="61" y="84485"/>
                  </a:lnTo>
                  <a:lnTo>
                    <a:pt x="122" y="84750"/>
                  </a:lnTo>
                  <a:lnTo>
                    <a:pt x="224" y="84995"/>
                  </a:lnTo>
                  <a:lnTo>
                    <a:pt x="347" y="85240"/>
                  </a:lnTo>
                  <a:lnTo>
                    <a:pt x="469" y="85464"/>
                  </a:lnTo>
                  <a:lnTo>
                    <a:pt x="632" y="85668"/>
                  </a:lnTo>
                  <a:lnTo>
                    <a:pt x="816" y="85872"/>
                  </a:lnTo>
                  <a:lnTo>
                    <a:pt x="1000" y="86036"/>
                  </a:lnTo>
                  <a:lnTo>
                    <a:pt x="1204" y="86199"/>
                  </a:lnTo>
                  <a:lnTo>
                    <a:pt x="1449" y="86342"/>
                  </a:lnTo>
                  <a:lnTo>
                    <a:pt x="1673" y="86444"/>
                  </a:lnTo>
                  <a:lnTo>
                    <a:pt x="1938" y="86546"/>
                  </a:lnTo>
                  <a:lnTo>
                    <a:pt x="2183" y="86607"/>
                  </a:lnTo>
                  <a:lnTo>
                    <a:pt x="2469" y="86648"/>
                  </a:lnTo>
                  <a:lnTo>
                    <a:pt x="2734" y="86668"/>
                  </a:lnTo>
                  <a:lnTo>
                    <a:pt x="83955" y="86668"/>
                  </a:lnTo>
                  <a:lnTo>
                    <a:pt x="83955" y="86668"/>
                  </a:lnTo>
                  <a:lnTo>
                    <a:pt x="84220" y="86648"/>
                  </a:lnTo>
                  <a:lnTo>
                    <a:pt x="84506" y="86607"/>
                  </a:lnTo>
                  <a:lnTo>
                    <a:pt x="84771" y="86546"/>
                  </a:lnTo>
                  <a:lnTo>
                    <a:pt x="85016" y="86444"/>
                  </a:lnTo>
                  <a:lnTo>
                    <a:pt x="85260" y="86342"/>
                  </a:lnTo>
                  <a:lnTo>
                    <a:pt x="85485" y="86199"/>
                  </a:lnTo>
                  <a:lnTo>
                    <a:pt x="85689" y="86036"/>
                  </a:lnTo>
                  <a:lnTo>
                    <a:pt x="85872" y="85872"/>
                  </a:lnTo>
                  <a:lnTo>
                    <a:pt x="86056" y="85668"/>
                  </a:lnTo>
                  <a:lnTo>
                    <a:pt x="86219" y="85464"/>
                  </a:lnTo>
                  <a:lnTo>
                    <a:pt x="86342" y="85240"/>
                  </a:lnTo>
                  <a:lnTo>
                    <a:pt x="86464" y="84995"/>
                  </a:lnTo>
                  <a:lnTo>
                    <a:pt x="86566" y="84750"/>
                  </a:lnTo>
                  <a:lnTo>
                    <a:pt x="86627" y="84485"/>
                  </a:lnTo>
                  <a:lnTo>
                    <a:pt x="86668" y="84220"/>
                  </a:lnTo>
                  <a:lnTo>
                    <a:pt x="86689" y="83934"/>
                  </a:lnTo>
                  <a:lnTo>
                    <a:pt x="86689" y="2734"/>
                  </a:lnTo>
                  <a:lnTo>
                    <a:pt x="86689" y="2734"/>
                  </a:lnTo>
                  <a:lnTo>
                    <a:pt x="86668" y="2448"/>
                  </a:lnTo>
                  <a:lnTo>
                    <a:pt x="86668" y="2448"/>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6;p28">
              <a:extLst>
                <a:ext uri="{FF2B5EF4-FFF2-40B4-BE49-F238E27FC236}">
                  <a16:creationId xmlns:a16="http://schemas.microsoft.com/office/drawing/2014/main" id="{FC295312-B7C6-BDD5-728C-3B52E3591A68}"/>
                </a:ext>
              </a:extLst>
            </p:cNvPr>
            <p:cNvSpPr/>
            <p:nvPr/>
          </p:nvSpPr>
          <p:spPr>
            <a:xfrm>
              <a:off x="1560318" y="-1743065"/>
              <a:ext cx="47327" cy="47344"/>
            </a:xfrm>
            <a:custGeom>
              <a:avLst/>
              <a:gdLst/>
              <a:ahLst/>
              <a:cxnLst/>
              <a:rect l="l" t="t" r="r" b="b"/>
              <a:pathLst>
                <a:path w="8917" h="8916" fill="none" extrusionOk="0">
                  <a:moveTo>
                    <a:pt x="4469" y="0"/>
                  </a:moveTo>
                  <a:lnTo>
                    <a:pt x="4469" y="0"/>
                  </a:lnTo>
                  <a:lnTo>
                    <a:pt x="4918" y="20"/>
                  </a:lnTo>
                  <a:lnTo>
                    <a:pt x="5367" y="82"/>
                  </a:lnTo>
                  <a:lnTo>
                    <a:pt x="5795" y="204"/>
                  </a:lnTo>
                  <a:lnTo>
                    <a:pt x="6203" y="347"/>
                  </a:lnTo>
                  <a:lnTo>
                    <a:pt x="6591" y="531"/>
                  </a:lnTo>
                  <a:lnTo>
                    <a:pt x="6958" y="755"/>
                  </a:lnTo>
                  <a:lnTo>
                    <a:pt x="7305" y="1020"/>
                  </a:lnTo>
                  <a:lnTo>
                    <a:pt x="7611" y="1306"/>
                  </a:lnTo>
                  <a:lnTo>
                    <a:pt x="7917" y="1632"/>
                  </a:lnTo>
                  <a:lnTo>
                    <a:pt x="8162" y="1959"/>
                  </a:lnTo>
                  <a:lnTo>
                    <a:pt x="8386" y="2326"/>
                  </a:lnTo>
                  <a:lnTo>
                    <a:pt x="8570" y="2734"/>
                  </a:lnTo>
                  <a:lnTo>
                    <a:pt x="8733" y="3142"/>
                  </a:lnTo>
                  <a:lnTo>
                    <a:pt x="8835" y="3570"/>
                  </a:lnTo>
                  <a:lnTo>
                    <a:pt x="8896" y="3999"/>
                  </a:lnTo>
                  <a:lnTo>
                    <a:pt x="8917" y="4468"/>
                  </a:lnTo>
                  <a:lnTo>
                    <a:pt x="8917" y="4468"/>
                  </a:lnTo>
                  <a:lnTo>
                    <a:pt x="8896" y="4917"/>
                  </a:lnTo>
                  <a:lnTo>
                    <a:pt x="8835" y="5366"/>
                  </a:lnTo>
                  <a:lnTo>
                    <a:pt x="8733" y="5794"/>
                  </a:lnTo>
                  <a:lnTo>
                    <a:pt x="8570" y="6202"/>
                  </a:lnTo>
                  <a:lnTo>
                    <a:pt x="8386" y="6590"/>
                  </a:lnTo>
                  <a:lnTo>
                    <a:pt x="8162" y="6957"/>
                  </a:lnTo>
                  <a:lnTo>
                    <a:pt x="7917" y="7304"/>
                  </a:lnTo>
                  <a:lnTo>
                    <a:pt x="7611" y="7610"/>
                  </a:lnTo>
                  <a:lnTo>
                    <a:pt x="7305" y="7896"/>
                  </a:lnTo>
                  <a:lnTo>
                    <a:pt x="6958" y="8161"/>
                  </a:lnTo>
                  <a:lnTo>
                    <a:pt x="6591" y="8385"/>
                  </a:lnTo>
                  <a:lnTo>
                    <a:pt x="6203" y="8569"/>
                  </a:lnTo>
                  <a:lnTo>
                    <a:pt x="5795" y="8712"/>
                  </a:lnTo>
                  <a:lnTo>
                    <a:pt x="5367" y="8834"/>
                  </a:lnTo>
                  <a:lnTo>
                    <a:pt x="4918" y="8895"/>
                  </a:lnTo>
                  <a:lnTo>
                    <a:pt x="4469" y="8916"/>
                  </a:lnTo>
                  <a:lnTo>
                    <a:pt x="4469" y="8916"/>
                  </a:lnTo>
                  <a:lnTo>
                    <a:pt x="4000" y="8895"/>
                  </a:lnTo>
                  <a:lnTo>
                    <a:pt x="3571" y="8834"/>
                  </a:lnTo>
                  <a:lnTo>
                    <a:pt x="3143" y="8712"/>
                  </a:lnTo>
                  <a:lnTo>
                    <a:pt x="2735" y="8569"/>
                  </a:lnTo>
                  <a:lnTo>
                    <a:pt x="2347" y="8385"/>
                  </a:lnTo>
                  <a:lnTo>
                    <a:pt x="1980" y="8161"/>
                  </a:lnTo>
                  <a:lnTo>
                    <a:pt x="1633" y="7896"/>
                  </a:lnTo>
                  <a:lnTo>
                    <a:pt x="1307" y="7610"/>
                  </a:lnTo>
                  <a:lnTo>
                    <a:pt x="1021" y="7304"/>
                  </a:lnTo>
                  <a:lnTo>
                    <a:pt x="776" y="6957"/>
                  </a:lnTo>
                  <a:lnTo>
                    <a:pt x="552" y="6590"/>
                  </a:lnTo>
                  <a:lnTo>
                    <a:pt x="348" y="6202"/>
                  </a:lnTo>
                  <a:lnTo>
                    <a:pt x="205" y="5794"/>
                  </a:lnTo>
                  <a:lnTo>
                    <a:pt x="103" y="5366"/>
                  </a:lnTo>
                  <a:lnTo>
                    <a:pt x="21" y="4917"/>
                  </a:lnTo>
                  <a:lnTo>
                    <a:pt x="1" y="4468"/>
                  </a:lnTo>
                  <a:lnTo>
                    <a:pt x="1" y="4468"/>
                  </a:lnTo>
                  <a:lnTo>
                    <a:pt x="21" y="3999"/>
                  </a:lnTo>
                  <a:lnTo>
                    <a:pt x="103" y="3570"/>
                  </a:lnTo>
                  <a:lnTo>
                    <a:pt x="205" y="3142"/>
                  </a:lnTo>
                  <a:lnTo>
                    <a:pt x="348" y="2734"/>
                  </a:lnTo>
                  <a:lnTo>
                    <a:pt x="552" y="2326"/>
                  </a:lnTo>
                  <a:lnTo>
                    <a:pt x="776" y="1959"/>
                  </a:lnTo>
                  <a:lnTo>
                    <a:pt x="1021" y="1632"/>
                  </a:lnTo>
                  <a:lnTo>
                    <a:pt x="1307" y="1306"/>
                  </a:lnTo>
                  <a:lnTo>
                    <a:pt x="1633" y="1020"/>
                  </a:lnTo>
                  <a:lnTo>
                    <a:pt x="1980" y="755"/>
                  </a:lnTo>
                  <a:lnTo>
                    <a:pt x="2347" y="531"/>
                  </a:lnTo>
                  <a:lnTo>
                    <a:pt x="2735" y="347"/>
                  </a:lnTo>
                  <a:lnTo>
                    <a:pt x="3143" y="204"/>
                  </a:lnTo>
                  <a:lnTo>
                    <a:pt x="3571" y="82"/>
                  </a:lnTo>
                  <a:lnTo>
                    <a:pt x="4000" y="20"/>
                  </a:lnTo>
                  <a:lnTo>
                    <a:pt x="4469" y="0"/>
                  </a:lnTo>
                  <a:lnTo>
                    <a:pt x="4469"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7;p28">
              <a:extLst>
                <a:ext uri="{FF2B5EF4-FFF2-40B4-BE49-F238E27FC236}">
                  <a16:creationId xmlns:a16="http://schemas.microsoft.com/office/drawing/2014/main" id="{9040F6CD-912C-3EF1-98DA-C87E5E3CCB17}"/>
                </a:ext>
              </a:extLst>
            </p:cNvPr>
            <p:cNvSpPr/>
            <p:nvPr/>
          </p:nvSpPr>
          <p:spPr>
            <a:xfrm>
              <a:off x="1474342" y="-1743065"/>
              <a:ext cx="47327" cy="47344"/>
            </a:xfrm>
            <a:custGeom>
              <a:avLst/>
              <a:gdLst/>
              <a:ahLst/>
              <a:cxnLst/>
              <a:rect l="l" t="t" r="r" b="b"/>
              <a:pathLst>
                <a:path w="8917" h="8916" fill="none" extrusionOk="0">
                  <a:moveTo>
                    <a:pt x="4469" y="0"/>
                  </a:moveTo>
                  <a:lnTo>
                    <a:pt x="4469" y="0"/>
                  </a:lnTo>
                  <a:lnTo>
                    <a:pt x="4918" y="20"/>
                  </a:lnTo>
                  <a:lnTo>
                    <a:pt x="5366" y="82"/>
                  </a:lnTo>
                  <a:lnTo>
                    <a:pt x="5795" y="204"/>
                  </a:lnTo>
                  <a:lnTo>
                    <a:pt x="6203" y="347"/>
                  </a:lnTo>
                  <a:lnTo>
                    <a:pt x="6591" y="531"/>
                  </a:lnTo>
                  <a:lnTo>
                    <a:pt x="6958" y="755"/>
                  </a:lnTo>
                  <a:lnTo>
                    <a:pt x="7305" y="1020"/>
                  </a:lnTo>
                  <a:lnTo>
                    <a:pt x="7611" y="1306"/>
                  </a:lnTo>
                  <a:lnTo>
                    <a:pt x="7896" y="1632"/>
                  </a:lnTo>
                  <a:lnTo>
                    <a:pt x="8161" y="1959"/>
                  </a:lnTo>
                  <a:lnTo>
                    <a:pt x="8386" y="2326"/>
                  </a:lnTo>
                  <a:lnTo>
                    <a:pt x="8570" y="2734"/>
                  </a:lnTo>
                  <a:lnTo>
                    <a:pt x="8733" y="3142"/>
                  </a:lnTo>
                  <a:lnTo>
                    <a:pt x="8835" y="3570"/>
                  </a:lnTo>
                  <a:lnTo>
                    <a:pt x="8896" y="3999"/>
                  </a:lnTo>
                  <a:lnTo>
                    <a:pt x="8916" y="4468"/>
                  </a:lnTo>
                  <a:lnTo>
                    <a:pt x="8916" y="4468"/>
                  </a:lnTo>
                  <a:lnTo>
                    <a:pt x="8896" y="4917"/>
                  </a:lnTo>
                  <a:lnTo>
                    <a:pt x="8835" y="5366"/>
                  </a:lnTo>
                  <a:lnTo>
                    <a:pt x="8733" y="5794"/>
                  </a:lnTo>
                  <a:lnTo>
                    <a:pt x="8570" y="6202"/>
                  </a:lnTo>
                  <a:lnTo>
                    <a:pt x="8386" y="6590"/>
                  </a:lnTo>
                  <a:lnTo>
                    <a:pt x="8161" y="6957"/>
                  </a:lnTo>
                  <a:lnTo>
                    <a:pt x="7896" y="7304"/>
                  </a:lnTo>
                  <a:lnTo>
                    <a:pt x="7611" y="7610"/>
                  </a:lnTo>
                  <a:lnTo>
                    <a:pt x="7305" y="7896"/>
                  </a:lnTo>
                  <a:lnTo>
                    <a:pt x="6958" y="8161"/>
                  </a:lnTo>
                  <a:lnTo>
                    <a:pt x="6591" y="8385"/>
                  </a:lnTo>
                  <a:lnTo>
                    <a:pt x="6203" y="8569"/>
                  </a:lnTo>
                  <a:lnTo>
                    <a:pt x="5795" y="8712"/>
                  </a:lnTo>
                  <a:lnTo>
                    <a:pt x="5366" y="8834"/>
                  </a:lnTo>
                  <a:lnTo>
                    <a:pt x="4918" y="8895"/>
                  </a:lnTo>
                  <a:lnTo>
                    <a:pt x="4469" y="8916"/>
                  </a:lnTo>
                  <a:lnTo>
                    <a:pt x="4469" y="8916"/>
                  </a:lnTo>
                  <a:lnTo>
                    <a:pt x="3999" y="8895"/>
                  </a:lnTo>
                  <a:lnTo>
                    <a:pt x="3571" y="8834"/>
                  </a:lnTo>
                  <a:lnTo>
                    <a:pt x="3143" y="8712"/>
                  </a:lnTo>
                  <a:lnTo>
                    <a:pt x="2735" y="8569"/>
                  </a:lnTo>
                  <a:lnTo>
                    <a:pt x="2347" y="8385"/>
                  </a:lnTo>
                  <a:lnTo>
                    <a:pt x="1980" y="8161"/>
                  </a:lnTo>
                  <a:lnTo>
                    <a:pt x="1633" y="7896"/>
                  </a:lnTo>
                  <a:lnTo>
                    <a:pt x="1306" y="7610"/>
                  </a:lnTo>
                  <a:lnTo>
                    <a:pt x="1021" y="7304"/>
                  </a:lnTo>
                  <a:lnTo>
                    <a:pt x="776" y="6957"/>
                  </a:lnTo>
                  <a:lnTo>
                    <a:pt x="552" y="6590"/>
                  </a:lnTo>
                  <a:lnTo>
                    <a:pt x="347" y="6202"/>
                  </a:lnTo>
                  <a:lnTo>
                    <a:pt x="205" y="5794"/>
                  </a:lnTo>
                  <a:lnTo>
                    <a:pt x="103" y="5366"/>
                  </a:lnTo>
                  <a:lnTo>
                    <a:pt x="21" y="4917"/>
                  </a:lnTo>
                  <a:lnTo>
                    <a:pt x="1" y="4468"/>
                  </a:lnTo>
                  <a:lnTo>
                    <a:pt x="1" y="4468"/>
                  </a:lnTo>
                  <a:lnTo>
                    <a:pt x="21" y="3999"/>
                  </a:lnTo>
                  <a:lnTo>
                    <a:pt x="103" y="3570"/>
                  </a:lnTo>
                  <a:lnTo>
                    <a:pt x="205" y="3142"/>
                  </a:lnTo>
                  <a:lnTo>
                    <a:pt x="347" y="2734"/>
                  </a:lnTo>
                  <a:lnTo>
                    <a:pt x="552" y="2326"/>
                  </a:lnTo>
                  <a:lnTo>
                    <a:pt x="776" y="1959"/>
                  </a:lnTo>
                  <a:lnTo>
                    <a:pt x="1021" y="1632"/>
                  </a:lnTo>
                  <a:lnTo>
                    <a:pt x="1306" y="1306"/>
                  </a:lnTo>
                  <a:lnTo>
                    <a:pt x="1633" y="1020"/>
                  </a:lnTo>
                  <a:lnTo>
                    <a:pt x="1980" y="755"/>
                  </a:lnTo>
                  <a:lnTo>
                    <a:pt x="2347" y="531"/>
                  </a:lnTo>
                  <a:lnTo>
                    <a:pt x="2735" y="347"/>
                  </a:lnTo>
                  <a:lnTo>
                    <a:pt x="3143" y="204"/>
                  </a:lnTo>
                  <a:lnTo>
                    <a:pt x="3571" y="82"/>
                  </a:lnTo>
                  <a:lnTo>
                    <a:pt x="3999" y="20"/>
                  </a:lnTo>
                  <a:lnTo>
                    <a:pt x="4469" y="0"/>
                  </a:lnTo>
                  <a:lnTo>
                    <a:pt x="4469"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8;p28">
              <a:extLst>
                <a:ext uri="{FF2B5EF4-FFF2-40B4-BE49-F238E27FC236}">
                  <a16:creationId xmlns:a16="http://schemas.microsoft.com/office/drawing/2014/main" id="{0957DC22-FB06-6C37-6B7D-27688D73B6AB}"/>
                </a:ext>
              </a:extLst>
            </p:cNvPr>
            <p:cNvSpPr/>
            <p:nvPr/>
          </p:nvSpPr>
          <p:spPr>
            <a:xfrm>
              <a:off x="1388366" y="-1743065"/>
              <a:ext cx="47327" cy="47344"/>
            </a:xfrm>
            <a:custGeom>
              <a:avLst/>
              <a:gdLst/>
              <a:ahLst/>
              <a:cxnLst/>
              <a:rect l="l" t="t" r="r" b="b"/>
              <a:pathLst>
                <a:path w="8917" h="8916" fill="none" extrusionOk="0">
                  <a:moveTo>
                    <a:pt x="4468" y="0"/>
                  </a:moveTo>
                  <a:lnTo>
                    <a:pt x="4468" y="0"/>
                  </a:lnTo>
                  <a:lnTo>
                    <a:pt x="4917" y="20"/>
                  </a:lnTo>
                  <a:lnTo>
                    <a:pt x="5366" y="82"/>
                  </a:lnTo>
                  <a:lnTo>
                    <a:pt x="5795" y="204"/>
                  </a:lnTo>
                  <a:lnTo>
                    <a:pt x="6203" y="347"/>
                  </a:lnTo>
                  <a:lnTo>
                    <a:pt x="6590" y="531"/>
                  </a:lnTo>
                  <a:lnTo>
                    <a:pt x="6958" y="755"/>
                  </a:lnTo>
                  <a:lnTo>
                    <a:pt x="7304" y="1020"/>
                  </a:lnTo>
                  <a:lnTo>
                    <a:pt x="7610" y="1306"/>
                  </a:lnTo>
                  <a:lnTo>
                    <a:pt x="7896" y="1632"/>
                  </a:lnTo>
                  <a:lnTo>
                    <a:pt x="8161" y="1959"/>
                  </a:lnTo>
                  <a:lnTo>
                    <a:pt x="8386" y="2326"/>
                  </a:lnTo>
                  <a:lnTo>
                    <a:pt x="8569" y="2734"/>
                  </a:lnTo>
                  <a:lnTo>
                    <a:pt x="8732" y="3142"/>
                  </a:lnTo>
                  <a:lnTo>
                    <a:pt x="8834" y="3570"/>
                  </a:lnTo>
                  <a:lnTo>
                    <a:pt x="8896" y="3999"/>
                  </a:lnTo>
                  <a:lnTo>
                    <a:pt x="8916" y="4468"/>
                  </a:lnTo>
                  <a:lnTo>
                    <a:pt x="8916" y="4468"/>
                  </a:lnTo>
                  <a:lnTo>
                    <a:pt x="8896" y="4917"/>
                  </a:lnTo>
                  <a:lnTo>
                    <a:pt x="8834" y="5366"/>
                  </a:lnTo>
                  <a:lnTo>
                    <a:pt x="8732" y="5794"/>
                  </a:lnTo>
                  <a:lnTo>
                    <a:pt x="8569" y="6202"/>
                  </a:lnTo>
                  <a:lnTo>
                    <a:pt x="8386" y="6590"/>
                  </a:lnTo>
                  <a:lnTo>
                    <a:pt x="8161" y="6957"/>
                  </a:lnTo>
                  <a:lnTo>
                    <a:pt x="7896" y="7304"/>
                  </a:lnTo>
                  <a:lnTo>
                    <a:pt x="7610" y="7610"/>
                  </a:lnTo>
                  <a:lnTo>
                    <a:pt x="7304" y="7896"/>
                  </a:lnTo>
                  <a:lnTo>
                    <a:pt x="6958" y="8161"/>
                  </a:lnTo>
                  <a:lnTo>
                    <a:pt x="6590" y="8385"/>
                  </a:lnTo>
                  <a:lnTo>
                    <a:pt x="6203" y="8569"/>
                  </a:lnTo>
                  <a:lnTo>
                    <a:pt x="5795" y="8712"/>
                  </a:lnTo>
                  <a:lnTo>
                    <a:pt x="5366" y="8834"/>
                  </a:lnTo>
                  <a:lnTo>
                    <a:pt x="4917" y="8895"/>
                  </a:lnTo>
                  <a:lnTo>
                    <a:pt x="4468" y="8916"/>
                  </a:lnTo>
                  <a:lnTo>
                    <a:pt x="4468" y="8916"/>
                  </a:lnTo>
                  <a:lnTo>
                    <a:pt x="3999" y="8895"/>
                  </a:lnTo>
                  <a:lnTo>
                    <a:pt x="3571" y="8834"/>
                  </a:lnTo>
                  <a:lnTo>
                    <a:pt x="3142" y="8712"/>
                  </a:lnTo>
                  <a:lnTo>
                    <a:pt x="2734" y="8569"/>
                  </a:lnTo>
                  <a:lnTo>
                    <a:pt x="2347" y="8385"/>
                  </a:lnTo>
                  <a:lnTo>
                    <a:pt x="1979" y="8161"/>
                  </a:lnTo>
                  <a:lnTo>
                    <a:pt x="1633" y="7896"/>
                  </a:lnTo>
                  <a:lnTo>
                    <a:pt x="1306" y="7610"/>
                  </a:lnTo>
                  <a:lnTo>
                    <a:pt x="1020" y="7304"/>
                  </a:lnTo>
                  <a:lnTo>
                    <a:pt x="755" y="6957"/>
                  </a:lnTo>
                  <a:lnTo>
                    <a:pt x="551" y="6590"/>
                  </a:lnTo>
                  <a:lnTo>
                    <a:pt x="347" y="6202"/>
                  </a:lnTo>
                  <a:lnTo>
                    <a:pt x="204" y="5794"/>
                  </a:lnTo>
                  <a:lnTo>
                    <a:pt x="102" y="5366"/>
                  </a:lnTo>
                  <a:lnTo>
                    <a:pt x="21" y="4917"/>
                  </a:lnTo>
                  <a:lnTo>
                    <a:pt x="0" y="4468"/>
                  </a:lnTo>
                  <a:lnTo>
                    <a:pt x="0" y="4468"/>
                  </a:lnTo>
                  <a:lnTo>
                    <a:pt x="21" y="3999"/>
                  </a:lnTo>
                  <a:lnTo>
                    <a:pt x="102" y="3570"/>
                  </a:lnTo>
                  <a:lnTo>
                    <a:pt x="204" y="3142"/>
                  </a:lnTo>
                  <a:lnTo>
                    <a:pt x="347" y="2734"/>
                  </a:lnTo>
                  <a:lnTo>
                    <a:pt x="551" y="2326"/>
                  </a:lnTo>
                  <a:lnTo>
                    <a:pt x="755" y="1959"/>
                  </a:lnTo>
                  <a:lnTo>
                    <a:pt x="1020" y="1632"/>
                  </a:lnTo>
                  <a:lnTo>
                    <a:pt x="1306" y="1306"/>
                  </a:lnTo>
                  <a:lnTo>
                    <a:pt x="1633" y="1020"/>
                  </a:lnTo>
                  <a:lnTo>
                    <a:pt x="1979" y="755"/>
                  </a:lnTo>
                  <a:lnTo>
                    <a:pt x="2347" y="531"/>
                  </a:lnTo>
                  <a:lnTo>
                    <a:pt x="2734" y="347"/>
                  </a:lnTo>
                  <a:lnTo>
                    <a:pt x="3142" y="204"/>
                  </a:lnTo>
                  <a:lnTo>
                    <a:pt x="3571" y="82"/>
                  </a:lnTo>
                  <a:lnTo>
                    <a:pt x="3999" y="20"/>
                  </a:lnTo>
                  <a:lnTo>
                    <a:pt x="4468" y="0"/>
                  </a:lnTo>
                  <a:lnTo>
                    <a:pt x="4468"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9;p28">
              <a:extLst>
                <a:ext uri="{FF2B5EF4-FFF2-40B4-BE49-F238E27FC236}">
                  <a16:creationId xmlns:a16="http://schemas.microsoft.com/office/drawing/2014/main" id="{7F73E04B-06AD-B9D2-8D70-16B2D04F2770}"/>
                </a:ext>
              </a:extLst>
            </p:cNvPr>
            <p:cNvSpPr/>
            <p:nvPr/>
          </p:nvSpPr>
          <p:spPr>
            <a:xfrm>
              <a:off x="1387389" y="-1660951"/>
              <a:ext cx="402064" cy="314288"/>
            </a:xfrm>
            <a:custGeom>
              <a:avLst/>
              <a:gdLst/>
              <a:ahLst/>
              <a:cxnLst/>
              <a:rect l="l" t="t" r="r" b="b"/>
              <a:pathLst>
                <a:path w="75754" h="59188" fill="none" extrusionOk="0">
                  <a:moveTo>
                    <a:pt x="75754" y="59187"/>
                  </a:moveTo>
                  <a:lnTo>
                    <a:pt x="1" y="59187"/>
                  </a:lnTo>
                  <a:lnTo>
                    <a:pt x="1" y="1"/>
                  </a:lnTo>
                  <a:lnTo>
                    <a:pt x="75754" y="1"/>
                  </a:lnTo>
                  <a:lnTo>
                    <a:pt x="75754" y="59187"/>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00;p28">
              <a:extLst>
                <a:ext uri="{FF2B5EF4-FFF2-40B4-BE49-F238E27FC236}">
                  <a16:creationId xmlns:a16="http://schemas.microsoft.com/office/drawing/2014/main" id="{FE3293E8-13F6-5A16-B030-EB38FBFB69F4}"/>
                </a:ext>
              </a:extLst>
            </p:cNvPr>
            <p:cNvSpPr/>
            <p:nvPr/>
          </p:nvSpPr>
          <p:spPr>
            <a:xfrm>
              <a:off x="1481162" y="-1609598"/>
              <a:ext cx="214842" cy="214943"/>
            </a:xfrm>
            <a:custGeom>
              <a:avLst/>
              <a:gdLst/>
              <a:ahLst/>
              <a:cxnLst/>
              <a:rect l="l" t="t" r="r" b="b"/>
              <a:pathLst>
                <a:path w="40479" h="40479" fill="none" extrusionOk="0">
                  <a:moveTo>
                    <a:pt x="20240" y="0"/>
                  </a:moveTo>
                  <a:lnTo>
                    <a:pt x="20240" y="0"/>
                  </a:lnTo>
                  <a:lnTo>
                    <a:pt x="19709" y="0"/>
                  </a:lnTo>
                  <a:lnTo>
                    <a:pt x="19199" y="21"/>
                  </a:lnTo>
                  <a:lnTo>
                    <a:pt x="18689" y="62"/>
                  </a:lnTo>
                  <a:lnTo>
                    <a:pt x="18179" y="102"/>
                  </a:lnTo>
                  <a:lnTo>
                    <a:pt x="17669" y="164"/>
                  </a:lnTo>
                  <a:lnTo>
                    <a:pt x="17159" y="225"/>
                  </a:lnTo>
                  <a:lnTo>
                    <a:pt x="16670" y="327"/>
                  </a:lnTo>
                  <a:lnTo>
                    <a:pt x="16159" y="409"/>
                  </a:lnTo>
                  <a:lnTo>
                    <a:pt x="15670" y="511"/>
                  </a:lnTo>
                  <a:lnTo>
                    <a:pt x="15180" y="633"/>
                  </a:lnTo>
                  <a:lnTo>
                    <a:pt x="14711" y="776"/>
                  </a:lnTo>
                  <a:lnTo>
                    <a:pt x="14221" y="919"/>
                  </a:lnTo>
                  <a:lnTo>
                    <a:pt x="13752" y="1061"/>
                  </a:lnTo>
                  <a:lnTo>
                    <a:pt x="13283" y="1225"/>
                  </a:lnTo>
                  <a:lnTo>
                    <a:pt x="12365" y="1592"/>
                  </a:lnTo>
                  <a:lnTo>
                    <a:pt x="11467" y="2000"/>
                  </a:lnTo>
                  <a:lnTo>
                    <a:pt x="10590" y="2449"/>
                  </a:lnTo>
                  <a:lnTo>
                    <a:pt x="9753" y="2938"/>
                  </a:lnTo>
                  <a:lnTo>
                    <a:pt x="8937" y="3469"/>
                  </a:lnTo>
                  <a:lnTo>
                    <a:pt x="8141" y="4020"/>
                  </a:lnTo>
                  <a:lnTo>
                    <a:pt x="7366" y="4632"/>
                  </a:lnTo>
                  <a:lnTo>
                    <a:pt x="6632" y="5264"/>
                  </a:lnTo>
                  <a:lnTo>
                    <a:pt x="5938" y="5937"/>
                  </a:lnTo>
                  <a:lnTo>
                    <a:pt x="5265" y="6631"/>
                  </a:lnTo>
                  <a:lnTo>
                    <a:pt x="4632" y="7366"/>
                  </a:lnTo>
                  <a:lnTo>
                    <a:pt x="4020" y="8141"/>
                  </a:lnTo>
                  <a:lnTo>
                    <a:pt x="3469" y="8937"/>
                  </a:lnTo>
                  <a:lnTo>
                    <a:pt x="2939" y="9753"/>
                  </a:lnTo>
                  <a:lnTo>
                    <a:pt x="2449" y="10610"/>
                  </a:lnTo>
                  <a:lnTo>
                    <a:pt x="2000" y="11466"/>
                  </a:lnTo>
                  <a:lnTo>
                    <a:pt x="1592" y="12364"/>
                  </a:lnTo>
                  <a:lnTo>
                    <a:pt x="1225" y="13282"/>
                  </a:lnTo>
                  <a:lnTo>
                    <a:pt x="1062" y="13751"/>
                  </a:lnTo>
                  <a:lnTo>
                    <a:pt x="919" y="14221"/>
                  </a:lnTo>
                  <a:lnTo>
                    <a:pt x="776" y="14710"/>
                  </a:lnTo>
                  <a:lnTo>
                    <a:pt x="633" y="15200"/>
                  </a:lnTo>
                  <a:lnTo>
                    <a:pt x="511" y="15669"/>
                  </a:lnTo>
                  <a:lnTo>
                    <a:pt x="409" y="16179"/>
                  </a:lnTo>
                  <a:lnTo>
                    <a:pt x="307" y="16669"/>
                  </a:lnTo>
                  <a:lnTo>
                    <a:pt x="225" y="17159"/>
                  </a:lnTo>
                  <a:lnTo>
                    <a:pt x="164" y="17669"/>
                  </a:lnTo>
                  <a:lnTo>
                    <a:pt x="103" y="18179"/>
                  </a:lnTo>
                  <a:lnTo>
                    <a:pt x="62" y="18689"/>
                  </a:lnTo>
                  <a:lnTo>
                    <a:pt x="21" y="19199"/>
                  </a:lnTo>
                  <a:lnTo>
                    <a:pt x="1" y="19729"/>
                  </a:lnTo>
                  <a:lnTo>
                    <a:pt x="1" y="20239"/>
                  </a:lnTo>
                  <a:lnTo>
                    <a:pt x="1" y="20239"/>
                  </a:lnTo>
                  <a:lnTo>
                    <a:pt x="1" y="20770"/>
                  </a:lnTo>
                  <a:lnTo>
                    <a:pt x="21" y="21280"/>
                  </a:lnTo>
                  <a:lnTo>
                    <a:pt x="62" y="21790"/>
                  </a:lnTo>
                  <a:lnTo>
                    <a:pt x="103" y="22300"/>
                  </a:lnTo>
                  <a:lnTo>
                    <a:pt x="164" y="22810"/>
                  </a:lnTo>
                  <a:lnTo>
                    <a:pt x="225" y="23320"/>
                  </a:lnTo>
                  <a:lnTo>
                    <a:pt x="307" y="23830"/>
                  </a:lnTo>
                  <a:lnTo>
                    <a:pt x="409" y="24320"/>
                  </a:lnTo>
                  <a:lnTo>
                    <a:pt x="511" y="24809"/>
                  </a:lnTo>
                  <a:lnTo>
                    <a:pt x="633" y="25299"/>
                  </a:lnTo>
                  <a:lnTo>
                    <a:pt x="776" y="25768"/>
                  </a:lnTo>
                  <a:lnTo>
                    <a:pt x="919" y="26258"/>
                  </a:lnTo>
                  <a:lnTo>
                    <a:pt x="1062" y="26727"/>
                  </a:lnTo>
                  <a:lnTo>
                    <a:pt x="1225" y="27196"/>
                  </a:lnTo>
                  <a:lnTo>
                    <a:pt x="1592" y="28115"/>
                  </a:lnTo>
                  <a:lnTo>
                    <a:pt x="2000" y="29012"/>
                  </a:lnTo>
                  <a:lnTo>
                    <a:pt x="2449" y="29890"/>
                  </a:lnTo>
                  <a:lnTo>
                    <a:pt x="2939" y="30726"/>
                  </a:lnTo>
                  <a:lnTo>
                    <a:pt x="3469" y="31542"/>
                  </a:lnTo>
                  <a:lnTo>
                    <a:pt x="4020" y="32338"/>
                  </a:lnTo>
                  <a:lnTo>
                    <a:pt x="4632" y="33113"/>
                  </a:lnTo>
                  <a:lnTo>
                    <a:pt x="5265" y="33848"/>
                  </a:lnTo>
                  <a:lnTo>
                    <a:pt x="5938" y="34541"/>
                  </a:lnTo>
                  <a:lnTo>
                    <a:pt x="6632" y="35214"/>
                  </a:lnTo>
                  <a:lnTo>
                    <a:pt x="7366" y="35847"/>
                  </a:lnTo>
                  <a:lnTo>
                    <a:pt x="8141" y="36459"/>
                  </a:lnTo>
                  <a:lnTo>
                    <a:pt x="8937" y="37030"/>
                  </a:lnTo>
                  <a:lnTo>
                    <a:pt x="9753" y="37540"/>
                  </a:lnTo>
                  <a:lnTo>
                    <a:pt x="10590" y="38030"/>
                  </a:lnTo>
                  <a:lnTo>
                    <a:pt x="11467" y="38479"/>
                  </a:lnTo>
                  <a:lnTo>
                    <a:pt x="12365" y="38887"/>
                  </a:lnTo>
                  <a:lnTo>
                    <a:pt x="13283" y="39254"/>
                  </a:lnTo>
                  <a:lnTo>
                    <a:pt x="13752" y="39417"/>
                  </a:lnTo>
                  <a:lnTo>
                    <a:pt x="14221" y="39581"/>
                  </a:lnTo>
                  <a:lnTo>
                    <a:pt x="14711" y="39723"/>
                  </a:lnTo>
                  <a:lnTo>
                    <a:pt x="15180" y="39846"/>
                  </a:lnTo>
                  <a:lnTo>
                    <a:pt x="15670" y="39968"/>
                  </a:lnTo>
                  <a:lnTo>
                    <a:pt x="16159" y="40070"/>
                  </a:lnTo>
                  <a:lnTo>
                    <a:pt x="16670" y="40172"/>
                  </a:lnTo>
                  <a:lnTo>
                    <a:pt x="17159" y="40254"/>
                  </a:lnTo>
                  <a:lnTo>
                    <a:pt x="17669" y="40315"/>
                  </a:lnTo>
                  <a:lnTo>
                    <a:pt x="18179" y="40376"/>
                  </a:lnTo>
                  <a:lnTo>
                    <a:pt x="18689" y="40417"/>
                  </a:lnTo>
                  <a:lnTo>
                    <a:pt x="19199" y="40458"/>
                  </a:lnTo>
                  <a:lnTo>
                    <a:pt x="19709" y="40478"/>
                  </a:lnTo>
                  <a:lnTo>
                    <a:pt x="20240" y="40478"/>
                  </a:lnTo>
                  <a:lnTo>
                    <a:pt x="20240" y="40478"/>
                  </a:lnTo>
                  <a:lnTo>
                    <a:pt x="20770" y="40478"/>
                  </a:lnTo>
                  <a:lnTo>
                    <a:pt x="21280" y="40458"/>
                  </a:lnTo>
                  <a:lnTo>
                    <a:pt x="21790" y="40417"/>
                  </a:lnTo>
                  <a:lnTo>
                    <a:pt x="22300" y="40376"/>
                  </a:lnTo>
                  <a:lnTo>
                    <a:pt x="22811" y="40315"/>
                  </a:lnTo>
                  <a:lnTo>
                    <a:pt x="23321" y="40254"/>
                  </a:lnTo>
                  <a:lnTo>
                    <a:pt x="23810" y="40172"/>
                  </a:lnTo>
                  <a:lnTo>
                    <a:pt x="24320" y="40070"/>
                  </a:lnTo>
                  <a:lnTo>
                    <a:pt x="24810" y="39968"/>
                  </a:lnTo>
                  <a:lnTo>
                    <a:pt x="25300" y="39846"/>
                  </a:lnTo>
                  <a:lnTo>
                    <a:pt x="25769" y="39723"/>
                  </a:lnTo>
                  <a:lnTo>
                    <a:pt x="26258" y="39581"/>
                  </a:lnTo>
                  <a:lnTo>
                    <a:pt x="26728" y="39417"/>
                  </a:lnTo>
                  <a:lnTo>
                    <a:pt x="27197" y="39254"/>
                  </a:lnTo>
                  <a:lnTo>
                    <a:pt x="28115" y="38887"/>
                  </a:lnTo>
                  <a:lnTo>
                    <a:pt x="29013" y="38479"/>
                  </a:lnTo>
                  <a:lnTo>
                    <a:pt x="29890" y="38030"/>
                  </a:lnTo>
                  <a:lnTo>
                    <a:pt x="30727" y="37540"/>
                  </a:lnTo>
                  <a:lnTo>
                    <a:pt x="31543" y="37030"/>
                  </a:lnTo>
                  <a:lnTo>
                    <a:pt x="32338" y="36459"/>
                  </a:lnTo>
                  <a:lnTo>
                    <a:pt x="33114" y="35847"/>
                  </a:lnTo>
                  <a:lnTo>
                    <a:pt x="33848" y="35214"/>
                  </a:lnTo>
                  <a:lnTo>
                    <a:pt x="34542" y="34541"/>
                  </a:lnTo>
                  <a:lnTo>
                    <a:pt x="35215" y="33848"/>
                  </a:lnTo>
                  <a:lnTo>
                    <a:pt x="35847" y="33113"/>
                  </a:lnTo>
                  <a:lnTo>
                    <a:pt x="36460" y="32338"/>
                  </a:lnTo>
                  <a:lnTo>
                    <a:pt x="37010" y="31542"/>
                  </a:lnTo>
                  <a:lnTo>
                    <a:pt x="37541" y="30726"/>
                  </a:lnTo>
                  <a:lnTo>
                    <a:pt x="38031" y="29890"/>
                  </a:lnTo>
                  <a:lnTo>
                    <a:pt x="38479" y="29012"/>
                  </a:lnTo>
                  <a:lnTo>
                    <a:pt x="38887" y="28115"/>
                  </a:lnTo>
                  <a:lnTo>
                    <a:pt x="39255" y="27196"/>
                  </a:lnTo>
                  <a:lnTo>
                    <a:pt x="39418" y="26727"/>
                  </a:lnTo>
                  <a:lnTo>
                    <a:pt x="39561" y="26258"/>
                  </a:lnTo>
                  <a:lnTo>
                    <a:pt x="39703" y="25768"/>
                  </a:lnTo>
                  <a:lnTo>
                    <a:pt x="39846" y="25299"/>
                  </a:lnTo>
                  <a:lnTo>
                    <a:pt x="39969" y="24809"/>
                  </a:lnTo>
                  <a:lnTo>
                    <a:pt x="40071" y="24320"/>
                  </a:lnTo>
                  <a:lnTo>
                    <a:pt x="40173" y="23830"/>
                  </a:lnTo>
                  <a:lnTo>
                    <a:pt x="40254" y="23320"/>
                  </a:lnTo>
                  <a:lnTo>
                    <a:pt x="40316" y="22810"/>
                  </a:lnTo>
                  <a:lnTo>
                    <a:pt x="40377" y="22300"/>
                  </a:lnTo>
                  <a:lnTo>
                    <a:pt x="40418" y="21790"/>
                  </a:lnTo>
                  <a:lnTo>
                    <a:pt x="40458" y="21280"/>
                  </a:lnTo>
                  <a:lnTo>
                    <a:pt x="40479" y="20770"/>
                  </a:lnTo>
                  <a:lnTo>
                    <a:pt x="40479" y="20239"/>
                  </a:lnTo>
                  <a:lnTo>
                    <a:pt x="40479" y="20239"/>
                  </a:lnTo>
                  <a:lnTo>
                    <a:pt x="40479" y="19729"/>
                  </a:lnTo>
                  <a:lnTo>
                    <a:pt x="40458" y="19199"/>
                  </a:lnTo>
                  <a:lnTo>
                    <a:pt x="40418" y="18689"/>
                  </a:lnTo>
                  <a:lnTo>
                    <a:pt x="40377" y="18179"/>
                  </a:lnTo>
                  <a:lnTo>
                    <a:pt x="40316" y="17669"/>
                  </a:lnTo>
                  <a:lnTo>
                    <a:pt x="40254" y="17159"/>
                  </a:lnTo>
                  <a:lnTo>
                    <a:pt x="40173" y="16669"/>
                  </a:lnTo>
                  <a:lnTo>
                    <a:pt x="40071" y="16179"/>
                  </a:lnTo>
                  <a:lnTo>
                    <a:pt x="39969" y="15669"/>
                  </a:lnTo>
                  <a:lnTo>
                    <a:pt x="39846" y="15200"/>
                  </a:lnTo>
                  <a:lnTo>
                    <a:pt x="39703" y="14710"/>
                  </a:lnTo>
                  <a:lnTo>
                    <a:pt x="39561" y="14221"/>
                  </a:lnTo>
                  <a:lnTo>
                    <a:pt x="39418" y="13751"/>
                  </a:lnTo>
                  <a:lnTo>
                    <a:pt x="39255" y="13282"/>
                  </a:lnTo>
                  <a:lnTo>
                    <a:pt x="38887" y="12364"/>
                  </a:lnTo>
                  <a:lnTo>
                    <a:pt x="38479" y="11466"/>
                  </a:lnTo>
                  <a:lnTo>
                    <a:pt x="38031" y="10610"/>
                  </a:lnTo>
                  <a:lnTo>
                    <a:pt x="37541" y="9753"/>
                  </a:lnTo>
                  <a:lnTo>
                    <a:pt x="37010" y="8937"/>
                  </a:lnTo>
                  <a:lnTo>
                    <a:pt x="36460" y="8141"/>
                  </a:lnTo>
                  <a:lnTo>
                    <a:pt x="35847" y="7366"/>
                  </a:lnTo>
                  <a:lnTo>
                    <a:pt x="35215" y="6631"/>
                  </a:lnTo>
                  <a:lnTo>
                    <a:pt x="34542" y="5937"/>
                  </a:lnTo>
                  <a:lnTo>
                    <a:pt x="33848" y="5264"/>
                  </a:lnTo>
                  <a:lnTo>
                    <a:pt x="33114" y="4632"/>
                  </a:lnTo>
                  <a:lnTo>
                    <a:pt x="32338" y="4020"/>
                  </a:lnTo>
                  <a:lnTo>
                    <a:pt x="31543" y="3469"/>
                  </a:lnTo>
                  <a:lnTo>
                    <a:pt x="30727" y="2938"/>
                  </a:lnTo>
                  <a:lnTo>
                    <a:pt x="29890" y="2449"/>
                  </a:lnTo>
                  <a:lnTo>
                    <a:pt x="29013" y="2000"/>
                  </a:lnTo>
                  <a:lnTo>
                    <a:pt x="28115" y="1592"/>
                  </a:lnTo>
                  <a:lnTo>
                    <a:pt x="27197" y="1225"/>
                  </a:lnTo>
                  <a:lnTo>
                    <a:pt x="26728" y="1061"/>
                  </a:lnTo>
                  <a:lnTo>
                    <a:pt x="26258" y="919"/>
                  </a:lnTo>
                  <a:lnTo>
                    <a:pt x="25769" y="776"/>
                  </a:lnTo>
                  <a:lnTo>
                    <a:pt x="25300" y="633"/>
                  </a:lnTo>
                  <a:lnTo>
                    <a:pt x="24810" y="511"/>
                  </a:lnTo>
                  <a:lnTo>
                    <a:pt x="24320" y="409"/>
                  </a:lnTo>
                  <a:lnTo>
                    <a:pt x="23810" y="327"/>
                  </a:lnTo>
                  <a:lnTo>
                    <a:pt x="23321" y="225"/>
                  </a:lnTo>
                  <a:lnTo>
                    <a:pt x="22811" y="164"/>
                  </a:lnTo>
                  <a:lnTo>
                    <a:pt x="22300" y="102"/>
                  </a:lnTo>
                  <a:lnTo>
                    <a:pt x="21790" y="62"/>
                  </a:lnTo>
                  <a:lnTo>
                    <a:pt x="21280" y="21"/>
                  </a:lnTo>
                  <a:lnTo>
                    <a:pt x="20770" y="0"/>
                  </a:lnTo>
                  <a:lnTo>
                    <a:pt x="20240" y="0"/>
                  </a:lnTo>
                  <a:lnTo>
                    <a:pt x="20240"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01;p28">
              <a:extLst>
                <a:ext uri="{FF2B5EF4-FFF2-40B4-BE49-F238E27FC236}">
                  <a16:creationId xmlns:a16="http://schemas.microsoft.com/office/drawing/2014/main" id="{F9E2408A-5A1A-821E-0B08-DFCDB67FCAA2}"/>
                </a:ext>
              </a:extLst>
            </p:cNvPr>
            <p:cNvSpPr/>
            <p:nvPr/>
          </p:nvSpPr>
          <p:spPr>
            <a:xfrm>
              <a:off x="1525777" y="-1546547"/>
              <a:ext cx="125724" cy="95017"/>
            </a:xfrm>
            <a:custGeom>
              <a:avLst/>
              <a:gdLst/>
              <a:ahLst/>
              <a:cxnLst/>
              <a:rect l="l" t="t" r="r" b="b"/>
              <a:pathLst>
                <a:path w="23688" h="17894" fill="none" extrusionOk="0">
                  <a:moveTo>
                    <a:pt x="23055" y="4469"/>
                  </a:moveTo>
                  <a:lnTo>
                    <a:pt x="12956" y="16893"/>
                  </a:lnTo>
                  <a:lnTo>
                    <a:pt x="12956" y="16893"/>
                  </a:lnTo>
                  <a:lnTo>
                    <a:pt x="12732" y="17118"/>
                  </a:lnTo>
                  <a:lnTo>
                    <a:pt x="12507" y="17322"/>
                  </a:lnTo>
                  <a:lnTo>
                    <a:pt x="12262" y="17505"/>
                  </a:lnTo>
                  <a:lnTo>
                    <a:pt x="11997" y="17648"/>
                  </a:lnTo>
                  <a:lnTo>
                    <a:pt x="11711" y="17750"/>
                  </a:lnTo>
                  <a:lnTo>
                    <a:pt x="11426" y="17832"/>
                  </a:lnTo>
                  <a:lnTo>
                    <a:pt x="11140" y="17873"/>
                  </a:lnTo>
                  <a:lnTo>
                    <a:pt x="10834" y="17893"/>
                  </a:lnTo>
                  <a:lnTo>
                    <a:pt x="10834" y="17893"/>
                  </a:lnTo>
                  <a:lnTo>
                    <a:pt x="10630" y="17893"/>
                  </a:lnTo>
                  <a:lnTo>
                    <a:pt x="10406" y="17873"/>
                  </a:lnTo>
                  <a:lnTo>
                    <a:pt x="10202" y="17832"/>
                  </a:lnTo>
                  <a:lnTo>
                    <a:pt x="9998" y="17771"/>
                  </a:lnTo>
                  <a:lnTo>
                    <a:pt x="9794" y="17689"/>
                  </a:lnTo>
                  <a:lnTo>
                    <a:pt x="9590" y="17608"/>
                  </a:lnTo>
                  <a:lnTo>
                    <a:pt x="9406" y="17485"/>
                  </a:lnTo>
                  <a:lnTo>
                    <a:pt x="9222" y="17363"/>
                  </a:lnTo>
                  <a:lnTo>
                    <a:pt x="1102" y="11385"/>
                  </a:lnTo>
                  <a:lnTo>
                    <a:pt x="1102" y="11385"/>
                  </a:lnTo>
                  <a:lnTo>
                    <a:pt x="878" y="11201"/>
                  </a:lnTo>
                  <a:lnTo>
                    <a:pt x="694" y="11018"/>
                  </a:lnTo>
                  <a:lnTo>
                    <a:pt x="511" y="10814"/>
                  </a:lnTo>
                  <a:lnTo>
                    <a:pt x="368" y="10589"/>
                  </a:lnTo>
                  <a:lnTo>
                    <a:pt x="245" y="10344"/>
                  </a:lnTo>
                  <a:lnTo>
                    <a:pt x="143" y="10100"/>
                  </a:lnTo>
                  <a:lnTo>
                    <a:pt x="82" y="9855"/>
                  </a:lnTo>
                  <a:lnTo>
                    <a:pt x="21" y="9589"/>
                  </a:lnTo>
                  <a:lnTo>
                    <a:pt x="1" y="9324"/>
                  </a:lnTo>
                  <a:lnTo>
                    <a:pt x="1" y="9079"/>
                  </a:lnTo>
                  <a:lnTo>
                    <a:pt x="21" y="8814"/>
                  </a:lnTo>
                  <a:lnTo>
                    <a:pt x="62" y="8549"/>
                  </a:lnTo>
                  <a:lnTo>
                    <a:pt x="143" y="8284"/>
                  </a:lnTo>
                  <a:lnTo>
                    <a:pt x="245" y="8039"/>
                  </a:lnTo>
                  <a:lnTo>
                    <a:pt x="368" y="7794"/>
                  </a:lnTo>
                  <a:lnTo>
                    <a:pt x="531" y="7570"/>
                  </a:lnTo>
                  <a:lnTo>
                    <a:pt x="531" y="7570"/>
                  </a:lnTo>
                  <a:lnTo>
                    <a:pt x="694" y="7345"/>
                  </a:lnTo>
                  <a:lnTo>
                    <a:pt x="898" y="7162"/>
                  </a:lnTo>
                  <a:lnTo>
                    <a:pt x="1102" y="6978"/>
                  </a:lnTo>
                  <a:lnTo>
                    <a:pt x="1327" y="6835"/>
                  </a:lnTo>
                  <a:lnTo>
                    <a:pt x="1551" y="6713"/>
                  </a:lnTo>
                  <a:lnTo>
                    <a:pt x="1796" y="6611"/>
                  </a:lnTo>
                  <a:lnTo>
                    <a:pt x="2061" y="6529"/>
                  </a:lnTo>
                  <a:lnTo>
                    <a:pt x="2306" y="6488"/>
                  </a:lnTo>
                  <a:lnTo>
                    <a:pt x="2571" y="6468"/>
                  </a:lnTo>
                  <a:lnTo>
                    <a:pt x="2837" y="6448"/>
                  </a:lnTo>
                  <a:lnTo>
                    <a:pt x="3102" y="6488"/>
                  </a:lnTo>
                  <a:lnTo>
                    <a:pt x="3367" y="6529"/>
                  </a:lnTo>
                  <a:lnTo>
                    <a:pt x="3612" y="6611"/>
                  </a:lnTo>
                  <a:lnTo>
                    <a:pt x="3857" y="6713"/>
                  </a:lnTo>
                  <a:lnTo>
                    <a:pt x="4101" y="6835"/>
                  </a:lnTo>
                  <a:lnTo>
                    <a:pt x="4346" y="6978"/>
                  </a:lnTo>
                  <a:lnTo>
                    <a:pt x="10365" y="11426"/>
                  </a:lnTo>
                  <a:lnTo>
                    <a:pt x="18832" y="1021"/>
                  </a:lnTo>
                  <a:lnTo>
                    <a:pt x="18832" y="1021"/>
                  </a:lnTo>
                  <a:lnTo>
                    <a:pt x="19015" y="796"/>
                  </a:lnTo>
                  <a:lnTo>
                    <a:pt x="19219" y="613"/>
                  </a:lnTo>
                  <a:lnTo>
                    <a:pt x="19444" y="470"/>
                  </a:lnTo>
                  <a:lnTo>
                    <a:pt x="19668" y="327"/>
                  </a:lnTo>
                  <a:lnTo>
                    <a:pt x="19913" y="205"/>
                  </a:lnTo>
                  <a:lnTo>
                    <a:pt x="20158" y="123"/>
                  </a:lnTo>
                  <a:lnTo>
                    <a:pt x="20403" y="62"/>
                  </a:lnTo>
                  <a:lnTo>
                    <a:pt x="20668" y="21"/>
                  </a:lnTo>
                  <a:lnTo>
                    <a:pt x="20933" y="0"/>
                  </a:lnTo>
                  <a:lnTo>
                    <a:pt x="21198" y="21"/>
                  </a:lnTo>
                  <a:lnTo>
                    <a:pt x="21443" y="62"/>
                  </a:lnTo>
                  <a:lnTo>
                    <a:pt x="21708" y="123"/>
                  </a:lnTo>
                  <a:lnTo>
                    <a:pt x="21953" y="205"/>
                  </a:lnTo>
                  <a:lnTo>
                    <a:pt x="22198" y="307"/>
                  </a:lnTo>
                  <a:lnTo>
                    <a:pt x="22443" y="449"/>
                  </a:lnTo>
                  <a:lnTo>
                    <a:pt x="22667" y="613"/>
                  </a:lnTo>
                  <a:lnTo>
                    <a:pt x="22667" y="613"/>
                  </a:lnTo>
                  <a:lnTo>
                    <a:pt x="22871" y="796"/>
                  </a:lnTo>
                  <a:lnTo>
                    <a:pt x="23055" y="1000"/>
                  </a:lnTo>
                  <a:lnTo>
                    <a:pt x="23218" y="1225"/>
                  </a:lnTo>
                  <a:lnTo>
                    <a:pt x="23361" y="1449"/>
                  </a:lnTo>
                  <a:lnTo>
                    <a:pt x="23463" y="1694"/>
                  </a:lnTo>
                  <a:lnTo>
                    <a:pt x="23565" y="1939"/>
                  </a:lnTo>
                  <a:lnTo>
                    <a:pt x="23626" y="2204"/>
                  </a:lnTo>
                  <a:lnTo>
                    <a:pt x="23667" y="2449"/>
                  </a:lnTo>
                  <a:lnTo>
                    <a:pt x="23687" y="2714"/>
                  </a:lnTo>
                  <a:lnTo>
                    <a:pt x="23667" y="2979"/>
                  </a:lnTo>
                  <a:lnTo>
                    <a:pt x="23626" y="3244"/>
                  </a:lnTo>
                  <a:lnTo>
                    <a:pt x="23565" y="3510"/>
                  </a:lnTo>
                  <a:lnTo>
                    <a:pt x="23483" y="3754"/>
                  </a:lnTo>
                  <a:lnTo>
                    <a:pt x="23361" y="3999"/>
                  </a:lnTo>
                  <a:lnTo>
                    <a:pt x="23239" y="4244"/>
                  </a:lnTo>
                  <a:lnTo>
                    <a:pt x="23055" y="4469"/>
                  </a:lnTo>
                  <a:lnTo>
                    <a:pt x="23055" y="4469"/>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02;p28">
              <a:extLst>
                <a:ext uri="{FF2B5EF4-FFF2-40B4-BE49-F238E27FC236}">
                  <a16:creationId xmlns:a16="http://schemas.microsoft.com/office/drawing/2014/main" id="{819508F3-39D0-D184-862A-45762EDF0AA7}"/>
                </a:ext>
              </a:extLst>
            </p:cNvPr>
            <p:cNvSpPr/>
            <p:nvPr/>
          </p:nvSpPr>
          <p:spPr>
            <a:xfrm>
              <a:off x="1648141" y="-1522822"/>
              <a:ext cx="5" cy="5"/>
            </a:xfrm>
            <a:custGeom>
              <a:avLst/>
              <a:gdLst/>
              <a:ahLst/>
              <a:cxnLst/>
              <a:rect l="l" t="t" r="r" b="b"/>
              <a:pathLst>
                <a:path w="1" h="1" fill="none" extrusionOk="0">
                  <a:moveTo>
                    <a:pt x="0" y="1"/>
                  </a:moveTo>
                  <a:lnTo>
                    <a:pt x="0"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093;p28">
            <a:extLst>
              <a:ext uri="{FF2B5EF4-FFF2-40B4-BE49-F238E27FC236}">
                <a16:creationId xmlns:a16="http://schemas.microsoft.com/office/drawing/2014/main" id="{88C533FD-8DC8-B732-3333-56BDD132C19C}"/>
              </a:ext>
            </a:extLst>
          </p:cNvPr>
          <p:cNvGrpSpPr/>
          <p:nvPr/>
        </p:nvGrpSpPr>
        <p:grpSpPr>
          <a:xfrm>
            <a:off x="1238276" y="2550379"/>
            <a:ext cx="571375" cy="460212"/>
            <a:chOff x="1358373" y="-1777840"/>
            <a:chExt cx="460102" cy="460212"/>
          </a:xfrm>
          <a:solidFill>
            <a:srgbClr val="03DEB1"/>
          </a:solidFill>
        </p:grpSpPr>
        <p:sp>
          <p:nvSpPr>
            <p:cNvPr id="27" name="Google Shape;1094;p28">
              <a:extLst>
                <a:ext uri="{FF2B5EF4-FFF2-40B4-BE49-F238E27FC236}">
                  <a16:creationId xmlns:a16="http://schemas.microsoft.com/office/drawing/2014/main" id="{DD1A07B6-D9F5-BD70-F55A-BE899F0ECA5F}"/>
                </a:ext>
              </a:extLst>
            </p:cNvPr>
            <p:cNvSpPr/>
            <p:nvPr/>
          </p:nvSpPr>
          <p:spPr>
            <a:xfrm>
              <a:off x="1358373" y="-1777840"/>
              <a:ext cx="460102" cy="460212"/>
            </a:xfrm>
            <a:custGeom>
              <a:avLst/>
              <a:gdLst/>
              <a:ahLst/>
              <a:cxnLst/>
              <a:rect l="l" t="t" r="r" b="b"/>
              <a:pathLst>
                <a:path w="86689" h="86669" extrusionOk="0">
                  <a:moveTo>
                    <a:pt x="10119" y="6549"/>
                  </a:moveTo>
                  <a:lnTo>
                    <a:pt x="10568" y="6569"/>
                  </a:lnTo>
                  <a:lnTo>
                    <a:pt x="11017" y="6631"/>
                  </a:lnTo>
                  <a:lnTo>
                    <a:pt x="11446" y="6753"/>
                  </a:lnTo>
                  <a:lnTo>
                    <a:pt x="11854" y="6896"/>
                  </a:lnTo>
                  <a:lnTo>
                    <a:pt x="12241" y="7080"/>
                  </a:lnTo>
                  <a:lnTo>
                    <a:pt x="12609" y="7304"/>
                  </a:lnTo>
                  <a:lnTo>
                    <a:pt x="12955" y="7569"/>
                  </a:lnTo>
                  <a:lnTo>
                    <a:pt x="13261" y="7855"/>
                  </a:lnTo>
                  <a:lnTo>
                    <a:pt x="13547" y="8181"/>
                  </a:lnTo>
                  <a:lnTo>
                    <a:pt x="13812" y="8508"/>
                  </a:lnTo>
                  <a:lnTo>
                    <a:pt x="14037" y="8875"/>
                  </a:lnTo>
                  <a:lnTo>
                    <a:pt x="14220" y="9283"/>
                  </a:lnTo>
                  <a:lnTo>
                    <a:pt x="14383" y="9691"/>
                  </a:lnTo>
                  <a:lnTo>
                    <a:pt x="14485" y="10119"/>
                  </a:lnTo>
                  <a:lnTo>
                    <a:pt x="14547" y="10548"/>
                  </a:lnTo>
                  <a:lnTo>
                    <a:pt x="14567" y="11017"/>
                  </a:lnTo>
                  <a:lnTo>
                    <a:pt x="14547" y="11466"/>
                  </a:lnTo>
                  <a:lnTo>
                    <a:pt x="14485" y="11915"/>
                  </a:lnTo>
                  <a:lnTo>
                    <a:pt x="14383" y="12343"/>
                  </a:lnTo>
                  <a:lnTo>
                    <a:pt x="14220" y="12751"/>
                  </a:lnTo>
                  <a:lnTo>
                    <a:pt x="14037" y="13139"/>
                  </a:lnTo>
                  <a:lnTo>
                    <a:pt x="13812" y="13506"/>
                  </a:lnTo>
                  <a:lnTo>
                    <a:pt x="13547" y="13853"/>
                  </a:lnTo>
                  <a:lnTo>
                    <a:pt x="13261" y="14159"/>
                  </a:lnTo>
                  <a:lnTo>
                    <a:pt x="12955" y="14445"/>
                  </a:lnTo>
                  <a:lnTo>
                    <a:pt x="12609" y="14710"/>
                  </a:lnTo>
                  <a:lnTo>
                    <a:pt x="12241" y="14934"/>
                  </a:lnTo>
                  <a:lnTo>
                    <a:pt x="11854" y="15118"/>
                  </a:lnTo>
                  <a:lnTo>
                    <a:pt x="11446" y="15261"/>
                  </a:lnTo>
                  <a:lnTo>
                    <a:pt x="11017" y="15383"/>
                  </a:lnTo>
                  <a:lnTo>
                    <a:pt x="10568" y="15444"/>
                  </a:lnTo>
                  <a:lnTo>
                    <a:pt x="10119" y="15465"/>
                  </a:lnTo>
                  <a:lnTo>
                    <a:pt x="9650" y="15444"/>
                  </a:lnTo>
                  <a:lnTo>
                    <a:pt x="9222" y="15383"/>
                  </a:lnTo>
                  <a:lnTo>
                    <a:pt x="8793" y="15261"/>
                  </a:lnTo>
                  <a:lnTo>
                    <a:pt x="8385" y="15118"/>
                  </a:lnTo>
                  <a:lnTo>
                    <a:pt x="7998" y="14934"/>
                  </a:lnTo>
                  <a:lnTo>
                    <a:pt x="7630" y="14710"/>
                  </a:lnTo>
                  <a:lnTo>
                    <a:pt x="7284" y="14445"/>
                  </a:lnTo>
                  <a:lnTo>
                    <a:pt x="6957" y="14159"/>
                  </a:lnTo>
                  <a:lnTo>
                    <a:pt x="6671" y="13853"/>
                  </a:lnTo>
                  <a:lnTo>
                    <a:pt x="6406" y="13506"/>
                  </a:lnTo>
                  <a:lnTo>
                    <a:pt x="6202" y="13139"/>
                  </a:lnTo>
                  <a:lnTo>
                    <a:pt x="5998" y="12751"/>
                  </a:lnTo>
                  <a:lnTo>
                    <a:pt x="5855" y="12343"/>
                  </a:lnTo>
                  <a:lnTo>
                    <a:pt x="5753" y="11915"/>
                  </a:lnTo>
                  <a:lnTo>
                    <a:pt x="5672" y="11466"/>
                  </a:lnTo>
                  <a:lnTo>
                    <a:pt x="5651" y="11017"/>
                  </a:lnTo>
                  <a:lnTo>
                    <a:pt x="5672" y="10548"/>
                  </a:lnTo>
                  <a:lnTo>
                    <a:pt x="5753" y="10119"/>
                  </a:lnTo>
                  <a:lnTo>
                    <a:pt x="5855" y="9691"/>
                  </a:lnTo>
                  <a:lnTo>
                    <a:pt x="5998" y="9283"/>
                  </a:lnTo>
                  <a:lnTo>
                    <a:pt x="6202" y="8875"/>
                  </a:lnTo>
                  <a:lnTo>
                    <a:pt x="6406" y="8508"/>
                  </a:lnTo>
                  <a:lnTo>
                    <a:pt x="6671" y="8181"/>
                  </a:lnTo>
                  <a:lnTo>
                    <a:pt x="6957" y="7855"/>
                  </a:lnTo>
                  <a:lnTo>
                    <a:pt x="7284" y="7569"/>
                  </a:lnTo>
                  <a:lnTo>
                    <a:pt x="7630" y="7304"/>
                  </a:lnTo>
                  <a:lnTo>
                    <a:pt x="7998" y="7080"/>
                  </a:lnTo>
                  <a:lnTo>
                    <a:pt x="8385" y="6896"/>
                  </a:lnTo>
                  <a:lnTo>
                    <a:pt x="8793" y="6753"/>
                  </a:lnTo>
                  <a:lnTo>
                    <a:pt x="9222" y="6631"/>
                  </a:lnTo>
                  <a:lnTo>
                    <a:pt x="9650" y="6569"/>
                  </a:lnTo>
                  <a:lnTo>
                    <a:pt x="10119" y="6549"/>
                  </a:lnTo>
                  <a:close/>
                  <a:moveTo>
                    <a:pt x="26319" y="6549"/>
                  </a:moveTo>
                  <a:lnTo>
                    <a:pt x="26768" y="6569"/>
                  </a:lnTo>
                  <a:lnTo>
                    <a:pt x="27216" y="6631"/>
                  </a:lnTo>
                  <a:lnTo>
                    <a:pt x="27645" y="6753"/>
                  </a:lnTo>
                  <a:lnTo>
                    <a:pt x="28053" y="6896"/>
                  </a:lnTo>
                  <a:lnTo>
                    <a:pt x="28441" y="7080"/>
                  </a:lnTo>
                  <a:lnTo>
                    <a:pt x="28808" y="7304"/>
                  </a:lnTo>
                  <a:lnTo>
                    <a:pt x="29155" y="7569"/>
                  </a:lnTo>
                  <a:lnTo>
                    <a:pt x="29461" y="7855"/>
                  </a:lnTo>
                  <a:lnTo>
                    <a:pt x="29746" y="8181"/>
                  </a:lnTo>
                  <a:lnTo>
                    <a:pt x="30011" y="8508"/>
                  </a:lnTo>
                  <a:lnTo>
                    <a:pt x="30236" y="8875"/>
                  </a:lnTo>
                  <a:lnTo>
                    <a:pt x="30420" y="9283"/>
                  </a:lnTo>
                  <a:lnTo>
                    <a:pt x="30583" y="9691"/>
                  </a:lnTo>
                  <a:lnTo>
                    <a:pt x="30685" y="10119"/>
                  </a:lnTo>
                  <a:lnTo>
                    <a:pt x="30746" y="10548"/>
                  </a:lnTo>
                  <a:lnTo>
                    <a:pt x="30766" y="11017"/>
                  </a:lnTo>
                  <a:lnTo>
                    <a:pt x="30746" y="11466"/>
                  </a:lnTo>
                  <a:lnTo>
                    <a:pt x="30685" y="11915"/>
                  </a:lnTo>
                  <a:lnTo>
                    <a:pt x="30583" y="12343"/>
                  </a:lnTo>
                  <a:lnTo>
                    <a:pt x="30420" y="12751"/>
                  </a:lnTo>
                  <a:lnTo>
                    <a:pt x="30236" y="13139"/>
                  </a:lnTo>
                  <a:lnTo>
                    <a:pt x="30011" y="13506"/>
                  </a:lnTo>
                  <a:lnTo>
                    <a:pt x="29746" y="13853"/>
                  </a:lnTo>
                  <a:lnTo>
                    <a:pt x="29461" y="14159"/>
                  </a:lnTo>
                  <a:lnTo>
                    <a:pt x="29155" y="14445"/>
                  </a:lnTo>
                  <a:lnTo>
                    <a:pt x="28808" y="14710"/>
                  </a:lnTo>
                  <a:lnTo>
                    <a:pt x="28441" y="14934"/>
                  </a:lnTo>
                  <a:lnTo>
                    <a:pt x="28053" y="15118"/>
                  </a:lnTo>
                  <a:lnTo>
                    <a:pt x="27645" y="15261"/>
                  </a:lnTo>
                  <a:lnTo>
                    <a:pt x="27216" y="15383"/>
                  </a:lnTo>
                  <a:lnTo>
                    <a:pt x="26768" y="15444"/>
                  </a:lnTo>
                  <a:lnTo>
                    <a:pt x="26319" y="15465"/>
                  </a:lnTo>
                  <a:lnTo>
                    <a:pt x="25849" y="15444"/>
                  </a:lnTo>
                  <a:lnTo>
                    <a:pt x="25421" y="15383"/>
                  </a:lnTo>
                  <a:lnTo>
                    <a:pt x="24993" y="15261"/>
                  </a:lnTo>
                  <a:lnTo>
                    <a:pt x="24585" y="15118"/>
                  </a:lnTo>
                  <a:lnTo>
                    <a:pt x="24197" y="14934"/>
                  </a:lnTo>
                  <a:lnTo>
                    <a:pt x="23830" y="14710"/>
                  </a:lnTo>
                  <a:lnTo>
                    <a:pt x="23483" y="14445"/>
                  </a:lnTo>
                  <a:lnTo>
                    <a:pt x="23156" y="14159"/>
                  </a:lnTo>
                  <a:lnTo>
                    <a:pt x="22871" y="13853"/>
                  </a:lnTo>
                  <a:lnTo>
                    <a:pt x="22626" y="13506"/>
                  </a:lnTo>
                  <a:lnTo>
                    <a:pt x="22402" y="13139"/>
                  </a:lnTo>
                  <a:lnTo>
                    <a:pt x="22197" y="12751"/>
                  </a:lnTo>
                  <a:lnTo>
                    <a:pt x="22055" y="12343"/>
                  </a:lnTo>
                  <a:lnTo>
                    <a:pt x="21953" y="11915"/>
                  </a:lnTo>
                  <a:lnTo>
                    <a:pt x="21871" y="11466"/>
                  </a:lnTo>
                  <a:lnTo>
                    <a:pt x="21851" y="11017"/>
                  </a:lnTo>
                  <a:lnTo>
                    <a:pt x="21871" y="10548"/>
                  </a:lnTo>
                  <a:lnTo>
                    <a:pt x="21953" y="10119"/>
                  </a:lnTo>
                  <a:lnTo>
                    <a:pt x="22055" y="9691"/>
                  </a:lnTo>
                  <a:lnTo>
                    <a:pt x="22197" y="9283"/>
                  </a:lnTo>
                  <a:lnTo>
                    <a:pt x="22402" y="8875"/>
                  </a:lnTo>
                  <a:lnTo>
                    <a:pt x="22626" y="8508"/>
                  </a:lnTo>
                  <a:lnTo>
                    <a:pt x="22871" y="8181"/>
                  </a:lnTo>
                  <a:lnTo>
                    <a:pt x="23156" y="7855"/>
                  </a:lnTo>
                  <a:lnTo>
                    <a:pt x="23483" y="7569"/>
                  </a:lnTo>
                  <a:lnTo>
                    <a:pt x="23830" y="7304"/>
                  </a:lnTo>
                  <a:lnTo>
                    <a:pt x="24197" y="7080"/>
                  </a:lnTo>
                  <a:lnTo>
                    <a:pt x="24585" y="6896"/>
                  </a:lnTo>
                  <a:lnTo>
                    <a:pt x="24993" y="6753"/>
                  </a:lnTo>
                  <a:lnTo>
                    <a:pt x="25421" y="6631"/>
                  </a:lnTo>
                  <a:lnTo>
                    <a:pt x="25849" y="6569"/>
                  </a:lnTo>
                  <a:lnTo>
                    <a:pt x="26319" y="6549"/>
                  </a:lnTo>
                  <a:close/>
                  <a:moveTo>
                    <a:pt x="42518" y="6549"/>
                  </a:moveTo>
                  <a:lnTo>
                    <a:pt x="42967" y="6569"/>
                  </a:lnTo>
                  <a:lnTo>
                    <a:pt x="43416" y="6631"/>
                  </a:lnTo>
                  <a:lnTo>
                    <a:pt x="43844" y="6753"/>
                  </a:lnTo>
                  <a:lnTo>
                    <a:pt x="44252" y="6896"/>
                  </a:lnTo>
                  <a:lnTo>
                    <a:pt x="44640" y="7080"/>
                  </a:lnTo>
                  <a:lnTo>
                    <a:pt x="45007" y="7304"/>
                  </a:lnTo>
                  <a:lnTo>
                    <a:pt x="45354" y="7569"/>
                  </a:lnTo>
                  <a:lnTo>
                    <a:pt x="45660" y="7855"/>
                  </a:lnTo>
                  <a:lnTo>
                    <a:pt x="45966" y="8181"/>
                  </a:lnTo>
                  <a:lnTo>
                    <a:pt x="46211" y="8508"/>
                  </a:lnTo>
                  <a:lnTo>
                    <a:pt x="46435" y="8875"/>
                  </a:lnTo>
                  <a:lnTo>
                    <a:pt x="46619" y="9283"/>
                  </a:lnTo>
                  <a:lnTo>
                    <a:pt x="46782" y="9691"/>
                  </a:lnTo>
                  <a:lnTo>
                    <a:pt x="46884" y="10119"/>
                  </a:lnTo>
                  <a:lnTo>
                    <a:pt x="46945" y="10548"/>
                  </a:lnTo>
                  <a:lnTo>
                    <a:pt x="46966" y="11017"/>
                  </a:lnTo>
                  <a:lnTo>
                    <a:pt x="46945" y="11466"/>
                  </a:lnTo>
                  <a:lnTo>
                    <a:pt x="46884" y="11915"/>
                  </a:lnTo>
                  <a:lnTo>
                    <a:pt x="46782" y="12343"/>
                  </a:lnTo>
                  <a:lnTo>
                    <a:pt x="46619" y="12751"/>
                  </a:lnTo>
                  <a:lnTo>
                    <a:pt x="46435" y="13139"/>
                  </a:lnTo>
                  <a:lnTo>
                    <a:pt x="46211" y="13506"/>
                  </a:lnTo>
                  <a:lnTo>
                    <a:pt x="45966" y="13853"/>
                  </a:lnTo>
                  <a:lnTo>
                    <a:pt x="45660" y="14159"/>
                  </a:lnTo>
                  <a:lnTo>
                    <a:pt x="45354" y="14445"/>
                  </a:lnTo>
                  <a:lnTo>
                    <a:pt x="45007" y="14710"/>
                  </a:lnTo>
                  <a:lnTo>
                    <a:pt x="44640" y="14934"/>
                  </a:lnTo>
                  <a:lnTo>
                    <a:pt x="44252" y="15118"/>
                  </a:lnTo>
                  <a:lnTo>
                    <a:pt x="43844" y="15261"/>
                  </a:lnTo>
                  <a:lnTo>
                    <a:pt x="43416" y="15383"/>
                  </a:lnTo>
                  <a:lnTo>
                    <a:pt x="42967" y="15444"/>
                  </a:lnTo>
                  <a:lnTo>
                    <a:pt x="42518" y="15465"/>
                  </a:lnTo>
                  <a:lnTo>
                    <a:pt x="42049" y="15444"/>
                  </a:lnTo>
                  <a:lnTo>
                    <a:pt x="41620" y="15383"/>
                  </a:lnTo>
                  <a:lnTo>
                    <a:pt x="41192" y="15261"/>
                  </a:lnTo>
                  <a:lnTo>
                    <a:pt x="40784" y="15118"/>
                  </a:lnTo>
                  <a:lnTo>
                    <a:pt x="40396" y="14934"/>
                  </a:lnTo>
                  <a:lnTo>
                    <a:pt x="40029" y="14710"/>
                  </a:lnTo>
                  <a:lnTo>
                    <a:pt x="39682" y="14445"/>
                  </a:lnTo>
                  <a:lnTo>
                    <a:pt x="39356" y="14159"/>
                  </a:lnTo>
                  <a:lnTo>
                    <a:pt x="39070" y="13853"/>
                  </a:lnTo>
                  <a:lnTo>
                    <a:pt x="38825" y="13506"/>
                  </a:lnTo>
                  <a:lnTo>
                    <a:pt x="38601" y="13139"/>
                  </a:lnTo>
                  <a:lnTo>
                    <a:pt x="38397" y="12751"/>
                  </a:lnTo>
                  <a:lnTo>
                    <a:pt x="38254" y="12343"/>
                  </a:lnTo>
                  <a:lnTo>
                    <a:pt x="38152" y="11915"/>
                  </a:lnTo>
                  <a:lnTo>
                    <a:pt x="38070" y="11466"/>
                  </a:lnTo>
                  <a:lnTo>
                    <a:pt x="38050" y="11017"/>
                  </a:lnTo>
                  <a:lnTo>
                    <a:pt x="38070" y="10548"/>
                  </a:lnTo>
                  <a:lnTo>
                    <a:pt x="38152" y="10119"/>
                  </a:lnTo>
                  <a:lnTo>
                    <a:pt x="38254" y="9691"/>
                  </a:lnTo>
                  <a:lnTo>
                    <a:pt x="38397" y="9283"/>
                  </a:lnTo>
                  <a:lnTo>
                    <a:pt x="38601" y="8875"/>
                  </a:lnTo>
                  <a:lnTo>
                    <a:pt x="38825" y="8508"/>
                  </a:lnTo>
                  <a:lnTo>
                    <a:pt x="39070" y="8181"/>
                  </a:lnTo>
                  <a:lnTo>
                    <a:pt x="39356" y="7855"/>
                  </a:lnTo>
                  <a:lnTo>
                    <a:pt x="39682" y="7569"/>
                  </a:lnTo>
                  <a:lnTo>
                    <a:pt x="40029" y="7304"/>
                  </a:lnTo>
                  <a:lnTo>
                    <a:pt x="40396" y="7080"/>
                  </a:lnTo>
                  <a:lnTo>
                    <a:pt x="40784" y="6896"/>
                  </a:lnTo>
                  <a:lnTo>
                    <a:pt x="41192" y="6753"/>
                  </a:lnTo>
                  <a:lnTo>
                    <a:pt x="41620" y="6631"/>
                  </a:lnTo>
                  <a:lnTo>
                    <a:pt x="42049" y="6569"/>
                  </a:lnTo>
                  <a:lnTo>
                    <a:pt x="42518" y="6549"/>
                  </a:lnTo>
                  <a:close/>
                  <a:moveTo>
                    <a:pt x="52474" y="43558"/>
                  </a:moveTo>
                  <a:lnTo>
                    <a:pt x="52739" y="43579"/>
                  </a:lnTo>
                  <a:lnTo>
                    <a:pt x="52984" y="43620"/>
                  </a:lnTo>
                  <a:lnTo>
                    <a:pt x="53249" y="43681"/>
                  </a:lnTo>
                  <a:lnTo>
                    <a:pt x="53494" y="43763"/>
                  </a:lnTo>
                  <a:lnTo>
                    <a:pt x="53739" y="43865"/>
                  </a:lnTo>
                  <a:lnTo>
                    <a:pt x="53984" y="44007"/>
                  </a:lnTo>
                  <a:lnTo>
                    <a:pt x="54208" y="44171"/>
                  </a:lnTo>
                  <a:lnTo>
                    <a:pt x="54412" y="44354"/>
                  </a:lnTo>
                  <a:lnTo>
                    <a:pt x="54596" y="44558"/>
                  </a:lnTo>
                  <a:lnTo>
                    <a:pt x="54759" y="44783"/>
                  </a:lnTo>
                  <a:lnTo>
                    <a:pt x="54902" y="45007"/>
                  </a:lnTo>
                  <a:lnTo>
                    <a:pt x="55004" y="45252"/>
                  </a:lnTo>
                  <a:lnTo>
                    <a:pt x="55106" y="45497"/>
                  </a:lnTo>
                  <a:lnTo>
                    <a:pt x="55167" y="45762"/>
                  </a:lnTo>
                  <a:lnTo>
                    <a:pt x="55208" y="46007"/>
                  </a:lnTo>
                  <a:lnTo>
                    <a:pt x="55228" y="46272"/>
                  </a:lnTo>
                  <a:lnTo>
                    <a:pt x="55208" y="46537"/>
                  </a:lnTo>
                  <a:lnTo>
                    <a:pt x="55167" y="46802"/>
                  </a:lnTo>
                  <a:lnTo>
                    <a:pt x="55106" y="47068"/>
                  </a:lnTo>
                  <a:lnTo>
                    <a:pt x="55024" y="47312"/>
                  </a:lnTo>
                  <a:lnTo>
                    <a:pt x="54902" y="47557"/>
                  </a:lnTo>
                  <a:lnTo>
                    <a:pt x="54780" y="47802"/>
                  </a:lnTo>
                  <a:lnTo>
                    <a:pt x="54596" y="48027"/>
                  </a:lnTo>
                  <a:lnTo>
                    <a:pt x="44497" y="60451"/>
                  </a:lnTo>
                  <a:lnTo>
                    <a:pt x="44273" y="60676"/>
                  </a:lnTo>
                  <a:lnTo>
                    <a:pt x="44048" y="60880"/>
                  </a:lnTo>
                  <a:lnTo>
                    <a:pt x="43803" y="61063"/>
                  </a:lnTo>
                  <a:lnTo>
                    <a:pt x="43538" y="61206"/>
                  </a:lnTo>
                  <a:lnTo>
                    <a:pt x="43252" y="61308"/>
                  </a:lnTo>
                  <a:lnTo>
                    <a:pt x="42967" y="61390"/>
                  </a:lnTo>
                  <a:lnTo>
                    <a:pt x="42681" y="61431"/>
                  </a:lnTo>
                  <a:lnTo>
                    <a:pt x="42375" y="61451"/>
                  </a:lnTo>
                  <a:lnTo>
                    <a:pt x="42171" y="61451"/>
                  </a:lnTo>
                  <a:lnTo>
                    <a:pt x="41947" y="61431"/>
                  </a:lnTo>
                  <a:lnTo>
                    <a:pt x="41743" y="61390"/>
                  </a:lnTo>
                  <a:lnTo>
                    <a:pt x="41539" y="61329"/>
                  </a:lnTo>
                  <a:lnTo>
                    <a:pt x="41335" y="61247"/>
                  </a:lnTo>
                  <a:lnTo>
                    <a:pt x="41131" y="61166"/>
                  </a:lnTo>
                  <a:lnTo>
                    <a:pt x="40947" y="61043"/>
                  </a:lnTo>
                  <a:lnTo>
                    <a:pt x="40763" y="60921"/>
                  </a:lnTo>
                  <a:lnTo>
                    <a:pt x="32643" y="54943"/>
                  </a:lnTo>
                  <a:lnTo>
                    <a:pt x="32419" y="54759"/>
                  </a:lnTo>
                  <a:lnTo>
                    <a:pt x="32235" y="54576"/>
                  </a:lnTo>
                  <a:lnTo>
                    <a:pt x="32052" y="54372"/>
                  </a:lnTo>
                  <a:lnTo>
                    <a:pt x="31909" y="54147"/>
                  </a:lnTo>
                  <a:lnTo>
                    <a:pt x="31786" y="53902"/>
                  </a:lnTo>
                  <a:lnTo>
                    <a:pt x="31684" y="53658"/>
                  </a:lnTo>
                  <a:lnTo>
                    <a:pt x="31623" y="53413"/>
                  </a:lnTo>
                  <a:lnTo>
                    <a:pt x="31562" y="53147"/>
                  </a:lnTo>
                  <a:lnTo>
                    <a:pt x="31542" y="52882"/>
                  </a:lnTo>
                  <a:lnTo>
                    <a:pt x="31542" y="52637"/>
                  </a:lnTo>
                  <a:lnTo>
                    <a:pt x="31562" y="52372"/>
                  </a:lnTo>
                  <a:lnTo>
                    <a:pt x="31603" y="52107"/>
                  </a:lnTo>
                  <a:lnTo>
                    <a:pt x="31684" y="51842"/>
                  </a:lnTo>
                  <a:lnTo>
                    <a:pt x="31786" y="51597"/>
                  </a:lnTo>
                  <a:lnTo>
                    <a:pt x="31909" y="51352"/>
                  </a:lnTo>
                  <a:lnTo>
                    <a:pt x="32072" y="51128"/>
                  </a:lnTo>
                  <a:lnTo>
                    <a:pt x="32235" y="50903"/>
                  </a:lnTo>
                  <a:lnTo>
                    <a:pt x="32439" y="50720"/>
                  </a:lnTo>
                  <a:lnTo>
                    <a:pt x="32643" y="50536"/>
                  </a:lnTo>
                  <a:lnTo>
                    <a:pt x="32868" y="50393"/>
                  </a:lnTo>
                  <a:lnTo>
                    <a:pt x="33092" y="50271"/>
                  </a:lnTo>
                  <a:lnTo>
                    <a:pt x="33337" y="50169"/>
                  </a:lnTo>
                  <a:lnTo>
                    <a:pt x="33602" y="50087"/>
                  </a:lnTo>
                  <a:lnTo>
                    <a:pt x="33847" y="50046"/>
                  </a:lnTo>
                  <a:lnTo>
                    <a:pt x="34112" y="50026"/>
                  </a:lnTo>
                  <a:lnTo>
                    <a:pt x="34378" y="50006"/>
                  </a:lnTo>
                  <a:lnTo>
                    <a:pt x="34643" y="50046"/>
                  </a:lnTo>
                  <a:lnTo>
                    <a:pt x="34908" y="50087"/>
                  </a:lnTo>
                  <a:lnTo>
                    <a:pt x="35153" y="50169"/>
                  </a:lnTo>
                  <a:lnTo>
                    <a:pt x="35398" y="50271"/>
                  </a:lnTo>
                  <a:lnTo>
                    <a:pt x="35642" y="50393"/>
                  </a:lnTo>
                  <a:lnTo>
                    <a:pt x="35887" y="50536"/>
                  </a:lnTo>
                  <a:lnTo>
                    <a:pt x="41906" y="54984"/>
                  </a:lnTo>
                  <a:lnTo>
                    <a:pt x="50373" y="44579"/>
                  </a:lnTo>
                  <a:lnTo>
                    <a:pt x="50556" y="44354"/>
                  </a:lnTo>
                  <a:lnTo>
                    <a:pt x="50760" y="44171"/>
                  </a:lnTo>
                  <a:lnTo>
                    <a:pt x="50985" y="44028"/>
                  </a:lnTo>
                  <a:lnTo>
                    <a:pt x="51209" y="43885"/>
                  </a:lnTo>
                  <a:lnTo>
                    <a:pt x="51454" y="43763"/>
                  </a:lnTo>
                  <a:lnTo>
                    <a:pt x="51699" y="43681"/>
                  </a:lnTo>
                  <a:lnTo>
                    <a:pt x="51944" y="43620"/>
                  </a:lnTo>
                  <a:lnTo>
                    <a:pt x="52209" y="43579"/>
                  </a:lnTo>
                  <a:lnTo>
                    <a:pt x="52474" y="43558"/>
                  </a:lnTo>
                  <a:close/>
                  <a:moveTo>
                    <a:pt x="42844" y="31684"/>
                  </a:moveTo>
                  <a:lnTo>
                    <a:pt x="42334" y="31705"/>
                  </a:lnTo>
                  <a:lnTo>
                    <a:pt x="41824" y="31746"/>
                  </a:lnTo>
                  <a:lnTo>
                    <a:pt x="41314" y="31786"/>
                  </a:lnTo>
                  <a:lnTo>
                    <a:pt x="40804" y="31848"/>
                  </a:lnTo>
                  <a:lnTo>
                    <a:pt x="40294" y="31909"/>
                  </a:lnTo>
                  <a:lnTo>
                    <a:pt x="39805" y="32011"/>
                  </a:lnTo>
                  <a:lnTo>
                    <a:pt x="39294" y="32093"/>
                  </a:lnTo>
                  <a:lnTo>
                    <a:pt x="38805" y="32195"/>
                  </a:lnTo>
                  <a:lnTo>
                    <a:pt x="38315" y="32317"/>
                  </a:lnTo>
                  <a:lnTo>
                    <a:pt x="37846" y="32460"/>
                  </a:lnTo>
                  <a:lnTo>
                    <a:pt x="37356" y="32603"/>
                  </a:lnTo>
                  <a:lnTo>
                    <a:pt x="36887" y="32745"/>
                  </a:lnTo>
                  <a:lnTo>
                    <a:pt x="36418" y="32909"/>
                  </a:lnTo>
                  <a:lnTo>
                    <a:pt x="35500" y="33276"/>
                  </a:lnTo>
                  <a:lnTo>
                    <a:pt x="34602" y="33684"/>
                  </a:lnTo>
                  <a:lnTo>
                    <a:pt x="33725" y="34133"/>
                  </a:lnTo>
                  <a:lnTo>
                    <a:pt x="32888" y="34622"/>
                  </a:lnTo>
                  <a:lnTo>
                    <a:pt x="32072" y="35153"/>
                  </a:lnTo>
                  <a:lnTo>
                    <a:pt x="31276" y="35704"/>
                  </a:lnTo>
                  <a:lnTo>
                    <a:pt x="30501" y="36316"/>
                  </a:lnTo>
                  <a:lnTo>
                    <a:pt x="29767" y="36948"/>
                  </a:lnTo>
                  <a:lnTo>
                    <a:pt x="29073" y="37621"/>
                  </a:lnTo>
                  <a:lnTo>
                    <a:pt x="28400" y="38315"/>
                  </a:lnTo>
                  <a:lnTo>
                    <a:pt x="27767" y="39050"/>
                  </a:lnTo>
                  <a:lnTo>
                    <a:pt x="27155" y="39825"/>
                  </a:lnTo>
                  <a:lnTo>
                    <a:pt x="26604" y="40621"/>
                  </a:lnTo>
                  <a:lnTo>
                    <a:pt x="26074" y="41437"/>
                  </a:lnTo>
                  <a:lnTo>
                    <a:pt x="25584" y="42294"/>
                  </a:lnTo>
                  <a:lnTo>
                    <a:pt x="25135" y="43150"/>
                  </a:lnTo>
                  <a:lnTo>
                    <a:pt x="24727" y="44048"/>
                  </a:lnTo>
                  <a:lnTo>
                    <a:pt x="24360" y="44966"/>
                  </a:lnTo>
                  <a:lnTo>
                    <a:pt x="24197" y="45435"/>
                  </a:lnTo>
                  <a:lnTo>
                    <a:pt x="24054" y="45905"/>
                  </a:lnTo>
                  <a:lnTo>
                    <a:pt x="23911" y="46394"/>
                  </a:lnTo>
                  <a:lnTo>
                    <a:pt x="23768" y="46884"/>
                  </a:lnTo>
                  <a:lnTo>
                    <a:pt x="23646" y="47353"/>
                  </a:lnTo>
                  <a:lnTo>
                    <a:pt x="23544" y="47863"/>
                  </a:lnTo>
                  <a:lnTo>
                    <a:pt x="23442" y="48353"/>
                  </a:lnTo>
                  <a:lnTo>
                    <a:pt x="23360" y="48843"/>
                  </a:lnTo>
                  <a:lnTo>
                    <a:pt x="23299" y="49353"/>
                  </a:lnTo>
                  <a:lnTo>
                    <a:pt x="23238" y="49863"/>
                  </a:lnTo>
                  <a:lnTo>
                    <a:pt x="23197" y="50373"/>
                  </a:lnTo>
                  <a:lnTo>
                    <a:pt x="23156" y="50883"/>
                  </a:lnTo>
                  <a:lnTo>
                    <a:pt x="23136" y="51413"/>
                  </a:lnTo>
                  <a:lnTo>
                    <a:pt x="23136" y="51923"/>
                  </a:lnTo>
                  <a:lnTo>
                    <a:pt x="23136" y="52454"/>
                  </a:lnTo>
                  <a:lnTo>
                    <a:pt x="23156" y="52964"/>
                  </a:lnTo>
                  <a:lnTo>
                    <a:pt x="23197" y="53474"/>
                  </a:lnTo>
                  <a:lnTo>
                    <a:pt x="23238" y="53984"/>
                  </a:lnTo>
                  <a:lnTo>
                    <a:pt x="23299" y="54494"/>
                  </a:lnTo>
                  <a:lnTo>
                    <a:pt x="23360" y="55004"/>
                  </a:lnTo>
                  <a:lnTo>
                    <a:pt x="23442" y="55514"/>
                  </a:lnTo>
                  <a:lnTo>
                    <a:pt x="23544" y="56004"/>
                  </a:lnTo>
                  <a:lnTo>
                    <a:pt x="23646" y="56493"/>
                  </a:lnTo>
                  <a:lnTo>
                    <a:pt x="23768" y="56983"/>
                  </a:lnTo>
                  <a:lnTo>
                    <a:pt x="23911" y="57452"/>
                  </a:lnTo>
                  <a:lnTo>
                    <a:pt x="24054" y="57942"/>
                  </a:lnTo>
                  <a:lnTo>
                    <a:pt x="24197" y="58411"/>
                  </a:lnTo>
                  <a:lnTo>
                    <a:pt x="24360" y="58880"/>
                  </a:lnTo>
                  <a:lnTo>
                    <a:pt x="24727" y="59799"/>
                  </a:lnTo>
                  <a:lnTo>
                    <a:pt x="25135" y="60696"/>
                  </a:lnTo>
                  <a:lnTo>
                    <a:pt x="25584" y="61574"/>
                  </a:lnTo>
                  <a:lnTo>
                    <a:pt x="26074" y="62410"/>
                  </a:lnTo>
                  <a:lnTo>
                    <a:pt x="26604" y="63226"/>
                  </a:lnTo>
                  <a:lnTo>
                    <a:pt x="27155" y="64022"/>
                  </a:lnTo>
                  <a:lnTo>
                    <a:pt x="27767" y="64797"/>
                  </a:lnTo>
                  <a:lnTo>
                    <a:pt x="28400" y="65532"/>
                  </a:lnTo>
                  <a:lnTo>
                    <a:pt x="29073" y="66225"/>
                  </a:lnTo>
                  <a:lnTo>
                    <a:pt x="29767" y="66898"/>
                  </a:lnTo>
                  <a:lnTo>
                    <a:pt x="30501" y="67531"/>
                  </a:lnTo>
                  <a:lnTo>
                    <a:pt x="31276" y="68143"/>
                  </a:lnTo>
                  <a:lnTo>
                    <a:pt x="32072" y="68714"/>
                  </a:lnTo>
                  <a:lnTo>
                    <a:pt x="32888" y="69224"/>
                  </a:lnTo>
                  <a:lnTo>
                    <a:pt x="33725" y="69714"/>
                  </a:lnTo>
                  <a:lnTo>
                    <a:pt x="34602" y="70163"/>
                  </a:lnTo>
                  <a:lnTo>
                    <a:pt x="35500" y="70571"/>
                  </a:lnTo>
                  <a:lnTo>
                    <a:pt x="36418" y="70938"/>
                  </a:lnTo>
                  <a:lnTo>
                    <a:pt x="36887" y="71101"/>
                  </a:lnTo>
                  <a:lnTo>
                    <a:pt x="37356" y="71265"/>
                  </a:lnTo>
                  <a:lnTo>
                    <a:pt x="37846" y="71407"/>
                  </a:lnTo>
                  <a:lnTo>
                    <a:pt x="38315" y="71530"/>
                  </a:lnTo>
                  <a:lnTo>
                    <a:pt x="38805" y="71652"/>
                  </a:lnTo>
                  <a:lnTo>
                    <a:pt x="39294" y="71754"/>
                  </a:lnTo>
                  <a:lnTo>
                    <a:pt x="39805" y="71856"/>
                  </a:lnTo>
                  <a:lnTo>
                    <a:pt x="40294" y="71938"/>
                  </a:lnTo>
                  <a:lnTo>
                    <a:pt x="40804" y="71999"/>
                  </a:lnTo>
                  <a:lnTo>
                    <a:pt x="41314" y="72060"/>
                  </a:lnTo>
                  <a:lnTo>
                    <a:pt x="41824" y="72101"/>
                  </a:lnTo>
                  <a:lnTo>
                    <a:pt x="42334" y="72142"/>
                  </a:lnTo>
                  <a:lnTo>
                    <a:pt x="42844" y="72162"/>
                  </a:lnTo>
                  <a:lnTo>
                    <a:pt x="43905" y="72162"/>
                  </a:lnTo>
                  <a:lnTo>
                    <a:pt x="44415" y="72142"/>
                  </a:lnTo>
                  <a:lnTo>
                    <a:pt x="44925" y="72101"/>
                  </a:lnTo>
                  <a:lnTo>
                    <a:pt x="45435" y="72060"/>
                  </a:lnTo>
                  <a:lnTo>
                    <a:pt x="45946" y="71999"/>
                  </a:lnTo>
                  <a:lnTo>
                    <a:pt x="46456" y="71938"/>
                  </a:lnTo>
                  <a:lnTo>
                    <a:pt x="46945" y="71856"/>
                  </a:lnTo>
                  <a:lnTo>
                    <a:pt x="47455" y="71754"/>
                  </a:lnTo>
                  <a:lnTo>
                    <a:pt x="47945" y="71652"/>
                  </a:lnTo>
                  <a:lnTo>
                    <a:pt x="48435" y="71530"/>
                  </a:lnTo>
                  <a:lnTo>
                    <a:pt x="48904" y="71407"/>
                  </a:lnTo>
                  <a:lnTo>
                    <a:pt x="49393" y="71265"/>
                  </a:lnTo>
                  <a:lnTo>
                    <a:pt x="49863" y="71101"/>
                  </a:lnTo>
                  <a:lnTo>
                    <a:pt x="50332" y="70938"/>
                  </a:lnTo>
                  <a:lnTo>
                    <a:pt x="51250" y="70571"/>
                  </a:lnTo>
                  <a:lnTo>
                    <a:pt x="52148" y="70163"/>
                  </a:lnTo>
                  <a:lnTo>
                    <a:pt x="53025" y="69714"/>
                  </a:lnTo>
                  <a:lnTo>
                    <a:pt x="53862" y="69224"/>
                  </a:lnTo>
                  <a:lnTo>
                    <a:pt x="54678" y="68714"/>
                  </a:lnTo>
                  <a:lnTo>
                    <a:pt x="55473" y="68143"/>
                  </a:lnTo>
                  <a:lnTo>
                    <a:pt x="56249" y="67531"/>
                  </a:lnTo>
                  <a:lnTo>
                    <a:pt x="56983" y="66898"/>
                  </a:lnTo>
                  <a:lnTo>
                    <a:pt x="57677" y="66225"/>
                  </a:lnTo>
                  <a:lnTo>
                    <a:pt x="58350" y="65532"/>
                  </a:lnTo>
                  <a:lnTo>
                    <a:pt x="58982" y="64797"/>
                  </a:lnTo>
                  <a:lnTo>
                    <a:pt x="59595" y="64022"/>
                  </a:lnTo>
                  <a:lnTo>
                    <a:pt x="60145" y="63226"/>
                  </a:lnTo>
                  <a:lnTo>
                    <a:pt x="60676" y="62410"/>
                  </a:lnTo>
                  <a:lnTo>
                    <a:pt x="61166" y="61574"/>
                  </a:lnTo>
                  <a:lnTo>
                    <a:pt x="61614" y="60696"/>
                  </a:lnTo>
                  <a:lnTo>
                    <a:pt x="62022" y="59799"/>
                  </a:lnTo>
                  <a:lnTo>
                    <a:pt x="62390" y="58880"/>
                  </a:lnTo>
                  <a:lnTo>
                    <a:pt x="62553" y="58411"/>
                  </a:lnTo>
                  <a:lnTo>
                    <a:pt x="62696" y="57942"/>
                  </a:lnTo>
                  <a:lnTo>
                    <a:pt x="62838" y="57452"/>
                  </a:lnTo>
                  <a:lnTo>
                    <a:pt x="62981" y="56983"/>
                  </a:lnTo>
                  <a:lnTo>
                    <a:pt x="63104" y="56493"/>
                  </a:lnTo>
                  <a:lnTo>
                    <a:pt x="63206" y="56004"/>
                  </a:lnTo>
                  <a:lnTo>
                    <a:pt x="63308" y="55514"/>
                  </a:lnTo>
                  <a:lnTo>
                    <a:pt x="63389" y="55004"/>
                  </a:lnTo>
                  <a:lnTo>
                    <a:pt x="63451" y="54494"/>
                  </a:lnTo>
                  <a:lnTo>
                    <a:pt x="63512" y="53984"/>
                  </a:lnTo>
                  <a:lnTo>
                    <a:pt x="63553" y="53474"/>
                  </a:lnTo>
                  <a:lnTo>
                    <a:pt x="63593" y="52964"/>
                  </a:lnTo>
                  <a:lnTo>
                    <a:pt x="63614" y="52454"/>
                  </a:lnTo>
                  <a:lnTo>
                    <a:pt x="63614" y="51923"/>
                  </a:lnTo>
                  <a:lnTo>
                    <a:pt x="63614" y="51413"/>
                  </a:lnTo>
                  <a:lnTo>
                    <a:pt x="63593" y="50883"/>
                  </a:lnTo>
                  <a:lnTo>
                    <a:pt x="63553" y="50373"/>
                  </a:lnTo>
                  <a:lnTo>
                    <a:pt x="63512" y="49863"/>
                  </a:lnTo>
                  <a:lnTo>
                    <a:pt x="63451" y="49353"/>
                  </a:lnTo>
                  <a:lnTo>
                    <a:pt x="63389" y="48843"/>
                  </a:lnTo>
                  <a:lnTo>
                    <a:pt x="63308" y="48353"/>
                  </a:lnTo>
                  <a:lnTo>
                    <a:pt x="63206" y="47863"/>
                  </a:lnTo>
                  <a:lnTo>
                    <a:pt x="63104" y="47353"/>
                  </a:lnTo>
                  <a:lnTo>
                    <a:pt x="62981" y="46884"/>
                  </a:lnTo>
                  <a:lnTo>
                    <a:pt x="62838" y="46394"/>
                  </a:lnTo>
                  <a:lnTo>
                    <a:pt x="62696" y="45905"/>
                  </a:lnTo>
                  <a:lnTo>
                    <a:pt x="62553" y="45435"/>
                  </a:lnTo>
                  <a:lnTo>
                    <a:pt x="62390" y="44966"/>
                  </a:lnTo>
                  <a:lnTo>
                    <a:pt x="62022" y="44048"/>
                  </a:lnTo>
                  <a:lnTo>
                    <a:pt x="61614" y="43150"/>
                  </a:lnTo>
                  <a:lnTo>
                    <a:pt x="61166" y="42294"/>
                  </a:lnTo>
                  <a:lnTo>
                    <a:pt x="60676" y="41437"/>
                  </a:lnTo>
                  <a:lnTo>
                    <a:pt x="60145" y="40621"/>
                  </a:lnTo>
                  <a:lnTo>
                    <a:pt x="59595" y="39825"/>
                  </a:lnTo>
                  <a:lnTo>
                    <a:pt x="58982" y="39050"/>
                  </a:lnTo>
                  <a:lnTo>
                    <a:pt x="58350" y="38315"/>
                  </a:lnTo>
                  <a:lnTo>
                    <a:pt x="57677" y="37621"/>
                  </a:lnTo>
                  <a:lnTo>
                    <a:pt x="56983" y="36948"/>
                  </a:lnTo>
                  <a:lnTo>
                    <a:pt x="56249" y="36316"/>
                  </a:lnTo>
                  <a:lnTo>
                    <a:pt x="55473" y="35704"/>
                  </a:lnTo>
                  <a:lnTo>
                    <a:pt x="54678" y="35153"/>
                  </a:lnTo>
                  <a:lnTo>
                    <a:pt x="53862" y="34622"/>
                  </a:lnTo>
                  <a:lnTo>
                    <a:pt x="53025" y="34133"/>
                  </a:lnTo>
                  <a:lnTo>
                    <a:pt x="52148" y="33684"/>
                  </a:lnTo>
                  <a:lnTo>
                    <a:pt x="51250" y="33276"/>
                  </a:lnTo>
                  <a:lnTo>
                    <a:pt x="50332" y="32909"/>
                  </a:lnTo>
                  <a:lnTo>
                    <a:pt x="49863" y="32745"/>
                  </a:lnTo>
                  <a:lnTo>
                    <a:pt x="49393" y="32603"/>
                  </a:lnTo>
                  <a:lnTo>
                    <a:pt x="48904" y="32460"/>
                  </a:lnTo>
                  <a:lnTo>
                    <a:pt x="48435" y="32317"/>
                  </a:lnTo>
                  <a:lnTo>
                    <a:pt x="47945" y="32195"/>
                  </a:lnTo>
                  <a:lnTo>
                    <a:pt x="47455" y="32093"/>
                  </a:lnTo>
                  <a:lnTo>
                    <a:pt x="46945" y="32011"/>
                  </a:lnTo>
                  <a:lnTo>
                    <a:pt x="46456" y="31909"/>
                  </a:lnTo>
                  <a:lnTo>
                    <a:pt x="45946" y="31848"/>
                  </a:lnTo>
                  <a:lnTo>
                    <a:pt x="45435" y="31786"/>
                  </a:lnTo>
                  <a:lnTo>
                    <a:pt x="44925" y="31746"/>
                  </a:lnTo>
                  <a:lnTo>
                    <a:pt x="44415" y="31705"/>
                  </a:lnTo>
                  <a:lnTo>
                    <a:pt x="43905" y="31684"/>
                  </a:lnTo>
                  <a:close/>
                  <a:moveTo>
                    <a:pt x="81221" y="22014"/>
                  </a:moveTo>
                  <a:lnTo>
                    <a:pt x="81221" y="81200"/>
                  </a:lnTo>
                  <a:lnTo>
                    <a:pt x="5468" y="81200"/>
                  </a:lnTo>
                  <a:lnTo>
                    <a:pt x="5468" y="22014"/>
                  </a:lnTo>
                  <a:close/>
                  <a:moveTo>
                    <a:pt x="2469" y="0"/>
                  </a:moveTo>
                  <a:lnTo>
                    <a:pt x="2224" y="41"/>
                  </a:lnTo>
                  <a:lnTo>
                    <a:pt x="1979" y="102"/>
                  </a:lnTo>
                  <a:lnTo>
                    <a:pt x="1734" y="184"/>
                  </a:lnTo>
                  <a:lnTo>
                    <a:pt x="1510" y="286"/>
                  </a:lnTo>
                  <a:lnTo>
                    <a:pt x="1285" y="408"/>
                  </a:lnTo>
                  <a:lnTo>
                    <a:pt x="1102" y="551"/>
                  </a:lnTo>
                  <a:lnTo>
                    <a:pt x="898" y="694"/>
                  </a:lnTo>
                  <a:lnTo>
                    <a:pt x="734" y="877"/>
                  </a:lnTo>
                  <a:lnTo>
                    <a:pt x="571" y="1061"/>
                  </a:lnTo>
                  <a:lnTo>
                    <a:pt x="428" y="1265"/>
                  </a:lnTo>
                  <a:lnTo>
                    <a:pt x="306" y="1489"/>
                  </a:lnTo>
                  <a:lnTo>
                    <a:pt x="204" y="1714"/>
                  </a:lnTo>
                  <a:lnTo>
                    <a:pt x="122" y="1938"/>
                  </a:lnTo>
                  <a:lnTo>
                    <a:pt x="61" y="2183"/>
                  </a:lnTo>
                  <a:lnTo>
                    <a:pt x="20" y="2448"/>
                  </a:lnTo>
                  <a:lnTo>
                    <a:pt x="0" y="2734"/>
                  </a:lnTo>
                  <a:lnTo>
                    <a:pt x="0" y="83934"/>
                  </a:lnTo>
                  <a:lnTo>
                    <a:pt x="20" y="84220"/>
                  </a:lnTo>
                  <a:lnTo>
                    <a:pt x="61" y="84485"/>
                  </a:lnTo>
                  <a:lnTo>
                    <a:pt x="122" y="84750"/>
                  </a:lnTo>
                  <a:lnTo>
                    <a:pt x="224" y="84995"/>
                  </a:lnTo>
                  <a:lnTo>
                    <a:pt x="347" y="85240"/>
                  </a:lnTo>
                  <a:lnTo>
                    <a:pt x="469" y="85464"/>
                  </a:lnTo>
                  <a:lnTo>
                    <a:pt x="632" y="85668"/>
                  </a:lnTo>
                  <a:lnTo>
                    <a:pt x="816" y="85872"/>
                  </a:lnTo>
                  <a:lnTo>
                    <a:pt x="1000" y="86036"/>
                  </a:lnTo>
                  <a:lnTo>
                    <a:pt x="1204" y="86199"/>
                  </a:lnTo>
                  <a:lnTo>
                    <a:pt x="1449" y="86342"/>
                  </a:lnTo>
                  <a:lnTo>
                    <a:pt x="1673" y="86444"/>
                  </a:lnTo>
                  <a:lnTo>
                    <a:pt x="1938" y="86546"/>
                  </a:lnTo>
                  <a:lnTo>
                    <a:pt x="2183" y="86607"/>
                  </a:lnTo>
                  <a:lnTo>
                    <a:pt x="2469" y="86648"/>
                  </a:lnTo>
                  <a:lnTo>
                    <a:pt x="2734" y="86668"/>
                  </a:lnTo>
                  <a:lnTo>
                    <a:pt x="83955" y="86668"/>
                  </a:lnTo>
                  <a:lnTo>
                    <a:pt x="84220" y="86648"/>
                  </a:lnTo>
                  <a:lnTo>
                    <a:pt x="84506" y="86607"/>
                  </a:lnTo>
                  <a:lnTo>
                    <a:pt x="84771" y="86546"/>
                  </a:lnTo>
                  <a:lnTo>
                    <a:pt x="85016" y="86444"/>
                  </a:lnTo>
                  <a:lnTo>
                    <a:pt x="85260" y="86342"/>
                  </a:lnTo>
                  <a:lnTo>
                    <a:pt x="85485" y="86199"/>
                  </a:lnTo>
                  <a:lnTo>
                    <a:pt x="85689" y="86036"/>
                  </a:lnTo>
                  <a:lnTo>
                    <a:pt x="85872" y="85872"/>
                  </a:lnTo>
                  <a:lnTo>
                    <a:pt x="86056" y="85668"/>
                  </a:lnTo>
                  <a:lnTo>
                    <a:pt x="86219" y="85464"/>
                  </a:lnTo>
                  <a:lnTo>
                    <a:pt x="86342" y="85240"/>
                  </a:lnTo>
                  <a:lnTo>
                    <a:pt x="86464" y="84995"/>
                  </a:lnTo>
                  <a:lnTo>
                    <a:pt x="86566" y="84750"/>
                  </a:lnTo>
                  <a:lnTo>
                    <a:pt x="86627" y="84485"/>
                  </a:lnTo>
                  <a:lnTo>
                    <a:pt x="86668" y="84220"/>
                  </a:lnTo>
                  <a:lnTo>
                    <a:pt x="86689" y="83934"/>
                  </a:lnTo>
                  <a:lnTo>
                    <a:pt x="86689" y="2734"/>
                  </a:lnTo>
                  <a:lnTo>
                    <a:pt x="86668" y="2448"/>
                  </a:lnTo>
                  <a:lnTo>
                    <a:pt x="86627" y="2183"/>
                  </a:lnTo>
                  <a:lnTo>
                    <a:pt x="86566" y="1938"/>
                  </a:lnTo>
                  <a:lnTo>
                    <a:pt x="86485" y="1714"/>
                  </a:lnTo>
                  <a:lnTo>
                    <a:pt x="86383" y="1489"/>
                  </a:lnTo>
                  <a:lnTo>
                    <a:pt x="86260" y="1265"/>
                  </a:lnTo>
                  <a:lnTo>
                    <a:pt x="86117" y="1061"/>
                  </a:lnTo>
                  <a:lnTo>
                    <a:pt x="85954" y="877"/>
                  </a:lnTo>
                  <a:lnTo>
                    <a:pt x="85791" y="694"/>
                  </a:lnTo>
                  <a:lnTo>
                    <a:pt x="85607" y="551"/>
                  </a:lnTo>
                  <a:lnTo>
                    <a:pt x="85403" y="408"/>
                  </a:lnTo>
                  <a:lnTo>
                    <a:pt x="85179" y="286"/>
                  </a:lnTo>
                  <a:lnTo>
                    <a:pt x="84954" y="184"/>
                  </a:lnTo>
                  <a:lnTo>
                    <a:pt x="84710" y="102"/>
                  </a:lnTo>
                  <a:lnTo>
                    <a:pt x="84465" y="41"/>
                  </a:lnTo>
                  <a:lnTo>
                    <a:pt x="842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9645D"/>
                </a:solidFill>
              </a:endParaRPr>
            </a:p>
          </p:txBody>
        </p:sp>
        <p:sp>
          <p:nvSpPr>
            <p:cNvPr id="28" name="Google Shape;1095;p28">
              <a:extLst>
                <a:ext uri="{FF2B5EF4-FFF2-40B4-BE49-F238E27FC236}">
                  <a16:creationId xmlns:a16="http://schemas.microsoft.com/office/drawing/2014/main" id="{C47AF7F4-03D8-183F-A1F1-C8EC3642BC6C}"/>
                </a:ext>
              </a:extLst>
            </p:cNvPr>
            <p:cNvSpPr/>
            <p:nvPr/>
          </p:nvSpPr>
          <p:spPr>
            <a:xfrm>
              <a:off x="1358373" y="-1777840"/>
              <a:ext cx="460102" cy="460212"/>
            </a:xfrm>
            <a:custGeom>
              <a:avLst/>
              <a:gdLst/>
              <a:ahLst/>
              <a:cxnLst/>
              <a:rect l="l" t="t" r="r" b="b"/>
              <a:pathLst>
                <a:path w="86689" h="86669" fill="none" extrusionOk="0">
                  <a:moveTo>
                    <a:pt x="86668" y="2448"/>
                  </a:moveTo>
                  <a:lnTo>
                    <a:pt x="86668" y="2448"/>
                  </a:lnTo>
                  <a:lnTo>
                    <a:pt x="86627" y="2183"/>
                  </a:lnTo>
                  <a:lnTo>
                    <a:pt x="86566" y="1938"/>
                  </a:lnTo>
                  <a:lnTo>
                    <a:pt x="86485" y="1714"/>
                  </a:lnTo>
                  <a:lnTo>
                    <a:pt x="86383" y="1489"/>
                  </a:lnTo>
                  <a:lnTo>
                    <a:pt x="86260" y="1265"/>
                  </a:lnTo>
                  <a:lnTo>
                    <a:pt x="86117" y="1061"/>
                  </a:lnTo>
                  <a:lnTo>
                    <a:pt x="85954" y="877"/>
                  </a:lnTo>
                  <a:lnTo>
                    <a:pt x="85791" y="694"/>
                  </a:lnTo>
                  <a:lnTo>
                    <a:pt x="85607" y="551"/>
                  </a:lnTo>
                  <a:lnTo>
                    <a:pt x="85403" y="408"/>
                  </a:lnTo>
                  <a:lnTo>
                    <a:pt x="85179" y="286"/>
                  </a:lnTo>
                  <a:lnTo>
                    <a:pt x="84954" y="184"/>
                  </a:lnTo>
                  <a:lnTo>
                    <a:pt x="84710" y="102"/>
                  </a:lnTo>
                  <a:lnTo>
                    <a:pt x="84465" y="41"/>
                  </a:lnTo>
                  <a:lnTo>
                    <a:pt x="84220" y="0"/>
                  </a:lnTo>
                  <a:lnTo>
                    <a:pt x="83955" y="0"/>
                  </a:lnTo>
                  <a:lnTo>
                    <a:pt x="2734" y="0"/>
                  </a:lnTo>
                  <a:lnTo>
                    <a:pt x="2734" y="0"/>
                  </a:lnTo>
                  <a:lnTo>
                    <a:pt x="2469" y="0"/>
                  </a:lnTo>
                  <a:lnTo>
                    <a:pt x="2224" y="41"/>
                  </a:lnTo>
                  <a:lnTo>
                    <a:pt x="1979" y="102"/>
                  </a:lnTo>
                  <a:lnTo>
                    <a:pt x="1734" y="184"/>
                  </a:lnTo>
                  <a:lnTo>
                    <a:pt x="1510" y="286"/>
                  </a:lnTo>
                  <a:lnTo>
                    <a:pt x="1285" y="408"/>
                  </a:lnTo>
                  <a:lnTo>
                    <a:pt x="1102" y="551"/>
                  </a:lnTo>
                  <a:lnTo>
                    <a:pt x="898" y="694"/>
                  </a:lnTo>
                  <a:lnTo>
                    <a:pt x="734" y="877"/>
                  </a:lnTo>
                  <a:lnTo>
                    <a:pt x="571" y="1061"/>
                  </a:lnTo>
                  <a:lnTo>
                    <a:pt x="428" y="1265"/>
                  </a:lnTo>
                  <a:lnTo>
                    <a:pt x="306" y="1489"/>
                  </a:lnTo>
                  <a:lnTo>
                    <a:pt x="204" y="1714"/>
                  </a:lnTo>
                  <a:lnTo>
                    <a:pt x="122" y="1938"/>
                  </a:lnTo>
                  <a:lnTo>
                    <a:pt x="61" y="2183"/>
                  </a:lnTo>
                  <a:lnTo>
                    <a:pt x="20" y="2448"/>
                  </a:lnTo>
                  <a:lnTo>
                    <a:pt x="20" y="2448"/>
                  </a:lnTo>
                  <a:lnTo>
                    <a:pt x="0" y="2734"/>
                  </a:lnTo>
                  <a:lnTo>
                    <a:pt x="0" y="83934"/>
                  </a:lnTo>
                  <a:lnTo>
                    <a:pt x="0" y="83934"/>
                  </a:lnTo>
                  <a:lnTo>
                    <a:pt x="20" y="84220"/>
                  </a:lnTo>
                  <a:lnTo>
                    <a:pt x="61" y="84485"/>
                  </a:lnTo>
                  <a:lnTo>
                    <a:pt x="122" y="84750"/>
                  </a:lnTo>
                  <a:lnTo>
                    <a:pt x="224" y="84995"/>
                  </a:lnTo>
                  <a:lnTo>
                    <a:pt x="347" y="85240"/>
                  </a:lnTo>
                  <a:lnTo>
                    <a:pt x="469" y="85464"/>
                  </a:lnTo>
                  <a:lnTo>
                    <a:pt x="632" y="85668"/>
                  </a:lnTo>
                  <a:lnTo>
                    <a:pt x="816" y="85872"/>
                  </a:lnTo>
                  <a:lnTo>
                    <a:pt x="1000" y="86036"/>
                  </a:lnTo>
                  <a:lnTo>
                    <a:pt x="1204" y="86199"/>
                  </a:lnTo>
                  <a:lnTo>
                    <a:pt x="1449" y="86342"/>
                  </a:lnTo>
                  <a:lnTo>
                    <a:pt x="1673" y="86444"/>
                  </a:lnTo>
                  <a:lnTo>
                    <a:pt x="1938" y="86546"/>
                  </a:lnTo>
                  <a:lnTo>
                    <a:pt x="2183" y="86607"/>
                  </a:lnTo>
                  <a:lnTo>
                    <a:pt x="2469" y="86648"/>
                  </a:lnTo>
                  <a:lnTo>
                    <a:pt x="2734" y="86668"/>
                  </a:lnTo>
                  <a:lnTo>
                    <a:pt x="83955" y="86668"/>
                  </a:lnTo>
                  <a:lnTo>
                    <a:pt x="83955" y="86668"/>
                  </a:lnTo>
                  <a:lnTo>
                    <a:pt x="84220" y="86648"/>
                  </a:lnTo>
                  <a:lnTo>
                    <a:pt x="84506" y="86607"/>
                  </a:lnTo>
                  <a:lnTo>
                    <a:pt x="84771" y="86546"/>
                  </a:lnTo>
                  <a:lnTo>
                    <a:pt x="85016" y="86444"/>
                  </a:lnTo>
                  <a:lnTo>
                    <a:pt x="85260" y="86342"/>
                  </a:lnTo>
                  <a:lnTo>
                    <a:pt x="85485" y="86199"/>
                  </a:lnTo>
                  <a:lnTo>
                    <a:pt x="85689" y="86036"/>
                  </a:lnTo>
                  <a:lnTo>
                    <a:pt x="85872" y="85872"/>
                  </a:lnTo>
                  <a:lnTo>
                    <a:pt x="86056" y="85668"/>
                  </a:lnTo>
                  <a:lnTo>
                    <a:pt x="86219" y="85464"/>
                  </a:lnTo>
                  <a:lnTo>
                    <a:pt x="86342" y="85240"/>
                  </a:lnTo>
                  <a:lnTo>
                    <a:pt x="86464" y="84995"/>
                  </a:lnTo>
                  <a:lnTo>
                    <a:pt x="86566" y="84750"/>
                  </a:lnTo>
                  <a:lnTo>
                    <a:pt x="86627" y="84485"/>
                  </a:lnTo>
                  <a:lnTo>
                    <a:pt x="86668" y="84220"/>
                  </a:lnTo>
                  <a:lnTo>
                    <a:pt x="86689" y="83934"/>
                  </a:lnTo>
                  <a:lnTo>
                    <a:pt x="86689" y="2734"/>
                  </a:lnTo>
                  <a:lnTo>
                    <a:pt x="86689" y="2734"/>
                  </a:lnTo>
                  <a:lnTo>
                    <a:pt x="86668" y="2448"/>
                  </a:lnTo>
                  <a:lnTo>
                    <a:pt x="86668" y="2448"/>
                  </a:lnTo>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9645D"/>
                </a:solidFill>
              </a:endParaRPr>
            </a:p>
          </p:txBody>
        </p:sp>
        <p:sp>
          <p:nvSpPr>
            <p:cNvPr id="29" name="Google Shape;1096;p28">
              <a:extLst>
                <a:ext uri="{FF2B5EF4-FFF2-40B4-BE49-F238E27FC236}">
                  <a16:creationId xmlns:a16="http://schemas.microsoft.com/office/drawing/2014/main" id="{87DC863C-70C8-BBF6-C297-C398FAF4F143}"/>
                </a:ext>
              </a:extLst>
            </p:cNvPr>
            <p:cNvSpPr/>
            <p:nvPr/>
          </p:nvSpPr>
          <p:spPr>
            <a:xfrm>
              <a:off x="1560318" y="-1743065"/>
              <a:ext cx="47327" cy="47344"/>
            </a:xfrm>
            <a:custGeom>
              <a:avLst/>
              <a:gdLst/>
              <a:ahLst/>
              <a:cxnLst/>
              <a:rect l="l" t="t" r="r" b="b"/>
              <a:pathLst>
                <a:path w="8917" h="8916" fill="none" extrusionOk="0">
                  <a:moveTo>
                    <a:pt x="4469" y="0"/>
                  </a:moveTo>
                  <a:lnTo>
                    <a:pt x="4469" y="0"/>
                  </a:lnTo>
                  <a:lnTo>
                    <a:pt x="4918" y="20"/>
                  </a:lnTo>
                  <a:lnTo>
                    <a:pt x="5367" y="82"/>
                  </a:lnTo>
                  <a:lnTo>
                    <a:pt x="5795" y="204"/>
                  </a:lnTo>
                  <a:lnTo>
                    <a:pt x="6203" y="347"/>
                  </a:lnTo>
                  <a:lnTo>
                    <a:pt x="6591" y="531"/>
                  </a:lnTo>
                  <a:lnTo>
                    <a:pt x="6958" y="755"/>
                  </a:lnTo>
                  <a:lnTo>
                    <a:pt x="7305" y="1020"/>
                  </a:lnTo>
                  <a:lnTo>
                    <a:pt x="7611" y="1306"/>
                  </a:lnTo>
                  <a:lnTo>
                    <a:pt x="7917" y="1632"/>
                  </a:lnTo>
                  <a:lnTo>
                    <a:pt x="8162" y="1959"/>
                  </a:lnTo>
                  <a:lnTo>
                    <a:pt x="8386" y="2326"/>
                  </a:lnTo>
                  <a:lnTo>
                    <a:pt x="8570" y="2734"/>
                  </a:lnTo>
                  <a:lnTo>
                    <a:pt x="8733" y="3142"/>
                  </a:lnTo>
                  <a:lnTo>
                    <a:pt x="8835" y="3570"/>
                  </a:lnTo>
                  <a:lnTo>
                    <a:pt x="8896" y="3999"/>
                  </a:lnTo>
                  <a:lnTo>
                    <a:pt x="8917" y="4468"/>
                  </a:lnTo>
                  <a:lnTo>
                    <a:pt x="8917" y="4468"/>
                  </a:lnTo>
                  <a:lnTo>
                    <a:pt x="8896" y="4917"/>
                  </a:lnTo>
                  <a:lnTo>
                    <a:pt x="8835" y="5366"/>
                  </a:lnTo>
                  <a:lnTo>
                    <a:pt x="8733" y="5794"/>
                  </a:lnTo>
                  <a:lnTo>
                    <a:pt x="8570" y="6202"/>
                  </a:lnTo>
                  <a:lnTo>
                    <a:pt x="8386" y="6590"/>
                  </a:lnTo>
                  <a:lnTo>
                    <a:pt x="8162" y="6957"/>
                  </a:lnTo>
                  <a:lnTo>
                    <a:pt x="7917" y="7304"/>
                  </a:lnTo>
                  <a:lnTo>
                    <a:pt x="7611" y="7610"/>
                  </a:lnTo>
                  <a:lnTo>
                    <a:pt x="7305" y="7896"/>
                  </a:lnTo>
                  <a:lnTo>
                    <a:pt x="6958" y="8161"/>
                  </a:lnTo>
                  <a:lnTo>
                    <a:pt x="6591" y="8385"/>
                  </a:lnTo>
                  <a:lnTo>
                    <a:pt x="6203" y="8569"/>
                  </a:lnTo>
                  <a:lnTo>
                    <a:pt x="5795" y="8712"/>
                  </a:lnTo>
                  <a:lnTo>
                    <a:pt x="5367" y="8834"/>
                  </a:lnTo>
                  <a:lnTo>
                    <a:pt x="4918" y="8895"/>
                  </a:lnTo>
                  <a:lnTo>
                    <a:pt x="4469" y="8916"/>
                  </a:lnTo>
                  <a:lnTo>
                    <a:pt x="4469" y="8916"/>
                  </a:lnTo>
                  <a:lnTo>
                    <a:pt x="4000" y="8895"/>
                  </a:lnTo>
                  <a:lnTo>
                    <a:pt x="3571" y="8834"/>
                  </a:lnTo>
                  <a:lnTo>
                    <a:pt x="3143" y="8712"/>
                  </a:lnTo>
                  <a:lnTo>
                    <a:pt x="2735" y="8569"/>
                  </a:lnTo>
                  <a:lnTo>
                    <a:pt x="2347" y="8385"/>
                  </a:lnTo>
                  <a:lnTo>
                    <a:pt x="1980" y="8161"/>
                  </a:lnTo>
                  <a:lnTo>
                    <a:pt x="1633" y="7896"/>
                  </a:lnTo>
                  <a:lnTo>
                    <a:pt x="1307" y="7610"/>
                  </a:lnTo>
                  <a:lnTo>
                    <a:pt x="1021" y="7304"/>
                  </a:lnTo>
                  <a:lnTo>
                    <a:pt x="776" y="6957"/>
                  </a:lnTo>
                  <a:lnTo>
                    <a:pt x="552" y="6590"/>
                  </a:lnTo>
                  <a:lnTo>
                    <a:pt x="348" y="6202"/>
                  </a:lnTo>
                  <a:lnTo>
                    <a:pt x="205" y="5794"/>
                  </a:lnTo>
                  <a:lnTo>
                    <a:pt x="103" y="5366"/>
                  </a:lnTo>
                  <a:lnTo>
                    <a:pt x="21" y="4917"/>
                  </a:lnTo>
                  <a:lnTo>
                    <a:pt x="1" y="4468"/>
                  </a:lnTo>
                  <a:lnTo>
                    <a:pt x="1" y="4468"/>
                  </a:lnTo>
                  <a:lnTo>
                    <a:pt x="21" y="3999"/>
                  </a:lnTo>
                  <a:lnTo>
                    <a:pt x="103" y="3570"/>
                  </a:lnTo>
                  <a:lnTo>
                    <a:pt x="205" y="3142"/>
                  </a:lnTo>
                  <a:lnTo>
                    <a:pt x="348" y="2734"/>
                  </a:lnTo>
                  <a:lnTo>
                    <a:pt x="552" y="2326"/>
                  </a:lnTo>
                  <a:lnTo>
                    <a:pt x="776" y="1959"/>
                  </a:lnTo>
                  <a:lnTo>
                    <a:pt x="1021" y="1632"/>
                  </a:lnTo>
                  <a:lnTo>
                    <a:pt x="1307" y="1306"/>
                  </a:lnTo>
                  <a:lnTo>
                    <a:pt x="1633" y="1020"/>
                  </a:lnTo>
                  <a:lnTo>
                    <a:pt x="1980" y="755"/>
                  </a:lnTo>
                  <a:lnTo>
                    <a:pt x="2347" y="531"/>
                  </a:lnTo>
                  <a:lnTo>
                    <a:pt x="2735" y="347"/>
                  </a:lnTo>
                  <a:lnTo>
                    <a:pt x="3143" y="204"/>
                  </a:lnTo>
                  <a:lnTo>
                    <a:pt x="3571" y="82"/>
                  </a:lnTo>
                  <a:lnTo>
                    <a:pt x="4000" y="20"/>
                  </a:lnTo>
                  <a:lnTo>
                    <a:pt x="4469" y="0"/>
                  </a:lnTo>
                  <a:lnTo>
                    <a:pt x="4469" y="0"/>
                  </a:lnTo>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9645D"/>
                </a:solidFill>
              </a:endParaRPr>
            </a:p>
          </p:txBody>
        </p:sp>
        <p:sp>
          <p:nvSpPr>
            <p:cNvPr id="30" name="Google Shape;1097;p28">
              <a:extLst>
                <a:ext uri="{FF2B5EF4-FFF2-40B4-BE49-F238E27FC236}">
                  <a16:creationId xmlns:a16="http://schemas.microsoft.com/office/drawing/2014/main" id="{7BB7DFDE-6B29-5CCF-CD68-8699E948657C}"/>
                </a:ext>
              </a:extLst>
            </p:cNvPr>
            <p:cNvSpPr/>
            <p:nvPr/>
          </p:nvSpPr>
          <p:spPr>
            <a:xfrm>
              <a:off x="1474342" y="-1743065"/>
              <a:ext cx="47327" cy="47344"/>
            </a:xfrm>
            <a:custGeom>
              <a:avLst/>
              <a:gdLst/>
              <a:ahLst/>
              <a:cxnLst/>
              <a:rect l="l" t="t" r="r" b="b"/>
              <a:pathLst>
                <a:path w="8917" h="8916" fill="none" extrusionOk="0">
                  <a:moveTo>
                    <a:pt x="4469" y="0"/>
                  </a:moveTo>
                  <a:lnTo>
                    <a:pt x="4469" y="0"/>
                  </a:lnTo>
                  <a:lnTo>
                    <a:pt x="4918" y="20"/>
                  </a:lnTo>
                  <a:lnTo>
                    <a:pt x="5366" y="82"/>
                  </a:lnTo>
                  <a:lnTo>
                    <a:pt x="5795" y="204"/>
                  </a:lnTo>
                  <a:lnTo>
                    <a:pt x="6203" y="347"/>
                  </a:lnTo>
                  <a:lnTo>
                    <a:pt x="6591" y="531"/>
                  </a:lnTo>
                  <a:lnTo>
                    <a:pt x="6958" y="755"/>
                  </a:lnTo>
                  <a:lnTo>
                    <a:pt x="7305" y="1020"/>
                  </a:lnTo>
                  <a:lnTo>
                    <a:pt x="7611" y="1306"/>
                  </a:lnTo>
                  <a:lnTo>
                    <a:pt x="7896" y="1632"/>
                  </a:lnTo>
                  <a:lnTo>
                    <a:pt x="8161" y="1959"/>
                  </a:lnTo>
                  <a:lnTo>
                    <a:pt x="8386" y="2326"/>
                  </a:lnTo>
                  <a:lnTo>
                    <a:pt x="8570" y="2734"/>
                  </a:lnTo>
                  <a:lnTo>
                    <a:pt x="8733" y="3142"/>
                  </a:lnTo>
                  <a:lnTo>
                    <a:pt x="8835" y="3570"/>
                  </a:lnTo>
                  <a:lnTo>
                    <a:pt x="8896" y="3999"/>
                  </a:lnTo>
                  <a:lnTo>
                    <a:pt x="8916" y="4468"/>
                  </a:lnTo>
                  <a:lnTo>
                    <a:pt x="8916" y="4468"/>
                  </a:lnTo>
                  <a:lnTo>
                    <a:pt x="8896" y="4917"/>
                  </a:lnTo>
                  <a:lnTo>
                    <a:pt x="8835" y="5366"/>
                  </a:lnTo>
                  <a:lnTo>
                    <a:pt x="8733" y="5794"/>
                  </a:lnTo>
                  <a:lnTo>
                    <a:pt x="8570" y="6202"/>
                  </a:lnTo>
                  <a:lnTo>
                    <a:pt x="8386" y="6590"/>
                  </a:lnTo>
                  <a:lnTo>
                    <a:pt x="8161" y="6957"/>
                  </a:lnTo>
                  <a:lnTo>
                    <a:pt x="7896" y="7304"/>
                  </a:lnTo>
                  <a:lnTo>
                    <a:pt x="7611" y="7610"/>
                  </a:lnTo>
                  <a:lnTo>
                    <a:pt x="7305" y="7896"/>
                  </a:lnTo>
                  <a:lnTo>
                    <a:pt x="6958" y="8161"/>
                  </a:lnTo>
                  <a:lnTo>
                    <a:pt x="6591" y="8385"/>
                  </a:lnTo>
                  <a:lnTo>
                    <a:pt x="6203" y="8569"/>
                  </a:lnTo>
                  <a:lnTo>
                    <a:pt x="5795" y="8712"/>
                  </a:lnTo>
                  <a:lnTo>
                    <a:pt x="5366" y="8834"/>
                  </a:lnTo>
                  <a:lnTo>
                    <a:pt x="4918" y="8895"/>
                  </a:lnTo>
                  <a:lnTo>
                    <a:pt x="4469" y="8916"/>
                  </a:lnTo>
                  <a:lnTo>
                    <a:pt x="4469" y="8916"/>
                  </a:lnTo>
                  <a:lnTo>
                    <a:pt x="3999" y="8895"/>
                  </a:lnTo>
                  <a:lnTo>
                    <a:pt x="3571" y="8834"/>
                  </a:lnTo>
                  <a:lnTo>
                    <a:pt x="3143" y="8712"/>
                  </a:lnTo>
                  <a:lnTo>
                    <a:pt x="2735" y="8569"/>
                  </a:lnTo>
                  <a:lnTo>
                    <a:pt x="2347" y="8385"/>
                  </a:lnTo>
                  <a:lnTo>
                    <a:pt x="1980" y="8161"/>
                  </a:lnTo>
                  <a:lnTo>
                    <a:pt x="1633" y="7896"/>
                  </a:lnTo>
                  <a:lnTo>
                    <a:pt x="1306" y="7610"/>
                  </a:lnTo>
                  <a:lnTo>
                    <a:pt x="1021" y="7304"/>
                  </a:lnTo>
                  <a:lnTo>
                    <a:pt x="776" y="6957"/>
                  </a:lnTo>
                  <a:lnTo>
                    <a:pt x="552" y="6590"/>
                  </a:lnTo>
                  <a:lnTo>
                    <a:pt x="347" y="6202"/>
                  </a:lnTo>
                  <a:lnTo>
                    <a:pt x="205" y="5794"/>
                  </a:lnTo>
                  <a:lnTo>
                    <a:pt x="103" y="5366"/>
                  </a:lnTo>
                  <a:lnTo>
                    <a:pt x="21" y="4917"/>
                  </a:lnTo>
                  <a:lnTo>
                    <a:pt x="1" y="4468"/>
                  </a:lnTo>
                  <a:lnTo>
                    <a:pt x="1" y="4468"/>
                  </a:lnTo>
                  <a:lnTo>
                    <a:pt x="21" y="3999"/>
                  </a:lnTo>
                  <a:lnTo>
                    <a:pt x="103" y="3570"/>
                  </a:lnTo>
                  <a:lnTo>
                    <a:pt x="205" y="3142"/>
                  </a:lnTo>
                  <a:lnTo>
                    <a:pt x="347" y="2734"/>
                  </a:lnTo>
                  <a:lnTo>
                    <a:pt x="552" y="2326"/>
                  </a:lnTo>
                  <a:lnTo>
                    <a:pt x="776" y="1959"/>
                  </a:lnTo>
                  <a:lnTo>
                    <a:pt x="1021" y="1632"/>
                  </a:lnTo>
                  <a:lnTo>
                    <a:pt x="1306" y="1306"/>
                  </a:lnTo>
                  <a:lnTo>
                    <a:pt x="1633" y="1020"/>
                  </a:lnTo>
                  <a:lnTo>
                    <a:pt x="1980" y="755"/>
                  </a:lnTo>
                  <a:lnTo>
                    <a:pt x="2347" y="531"/>
                  </a:lnTo>
                  <a:lnTo>
                    <a:pt x="2735" y="347"/>
                  </a:lnTo>
                  <a:lnTo>
                    <a:pt x="3143" y="204"/>
                  </a:lnTo>
                  <a:lnTo>
                    <a:pt x="3571" y="82"/>
                  </a:lnTo>
                  <a:lnTo>
                    <a:pt x="3999" y="20"/>
                  </a:lnTo>
                  <a:lnTo>
                    <a:pt x="4469" y="0"/>
                  </a:lnTo>
                  <a:lnTo>
                    <a:pt x="4469" y="0"/>
                  </a:lnTo>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9645D"/>
                </a:solidFill>
              </a:endParaRPr>
            </a:p>
          </p:txBody>
        </p:sp>
        <p:sp>
          <p:nvSpPr>
            <p:cNvPr id="31" name="Google Shape;1098;p28">
              <a:extLst>
                <a:ext uri="{FF2B5EF4-FFF2-40B4-BE49-F238E27FC236}">
                  <a16:creationId xmlns:a16="http://schemas.microsoft.com/office/drawing/2014/main" id="{B4DDB981-AC53-0059-262D-46A609AD5BB5}"/>
                </a:ext>
              </a:extLst>
            </p:cNvPr>
            <p:cNvSpPr/>
            <p:nvPr/>
          </p:nvSpPr>
          <p:spPr>
            <a:xfrm>
              <a:off x="1388366" y="-1743065"/>
              <a:ext cx="47327" cy="47344"/>
            </a:xfrm>
            <a:custGeom>
              <a:avLst/>
              <a:gdLst/>
              <a:ahLst/>
              <a:cxnLst/>
              <a:rect l="l" t="t" r="r" b="b"/>
              <a:pathLst>
                <a:path w="8917" h="8916" fill="none" extrusionOk="0">
                  <a:moveTo>
                    <a:pt x="4468" y="0"/>
                  </a:moveTo>
                  <a:lnTo>
                    <a:pt x="4468" y="0"/>
                  </a:lnTo>
                  <a:lnTo>
                    <a:pt x="4917" y="20"/>
                  </a:lnTo>
                  <a:lnTo>
                    <a:pt x="5366" y="82"/>
                  </a:lnTo>
                  <a:lnTo>
                    <a:pt x="5795" y="204"/>
                  </a:lnTo>
                  <a:lnTo>
                    <a:pt x="6203" y="347"/>
                  </a:lnTo>
                  <a:lnTo>
                    <a:pt x="6590" y="531"/>
                  </a:lnTo>
                  <a:lnTo>
                    <a:pt x="6958" y="755"/>
                  </a:lnTo>
                  <a:lnTo>
                    <a:pt x="7304" y="1020"/>
                  </a:lnTo>
                  <a:lnTo>
                    <a:pt x="7610" y="1306"/>
                  </a:lnTo>
                  <a:lnTo>
                    <a:pt x="7896" y="1632"/>
                  </a:lnTo>
                  <a:lnTo>
                    <a:pt x="8161" y="1959"/>
                  </a:lnTo>
                  <a:lnTo>
                    <a:pt x="8386" y="2326"/>
                  </a:lnTo>
                  <a:lnTo>
                    <a:pt x="8569" y="2734"/>
                  </a:lnTo>
                  <a:lnTo>
                    <a:pt x="8732" y="3142"/>
                  </a:lnTo>
                  <a:lnTo>
                    <a:pt x="8834" y="3570"/>
                  </a:lnTo>
                  <a:lnTo>
                    <a:pt x="8896" y="3999"/>
                  </a:lnTo>
                  <a:lnTo>
                    <a:pt x="8916" y="4468"/>
                  </a:lnTo>
                  <a:lnTo>
                    <a:pt x="8916" y="4468"/>
                  </a:lnTo>
                  <a:lnTo>
                    <a:pt x="8896" y="4917"/>
                  </a:lnTo>
                  <a:lnTo>
                    <a:pt x="8834" y="5366"/>
                  </a:lnTo>
                  <a:lnTo>
                    <a:pt x="8732" y="5794"/>
                  </a:lnTo>
                  <a:lnTo>
                    <a:pt x="8569" y="6202"/>
                  </a:lnTo>
                  <a:lnTo>
                    <a:pt x="8386" y="6590"/>
                  </a:lnTo>
                  <a:lnTo>
                    <a:pt x="8161" y="6957"/>
                  </a:lnTo>
                  <a:lnTo>
                    <a:pt x="7896" y="7304"/>
                  </a:lnTo>
                  <a:lnTo>
                    <a:pt x="7610" y="7610"/>
                  </a:lnTo>
                  <a:lnTo>
                    <a:pt x="7304" y="7896"/>
                  </a:lnTo>
                  <a:lnTo>
                    <a:pt x="6958" y="8161"/>
                  </a:lnTo>
                  <a:lnTo>
                    <a:pt x="6590" y="8385"/>
                  </a:lnTo>
                  <a:lnTo>
                    <a:pt x="6203" y="8569"/>
                  </a:lnTo>
                  <a:lnTo>
                    <a:pt x="5795" y="8712"/>
                  </a:lnTo>
                  <a:lnTo>
                    <a:pt x="5366" y="8834"/>
                  </a:lnTo>
                  <a:lnTo>
                    <a:pt x="4917" y="8895"/>
                  </a:lnTo>
                  <a:lnTo>
                    <a:pt x="4468" y="8916"/>
                  </a:lnTo>
                  <a:lnTo>
                    <a:pt x="4468" y="8916"/>
                  </a:lnTo>
                  <a:lnTo>
                    <a:pt x="3999" y="8895"/>
                  </a:lnTo>
                  <a:lnTo>
                    <a:pt x="3571" y="8834"/>
                  </a:lnTo>
                  <a:lnTo>
                    <a:pt x="3142" y="8712"/>
                  </a:lnTo>
                  <a:lnTo>
                    <a:pt x="2734" y="8569"/>
                  </a:lnTo>
                  <a:lnTo>
                    <a:pt x="2347" y="8385"/>
                  </a:lnTo>
                  <a:lnTo>
                    <a:pt x="1979" y="8161"/>
                  </a:lnTo>
                  <a:lnTo>
                    <a:pt x="1633" y="7896"/>
                  </a:lnTo>
                  <a:lnTo>
                    <a:pt x="1306" y="7610"/>
                  </a:lnTo>
                  <a:lnTo>
                    <a:pt x="1020" y="7304"/>
                  </a:lnTo>
                  <a:lnTo>
                    <a:pt x="755" y="6957"/>
                  </a:lnTo>
                  <a:lnTo>
                    <a:pt x="551" y="6590"/>
                  </a:lnTo>
                  <a:lnTo>
                    <a:pt x="347" y="6202"/>
                  </a:lnTo>
                  <a:lnTo>
                    <a:pt x="204" y="5794"/>
                  </a:lnTo>
                  <a:lnTo>
                    <a:pt x="102" y="5366"/>
                  </a:lnTo>
                  <a:lnTo>
                    <a:pt x="21" y="4917"/>
                  </a:lnTo>
                  <a:lnTo>
                    <a:pt x="0" y="4468"/>
                  </a:lnTo>
                  <a:lnTo>
                    <a:pt x="0" y="4468"/>
                  </a:lnTo>
                  <a:lnTo>
                    <a:pt x="21" y="3999"/>
                  </a:lnTo>
                  <a:lnTo>
                    <a:pt x="102" y="3570"/>
                  </a:lnTo>
                  <a:lnTo>
                    <a:pt x="204" y="3142"/>
                  </a:lnTo>
                  <a:lnTo>
                    <a:pt x="347" y="2734"/>
                  </a:lnTo>
                  <a:lnTo>
                    <a:pt x="551" y="2326"/>
                  </a:lnTo>
                  <a:lnTo>
                    <a:pt x="755" y="1959"/>
                  </a:lnTo>
                  <a:lnTo>
                    <a:pt x="1020" y="1632"/>
                  </a:lnTo>
                  <a:lnTo>
                    <a:pt x="1306" y="1306"/>
                  </a:lnTo>
                  <a:lnTo>
                    <a:pt x="1633" y="1020"/>
                  </a:lnTo>
                  <a:lnTo>
                    <a:pt x="1979" y="755"/>
                  </a:lnTo>
                  <a:lnTo>
                    <a:pt x="2347" y="531"/>
                  </a:lnTo>
                  <a:lnTo>
                    <a:pt x="2734" y="347"/>
                  </a:lnTo>
                  <a:lnTo>
                    <a:pt x="3142" y="204"/>
                  </a:lnTo>
                  <a:lnTo>
                    <a:pt x="3571" y="82"/>
                  </a:lnTo>
                  <a:lnTo>
                    <a:pt x="3999" y="20"/>
                  </a:lnTo>
                  <a:lnTo>
                    <a:pt x="4468" y="0"/>
                  </a:lnTo>
                  <a:lnTo>
                    <a:pt x="4468" y="0"/>
                  </a:lnTo>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9645D"/>
                </a:solidFill>
              </a:endParaRPr>
            </a:p>
          </p:txBody>
        </p:sp>
        <p:sp>
          <p:nvSpPr>
            <p:cNvPr id="2016" name="Google Shape;1099;p28">
              <a:extLst>
                <a:ext uri="{FF2B5EF4-FFF2-40B4-BE49-F238E27FC236}">
                  <a16:creationId xmlns:a16="http://schemas.microsoft.com/office/drawing/2014/main" id="{93F72CB5-97BD-A9BF-2D48-7730A504DA3C}"/>
                </a:ext>
              </a:extLst>
            </p:cNvPr>
            <p:cNvSpPr/>
            <p:nvPr/>
          </p:nvSpPr>
          <p:spPr>
            <a:xfrm>
              <a:off x="1387389" y="-1660951"/>
              <a:ext cx="402064" cy="314288"/>
            </a:xfrm>
            <a:custGeom>
              <a:avLst/>
              <a:gdLst/>
              <a:ahLst/>
              <a:cxnLst/>
              <a:rect l="l" t="t" r="r" b="b"/>
              <a:pathLst>
                <a:path w="75754" h="59188" fill="none" extrusionOk="0">
                  <a:moveTo>
                    <a:pt x="75754" y="59187"/>
                  </a:moveTo>
                  <a:lnTo>
                    <a:pt x="1" y="59187"/>
                  </a:lnTo>
                  <a:lnTo>
                    <a:pt x="1" y="1"/>
                  </a:lnTo>
                  <a:lnTo>
                    <a:pt x="75754" y="1"/>
                  </a:lnTo>
                  <a:lnTo>
                    <a:pt x="75754" y="59187"/>
                  </a:lnTo>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9645D"/>
                </a:solidFill>
              </a:endParaRPr>
            </a:p>
          </p:txBody>
        </p:sp>
        <p:sp>
          <p:nvSpPr>
            <p:cNvPr id="2017" name="Google Shape;1100;p28">
              <a:extLst>
                <a:ext uri="{FF2B5EF4-FFF2-40B4-BE49-F238E27FC236}">
                  <a16:creationId xmlns:a16="http://schemas.microsoft.com/office/drawing/2014/main" id="{D817BD0E-917F-F0B4-B3C6-31220B3DEA0E}"/>
                </a:ext>
              </a:extLst>
            </p:cNvPr>
            <p:cNvSpPr/>
            <p:nvPr/>
          </p:nvSpPr>
          <p:spPr>
            <a:xfrm>
              <a:off x="1481162" y="-1609598"/>
              <a:ext cx="214842" cy="214943"/>
            </a:xfrm>
            <a:custGeom>
              <a:avLst/>
              <a:gdLst/>
              <a:ahLst/>
              <a:cxnLst/>
              <a:rect l="l" t="t" r="r" b="b"/>
              <a:pathLst>
                <a:path w="40479" h="40479" fill="none" extrusionOk="0">
                  <a:moveTo>
                    <a:pt x="20240" y="0"/>
                  </a:moveTo>
                  <a:lnTo>
                    <a:pt x="20240" y="0"/>
                  </a:lnTo>
                  <a:lnTo>
                    <a:pt x="19709" y="0"/>
                  </a:lnTo>
                  <a:lnTo>
                    <a:pt x="19199" y="21"/>
                  </a:lnTo>
                  <a:lnTo>
                    <a:pt x="18689" y="62"/>
                  </a:lnTo>
                  <a:lnTo>
                    <a:pt x="18179" y="102"/>
                  </a:lnTo>
                  <a:lnTo>
                    <a:pt x="17669" y="164"/>
                  </a:lnTo>
                  <a:lnTo>
                    <a:pt x="17159" y="225"/>
                  </a:lnTo>
                  <a:lnTo>
                    <a:pt x="16670" y="327"/>
                  </a:lnTo>
                  <a:lnTo>
                    <a:pt x="16159" y="409"/>
                  </a:lnTo>
                  <a:lnTo>
                    <a:pt x="15670" y="511"/>
                  </a:lnTo>
                  <a:lnTo>
                    <a:pt x="15180" y="633"/>
                  </a:lnTo>
                  <a:lnTo>
                    <a:pt x="14711" y="776"/>
                  </a:lnTo>
                  <a:lnTo>
                    <a:pt x="14221" y="919"/>
                  </a:lnTo>
                  <a:lnTo>
                    <a:pt x="13752" y="1061"/>
                  </a:lnTo>
                  <a:lnTo>
                    <a:pt x="13283" y="1225"/>
                  </a:lnTo>
                  <a:lnTo>
                    <a:pt x="12365" y="1592"/>
                  </a:lnTo>
                  <a:lnTo>
                    <a:pt x="11467" y="2000"/>
                  </a:lnTo>
                  <a:lnTo>
                    <a:pt x="10590" y="2449"/>
                  </a:lnTo>
                  <a:lnTo>
                    <a:pt x="9753" y="2938"/>
                  </a:lnTo>
                  <a:lnTo>
                    <a:pt x="8937" y="3469"/>
                  </a:lnTo>
                  <a:lnTo>
                    <a:pt x="8141" y="4020"/>
                  </a:lnTo>
                  <a:lnTo>
                    <a:pt x="7366" y="4632"/>
                  </a:lnTo>
                  <a:lnTo>
                    <a:pt x="6632" y="5264"/>
                  </a:lnTo>
                  <a:lnTo>
                    <a:pt x="5938" y="5937"/>
                  </a:lnTo>
                  <a:lnTo>
                    <a:pt x="5265" y="6631"/>
                  </a:lnTo>
                  <a:lnTo>
                    <a:pt x="4632" y="7366"/>
                  </a:lnTo>
                  <a:lnTo>
                    <a:pt x="4020" y="8141"/>
                  </a:lnTo>
                  <a:lnTo>
                    <a:pt x="3469" y="8937"/>
                  </a:lnTo>
                  <a:lnTo>
                    <a:pt x="2939" y="9753"/>
                  </a:lnTo>
                  <a:lnTo>
                    <a:pt x="2449" y="10610"/>
                  </a:lnTo>
                  <a:lnTo>
                    <a:pt x="2000" y="11466"/>
                  </a:lnTo>
                  <a:lnTo>
                    <a:pt x="1592" y="12364"/>
                  </a:lnTo>
                  <a:lnTo>
                    <a:pt x="1225" y="13282"/>
                  </a:lnTo>
                  <a:lnTo>
                    <a:pt x="1062" y="13751"/>
                  </a:lnTo>
                  <a:lnTo>
                    <a:pt x="919" y="14221"/>
                  </a:lnTo>
                  <a:lnTo>
                    <a:pt x="776" y="14710"/>
                  </a:lnTo>
                  <a:lnTo>
                    <a:pt x="633" y="15200"/>
                  </a:lnTo>
                  <a:lnTo>
                    <a:pt x="511" y="15669"/>
                  </a:lnTo>
                  <a:lnTo>
                    <a:pt x="409" y="16179"/>
                  </a:lnTo>
                  <a:lnTo>
                    <a:pt x="307" y="16669"/>
                  </a:lnTo>
                  <a:lnTo>
                    <a:pt x="225" y="17159"/>
                  </a:lnTo>
                  <a:lnTo>
                    <a:pt x="164" y="17669"/>
                  </a:lnTo>
                  <a:lnTo>
                    <a:pt x="103" y="18179"/>
                  </a:lnTo>
                  <a:lnTo>
                    <a:pt x="62" y="18689"/>
                  </a:lnTo>
                  <a:lnTo>
                    <a:pt x="21" y="19199"/>
                  </a:lnTo>
                  <a:lnTo>
                    <a:pt x="1" y="19729"/>
                  </a:lnTo>
                  <a:lnTo>
                    <a:pt x="1" y="20239"/>
                  </a:lnTo>
                  <a:lnTo>
                    <a:pt x="1" y="20239"/>
                  </a:lnTo>
                  <a:lnTo>
                    <a:pt x="1" y="20770"/>
                  </a:lnTo>
                  <a:lnTo>
                    <a:pt x="21" y="21280"/>
                  </a:lnTo>
                  <a:lnTo>
                    <a:pt x="62" y="21790"/>
                  </a:lnTo>
                  <a:lnTo>
                    <a:pt x="103" y="22300"/>
                  </a:lnTo>
                  <a:lnTo>
                    <a:pt x="164" y="22810"/>
                  </a:lnTo>
                  <a:lnTo>
                    <a:pt x="225" y="23320"/>
                  </a:lnTo>
                  <a:lnTo>
                    <a:pt x="307" y="23830"/>
                  </a:lnTo>
                  <a:lnTo>
                    <a:pt x="409" y="24320"/>
                  </a:lnTo>
                  <a:lnTo>
                    <a:pt x="511" y="24809"/>
                  </a:lnTo>
                  <a:lnTo>
                    <a:pt x="633" y="25299"/>
                  </a:lnTo>
                  <a:lnTo>
                    <a:pt x="776" y="25768"/>
                  </a:lnTo>
                  <a:lnTo>
                    <a:pt x="919" y="26258"/>
                  </a:lnTo>
                  <a:lnTo>
                    <a:pt x="1062" y="26727"/>
                  </a:lnTo>
                  <a:lnTo>
                    <a:pt x="1225" y="27196"/>
                  </a:lnTo>
                  <a:lnTo>
                    <a:pt x="1592" y="28115"/>
                  </a:lnTo>
                  <a:lnTo>
                    <a:pt x="2000" y="29012"/>
                  </a:lnTo>
                  <a:lnTo>
                    <a:pt x="2449" y="29890"/>
                  </a:lnTo>
                  <a:lnTo>
                    <a:pt x="2939" y="30726"/>
                  </a:lnTo>
                  <a:lnTo>
                    <a:pt x="3469" y="31542"/>
                  </a:lnTo>
                  <a:lnTo>
                    <a:pt x="4020" y="32338"/>
                  </a:lnTo>
                  <a:lnTo>
                    <a:pt x="4632" y="33113"/>
                  </a:lnTo>
                  <a:lnTo>
                    <a:pt x="5265" y="33848"/>
                  </a:lnTo>
                  <a:lnTo>
                    <a:pt x="5938" y="34541"/>
                  </a:lnTo>
                  <a:lnTo>
                    <a:pt x="6632" y="35214"/>
                  </a:lnTo>
                  <a:lnTo>
                    <a:pt x="7366" y="35847"/>
                  </a:lnTo>
                  <a:lnTo>
                    <a:pt x="8141" y="36459"/>
                  </a:lnTo>
                  <a:lnTo>
                    <a:pt x="8937" y="37030"/>
                  </a:lnTo>
                  <a:lnTo>
                    <a:pt x="9753" y="37540"/>
                  </a:lnTo>
                  <a:lnTo>
                    <a:pt x="10590" y="38030"/>
                  </a:lnTo>
                  <a:lnTo>
                    <a:pt x="11467" y="38479"/>
                  </a:lnTo>
                  <a:lnTo>
                    <a:pt x="12365" y="38887"/>
                  </a:lnTo>
                  <a:lnTo>
                    <a:pt x="13283" y="39254"/>
                  </a:lnTo>
                  <a:lnTo>
                    <a:pt x="13752" y="39417"/>
                  </a:lnTo>
                  <a:lnTo>
                    <a:pt x="14221" y="39581"/>
                  </a:lnTo>
                  <a:lnTo>
                    <a:pt x="14711" y="39723"/>
                  </a:lnTo>
                  <a:lnTo>
                    <a:pt x="15180" y="39846"/>
                  </a:lnTo>
                  <a:lnTo>
                    <a:pt x="15670" y="39968"/>
                  </a:lnTo>
                  <a:lnTo>
                    <a:pt x="16159" y="40070"/>
                  </a:lnTo>
                  <a:lnTo>
                    <a:pt x="16670" y="40172"/>
                  </a:lnTo>
                  <a:lnTo>
                    <a:pt x="17159" y="40254"/>
                  </a:lnTo>
                  <a:lnTo>
                    <a:pt x="17669" y="40315"/>
                  </a:lnTo>
                  <a:lnTo>
                    <a:pt x="18179" y="40376"/>
                  </a:lnTo>
                  <a:lnTo>
                    <a:pt x="18689" y="40417"/>
                  </a:lnTo>
                  <a:lnTo>
                    <a:pt x="19199" y="40458"/>
                  </a:lnTo>
                  <a:lnTo>
                    <a:pt x="19709" y="40478"/>
                  </a:lnTo>
                  <a:lnTo>
                    <a:pt x="20240" y="40478"/>
                  </a:lnTo>
                  <a:lnTo>
                    <a:pt x="20240" y="40478"/>
                  </a:lnTo>
                  <a:lnTo>
                    <a:pt x="20770" y="40478"/>
                  </a:lnTo>
                  <a:lnTo>
                    <a:pt x="21280" y="40458"/>
                  </a:lnTo>
                  <a:lnTo>
                    <a:pt x="21790" y="40417"/>
                  </a:lnTo>
                  <a:lnTo>
                    <a:pt x="22300" y="40376"/>
                  </a:lnTo>
                  <a:lnTo>
                    <a:pt x="22811" y="40315"/>
                  </a:lnTo>
                  <a:lnTo>
                    <a:pt x="23321" y="40254"/>
                  </a:lnTo>
                  <a:lnTo>
                    <a:pt x="23810" y="40172"/>
                  </a:lnTo>
                  <a:lnTo>
                    <a:pt x="24320" y="40070"/>
                  </a:lnTo>
                  <a:lnTo>
                    <a:pt x="24810" y="39968"/>
                  </a:lnTo>
                  <a:lnTo>
                    <a:pt x="25300" y="39846"/>
                  </a:lnTo>
                  <a:lnTo>
                    <a:pt x="25769" y="39723"/>
                  </a:lnTo>
                  <a:lnTo>
                    <a:pt x="26258" y="39581"/>
                  </a:lnTo>
                  <a:lnTo>
                    <a:pt x="26728" y="39417"/>
                  </a:lnTo>
                  <a:lnTo>
                    <a:pt x="27197" y="39254"/>
                  </a:lnTo>
                  <a:lnTo>
                    <a:pt x="28115" y="38887"/>
                  </a:lnTo>
                  <a:lnTo>
                    <a:pt x="29013" y="38479"/>
                  </a:lnTo>
                  <a:lnTo>
                    <a:pt x="29890" y="38030"/>
                  </a:lnTo>
                  <a:lnTo>
                    <a:pt x="30727" y="37540"/>
                  </a:lnTo>
                  <a:lnTo>
                    <a:pt x="31543" y="37030"/>
                  </a:lnTo>
                  <a:lnTo>
                    <a:pt x="32338" y="36459"/>
                  </a:lnTo>
                  <a:lnTo>
                    <a:pt x="33114" y="35847"/>
                  </a:lnTo>
                  <a:lnTo>
                    <a:pt x="33848" y="35214"/>
                  </a:lnTo>
                  <a:lnTo>
                    <a:pt x="34542" y="34541"/>
                  </a:lnTo>
                  <a:lnTo>
                    <a:pt x="35215" y="33848"/>
                  </a:lnTo>
                  <a:lnTo>
                    <a:pt x="35847" y="33113"/>
                  </a:lnTo>
                  <a:lnTo>
                    <a:pt x="36460" y="32338"/>
                  </a:lnTo>
                  <a:lnTo>
                    <a:pt x="37010" y="31542"/>
                  </a:lnTo>
                  <a:lnTo>
                    <a:pt x="37541" y="30726"/>
                  </a:lnTo>
                  <a:lnTo>
                    <a:pt x="38031" y="29890"/>
                  </a:lnTo>
                  <a:lnTo>
                    <a:pt x="38479" y="29012"/>
                  </a:lnTo>
                  <a:lnTo>
                    <a:pt x="38887" y="28115"/>
                  </a:lnTo>
                  <a:lnTo>
                    <a:pt x="39255" y="27196"/>
                  </a:lnTo>
                  <a:lnTo>
                    <a:pt x="39418" y="26727"/>
                  </a:lnTo>
                  <a:lnTo>
                    <a:pt x="39561" y="26258"/>
                  </a:lnTo>
                  <a:lnTo>
                    <a:pt x="39703" y="25768"/>
                  </a:lnTo>
                  <a:lnTo>
                    <a:pt x="39846" y="25299"/>
                  </a:lnTo>
                  <a:lnTo>
                    <a:pt x="39969" y="24809"/>
                  </a:lnTo>
                  <a:lnTo>
                    <a:pt x="40071" y="24320"/>
                  </a:lnTo>
                  <a:lnTo>
                    <a:pt x="40173" y="23830"/>
                  </a:lnTo>
                  <a:lnTo>
                    <a:pt x="40254" y="23320"/>
                  </a:lnTo>
                  <a:lnTo>
                    <a:pt x="40316" y="22810"/>
                  </a:lnTo>
                  <a:lnTo>
                    <a:pt x="40377" y="22300"/>
                  </a:lnTo>
                  <a:lnTo>
                    <a:pt x="40418" y="21790"/>
                  </a:lnTo>
                  <a:lnTo>
                    <a:pt x="40458" y="21280"/>
                  </a:lnTo>
                  <a:lnTo>
                    <a:pt x="40479" y="20770"/>
                  </a:lnTo>
                  <a:lnTo>
                    <a:pt x="40479" y="20239"/>
                  </a:lnTo>
                  <a:lnTo>
                    <a:pt x="40479" y="20239"/>
                  </a:lnTo>
                  <a:lnTo>
                    <a:pt x="40479" y="19729"/>
                  </a:lnTo>
                  <a:lnTo>
                    <a:pt x="40458" y="19199"/>
                  </a:lnTo>
                  <a:lnTo>
                    <a:pt x="40418" y="18689"/>
                  </a:lnTo>
                  <a:lnTo>
                    <a:pt x="40377" y="18179"/>
                  </a:lnTo>
                  <a:lnTo>
                    <a:pt x="40316" y="17669"/>
                  </a:lnTo>
                  <a:lnTo>
                    <a:pt x="40254" y="17159"/>
                  </a:lnTo>
                  <a:lnTo>
                    <a:pt x="40173" y="16669"/>
                  </a:lnTo>
                  <a:lnTo>
                    <a:pt x="40071" y="16179"/>
                  </a:lnTo>
                  <a:lnTo>
                    <a:pt x="39969" y="15669"/>
                  </a:lnTo>
                  <a:lnTo>
                    <a:pt x="39846" y="15200"/>
                  </a:lnTo>
                  <a:lnTo>
                    <a:pt x="39703" y="14710"/>
                  </a:lnTo>
                  <a:lnTo>
                    <a:pt x="39561" y="14221"/>
                  </a:lnTo>
                  <a:lnTo>
                    <a:pt x="39418" y="13751"/>
                  </a:lnTo>
                  <a:lnTo>
                    <a:pt x="39255" y="13282"/>
                  </a:lnTo>
                  <a:lnTo>
                    <a:pt x="38887" y="12364"/>
                  </a:lnTo>
                  <a:lnTo>
                    <a:pt x="38479" y="11466"/>
                  </a:lnTo>
                  <a:lnTo>
                    <a:pt x="38031" y="10610"/>
                  </a:lnTo>
                  <a:lnTo>
                    <a:pt x="37541" y="9753"/>
                  </a:lnTo>
                  <a:lnTo>
                    <a:pt x="37010" y="8937"/>
                  </a:lnTo>
                  <a:lnTo>
                    <a:pt x="36460" y="8141"/>
                  </a:lnTo>
                  <a:lnTo>
                    <a:pt x="35847" y="7366"/>
                  </a:lnTo>
                  <a:lnTo>
                    <a:pt x="35215" y="6631"/>
                  </a:lnTo>
                  <a:lnTo>
                    <a:pt x="34542" y="5937"/>
                  </a:lnTo>
                  <a:lnTo>
                    <a:pt x="33848" y="5264"/>
                  </a:lnTo>
                  <a:lnTo>
                    <a:pt x="33114" y="4632"/>
                  </a:lnTo>
                  <a:lnTo>
                    <a:pt x="32338" y="4020"/>
                  </a:lnTo>
                  <a:lnTo>
                    <a:pt x="31543" y="3469"/>
                  </a:lnTo>
                  <a:lnTo>
                    <a:pt x="30727" y="2938"/>
                  </a:lnTo>
                  <a:lnTo>
                    <a:pt x="29890" y="2449"/>
                  </a:lnTo>
                  <a:lnTo>
                    <a:pt x="29013" y="2000"/>
                  </a:lnTo>
                  <a:lnTo>
                    <a:pt x="28115" y="1592"/>
                  </a:lnTo>
                  <a:lnTo>
                    <a:pt x="27197" y="1225"/>
                  </a:lnTo>
                  <a:lnTo>
                    <a:pt x="26728" y="1061"/>
                  </a:lnTo>
                  <a:lnTo>
                    <a:pt x="26258" y="919"/>
                  </a:lnTo>
                  <a:lnTo>
                    <a:pt x="25769" y="776"/>
                  </a:lnTo>
                  <a:lnTo>
                    <a:pt x="25300" y="633"/>
                  </a:lnTo>
                  <a:lnTo>
                    <a:pt x="24810" y="511"/>
                  </a:lnTo>
                  <a:lnTo>
                    <a:pt x="24320" y="409"/>
                  </a:lnTo>
                  <a:lnTo>
                    <a:pt x="23810" y="327"/>
                  </a:lnTo>
                  <a:lnTo>
                    <a:pt x="23321" y="225"/>
                  </a:lnTo>
                  <a:lnTo>
                    <a:pt x="22811" y="164"/>
                  </a:lnTo>
                  <a:lnTo>
                    <a:pt x="22300" y="102"/>
                  </a:lnTo>
                  <a:lnTo>
                    <a:pt x="21790" y="62"/>
                  </a:lnTo>
                  <a:lnTo>
                    <a:pt x="21280" y="21"/>
                  </a:lnTo>
                  <a:lnTo>
                    <a:pt x="20770" y="0"/>
                  </a:lnTo>
                  <a:lnTo>
                    <a:pt x="20240" y="0"/>
                  </a:lnTo>
                  <a:lnTo>
                    <a:pt x="20240" y="0"/>
                  </a:lnTo>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9645D"/>
                </a:solidFill>
              </a:endParaRPr>
            </a:p>
          </p:txBody>
        </p:sp>
        <p:sp>
          <p:nvSpPr>
            <p:cNvPr id="2018" name="Google Shape;1101;p28">
              <a:extLst>
                <a:ext uri="{FF2B5EF4-FFF2-40B4-BE49-F238E27FC236}">
                  <a16:creationId xmlns:a16="http://schemas.microsoft.com/office/drawing/2014/main" id="{EF099ECA-5087-FE1B-8AB6-438AC2385172}"/>
                </a:ext>
              </a:extLst>
            </p:cNvPr>
            <p:cNvSpPr/>
            <p:nvPr/>
          </p:nvSpPr>
          <p:spPr>
            <a:xfrm>
              <a:off x="1525777" y="-1546547"/>
              <a:ext cx="125724" cy="95017"/>
            </a:xfrm>
            <a:custGeom>
              <a:avLst/>
              <a:gdLst/>
              <a:ahLst/>
              <a:cxnLst/>
              <a:rect l="l" t="t" r="r" b="b"/>
              <a:pathLst>
                <a:path w="23688" h="17894" fill="none" extrusionOk="0">
                  <a:moveTo>
                    <a:pt x="23055" y="4469"/>
                  </a:moveTo>
                  <a:lnTo>
                    <a:pt x="12956" y="16893"/>
                  </a:lnTo>
                  <a:lnTo>
                    <a:pt x="12956" y="16893"/>
                  </a:lnTo>
                  <a:lnTo>
                    <a:pt x="12732" y="17118"/>
                  </a:lnTo>
                  <a:lnTo>
                    <a:pt x="12507" y="17322"/>
                  </a:lnTo>
                  <a:lnTo>
                    <a:pt x="12262" y="17505"/>
                  </a:lnTo>
                  <a:lnTo>
                    <a:pt x="11997" y="17648"/>
                  </a:lnTo>
                  <a:lnTo>
                    <a:pt x="11711" y="17750"/>
                  </a:lnTo>
                  <a:lnTo>
                    <a:pt x="11426" y="17832"/>
                  </a:lnTo>
                  <a:lnTo>
                    <a:pt x="11140" y="17873"/>
                  </a:lnTo>
                  <a:lnTo>
                    <a:pt x="10834" y="17893"/>
                  </a:lnTo>
                  <a:lnTo>
                    <a:pt x="10834" y="17893"/>
                  </a:lnTo>
                  <a:lnTo>
                    <a:pt x="10630" y="17893"/>
                  </a:lnTo>
                  <a:lnTo>
                    <a:pt x="10406" y="17873"/>
                  </a:lnTo>
                  <a:lnTo>
                    <a:pt x="10202" y="17832"/>
                  </a:lnTo>
                  <a:lnTo>
                    <a:pt x="9998" y="17771"/>
                  </a:lnTo>
                  <a:lnTo>
                    <a:pt x="9794" y="17689"/>
                  </a:lnTo>
                  <a:lnTo>
                    <a:pt x="9590" y="17608"/>
                  </a:lnTo>
                  <a:lnTo>
                    <a:pt x="9406" y="17485"/>
                  </a:lnTo>
                  <a:lnTo>
                    <a:pt x="9222" y="17363"/>
                  </a:lnTo>
                  <a:lnTo>
                    <a:pt x="1102" y="11385"/>
                  </a:lnTo>
                  <a:lnTo>
                    <a:pt x="1102" y="11385"/>
                  </a:lnTo>
                  <a:lnTo>
                    <a:pt x="878" y="11201"/>
                  </a:lnTo>
                  <a:lnTo>
                    <a:pt x="694" y="11018"/>
                  </a:lnTo>
                  <a:lnTo>
                    <a:pt x="511" y="10814"/>
                  </a:lnTo>
                  <a:lnTo>
                    <a:pt x="368" y="10589"/>
                  </a:lnTo>
                  <a:lnTo>
                    <a:pt x="245" y="10344"/>
                  </a:lnTo>
                  <a:lnTo>
                    <a:pt x="143" y="10100"/>
                  </a:lnTo>
                  <a:lnTo>
                    <a:pt x="82" y="9855"/>
                  </a:lnTo>
                  <a:lnTo>
                    <a:pt x="21" y="9589"/>
                  </a:lnTo>
                  <a:lnTo>
                    <a:pt x="1" y="9324"/>
                  </a:lnTo>
                  <a:lnTo>
                    <a:pt x="1" y="9079"/>
                  </a:lnTo>
                  <a:lnTo>
                    <a:pt x="21" y="8814"/>
                  </a:lnTo>
                  <a:lnTo>
                    <a:pt x="62" y="8549"/>
                  </a:lnTo>
                  <a:lnTo>
                    <a:pt x="143" y="8284"/>
                  </a:lnTo>
                  <a:lnTo>
                    <a:pt x="245" y="8039"/>
                  </a:lnTo>
                  <a:lnTo>
                    <a:pt x="368" y="7794"/>
                  </a:lnTo>
                  <a:lnTo>
                    <a:pt x="531" y="7570"/>
                  </a:lnTo>
                  <a:lnTo>
                    <a:pt x="531" y="7570"/>
                  </a:lnTo>
                  <a:lnTo>
                    <a:pt x="694" y="7345"/>
                  </a:lnTo>
                  <a:lnTo>
                    <a:pt x="898" y="7162"/>
                  </a:lnTo>
                  <a:lnTo>
                    <a:pt x="1102" y="6978"/>
                  </a:lnTo>
                  <a:lnTo>
                    <a:pt x="1327" y="6835"/>
                  </a:lnTo>
                  <a:lnTo>
                    <a:pt x="1551" y="6713"/>
                  </a:lnTo>
                  <a:lnTo>
                    <a:pt x="1796" y="6611"/>
                  </a:lnTo>
                  <a:lnTo>
                    <a:pt x="2061" y="6529"/>
                  </a:lnTo>
                  <a:lnTo>
                    <a:pt x="2306" y="6488"/>
                  </a:lnTo>
                  <a:lnTo>
                    <a:pt x="2571" y="6468"/>
                  </a:lnTo>
                  <a:lnTo>
                    <a:pt x="2837" y="6448"/>
                  </a:lnTo>
                  <a:lnTo>
                    <a:pt x="3102" y="6488"/>
                  </a:lnTo>
                  <a:lnTo>
                    <a:pt x="3367" y="6529"/>
                  </a:lnTo>
                  <a:lnTo>
                    <a:pt x="3612" y="6611"/>
                  </a:lnTo>
                  <a:lnTo>
                    <a:pt x="3857" y="6713"/>
                  </a:lnTo>
                  <a:lnTo>
                    <a:pt x="4101" y="6835"/>
                  </a:lnTo>
                  <a:lnTo>
                    <a:pt x="4346" y="6978"/>
                  </a:lnTo>
                  <a:lnTo>
                    <a:pt x="10365" y="11426"/>
                  </a:lnTo>
                  <a:lnTo>
                    <a:pt x="18832" y="1021"/>
                  </a:lnTo>
                  <a:lnTo>
                    <a:pt x="18832" y="1021"/>
                  </a:lnTo>
                  <a:lnTo>
                    <a:pt x="19015" y="796"/>
                  </a:lnTo>
                  <a:lnTo>
                    <a:pt x="19219" y="613"/>
                  </a:lnTo>
                  <a:lnTo>
                    <a:pt x="19444" y="470"/>
                  </a:lnTo>
                  <a:lnTo>
                    <a:pt x="19668" y="327"/>
                  </a:lnTo>
                  <a:lnTo>
                    <a:pt x="19913" y="205"/>
                  </a:lnTo>
                  <a:lnTo>
                    <a:pt x="20158" y="123"/>
                  </a:lnTo>
                  <a:lnTo>
                    <a:pt x="20403" y="62"/>
                  </a:lnTo>
                  <a:lnTo>
                    <a:pt x="20668" y="21"/>
                  </a:lnTo>
                  <a:lnTo>
                    <a:pt x="20933" y="0"/>
                  </a:lnTo>
                  <a:lnTo>
                    <a:pt x="21198" y="21"/>
                  </a:lnTo>
                  <a:lnTo>
                    <a:pt x="21443" y="62"/>
                  </a:lnTo>
                  <a:lnTo>
                    <a:pt x="21708" y="123"/>
                  </a:lnTo>
                  <a:lnTo>
                    <a:pt x="21953" y="205"/>
                  </a:lnTo>
                  <a:lnTo>
                    <a:pt x="22198" y="307"/>
                  </a:lnTo>
                  <a:lnTo>
                    <a:pt x="22443" y="449"/>
                  </a:lnTo>
                  <a:lnTo>
                    <a:pt x="22667" y="613"/>
                  </a:lnTo>
                  <a:lnTo>
                    <a:pt x="22667" y="613"/>
                  </a:lnTo>
                  <a:lnTo>
                    <a:pt x="22871" y="796"/>
                  </a:lnTo>
                  <a:lnTo>
                    <a:pt x="23055" y="1000"/>
                  </a:lnTo>
                  <a:lnTo>
                    <a:pt x="23218" y="1225"/>
                  </a:lnTo>
                  <a:lnTo>
                    <a:pt x="23361" y="1449"/>
                  </a:lnTo>
                  <a:lnTo>
                    <a:pt x="23463" y="1694"/>
                  </a:lnTo>
                  <a:lnTo>
                    <a:pt x="23565" y="1939"/>
                  </a:lnTo>
                  <a:lnTo>
                    <a:pt x="23626" y="2204"/>
                  </a:lnTo>
                  <a:lnTo>
                    <a:pt x="23667" y="2449"/>
                  </a:lnTo>
                  <a:lnTo>
                    <a:pt x="23687" y="2714"/>
                  </a:lnTo>
                  <a:lnTo>
                    <a:pt x="23667" y="2979"/>
                  </a:lnTo>
                  <a:lnTo>
                    <a:pt x="23626" y="3244"/>
                  </a:lnTo>
                  <a:lnTo>
                    <a:pt x="23565" y="3510"/>
                  </a:lnTo>
                  <a:lnTo>
                    <a:pt x="23483" y="3754"/>
                  </a:lnTo>
                  <a:lnTo>
                    <a:pt x="23361" y="3999"/>
                  </a:lnTo>
                  <a:lnTo>
                    <a:pt x="23239" y="4244"/>
                  </a:lnTo>
                  <a:lnTo>
                    <a:pt x="23055" y="4469"/>
                  </a:lnTo>
                  <a:lnTo>
                    <a:pt x="23055" y="4469"/>
                  </a:lnTo>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9645D"/>
                </a:solidFill>
              </a:endParaRPr>
            </a:p>
          </p:txBody>
        </p:sp>
        <p:sp>
          <p:nvSpPr>
            <p:cNvPr id="2019" name="Google Shape;1102;p28">
              <a:extLst>
                <a:ext uri="{FF2B5EF4-FFF2-40B4-BE49-F238E27FC236}">
                  <a16:creationId xmlns:a16="http://schemas.microsoft.com/office/drawing/2014/main" id="{1F6ED9D1-027F-9D26-945A-8F40B0D1C741}"/>
                </a:ext>
              </a:extLst>
            </p:cNvPr>
            <p:cNvSpPr/>
            <p:nvPr/>
          </p:nvSpPr>
          <p:spPr>
            <a:xfrm>
              <a:off x="1648141" y="-1522822"/>
              <a:ext cx="5" cy="5"/>
            </a:xfrm>
            <a:custGeom>
              <a:avLst/>
              <a:gdLst/>
              <a:ahLst/>
              <a:cxnLst/>
              <a:rect l="l" t="t" r="r" b="b"/>
              <a:pathLst>
                <a:path w="1" h="1" fill="none" extrusionOk="0">
                  <a:moveTo>
                    <a:pt x="0" y="1"/>
                  </a:moveTo>
                  <a:lnTo>
                    <a:pt x="0" y="1"/>
                  </a:lnTo>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9645D"/>
                </a:solidFill>
              </a:endParaRPr>
            </a:p>
          </p:txBody>
        </p:sp>
      </p:grpSp>
      <p:pic>
        <p:nvPicPr>
          <p:cNvPr id="2021" name="صورة 2020">
            <a:extLst>
              <a:ext uri="{FF2B5EF4-FFF2-40B4-BE49-F238E27FC236}">
                <a16:creationId xmlns:a16="http://schemas.microsoft.com/office/drawing/2014/main" id="{1B4BA658-6C9E-6277-8A83-1382F3D2D5D8}"/>
              </a:ext>
            </a:extLst>
          </p:cNvPr>
          <p:cNvPicPr>
            <a:picLocks noChangeAspect="1"/>
          </p:cNvPicPr>
          <p:nvPr/>
        </p:nvPicPr>
        <p:blipFill>
          <a:blip r:embed="rId3"/>
          <a:stretch>
            <a:fillRect/>
          </a:stretch>
        </p:blipFill>
        <p:spPr>
          <a:xfrm>
            <a:off x="3964045" y="1605515"/>
            <a:ext cx="1246082" cy="11960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40"/>
          <p:cNvSpPr/>
          <p:nvPr/>
        </p:nvSpPr>
        <p:spPr>
          <a:xfrm>
            <a:off x="6205663" y="1753450"/>
            <a:ext cx="2152500" cy="2138066"/>
          </a:xfrm>
          <a:prstGeom prst="roundRect">
            <a:avLst>
              <a:gd name="adj" fmla="val 16667"/>
            </a:avLst>
          </a:prstGeom>
          <a:solidFill>
            <a:srgbClr val="FFD9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0"/>
          <p:cNvSpPr/>
          <p:nvPr/>
        </p:nvSpPr>
        <p:spPr>
          <a:xfrm>
            <a:off x="3498188" y="1133476"/>
            <a:ext cx="2152500" cy="3031524"/>
          </a:xfrm>
          <a:prstGeom prst="roundRect">
            <a:avLst>
              <a:gd name="adj" fmla="val 16667"/>
            </a:avLst>
          </a:prstGeom>
          <a:solidFill>
            <a:srgbClr val="03DEB1">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0"/>
          <p:cNvSpPr/>
          <p:nvPr/>
        </p:nvSpPr>
        <p:spPr>
          <a:xfrm>
            <a:off x="790725" y="1133475"/>
            <a:ext cx="2152500" cy="3031523"/>
          </a:xfrm>
          <a:prstGeom prst="roundRect">
            <a:avLst>
              <a:gd name="adj" fmla="val 16667"/>
            </a:avLst>
          </a:prstGeom>
          <a:solidFill>
            <a:srgbClr val="0071DA">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0"/>
          <p:cNvSpPr/>
          <p:nvPr/>
        </p:nvSpPr>
        <p:spPr>
          <a:xfrm>
            <a:off x="3854373" y="1270408"/>
            <a:ext cx="1435254" cy="874338"/>
          </a:xfrm>
          <a:custGeom>
            <a:avLst/>
            <a:gdLst/>
            <a:ahLst/>
            <a:cxnLst/>
            <a:rect l="l" t="t" r="r" b="b"/>
            <a:pathLst>
              <a:path w="32947" h="32948" extrusionOk="0">
                <a:moveTo>
                  <a:pt x="16047" y="1"/>
                </a:moveTo>
                <a:lnTo>
                  <a:pt x="15624" y="18"/>
                </a:lnTo>
                <a:lnTo>
                  <a:pt x="15201" y="44"/>
                </a:lnTo>
                <a:lnTo>
                  <a:pt x="14787" y="87"/>
                </a:lnTo>
                <a:lnTo>
                  <a:pt x="14373" y="130"/>
                </a:lnTo>
                <a:lnTo>
                  <a:pt x="13967" y="190"/>
                </a:lnTo>
                <a:lnTo>
                  <a:pt x="13553" y="259"/>
                </a:lnTo>
                <a:lnTo>
                  <a:pt x="13148" y="337"/>
                </a:lnTo>
                <a:lnTo>
                  <a:pt x="12751" y="423"/>
                </a:lnTo>
                <a:lnTo>
                  <a:pt x="12354" y="518"/>
                </a:lnTo>
                <a:lnTo>
                  <a:pt x="11966" y="622"/>
                </a:lnTo>
                <a:lnTo>
                  <a:pt x="11569" y="742"/>
                </a:lnTo>
                <a:lnTo>
                  <a:pt x="11190" y="863"/>
                </a:lnTo>
                <a:lnTo>
                  <a:pt x="10810" y="1001"/>
                </a:lnTo>
                <a:lnTo>
                  <a:pt x="10430" y="1139"/>
                </a:lnTo>
                <a:lnTo>
                  <a:pt x="10059" y="1295"/>
                </a:lnTo>
                <a:lnTo>
                  <a:pt x="9688" y="1450"/>
                </a:lnTo>
                <a:lnTo>
                  <a:pt x="9326" y="1622"/>
                </a:lnTo>
                <a:lnTo>
                  <a:pt x="8972" y="1804"/>
                </a:lnTo>
                <a:lnTo>
                  <a:pt x="8619" y="1985"/>
                </a:lnTo>
                <a:lnTo>
                  <a:pt x="8274" y="2183"/>
                </a:lnTo>
                <a:lnTo>
                  <a:pt x="7929" y="2382"/>
                </a:lnTo>
                <a:lnTo>
                  <a:pt x="7592" y="2597"/>
                </a:lnTo>
                <a:lnTo>
                  <a:pt x="7264" y="2813"/>
                </a:lnTo>
                <a:lnTo>
                  <a:pt x="6936" y="3037"/>
                </a:lnTo>
                <a:lnTo>
                  <a:pt x="6617" y="3270"/>
                </a:lnTo>
                <a:lnTo>
                  <a:pt x="6298" y="3512"/>
                </a:lnTo>
                <a:lnTo>
                  <a:pt x="5996" y="3762"/>
                </a:lnTo>
                <a:lnTo>
                  <a:pt x="5694" y="4012"/>
                </a:lnTo>
                <a:lnTo>
                  <a:pt x="5392" y="4280"/>
                </a:lnTo>
                <a:lnTo>
                  <a:pt x="5108" y="4547"/>
                </a:lnTo>
                <a:lnTo>
                  <a:pt x="4823" y="4823"/>
                </a:lnTo>
                <a:lnTo>
                  <a:pt x="4547" y="5108"/>
                </a:lnTo>
                <a:lnTo>
                  <a:pt x="4279" y="5392"/>
                </a:lnTo>
                <a:lnTo>
                  <a:pt x="4012" y="5694"/>
                </a:lnTo>
                <a:lnTo>
                  <a:pt x="3762" y="5996"/>
                </a:lnTo>
                <a:lnTo>
                  <a:pt x="3512" y="6298"/>
                </a:lnTo>
                <a:lnTo>
                  <a:pt x="3270" y="6617"/>
                </a:lnTo>
                <a:lnTo>
                  <a:pt x="3037" y="6937"/>
                </a:lnTo>
                <a:lnTo>
                  <a:pt x="2813" y="7264"/>
                </a:lnTo>
                <a:lnTo>
                  <a:pt x="2597" y="7592"/>
                </a:lnTo>
                <a:lnTo>
                  <a:pt x="2381" y="7929"/>
                </a:lnTo>
                <a:lnTo>
                  <a:pt x="2183" y="8274"/>
                </a:lnTo>
                <a:lnTo>
                  <a:pt x="1985" y="8619"/>
                </a:lnTo>
                <a:lnTo>
                  <a:pt x="1803" y="8973"/>
                </a:lnTo>
                <a:lnTo>
                  <a:pt x="1622" y="9326"/>
                </a:lnTo>
                <a:lnTo>
                  <a:pt x="1450" y="9689"/>
                </a:lnTo>
                <a:lnTo>
                  <a:pt x="1294" y="10060"/>
                </a:lnTo>
                <a:lnTo>
                  <a:pt x="1139" y="10431"/>
                </a:lnTo>
                <a:lnTo>
                  <a:pt x="1001" y="10810"/>
                </a:lnTo>
                <a:lnTo>
                  <a:pt x="863" y="11190"/>
                </a:lnTo>
                <a:lnTo>
                  <a:pt x="742" y="11578"/>
                </a:lnTo>
                <a:lnTo>
                  <a:pt x="622" y="11966"/>
                </a:lnTo>
                <a:lnTo>
                  <a:pt x="518" y="12354"/>
                </a:lnTo>
                <a:lnTo>
                  <a:pt x="423" y="12751"/>
                </a:lnTo>
                <a:lnTo>
                  <a:pt x="337" y="13157"/>
                </a:lnTo>
                <a:lnTo>
                  <a:pt x="259" y="13554"/>
                </a:lnTo>
                <a:lnTo>
                  <a:pt x="190" y="13968"/>
                </a:lnTo>
                <a:lnTo>
                  <a:pt x="130" y="14373"/>
                </a:lnTo>
                <a:lnTo>
                  <a:pt x="87" y="14787"/>
                </a:lnTo>
                <a:lnTo>
                  <a:pt x="44" y="15201"/>
                </a:lnTo>
                <a:lnTo>
                  <a:pt x="18" y="15624"/>
                </a:lnTo>
                <a:lnTo>
                  <a:pt x="0" y="16047"/>
                </a:lnTo>
                <a:lnTo>
                  <a:pt x="0" y="16469"/>
                </a:lnTo>
                <a:lnTo>
                  <a:pt x="0" y="16901"/>
                </a:lnTo>
                <a:lnTo>
                  <a:pt x="18" y="17324"/>
                </a:lnTo>
                <a:lnTo>
                  <a:pt x="44" y="17738"/>
                </a:lnTo>
                <a:lnTo>
                  <a:pt x="87" y="18160"/>
                </a:lnTo>
                <a:lnTo>
                  <a:pt x="130" y="18574"/>
                </a:lnTo>
                <a:lnTo>
                  <a:pt x="190" y="18980"/>
                </a:lnTo>
                <a:lnTo>
                  <a:pt x="259" y="19385"/>
                </a:lnTo>
                <a:lnTo>
                  <a:pt x="337" y="19791"/>
                </a:lnTo>
                <a:lnTo>
                  <a:pt x="423" y="20196"/>
                </a:lnTo>
                <a:lnTo>
                  <a:pt x="518" y="20593"/>
                </a:lnTo>
                <a:lnTo>
                  <a:pt x="622" y="20981"/>
                </a:lnTo>
                <a:lnTo>
                  <a:pt x="742" y="21370"/>
                </a:lnTo>
                <a:lnTo>
                  <a:pt x="863" y="21758"/>
                </a:lnTo>
                <a:lnTo>
                  <a:pt x="1001" y="22137"/>
                </a:lnTo>
                <a:lnTo>
                  <a:pt x="1139" y="22517"/>
                </a:lnTo>
                <a:lnTo>
                  <a:pt x="1294" y="22888"/>
                </a:lnTo>
                <a:lnTo>
                  <a:pt x="1450" y="23250"/>
                </a:lnTo>
                <a:lnTo>
                  <a:pt x="1622" y="23613"/>
                </a:lnTo>
                <a:lnTo>
                  <a:pt x="1803" y="23975"/>
                </a:lnTo>
                <a:lnTo>
                  <a:pt x="1985" y="24329"/>
                </a:lnTo>
                <a:lnTo>
                  <a:pt x="2183" y="24674"/>
                </a:lnTo>
                <a:lnTo>
                  <a:pt x="2381" y="25019"/>
                </a:lnTo>
                <a:lnTo>
                  <a:pt x="2597" y="25355"/>
                </a:lnTo>
                <a:lnTo>
                  <a:pt x="2813" y="25683"/>
                </a:lnTo>
                <a:lnTo>
                  <a:pt x="3037" y="26011"/>
                </a:lnTo>
                <a:lnTo>
                  <a:pt x="3270" y="26330"/>
                </a:lnTo>
                <a:lnTo>
                  <a:pt x="3512" y="26641"/>
                </a:lnTo>
                <a:lnTo>
                  <a:pt x="3762" y="26951"/>
                </a:lnTo>
                <a:lnTo>
                  <a:pt x="4012" y="27253"/>
                </a:lnTo>
                <a:lnTo>
                  <a:pt x="4279" y="27547"/>
                </a:lnTo>
                <a:lnTo>
                  <a:pt x="4547" y="27840"/>
                </a:lnTo>
                <a:lnTo>
                  <a:pt x="4823" y="28125"/>
                </a:lnTo>
                <a:lnTo>
                  <a:pt x="5108" y="28401"/>
                </a:lnTo>
                <a:lnTo>
                  <a:pt x="5392" y="28668"/>
                </a:lnTo>
                <a:lnTo>
                  <a:pt x="5694" y="28927"/>
                </a:lnTo>
                <a:lnTo>
                  <a:pt x="5996" y="29186"/>
                </a:lnTo>
                <a:lnTo>
                  <a:pt x="6298" y="29436"/>
                </a:lnTo>
                <a:lnTo>
                  <a:pt x="6617" y="29677"/>
                </a:lnTo>
                <a:lnTo>
                  <a:pt x="6936" y="29910"/>
                </a:lnTo>
                <a:lnTo>
                  <a:pt x="7264" y="30135"/>
                </a:lnTo>
                <a:lnTo>
                  <a:pt x="7592" y="30350"/>
                </a:lnTo>
                <a:lnTo>
                  <a:pt x="7929" y="30557"/>
                </a:lnTo>
                <a:lnTo>
                  <a:pt x="8274" y="30764"/>
                </a:lnTo>
                <a:lnTo>
                  <a:pt x="8619" y="30954"/>
                </a:lnTo>
                <a:lnTo>
                  <a:pt x="8972" y="31144"/>
                </a:lnTo>
                <a:lnTo>
                  <a:pt x="9326" y="31325"/>
                </a:lnTo>
                <a:lnTo>
                  <a:pt x="9688" y="31489"/>
                </a:lnTo>
                <a:lnTo>
                  <a:pt x="10059" y="31653"/>
                </a:lnTo>
                <a:lnTo>
                  <a:pt x="10430" y="31800"/>
                </a:lnTo>
                <a:lnTo>
                  <a:pt x="10810" y="31946"/>
                </a:lnTo>
                <a:lnTo>
                  <a:pt x="11190" y="32084"/>
                </a:lnTo>
                <a:lnTo>
                  <a:pt x="11569" y="32205"/>
                </a:lnTo>
                <a:lnTo>
                  <a:pt x="11966" y="32326"/>
                </a:lnTo>
                <a:lnTo>
                  <a:pt x="12354" y="32429"/>
                </a:lnTo>
                <a:lnTo>
                  <a:pt x="12751" y="32524"/>
                </a:lnTo>
                <a:lnTo>
                  <a:pt x="13148" y="32611"/>
                </a:lnTo>
                <a:lnTo>
                  <a:pt x="13553" y="32688"/>
                </a:lnTo>
                <a:lnTo>
                  <a:pt x="13967" y="32757"/>
                </a:lnTo>
                <a:lnTo>
                  <a:pt x="14373" y="32818"/>
                </a:lnTo>
                <a:lnTo>
                  <a:pt x="14787" y="32861"/>
                </a:lnTo>
                <a:lnTo>
                  <a:pt x="15201" y="32895"/>
                </a:lnTo>
                <a:lnTo>
                  <a:pt x="15624" y="32921"/>
                </a:lnTo>
                <a:lnTo>
                  <a:pt x="16047" y="32938"/>
                </a:lnTo>
                <a:lnTo>
                  <a:pt x="16469" y="32947"/>
                </a:lnTo>
                <a:lnTo>
                  <a:pt x="16901" y="32938"/>
                </a:lnTo>
                <a:lnTo>
                  <a:pt x="17323" y="32921"/>
                </a:lnTo>
                <a:lnTo>
                  <a:pt x="17737" y="32895"/>
                </a:lnTo>
                <a:lnTo>
                  <a:pt x="18160" y="32861"/>
                </a:lnTo>
                <a:lnTo>
                  <a:pt x="18574" y="32818"/>
                </a:lnTo>
                <a:lnTo>
                  <a:pt x="18980" y="32757"/>
                </a:lnTo>
                <a:lnTo>
                  <a:pt x="19385" y="32688"/>
                </a:lnTo>
                <a:lnTo>
                  <a:pt x="19791" y="32611"/>
                </a:lnTo>
                <a:lnTo>
                  <a:pt x="20196" y="32524"/>
                </a:lnTo>
                <a:lnTo>
                  <a:pt x="20593" y="32429"/>
                </a:lnTo>
                <a:lnTo>
                  <a:pt x="20981" y="32326"/>
                </a:lnTo>
                <a:lnTo>
                  <a:pt x="21369" y="32205"/>
                </a:lnTo>
                <a:lnTo>
                  <a:pt x="21758" y="32084"/>
                </a:lnTo>
                <a:lnTo>
                  <a:pt x="22137" y="31946"/>
                </a:lnTo>
                <a:lnTo>
                  <a:pt x="22517" y="31800"/>
                </a:lnTo>
                <a:lnTo>
                  <a:pt x="22888" y="31653"/>
                </a:lnTo>
                <a:lnTo>
                  <a:pt x="23250" y="31489"/>
                </a:lnTo>
                <a:lnTo>
                  <a:pt x="23612" y="31325"/>
                </a:lnTo>
                <a:lnTo>
                  <a:pt x="23975" y="31144"/>
                </a:lnTo>
                <a:lnTo>
                  <a:pt x="24328" y="30954"/>
                </a:lnTo>
                <a:lnTo>
                  <a:pt x="24674" y="30764"/>
                </a:lnTo>
                <a:lnTo>
                  <a:pt x="25019" y="30557"/>
                </a:lnTo>
                <a:lnTo>
                  <a:pt x="25355" y="30350"/>
                </a:lnTo>
                <a:lnTo>
                  <a:pt x="25683" y="30135"/>
                </a:lnTo>
                <a:lnTo>
                  <a:pt x="26011" y="29910"/>
                </a:lnTo>
                <a:lnTo>
                  <a:pt x="26330" y="29677"/>
                </a:lnTo>
                <a:lnTo>
                  <a:pt x="26640" y="29436"/>
                </a:lnTo>
                <a:lnTo>
                  <a:pt x="26951" y="29186"/>
                </a:lnTo>
                <a:lnTo>
                  <a:pt x="27253" y="28927"/>
                </a:lnTo>
                <a:lnTo>
                  <a:pt x="27546" y="28668"/>
                </a:lnTo>
                <a:lnTo>
                  <a:pt x="27840" y="28401"/>
                </a:lnTo>
                <a:lnTo>
                  <a:pt x="28124" y="28125"/>
                </a:lnTo>
                <a:lnTo>
                  <a:pt x="28400" y="27840"/>
                </a:lnTo>
                <a:lnTo>
                  <a:pt x="28668" y="27547"/>
                </a:lnTo>
                <a:lnTo>
                  <a:pt x="28927" y="27253"/>
                </a:lnTo>
                <a:lnTo>
                  <a:pt x="29185" y="26951"/>
                </a:lnTo>
                <a:lnTo>
                  <a:pt x="29436" y="26641"/>
                </a:lnTo>
                <a:lnTo>
                  <a:pt x="29677" y="26330"/>
                </a:lnTo>
                <a:lnTo>
                  <a:pt x="29910" y="26011"/>
                </a:lnTo>
                <a:lnTo>
                  <a:pt x="30134" y="25683"/>
                </a:lnTo>
                <a:lnTo>
                  <a:pt x="30350" y="25355"/>
                </a:lnTo>
                <a:lnTo>
                  <a:pt x="30557" y="25019"/>
                </a:lnTo>
                <a:lnTo>
                  <a:pt x="30764" y="24674"/>
                </a:lnTo>
                <a:lnTo>
                  <a:pt x="30954" y="24329"/>
                </a:lnTo>
                <a:lnTo>
                  <a:pt x="31144" y="23975"/>
                </a:lnTo>
                <a:lnTo>
                  <a:pt x="31325" y="23613"/>
                </a:lnTo>
                <a:lnTo>
                  <a:pt x="31489" y="23250"/>
                </a:lnTo>
                <a:lnTo>
                  <a:pt x="31653" y="22888"/>
                </a:lnTo>
                <a:lnTo>
                  <a:pt x="31799" y="22517"/>
                </a:lnTo>
                <a:lnTo>
                  <a:pt x="31946" y="22137"/>
                </a:lnTo>
                <a:lnTo>
                  <a:pt x="32084" y="21758"/>
                </a:lnTo>
                <a:lnTo>
                  <a:pt x="32205" y="21370"/>
                </a:lnTo>
                <a:lnTo>
                  <a:pt x="32317" y="20981"/>
                </a:lnTo>
                <a:lnTo>
                  <a:pt x="32429" y="20593"/>
                </a:lnTo>
                <a:lnTo>
                  <a:pt x="32524" y="20196"/>
                </a:lnTo>
                <a:lnTo>
                  <a:pt x="32610" y="19791"/>
                </a:lnTo>
                <a:lnTo>
                  <a:pt x="32688" y="19385"/>
                </a:lnTo>
                <a:lnTo>
                  <a:pt x="32757" y="18980"/>
                </a:lnTo>
                <a:lnTo>
                  <a:pt x="32817" y="18574"/>
                </a:lnTo>
                <a:lnTo>
                  <a:pt x="32861" y="18160"/>
                </a:lnTo>
                <a:lnTo>
                  <a:pt x="32895" y="17738"/>
                </a:lnTo>
                <a:lnTo>
                  <a:pt x="32921" y="17324"/>
                </a:lnTo>
                <a:lnTo>
                  <a:pt x="32938" y="16901"/>
                </a:lnTo>
                <a:lnTo>
                  <a:pt x="32947" y="16469"/>
                </a:lnTo>
                <a:lnTo>
                  <a:pt x="32938" y="16047"/>
                </a:lnTo>
                <a:lnTo>
                  <a:pt x="32921" y="15624"/>
                </a:lnTo>
                <a:lnTo>
                  <a:pt x="32895" y="15201"/>
                </a:lnTo>
                <a:lnTo>
                  <a:pt x="32861" y="14787"/>
                </a:lnTo>
                <a:lnTo>
                  <a:pt x="32817" y="14373"/>
                </a:lnTo>
                <a:lnTo>
                  <a:pt x="32757" y="13968"/>
                </a:lnTo>
                <a:lnTo>
                  <a:pt x="32688" y="13554"/>
                </a:lnTo>
                <a:lnTo>
                  <a:pt x="32610" y="13157"/>
                </a:lnTo>
                <a:lnTo>
                  <a:pt x="32524" y="12751"/>
                </a:lnTo>
                <a:lnTo>
                  <a:pt x="32429" y="12354"/>
                </a:lnTo>
                <a:lnTo>
                  <a:pt x="32317" y="11966"/>
                </a:lnTo>
                <a:lnTo>
                  <a:pt x="32205" y="11578"/>
                </a:lnTo>
                <a:lnTo>
                  <a:pt x="32084" y="11190"/>
                </a:lnTo>
                <a:lnTo>
                  <a:pt x="31946" y="10810"/>
                </a:lnTo>
                <a:lnTo>
                  <a:pt x="31799" y="10431"/>
                </a:lnTo>
                <a:lnTo>
                  <a:pt x="31653" y="10060"/>
                </a:lnTo>
                <a:lnTo>
                  <a:pt x="31489" y="9689"/>
                </a:lnTo>
                <a:lnTo>
                  <a:pt x="31325" y="9326"/>
                </a:lnTo>
                <a:lnTo>
                  <a:pt x="31144" y="8973"/>
                </a:lnTo>
                <a:lnTo>
                  <a:pt x="30954" y="8619"/>
                </a:lnTo>
                <a:lnTo>
                  <a:pt x="30764" y="8274"/>
                </a:lnTo>
                <a:lnTo>
                  <a:pt x="30557" y="7929"/>
                </a:lnTo>
                <a:lnTo>
                  <a:pt x="30350" y="7592"/>
                </a:lnTo>
                <a:lnTo>
                  <a:pt x="30134" y="7264"/>
                </a:lnTo>
                <a:lnTo>
                  <a:pt x="29910" y="6937"/>
                </a:lnTo>
                <a:lnTo>
                  <a:pt x="29677" y="6617"/>
                </a:lnTo>
                <a:lnTo>
                  <a:pt x="29436" y="6298"/>
                </a:lnTo>
                <a:lnTo>
                  <a:pt x="29185" y="5996"/>
                </a:lnTo>
                <a:lnTo>
                  <a:pt x="28927" y="5694"/>
                </a:lnTo>
                <a:lnTo>
                  <a:pt x="28668" y="5392"/>
                </a:lnTo>
                <a:lnTo>
                  <a:pt x="28400" y="5108"/>
                </a:lnTo>
                <a:lnTo>
                  <a:pt x="28124" y="4823"/>
                </a:lnTo>
                <a:lnTo>
                  <a:pt x="27840" y="4547"/>
                </a:lnTo>
                <a:lnTo>
                  <a:pt x="27546" y="4280"/>
                </a:lnTo>
                <a:lnTo>
                  <a:pt x="27253" y="4012"/>
                </a:lnTo>
                <a:lnTo>
                  <a:pt x="26951" y="3762"/>
                </a:lnTo>
                <a:lnTo>
                  <a:pt x="26640" y="3512"/>
                </a:lnTo>
                <a:lnTo>
                  <a:pt x="26330" y="3270"/>
                </a:lnTo>
                <a:lnTo>
                  <a:pt x="26011" y="3037"/>
                </a:lnTo>
                <a:lnTo>
                  <a:pt x="25683" y="2813"/>
                </a:lnTo>
                <a:lnTo>
                  <a:pt x="25355" y="2597"/>
                </a:lnTo>
                <a:lnTo>
                  <a:pt x="25019" y="2382"/>
                </a:lnTo>
                <a:lnTo>
                  <a:pt x="24674" y="2183"/>
                </a:lnTo>
                <a:lnTo>
                  <a:pt x="24328" y="1985"/>
                </a:lnTo>
                <a:lnTo>
                  <a:pt x="23975" y="1804"/>
                </a:lnTo>
                <a:lnTo>
                  <a:pt x="23612" y="1622"/>
                </a:lnTo>
                <a:lnTo>
                  <a:pt x="23250" y="1450"/>
                </a:lnTo>
                <a:lnTo>
                  <a:pt x="22888" y="1295"/>
                </a:lnTo>
                <a:lnTo>
                  <a:pt x="22517" y="1139"/>
                </a:lnTo>
                <a:lnTo>
                  <a:pt x="22137" y="1001"/>
                </a:lnTo>
                <a:lnTo>
                  <a:pt x="21758" y="863"/>
                </a:lnTo>
                <a:lnTo>
                  <a:pt x="21369" y="742"/>
                </a:lnTo>
                <a:lnTo>
                  <a:pt x="20981" y="622"/>
                </a:lnTo>
                <a:lnTo>
                  <a:pt x="20593" y="518"/>
                </a:lnTo>
                <a:lnTo>
                  <a:pt x="20196" y="423"/>
                </a:lnTo>
                <a:lnTo>
                  <a:pt x="19791" y="337"/>
                </a:lnTo>
                <a:lnTo>
                  <a:pt x="19385" y="259"/>
                </a:lnTo>
                <a:lnTo>
                  <a:pt x="18980" y="190"/>
                </a:lnTo>
                <a:lnTo>
                  <a:pt x="18574" y="130"/>
                </a:lnTo>
                <a:lnTo>
                  <a:pt x="18160" y="87"/>
                </a:lnTo>
                <a:lnTo>
                  <a:pt x="17737" y="44"/>
                </a:lnTo>
                <a:lnTo>
                  <a:pt x="17323" y="18"/>
                </a:lnTo>
                <a:lnTo>
                  <a:pt x="16901" y="1"/>
                </a:lnTo>
                <a:close/>
              </a:path>
            </a:pathLst>
          </a:custGeom>
          <a:solidFill>
            <a:srgbClr val="FF9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DD8D6"/>
              </a:solidFill>
            </a:endParaRPr>
          </a:p>
        </p:txBody>
      </p:sp>
      <p:sp>
        <p:nvSpPr>
          <p:cNvPr id="2181" name="Google Shape;2181;p40"/>
          <p:cNvSpPr/>
          <p:nvPr/>
        </p:nvSpPr>
        <p:spPr>
          <a:xfrm>
            <a:off x="1149367" y="1263118"/>
            <a:ext cx="1435215" cy="881627"/>
          </a:xfrm>
          <a:custGeom>
            <a:avLst/>
            <a:gdLst/>
            <a:ahLst/>
            <a:cxnLst/>
            <a:rect l="l" t="t" r="r" b="b"/>
            <a:pathLst>
              <a:path w="32948" h="32957" extrusionOk="0">
                <a:moveTo>
                  <a:pt x="16470" y="1"/>
                </a:moveTo>
                <a:lnTo>
                  <a:pt x="16047" y="9"/>
                </a:lnTo>
                <a:lnTo>
                  <a:pt x="15624" y="27"/>
                </a:lnTo>
                <a:lnTo>
                  <a:pt x="15202" y="53"/>
                </a:lnTo>
                <a:lnTo>
                  <a:pt x="14788" y="87"/>
                </a:lnTo>
                <a:lnTo>
                  <a:pt x="14374" y="139"/>
                </a:lnTo>
                <a:lnTo>
                  <a:pt x="13959" y="191"/>
                </a:lnTo>
                <a:lnTo>
                  <a:pt x="13554" y="260"/>
                </a:lnTo>
                <a:lnTo>
                  <a:pt x="13148" y="337"/>
                </a:lnTo>
                <a:lnTo>
                  <a:pt x="12752" y="424"/>
                </a:lnTo>
                <a:lnTo>
                  <a:pt x="12355" y="527"/>
                </a:lnTo>
                <a:lnTo>
                  <a:pt x="11958" y="631"/>
                </a:lnTo>
                <a:lnTo>
                  <a:pt x="11570" y="743"/>
                </a:lnTo>
                <a:lnTo>
                  <a:pt x="11190" y="872"/>
                </a:lnTo>
                <a:lnTo>
                  <a:pt x="10811" y="1002"/>
                </a:lnTo>
                <a:lnTo>
                  <a:pt x="10431" y="1148"/>
                </a:lnTo>
                <a:lnTo>
                  <a:pt x="10060" y="1304"/>
                </a:lnTo>
                <a:lnTo>
                  <a:pt x="9689" y="1459"/>
                </a:lnTo>
                <a:lnTo>
                  <a:pt x="9327" y="1631"/>
                </a:lnTo>
                <a:lnTo>
                  <a:pt x="8973" y="1804"/>
                </a:lnTo>
                <a:lnTo>
                  <a:pt x="8619" y="1994"/>
                </a:lnTo>
                <a:lnTo>
                  <a:pt x="8274" y="2183"/>
                </a:lnTo>
                <a:lnTo>
                  <a:pt x="7929" y="2391"/>
                </a:lnTo>
                <a:lnTo>
                  <a:pt x="7593" y="2598"/>
                </a:lnTo>
                <a:lnTo>
                  <a:pt x="7265" y="2822"/>
                </a:lnTo>
                <a:lnTo>
                  <a:pt x="6937" y="3046"/>
                </a:lnTo>
                <a:lnTo>
                  <a:pt x="6618" y="3279"/>
                </a:lnTo>
                <a:lnTo>
                  <a:pt x="6299" y="3521"/>
                </a:lnTo>
                <a:lnTo>
                  <a:pt x="5997" y="3771"/>
                </a:lnTo>
                <a:lnTo>
                  <a:pt x="5695" y="4021"/>
                </a:lnTo>
                <a:lnTo>
                  <a:pt x="5393" y="4288"/>
                </a:lnTo>
                <a:lnTo>
                  <a:pt x="5108" y="4556"/>
                </a:lnTo>
                <a:lnTo>
                  <a:pt x="4823" y="4832"/>
                </a:lnTo>
                <a:lnTo>
                  <a:pt x="4547" y="5117"/>
                </a:lnTo>
                <a:lnTo>
                  <a:pt x="4280" y="5401"/>
                </a:lnTo>
                <a:lnTo>
                  <a:pt x="4013" y="5695"/>
                </a:lnTo>
                <a:lnTo>
                  <a:pt x="3762" y="5997"/>
                </a:lnTo>
                <a:lnTo>
                  <a:pt x="3512" y="6307"/>
                </a:lnTo>
                <a:lnTo>
                  <a:pt x="3271" y="6626"/>
                </a:lnTo>
                <a:lnTo>
                  <a:pt x="3038" y="6946"/>
                </a:lnTo>
                <a:lnTo>
                  <a:pt x="2813" y="7265"/>
                </a:lnTo>
                <a:lnTo>
                  <a:pt x="2589" y="7601"/>
                </a:lnTo>
                <a:lnTo>
                  <a:pt x="2382" y="7938"/>
                </a:lnTo>
                <a:lnTo>
                  <a:pt x="2184" y="8283"/>
                </a:lnTo>
                <a:lnTo>
                  <a:pt x="1985" y="8628"/>
                </a:lnTo>
                <a:lnTo>
                  <a:pt x="1804" y="8982"/>
                </a:lnTo>
                <a:lnTo>
                  <a:pt x="1623" y="9335"/>
                </a:lnTo>
                <a:lnTo>
                  <a:pt x="1450" y="9698"/>
                </a:lnTo>
                <a:lnTo>
                  <a:pt x="1295" y="10069"/>
                </a:lnTo>
                <a:lnTo>
                  <a:pt x="1140" y="10440"/>
                </a:lnTo>
                <a:lnTo>
                  <a:pt x="1002" y="10811"/>
                </a:lnTo>
                <a:lnTo>
                  <a:pt x="864" y="11199"/>
                </a:lnTo>
                <a:lnTo>
                  <a:pt x="743" y="11578"/>
                </a:lnTo>
                <a:lnTo>
                  <a:pt x="622" y="11967"/>
                </a:lnTo>
                <a:lnTo>
                  <a:pt x="519" y="12363"/>
                </a:lnTo>
                <a:lnTo>
                  <a:pt x="424" y="12760"/>
                </a:lnTo>
                <a:lnTo>
                  <a:pt x="329" y="13157"/>
                </a:lnTo>
                <a:lnTo>
                  <a:pt x="251" y="13563"/>
                </a:lnTo>
                <a:lnTo>
                  <a:pt x="191" y="13968"/>
                </a:lnTo>
                <a:lnTo>
                  <a:pt x="130" y="14382"/>
                </a:lnTo>
                <a:lnTo>
                  <a:pt x="87" y="14796"/>
                </a:lnTo>
                <a:lnTo>
                  <a:pt x="44" y="15210"/>
                </a:lnTo>
                <a:lnTo>
                  <a:pt x="18" y="15633"/>
                </a:lnTo>
                <a:lnTo>
                  <a:pt x="1" y="16056"/>
                </a:lnTo>
                <a:lnTo>
                  <a:pt x="1" y="16478"/>
                </a:lnTo>
                <a:lnTo>
                  <a:pt x="1" y="16901"/>
                </a:lnTo>
                <a:lnTo>
                  <a:pt x="18" y="17324"/>
                </a:lnTo>
                <a:lnTo>
                  <a:pt x="44" y="17747"/>
                </a:lnTo>
                <a:lnTo>
                  <a:pt x="87" y="18161"/>
                </a:lnTo>
                <a:lnTo>
                  <a:pt x="130" y="18575"/>
                </a:lnTo>
                <a:lnTo>
                  <a:pt x="191" y="18989"/>
                </a:lnTo>
                <a:lnTo>
                  <a:pt x="251" y="19394"/>
                </a:lnTo>
                <a:lnTo>
                  <a:pt x="329" y="19800"/>
                </a:lnTo>
                <a:lnTo>
                  <a:pt x="424" y="20197"/>
                </a:lnTo>
                <a:lnTo>
                  <a:pt x="519" y="20594"/>
                </a:lnTo>
                <a:lnTo>
                  <a:pt x="622" y="20990"/>
                </a:lnTo>
                <a:lnTo>
                  <a:pt x="743" y="21379"/>
                </a:lnTo>
                <a:lnTo>
                  <a:pt x="864" y="21767"/>
                </a:lnTo>
                <a:lnTo>
                  <a:pt x="1002" y="22146"/>
                </a:lnTo>
                <a:lnTo>
                  <a:pt x="1140" y="22517"/>
                </a:lnTo>
                <a:lnTo>
                  <a:pt x="1295" y="22888"/>
                </a:lnTo>
                <a:lnTo>
                  <a:pt x="1450" y="23259"/>
                </a:lnTo>
                <a:lnTo>
                  <a:pt x="1623" y="23622"/>
                </a:lnTo>
                <a:lnTo>
                  <a:pt x="1804" y="23975"/>
                </a:lnTo>
                <a:lnTo>
                  <a:pt x="1985" y="24329"/>
                </a:lnTo>
                <a:lnTo>
                  <a:pt x="2184" y="24683"/>
                </a:lnTo>
                <a:lnTo>
                  <a:pt x="2382" y="25019"/>
                </a:lnTo>
                <a:lnTo>
                  <a:pt x="2589" y="25356"/>
                </a:lnTo>
                <a:lnTo>
                  <a:pt x="2813" y="25692"/>
                </a:lnTo>
                <a:lnTo>
                  <a:pt x="3038" y="26011"/>
                </a:lnTo>
                <a:lnTo>
                  <a:pt x="3271" y="26339"/>
                </a:lnTo>
                <a:lnTo>
                  <a:pt x="3512" y="26650"/>
                </a:lnTo>
                <a:lnTo>
                  <a:pt x="3762" y="26960"/>
                </a:lnTo>
                <a:lnTo>
                  <a:pt x="4013" y="27262"/>
                </a:lnTo>
                <a:lnTo>
                  <a:pt x="4280" y="27556"/>
                </a:lnTo>
                <a:lnTo>
                  <a:pt x="4547" y="27849"/>
                </a:lnTo>
                <a:lnTo>
                  <a:pt x="4823" y="28125"/>
                </a:lnTo>
                <a:lnTo>
                  <a:pt x="5108" y="28401"/>
                </a:lnTo>
                <a:lnTo>
                  <a:pt x="5393" y="28677"/>
                </a:lnTo>
                <a:lnTo>
                  <a:pt x="5695" y="28936"/>
                </a:lnTo>
                <a:lnTo>
                  <a:pt x="5997" y="29195"/>
                </a:lnTo>
                <a:lnTo>
                  <a:pt x="6299" y="29436"/>
                </a:lnTo>
                <a:lnTo>
                  <a:pt x="6618" y="29678"/>
                </a:lnTo>
                <a:lnTo>
                  <a:pt x="6937" y="29911"/>
                </a:lnTo>
                <a:lnTo>
                  <a:pt x="7265" y="30144"/>
                </a:lnTo>
                <a:lnTo>
                  <a:pt x="7593" y="30359"/>
                </a:lnTo>
                <a:lnTo>
                  <a:pt x="7929" y="30566"/>
                </a:lnTo>
                <a:lnTo>
                  <a:pt x="8274" y="30773"/>
                </a:lnTo>
                <a:lnTo>
                  <a:pt x="8619" y="30963"/>
                </a:lnTo>
                <a:lnTo>
                  <a:pt x="8973" y="31153"/>
                </a:lnTo>
                <a:lnTo>
                  <a:pt x="9327" y="31326"/>
                </a:lnTo>
                <a:lnTo>
                  <a:pt x="9689" y="31498"/>
                </a:lnTo>
                <a:lnTo>
                  <a:pt x="10060" y="31662"/>
                </a:lnTo>
                <a:lnTo>
                  <a:pt x="10431" y="31809"/>
                </a:lnTo>
                <a:lnTo>
                  <a:pt x="10811" y="31955"/>
                </a:lnTo>
                <a:lnTo>
                  <a:pt x="11190" y="32085"/>
                </a:lnTo>
                <a:lnTo>
                  <a:pt x="11570" y="32214"/>
                </a:lnTo>
                <a:lnTo>
                  <a:pt x="11958" y="32326"/>
                </a:lnTo>
                <a:lnTo>
                  <a:pt x="12355" y="32438"/>
                </a:lnTo>
                <a:lnTo>
                  <a:pt x="12752" y="32533"/>
                </a:lnTo>
                <a:lnTo>
                  <a:pt x="13148" y="32620"/>
                </a:lnTo>
                <a:lnTo>
                  <a:pt x="13554" y="32697"/>
                </a:lnTo>
                <a:lnTo>
                  <a:pt x="13959" y="32766"/>
                </a:lnTo>
                <a:lnTo>
                  <a:pt x="14374" y="32818"/>
                </a:lnTo>
                <a:lnTo>
                  <a:pt x="14788" y="32870"/>
                </a:lnTo>
                <a:lnTo>
                  <a:pt x="15202" y="32904"/>
                </a:lnTo>
                <a:lnTo>
                  <a:pt x="15624" y="32930"/>
                </a:lnTo>
                <a:lnTo>
                  <a:pt x="16047" y="32947"/>
                </a:lnTo>
                <a:lnTo>
                  <a:pt x="16470" y="32956"/>
                </a:lnTo>
                <a:lnTo>
                  <a:pt x="16901" y="32947"/>
                </a:lnTo>
                <a:lnTo>
                  <a:pt x="17324" y="32930"/>
                </a:lnTo>
                <a:lnTo>
                  <a:pt x="17738" y="32904"/>
                </a:lnTo>
                <a:lnTo>
                  <a:pt x="18152" y="32870"/>
                </a:lnTo>
                <a:lnTo>
                  <a:pt x="18566" y="32818"/>
                </a:lnTo>
                <a:lnTo>
                  <a:pt x="18980" y="32766"/>
                </a:lnTo>
                <a:lnTo>
                  <a:pt x="19386" y="32697"/>
                </a:lnTo>
                <a:lnTo>
                  <a:pt x="19791" y="32620"/>
                </a:lnTo>
                <a:lnTo>
                  <a:pt x="20197" y="32533"/>
                </a:lnTo>
                <a:lnTo>
                  <a:pt x="20585" y="32438"/>
                </a:lnTo>
                <a:lnTo>
                  <a:pt x="20982" y="32326"/>
                </a:lnTo>
                <a:lnTo>
                  <a:pt x="21370" y="32214"/>
                </a:lnTo>
                <a:lnTo>
                  <a:pt x="21758" y="32085"/>
                </a:lnTo>
                <a:lnTo>
                  <a:pt x="22138" y="31955"/>
                </a:lnTo>
                <a:lnTo>
                  <a:pt x="22509" y="31809"/>
                </a:lnTo>
                <a:lnTo>
                  <a:pt x="22888" y="31662"/>
                </a:lnTo>
                <a:lnTo>
                  <a:pt x="23251" y="31498"/>
                </a:lnTo>
                <a:lnTo>
                  <a:pt x="23613" y="31326"/>
                </a:lnTo>
                <a:lnTo>
                  <a:pt x="23975" y="31153"/>
                </a:lnTo>
                <a:lnTo>
                  <a:pt x="24320" y="30963"/>
                </a:lnTo>
                <a:lnTo>
                  <a:pt x="24674" y="30773"/>
                </a:lnTo>
                <a:lnTo>
                  <a:pt x="25011" y="30566"/>
                </a:lnTo>
                <a:lnTo>
                  <a:pt x="25347" y="30359"/>
                </a:lnTo>
                <a:lnTo>
                  <a:pt x="25683" y="30144"/>
                </a:lnTo>
                <a:lnTo>
                  <a:pt x="26011" y="29911"/>
                </a:lnTo>
                <a:lnTo>
                  <a:pt x="26331" y="29678"/>
                </a:lnTo>
                <a:lnTo>
                  <a:pt x="26641" y="29436"/>
                </a:lnTo>
                <a:lnTo>
                  <a:pt x="26952" y="29195"/>
                </a:lnTo>
                <a:lnTo>
                  <a:pt x="27254" y="28936"/>
                </a:lnTo>
                <a:lnTo>
                  <a:pt x="27547" y="28677"/>
                </a:lnTo>
                <a:lnTo>
                  <a:pt x="27840" y="28401"/>
                </a:lnTo>
                <a:lnTo>
                  <a:pt x="28125" y="28125"/>
                </a:lnTo>
                <a:lnTo>
                  <a:pt x="28401" y="27849"/>
                </a:lnTo>
                <a:lnTo>
                  <a:pt x="28668" y="27556"/>
                </a:lnTo>
                <a:lnTo>
                  <a:pt x="28927" y="27262"/>
                </a:lnTo>
                <a:lnTo>
                  <a:pt x="29186" y="26960"/>
                </a:lnTo>
                <a:lnTo>
                  <a:pt x="29436" y="26650"/>
                </a:lnTo>
                <a:lnTo>
                  <a:pt x="29669" y="26339"/>
                </a:lnTo>
                <a:lnTo>
                  <a:pt x="29911" y="26011"/>
                </a:lnTo>
                <a:lnTo>
                  <a:pt x="30135" y="25692"/>
                </a:lnTo>
                <a:lnTo>
                  <a:pt x="30351" y="25356"/>
                </a:lnTo>
                <a:lnTo>
                  <a:pt x="30558" y="25019"/>
                </a:lnTo>
                <a:lnTo>
                  <a:pt x="30765" y="24683"/>
                </a:lnTo>
                <a:lnTo>
                  <a:pt x="30955" y="24329"/>
                </a:lnTo>
                <a:lnTo>
                  <a:pt x="31144" y="23975"/>
                </a:lnTo>
                <a:lnTo>
                  <a:pt x="31326" y="23622"/>
                </a:lnTo>
                <a:lnTo>
                  <a:pt x="31489" y="23259"/>
                </a:lnTo>
                <a:lnTo>
                  <a:pt x="31653" y="22888"/>
                </a:lnTo>
                <a:lnTo>
                  <a:pt x="31800" y="22517"/>
                </a:lnTo>
                <a:lnTo>
                  <a:pt x="31947" y="22146"/>
                </a:lnTo>
                <a:lnTo>
                  <a:pt x="32085" y="21767"/>
                </a:lnTo>
                <a:lnTo>
                  <a:pt x="32205" y="21379"/>
                </a:lnTo>
                <a:lnTo>
                  <a:pt x="32318" y="20990"/>
                </a:lnTo>
                <a:lnTo>
                  <a:pt x="32430" y="20594"/>
                </a:lnTo>
                <a:lnTo>
                  <a:pt x="32525" y="20197"/>
                </a:lnTo>
                <a:lnTo>
                  <a:pt x="32611" y="19800"/>
                </a:lnTo>
                <a:lnTo>
                  <a:pt x="32689" y="19394"/>
                </a:lnTo>
                <a:lnTo>
                  <a:pt x="32758" y="18989"/>
                </a:lnTo>
                <a:lnTo>
                  <a:pt x="32809" y="18575"/>
                </a:lnTo>
                <a:lnTo>
                  <a:pt x="32861" y="18161"/>
                </a:lnTo>
                <a:lnTo>
                  <a:pt x="32896" y="17747"/>
                </a:lnTo>
                <a:lnTo>
                  <a:pt x="32922" y="17324"/>
                </a:lnTo>
                <a:lnTo>
                  <a:pt x="32939" y="16901"/>
                </a:lnTo>
                <a:lnTo>
                  <a:pt x="32947" y="16478"/>
                </a:lnTo>
                <a:lnTo>
                  <a:pt x="32939" y="16056"/>
                </a:lnTo>
                <a:lnTo>
                  <a:pt x="32922" y="15633"/>
                </a:lnTo>
                <a:lnTo>
                  <a:pt x="32896" y="15210"/>
                </a:lnTo>
                <a:lnTo>
                  <a:pt x="32861" y="14796"/>
                </a:lnTo>
                <a:lnTo>
                  <a:pt x="32809" y="14382"/>
                </a:lnTo>
                <a:lnTo>
                  <a:pt x="32758" y="13968"/>
                </a:lnTo>
                <a:lnTo>
                  <a:pt x="32689" y="13563"/>
                </a:lnTo>
                <a:lnTo>
                  <a:pt x="32611" y="13157"/>
                </a:lnTo>
                <a:lnTo>
                  <a:pt x="32525" y="12760"/>
                </a:lnTo>
                <a:lnTo>
                  <a:pt x="32430" y="12363"/>
                </a:lnTo>
                <a:lnTo>
                  <a:pt x="32318" y="11967"/>
                </a:lnTo>
                <a:lnTo>
                  <a:pt x="32205" y="11578"/>
                </a:lnTo>
                <a:lnTo>
                  <a:pt x="32085" y="11199"/>
                </a:lnTo>
                <a:lnTo>
                  <a:pt x="31947" y="10811"/>
                </a:lnTo>
                <a:lnTo>
                  <a:pt x="31800" y="10440"/>
                </a:lnTo>
                <a:lnTo>
                  <a:pt x="31653" y="10069"/>
                </a:lnTo>
                <a:lnTo>
                  <a:pt x="31489" y="9698"/>
                </a:lnTo>
                <a:lnTo>
                  <a:pt x="31326" y="9335"/>
                </a:lnTo>
                <a:lnTo>
                  <a:pt x="31144" y="8982"/>
                </a:lnTo>
                <a:lnTo>
                  <a:pt x="30955" y="8628"/>
                </a:lnTo>
                <a:lnTo>
                  <a:pt x="30765" y="8283"/>
                </a:lnTo>
                <a:lnTo>
                  <a:pt x="30558" y="7938"/>
                </a:lnTo>
                <a:lnTo>
                  <a:pt x="30351" y="7601"/>
                </a:lnTo>
                <a:lnTo>
                  <a:pt x="30135" y="7265"/>
                </a:lnTo>
                <a:lnTo>
                  <a:pt x="29911" y="6946"/>
                </a:lnTo>
                <a:lnTo>
                  <a:pt x="29669" y="6626"/>
                </a:lnTo>
                <a:lnTo>
                  <a:pt x="29436" y="6307"/>
                </a:lnTo>
                <a:lnTo>
                  <a:pt x="29186" y="5997"/>
                </a:lnTo>
                <a:lnTo>
                  <a:pt x="28927" y="5695"/>
                </a:lnTo>
                <a:lnTo>
                  <a:pt x="28668" y="5401"/>
                </a:lnTo>
                <a:lnTo>
                  <a:pt x="28401" y="5117"/>
                </a:lnTo>
                <a:lnTo>
                  <a:pt x="28125" y="4832"/>
                </a:lnTo>
                <a:lnTo>
                  <a:pt x="27840" y="4556"/>
                </a:lnTo>
                <a:lnTo>
                  <a:pt x="27547" y="4288"/>
                </a:lnTo>
                <a:lnTo>
                  <a:pt x="27254" y="4021"/>
                </a:lnTo>
                <a:lnTo>
                  <a:pt x="26952" y="3771"/>
                </a:lnTo>
                <a:lnTo>
                  <a:pt x="26641" y="3521"/>
                </a:lnTo>
                <a:lnTo>
                  <a:pt x="26331" y="3279"/>
                </a:lnTo>
                <a:lnTo>
                  <a:pt x="26011" y="3046"/>
                </a:lnTo>
                <a:lnTo>
                  <a:pt x="25683" y="2822"/>
                </a:lnTo>
                <a:lnTo>
                  <a:pt x="25347" y="2598"/>
                </a:lnTo>
                <a:lnTo>
                  <a:pt x="25011" y="2391"/>
                </a:lnTo>
                <a:lnTo>
                  <a:pt x="24674" y="2183"/>
                </a:lnTo>
                <a:lnTo>
                  <a:pt x="24320" y="1994"/>
                </a:lnTo>
                <a:lnTo>
                  <a:pt x="23975" y="1804"/>
                </a:lnTo>
                <a:lnTo>
                  <a:pt x="23613" y="1631"/>
                </a:lnTo>
                <a:lnTo>
                  <a:pt x="23251" y="1459"/>
                </a:lnTo>
                <a:lnTo>
                  <a:pt x="22888" y="1304"/>
                </a:lnTo>
                <a:lnTo>
                  <a:pt x="22509" y="1148"/>
                </a:lnTo>
                <a:lnTo>
                  <a:pt x="22138" y="1002"/>
                </a:lnTo>
                <a:lnTo>
                  <a:pt x="21758" y="872"/>
                </a:lnTo>
                <a:lnTo>
                  <a:pt x="21370" y="743"/>
                </a:lnTo>
                <a:lnTo>
                  <a:pt x="20982" y="631"/>
                </a:lnTo>
                <a:lnTo>
                  <a:pt x="20585" y="527"/>
                </a:lnTo>
                <a:lnTo>
                  <a:pt x="20197" y="424"/>
                </a:lnTo>
                <a:lnTo>
                  <a:pt x="19791" y="337"/>
                </a:lnTo>
                <a:lnTo>
                  <a:pt x="19386" y="260"/>
                </a:lnTo>
                <a:lnTo>
                  <a:pt x="18980" y="191"/>
                </a:lnTo>
                <a:lnTo>
                  <a:pt x="18566" y="139"/>
                </a:lnTo>
                <a:lnTo>
                  <a:pt x="18152" y="87"/>
                </a:lnTo>
                <a:lnTo>
                  <a:pt x="17738" y="53"/>
                </a:lnTo>
                <a:lnTo>
                  <a:pt x="17324" y="27"/>
                </a:lnTo>
                <a:lnTo>
                  <a:pt x="16901" y="9"/>
                </a:lnTo>
                <a:lnTo>
                  <a:pt x="164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8" name="Google Shape;2188;p40"/>
          <p:cNvGrpSpPr/>
          <p:nvPr/>
        </p:nvGrpSpPr>
        <p:grpSpPr>
          <a:xfrm>
            <a:off x="6449769" y="1974843"/>
            <a:ext cx="1656342" cy="721338"/>
            <a:chOff x="6564287" y="1404012"/>
            <a:chExt cx="1435215" cy="1435215"/>
          </a:xfrm>
        </p:grpSpPr>
        <p:sp>
          <p:nvSpPr>
            <p:cNvPr id="2189" name="Google Shape;2189;p40"/>
            <p:cNvSpPr/>
            <p:nvPr/>
          </p:nvSpPr>
          <p:spPr>
            <a:xfrm>
              <a:off x="6564287" y="1404012"/>
              <a:ext cx="1435215" cy="1435215"/>
            </a:xfrm>
            <a:custGeom>
              <a:avLst/>
              <a:gdLst/>
              <a:ahLst/>
              <a:cxnLst/>
              <a:rect l="l" t="t" r="r" b="b"/>
              <a:pathLst>
                <a:path w="32948" h="32948" extrusionOk="0">
                  <a:moveTo>
                    <a:pt x="16047" y="1"/>
                  </a:moveTo>
                  <a:lnTo>
                    <a:pt x="15624" y="18"/>
                  </a:lnTo>
                  <a:lnTo>
                    <a:pt x="15210" y="44"/>
                  </a:lnTo>
                  <a:lnTo>
                    <a:pt x="14788" y="87"/>
                  </a:lnTo>
                  <a:lnTo>
                    <a:pt x="14374" y="130"/>
                  </a:lnTo>
                  <a:lnTo>
                    <a:pt x="13968" y="190"/>
                  </a:lnTo>
                  <a:lnTo>
                    <a:pt x="13554" y="259"/>
                  </a:lnTo>
                  <a:lnTo>
                    <a:pt x="13157" y="337"/>
                  </a:lnTo>
                  <a:lnTo>
                    <a:pt x="12752" y="423"/>
                  </a:lnTo>
                  <a:lnTo>
                    <a:pt x="12355" y="518"/>
                  </a:lnTo>
                  <a:lnTo>
                    <a:pt x="11967" y="622"/>
                  </a:lnTo>
                  <a:lnTo>
                    <a:pt x="11578" y="742"/>
                  </a:lnTo>
                  <a:lnTo>
                    <a:pt x="11190" y="863"/>
                  </a:lnTo>
                  <a:lnTo>
                    <a:pt x="10811" y="1001"/>
                  </a:lnTo>
                  <a:lnTo>
                    <a:pt x="10431" y="1139"/>
                  </a:lnTo>
                  <a:lnTo>
                    <a:pt x="10060" y="1295"/>
                  </a:lnTo>
                  <a:lnTo>
                    <a:pt x="9698" y="1450"/>
                  </a:lnTo>
                  <a:lnTo>
                    <a:pt x="9335" y="1622"/>
                  </a:lnTo>
                  <a:lnTo>
                    <a:pt x="8973" y="1804"/>
                  </a:lnTo>
                  <a:lnTo>
                    <a:pt x="8619" y="1985"/>
                  </a:lnTo>
                  <a:lnTo>
                    <a:pt x="8274" y="2183"/>
                  </a:lnTo>
                  <a:lnTo>
                    <a:pt x="7929" y="2382"/>
                  </a:lnTo>
                  <a:lnTo>
                    <a:pt x="7593" y="2597"/>
                  </a:lnTo>
                  <a:lnTo>
                    <a:pt x="7265" y="2813"/>
                  </a:lnTo>
                  <a:lnTo>
                    <a:pt x="6937" y="3037"/>
                  </a:lnTo>
                  <a:lnTo>
                    <a:pt x="6618" y="3270"/>
                  </a:lnTo>
                  <a:lnTo>
                    <a:pt x="6307" y="3512"/>
                  </a:lnTo>
                  <a:lnTo>
                    <a:pt x="5997" y="3762"/>
                  </a:lnTo>
                  <a:lnTo>
                    <a:pt x="5695" y="4012"/>
                  </a:lnTo>
                  <a:lnTo>
                    <a:pt x="5401" y="4280"/>
                  </a:lnTo>
                  <a:lnTo>
                    <a:pt x="5108" y="4547"/>
                  </a:lnTo>
                  <a:lnTo>
                    <a:pt x="4823" y="4823"/>
                  </a:lnTo>
                  <a:lnTo>
                    <a:pt x="4547" y="5108"/>
                  </a:lnTo>
                  <a:lnTo>
                    <a:pt x="4280" y="5392"/>
                  </a:lnTo>
                  <a:lnTo>
                    <a:pt x="4021" y="5694"/>
                  </a:lnTo>
                  <a:lnTo>
                    <a:pt x="3762" y="5996"/>
                  </a:lnTo>
                  <a:lnTo>
                    <a:pt x="3512" y="6298"/>
                  </a:lnTo>
                  <a:lnTo>
                    <a:pt x="3271" y="6617"/>
                  </a:lnTo>
                  <a:lnTo>
                    <a:pt x="3038" y="6937"/>
                  </a:lnTo>
                  <a:lnTo>
                    <a:pt x="2813" y="7264"/>
                  </a:lnTo>
                  <a:lnTo>
                    <a:pt x="2598" y="7592"/>
                  </a:lnTo>
                  <a:lnTo>
                    <a:pt x="2382" y="7929"/>
                  </a:lnTo>
                  <a:lnTo>
                    <a:pt x="2184" y="8274"/>
                  </a:lnTo>
                  <a:lnTo>
                    <a:pt x="1985" y="8619"/>
                  </a:lnTo>
                  <a:lnTo>
                    <a:pt x="1804" y="8973"/>
                  </a:lnTo>
                  <a:lnTo>
                    <a:pt x="1623" y="9326"/>
                  </a:lnTo>
                  <a:lnTo>
                    <a:pt x="1459" y="9689"/>
                  </a:lnTo>
                  <a:lnTo>
                    <a:pt x="1295" y="10060"/>
                  </a:lnTo>
                  <a:lnTo>
                    <a:pt x="1140" y="10431"/>
                  </a:lnTo>
                  <a:lnTo>
                    <a:pt x="1002" y="10810"/>
                  </a:lnTo>
                  <a:lnTo>
                    <a:pt x="864" y="11190"/>
                  </a:lnTo>
                  <a:lnTo>
                    <a:pt x="743" y="11578"/>
                  </a:lnTo>
                  <a:lnTo>
                    <a:pt x="622" y="11966"/>
                  </a:lnTo>
                  <a:lnTo>
                    <a:pt x="519" y="12354"/>
                  </a:lnTo>
                  <a:lnTo>
                    <a:pt x="424" y="12751"/>
                  </a:lnTo>
                  <a:lnTo>
                    <a:pt x="337" y="13157"/>
                  </a:lnTo>
                  <a:lnTo>
                    <a:pt x="260" y="13554"/>
                  </a:lnTo>
                  <a:lnTo>
                    <a:pt x="191" y="13968"/>
                  </a:lnTo>
                  <a:lnTo>
                    <a:pt x="130" y="14373"/>
                  </a:lnTo>
                  <a:lnTo>
                    <a:pt x="87" y="14787"/>
                  </a:lnTo>
                  <a:lnTo>
                    <a:pt x="44" y="15201"/>
                  </a:lnTo>
                  <a:lnTo>
                    <a:pt x="18" y="15624"/>
                  </a:lnTo>
                  <a:lnTo>
                    <a:pt x="10" y="16047"/>
                  </a:lnTo>
                  <a:lnTo>
                    <a:pt x="1" y="16469"/>
                  </a:lnTo>
                  <a:lnTo>
                    <a:pt x="10" y="16901"/>
                  </a:lnTo>
                  <a:lnTo>
                    <a:pt x="18" y="17324"/>
                  </a:lnTo>
                  <a:lnTo>
                    <a:pt x="44" y="17738"/>
                  </a:lnTo>
                  <a:lnTo>
                    <a:pt x="87" y="18160"/>
                  </a:lnTo>
                  <a:lnTo>
                    <a:pt x="130" y="18574"/>
                  </a:lnTo>
                  <a:lnTo>
                    <a:pt x="191" y="18980"/>
                  </a:lnTo>
                  <a:lnTo>
                    <a:pt x="260" y="19385"/>
                  </a:lnTo>
                  <a:lnTo>
                    <a:pt x="337" y="19791"/>
                  </a:lnTo>
                  <a:lnTo>
                    <a:pt x="424" y="20196"/>
                  </a:lnTo>
                  <a:lnTo>
                    <a:pt x="519" y="20593"/>
                  </a:lnTo>
                  <a:lnTo>
                    <a:pt x="622" y="20981"/>
                  </a:lnTo>
                  <a:lnTo>
                    <a:pt x="743" y="21370"/>
                  </a:lnTo>
                  <a:lnTo>
                    <a:pt x="864" y="21758"/>
                  </a:lnTo>
                  <a:lnTo>
                    <a:pt x="1002" y="22137"/>
                  </a:lnTo>
                  <a:lnTo>
                    <a:pt x="1140" y="22517"/>
                  </a:lnTo>
                  <a:lnTo>
                    <a:pt x="1295" y="22888"/>
                  </a:lnTo>
                  <a:lnTo>
                    <a:pt x="1459" y="23250"/>
                  </a:lnTo>
                  <a:lnTo>
                    <a:pt x="1623" y="23613"/>
                  </a:lnTo>
                  <a:lnTo>
                    <a:pt x="1804" y="23975"/>
                  </a:lnTo>
                  <a:lnTo>
                    <a:pt x="1985" y="24329"/>
                  </a:lnTo>
                  <a:lnTo>
                    <a:pt x="2184" y="24674"/>
                  </a:lnTo>
                  <a:lnTo>
                    <a:pt x="2382" y="25019"/>
                  </a:lnTo>
                  <a:lnTo>
                    <a:pt x="2598" y="25355"/>
                  </a:lnTo>
                  <a:lnTo>
                    <a:pt x="2813" y="25683"/>
                  </a:lnTo>
                  <a:lnTo>
                    <a:pt x="3038" y="26011"/>
                  </a:lnTo>
                  <a:lnTo>
                    <a:pt x="3271" y="26330"/>
                  </a:lnTo>
                  <a:lnTo>
                    <a:pt x="3512" y="26641"/>
                  </a:lnTo>
                  <a:lnTo>
                    <a:pt x="3762" y="26951"/>
                  </a:lnTo>
                  <a:lnTo>
                    <a:pt x="4021" y="27253"/>
                  </a:lnTo>
                  <a:lnTo>
                    <a:pt x="4280" y="27547"/>
                  </a:lnTo>
                  <a:lnTo>
                    <a:pt x="4547" y="27840"/>
                  </a:lnTo>
                  <a:lnTo>
                    <a:pt x="4823" y="28125"/>
                  </a:lnTo>
                  <a:lnTo>
                    <a:pt x="5108" y="28401"/>
                  </a:lnTo>
                  <a:lnTo>
                    <a:pt x="5401" y="28668"/>
                  </a:lnTo>
                  <a:lnTo>
                    <a:pt x="5695" y="28927"/>
                  </a:lnTo>
                  <a:lnTo>
                    <a:pt x="5997" y="29186"/>
                  </a:lnTo>
                  <a:lnTo>
                    <a:pt x="6307" y="29436"/>
                  </a:lnTo>
                  <a:lnTo>
                    <a:pt x="6618" y="29677"/>
                  </a:lnTo>
                  <a:lnTo>
                    <a:pt x="6937" y="29910"/>
                  </a:lnTo>
                  <a:lnTo>
                    <a:pt x="7265" y="30135"/>
                  </a:lnTo>
                  <a:lnTo>
                    <a:pt x="7593" y="30350"/>
                  </a:lnTo>
                  <a:lnTo>
                    <a:pt x="7929" y="30557"/>
                  </a:lnTo>
                  <a:lnTo>
                    <a:pt x="8274" y="30764"/>
                  </a:lnTo>
                  <a:lnTo>
                    <a:pt x="8619" y="30954"/>
                  </a:lnTo>
                  <a:lnTo>
                    <a:pt x="8973" y="31144"/>
                  </a:lnTo>
                  <a:lnTo>
                    <a:pt x="9335" y="31325"/>
                  </a:lnTo>
                  <a:lnTo>
                    <a:pt x="9698" y="31489"/>
                  </a:lnTo>
                  <a:lnTo>
                    <a:pt x="10060" y="31653"/>
                  </a:lnTo>
                  <a:lnTo>
                    <a:pt x="10431" y="31800"/>
                  </a:lnTo>
                  <a:lnTo>
                    <a:pt x="10811" y="31946"/>
                  </a:lnTo>
                  <a:lnTo>
                    <a:pt x="11190" y="32084"/>
                  </a:lnTo>
                  <a:lnTo>
                    <a:pt x="11578" y="32205"/>
                  </a:lnTo>
                  <a:lnTo>
                    <a:pt x="11967" y="32326"/>
                  </a:lnTo>
                  <a:lnTo>
                    <a:pt x="12355" y="32429"/>
                  </a:lnTo>
                  <a:lnTo>
                    <a:pt x="12752" y="32524"/>
                  </a:lnTo>
                  <a:lnTo>
                    <a:pt x="13157" y="32611"/>
                  </a:lnTo>
                  <a:lnTo>
                    <a:pt x="13554" y="32688"/>
                  </a:lnTo>
                  <a:lnTo>
                    <a:pt x="13968" y="32757"/>
                  </a:lnTo>
                  <a:lnTo>
                    <a:pt x="14374" y="32818"/>
                  </a:lnTo>
                  <a:lnTo>
                    <a:pt x="14788" y="32861"/>
                  </a:lnTo>
                  <a:lnTo>
                    <a:pt x="15210" y="32895"/>
                  </a:lnTo>
                  <a:lnTo>
                    <a:pt x="15624" y="32921"/>
                  </a:lnTo>
                  <a:lnTo>
                    <a:pt x="16047" y="32938"/>
                  </a:lnTo>
                  <a:lnTo>
                    <a:pt x="16470" y="32947"/>
                  </a:lnTo>
                  <a:lnTo>
                    <a:pt x="16901" y="32938"/>
                  </a:lnTo>
                  <a:lnTo>
                    <a:pt x="17324" y="32921"/>
                  </a:lnTo>
                  <a:lnTo>
                    <a:pt x="17738" y="32895"/>
                  </a:lnTo>
                  <a:lnTo>
                    <a:pt x="18161" y="32861"/>
                  </a:lnTo>
                  <a:lnTo>
                    <a:pt x="18575" y="32818"/>
                  </a:lnTo>
                  <a:lnTo>
                    <a:pt x="18980" y="32757"/>
                  </a:lnTo>
                  <a:lnTo>
                    <a:pt x="19394" y="32688"/>
                  </a:lnTo>
                  <a:lnTo>
                    <a:pt x="19791" y="32611"/>
                  </a:lnTo>
                  <a:lnTo>
                    <a:pt x="20197" y="32524"/>
                  </a:lnTo>
                  <a:lnTo>
                    <a:pt x="20594" y="32429"/>
                  </a:lnTo>
                  <a:lnTo>
                    <a:pt x="20982" y="32326"/>
                  </a:lnTo>
                  <a:lnTo>
                    <a:pt x="21370" y="32205"/>
                  </a:lnTo>
                  <a:lnTo>
                    <a:pt x="21758" y="32084"/>
                  </a:lnTo>
                  <a:lnTo>
                    <a:pt x="22138" y="31946"/>
                  </a:lnTo>
                  <a:lnTo>
                    <a:pt x="22517" y="31800"/>
                  </a:lnTo>
                  <a:lnTo>
                    <a:pt x="22888" y="31653"/>
                  </a:lnTo>
                  <a:lnTo>
                    <a:pt x="23251" y="31489"/>
                  </a:lnTo>
                  <a:lnTo>
                    <a:pt x="23613" y="31325"/>
                  </a:lnTo>
                  <a:lnTo>
                    <a:pt x="23975" y="31144"/>
                  </a:lnTo>
                  <a:lnTo>
                    <a:pt x="24329" y="30954"/>
                  </a:lnTo>
                  <a:lnTo>
                    <a:pt x="24674" y="30764"/>
                  </a:lnTo>
                  <a:lnTo>
                    <a:pt x="25019" y="30557"/>
                  </a:lnTo>
                  <a:lnTo>
                    <a:pt x="25356" y="30350"/>
                  </a:lnTo>
                  <a:lnTo>
                    <a:pt x="25683" y="30135"/>
                  </a:lnTo>
                  <a:lnTo>
                    <a:pt x="26011" y="29910"/>
                  </a:lnTo>
                  <a:lnTo>
                    <a:pt x="26331" y="29677"/>
                  </a:lnTo>
                  <a:lnTo>
                    <a:pt x="26641" y="29436"/>
                  </a:lnTo>
                  <a:lnTo>
                    <a:pt x="26952" y="29186"/>
                  </a:lnTo>
                  <a:lnTo>
                    <a:pt x="27254" y="28927"/>
                  </a:lnTo>
                  <a:lnTo>
                    <a:pt x="27547" y="28668"/>
                  </a:lnTo>
                  <a:lnTo>
                    <a:pt x="27840" y="28401"/>
                  </a:lnTo>
                  <a:lnTo>
                    <a:pt x="28125" y="28125"/>
                  </a:lnTo>
                  <a:lnTo>
                    <a:pt x="28401" y="27840"/>
                  </a:lnTo>
                  <a:lnTo>
                    <a:pt x="28668" y="27547"/>
                  </a:lnTo>
                  <a:lnTo>
                    <a:pt x="28927" y="27253"/>
                  </a:lnTo>
                  <a:lnTo>
                    <a:pt x="29186" y="26951"/>
                  </a:lnTo>
                  <a:lnTo>
                    <a:pt x="29436" y="26641"/>
                  </a:lnTo>
                  <a:lnTo>
                    <a:pt x="29678" y="26330"/>
                  </a:lnTo>
                  <a:lnTo>
                    <a:pt x="29911" y="26011"/>
                  </a:lnTo>
                  <a:lnTo>
                    <a:pt x="30135" y="25683"/>
                  </a:lnTo>
                  <a:lnTo>
                    <a:pt x="30351" y="25355"/>
                  </a:lnTo>
                  <a:lnTo>
                    <a:pt x="30566" y="25019"/>
                  </a:lnTo>
                  <a:lnTo>
                    <a:pt x="30765" y="24674"/>
                  </a:lnTo>
                  <a:lnTo>
                    <a:pt x="30963" y="24329"/>
                  </a:lnTo>
                  <a:lnTo>
                    <a:pt x="31144" y="23975"/>
                  </a:lnTo>
                  <a:lnTo>
                    <a:pt x="31326" y="23613"/>
                  </a:lnTo>
                  <a:lnTo>
                    <a:pt x="31489" y="23250"/>
                  </a:lnTo>
                  <a:lnTo>
                    <a:pt x="31653" y="22888"/>
                  </a:lnTo>
                  <a:lnTo>
                    <a:pt x="31809" y="22517"/>
                  </a:lnTo>
                  <a:lnTo>
                    <a:pt x="31947" y="22137"/>
                  </a:lnTo>
                  <a:lnTo>
                    <a:pt x="32085" y="21758"/>
                  </a:lnTo>
                  <a:lnTo>
                    <a:pt x="32205" y="21370"/>
                  </a:lnTo>
                  <a:lnTo>
                    <a:pt x="32326" y="20981"/>
                  </a:lnTo>
                  <a:lnTo>
                    <a:pt x="32430" y="20593"/>
                  </a:lnTo>
                  <a:lnTo>
                    <a:pt x="32525" y="20196"/>
                  </a:lnTo>
                  <a:lnTo>
                    <a:pt x="32611" y="19791"/>
                  </a:lnTo>
                  <a:lnTo>
                    <a:pt x="32689" y="19385"/>
                  </a:lnTo>
                  <a:lnTo>
                    <a:pt x="32758" y="18980"/>
                  </a:lnTo>
                  <a:lnTo>
                    <a:pt x="32818" y="18574"/>
                  </a:lnTo>
                  <a:lnTo>
                    <a:pt x="32861" y="18160"/>
                  </a:lnTo>
                  <a:lnTo>
                    <a:pt x="32904" y="17738"/>
                  </a:lnTo>
                  <a:lnTo>
                    <a:pt x="32930" y="17324"/>
                  </a:lnTo>
                  <a:lnTo>
                    <a:pt x="32939" y="16901"/>
                  </a:lnTo>
                  <a:lnTo>
                    <a:pt x="32947" y="16469"/>
                  </a:lnTo>
                  <a:lnTo>
                    <a:pt x="32939" y="16047"/>
                  </a:lnTo>
                  <a:lnTo>
                    <a:pt x="32930" y="15624"/>
                  </a:lnTo>
                  <a:lnTo>
                    <a:pt x="32904" y="15201"/>
                  </a:lnTo>
                  <a:lnTo>
                    <a:pt x="32861" y="14787"/>
                  </a:lnTo>
                  <a:lnTo>
                    <a:pt x="32818" y="14373"/>
                  </a:lnTo>
                  <a:lnTo>
                    <a:pt x="32758" y="13968"/>
                  </a:lnTo>
                  <a:lnTo>
                    <a:pt x="32689" y="13554"/>
                  </a:lnTo>
                  <a:lnTo>
                    <a:pt x="32611" y="13157"/>
                  </a:lnTo>
                  <a:lnTo>
                    <a:pt x="32525" y="12751"/>
                  </a:lnTo>
                  <a:lnTo>
                    <a:pt x="32430" y="12354"/>
                  </a:lnTo>
                  <a:lnTo>
                    <a:pt x="32326" y="11966"/>
                  </a:lnTo>
                  <a:lnTo>
                    <a:pt x="32205" y="11578"/>
                  </a:lnTo>
                  <a:lnTo>
                    <a:pt x="32085" y="11190"/>
                  </a:lnTo>
                  <a:lnTo>
                    <a:pt x="31947" y="10810"/>
                  </a:lnTo>
                  <a:lnTo>
                    <a:pt x="31809" y="10431"/>
                  </a:lnTo>
                  <a:lnTo>
                    <a:pt x="31653" y="10060"/>
                  </a:lnTo>
                  <a:lnTo>
                    <a:pt x="31489" y="9689"/>
                  </a:lnTo>
                  <a:lnTo>
                    <a:pt x="31326" y="9326"/>
                  </a:lnTo>
                  <a:lnTo>
                    <a:pt x="31144" y="8973"/>
                  </a:lnTo>
                  <a:lnTo>
                    <a:pt x="30963" y="8619"/>
                  </a:lnTo>
                  <a:lnTo>
                    <a:pt x="30765" y="8274"/>
                  </a:lnTo>
                  <a:lnTo>
                    <a:pt x="30566" y="7929"/>
                  </a:lnTo>
                  <a:lnTo>
                    <a:pt x="30351" y="7592"/>
                  </a:lnTo>
                  <a:lnTo>
                    <a:pt x="30135" y="7264"/>
                  </a:lnTo>
                  <a:lnTo>
                    <a:pt x="29911" y="6937"/>
                  </a:lnTo>
                  <a:lnTo>
                    <a:pt x="29678" y="6617"/>
                  </a:lnTo>
                  <a:lnTo>
                    <a:pt x="29436" y="6298"/>
                  </a:lnTo>
                  <a:lnTo>
                    <a:pt x="29186" y="5996"/>
                  </a:lnTo>
                  <a:lnTo>
                    <a:pt x="28927" y="5694"/>
                  </a:lnTo>
                  <a:lnTo>
                    <a:pt x="28668" y="5392"/>
                  </a:lnTo>
                  <a:lnTo>
                    <a:pt x="28401" y="5108"/>
                  </a:lnTo>
                  <a:lnTo>
                    <a:pt x="28125" y="4823"/>
                  </a:lnTo>
                  <a:lnTo>
                    <a:pt x="27840" y="4547"/>
                  </a:lnTo>
                  <a:lnTo>
                    <a:pt x="27547" y="4280"/>
                  </a:lnTo>
                  <a:lnTo>
                    <a:pt x="27254" y="4012"/>
                  </a:lnTo>
                  <a:lnTo>
                    <a:pt x="26952" y="3762"/>
                  </a:lnTo>
                  <a:lnTo>
                    <a:pt x="26641" y="3512"/>
                  </a:lnTo>
                  <a:lnTo>
                    <a:pt x="26331" y="3270"/>
                  </a:lnTo>
                  <a:lnTo>
                    <a:pt x="26011" y="3037"/>
                  </a:lnTo>
                  <a:lnTo>
                    <a:pt x="25683" y="2813"/>
                  </a:lnTo>
                  <a:lnTo>
                    <a:pt x="25356" y="2597"/>
                  </a:lnTo>
                  <a:lnTo>
                    <a:pt x="25019" y="2382"/>
                  </a:lnTo>
                  <a:lnTo>
                    <a:pt x="24674" y="2183"/>
                  </a:lnTo>
                  <a:lnTo>
                    <a:pt x="24329" y="1985"/>
                  </a:lnTo>
                  <a:lnTo>
                    <a:pt x="23975" y="1804"/>
                  </a:lnTo>
                  <a:lnTo>
                    <a:pt x="23613" y="1622"/>
                  </a:lnTo>
                  <a:lnTo>
                    <a:pt x="23251" y="1450"/>
                  </a:lnTo>
                  <a:lnTo>
                    <a:pt x="22888" y="1295"/>
                  </a:lnTo>
                  <a:lnTo>
                    <a:pt x="22517" y="1139"/>
                  </a:lnTo>
                  <a:lnTo>
                    <a:pt x="22138" y="1001"/>
                  </a:lnTo>
                  <a:lnTo>
                    <a:pt x="21758" y="863"/>
                  </a:lnTo>
                  <a:lnTo>
                    <a:pt x="21370" y="742"/>
                  </a:lnTo>
                  <a:lnTo>
                    <a:pt x="20982" y="622"/>
                  </a:lnTo>
                  <a:lnTo>
                    <a:pt x="20594" y="518"/>
                  </a:lnTo>
                  <a:lnTo>
                    <a:pt x="20197" y="423"/>
                  </a:lnTo>
                  <a:lnTo>
                    <a:pt x="19791" y="337"/>
                  </a:lnTo>
                  <a:lnTo>
                    <a:pt x="19394" y="259"/>
                  </a:lnTo>
                  <a:lnTo>
                    <a:pt x="18980" y="190"/>
                  </a:lnTo>
                  <a:lnTo>
                    <a:pt x="18575" y="130"/>
                  </a:lnTo>
                  <a:lnTo>
                    <a:pt x="18161" y="87"/>
                  </a:lnTo>
                  <a:lnTo>
                    <a:pt x="17738" y="44"/>
                  </a:lnTo>
                  <a:lnTo>
                    <a:pt x="17324" y="18"/>
                  </a:lnTo>
                  <a:lnTo>
                    <a:pt x="169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0" name="Google Shape;2190;p40"/>
            <p:cNvGrpSpPr/>
            <p:nvPr/>
          </p:nvGrpSpPr>
          <p:grpSpPr>
            <a:xfrm>
              <a:off x="6788017" y="1604265"/>
              <a:ext cx="1021084" cy="920369"/>
              <a:chOff x="7300165" y="1205560"/>
              <a:chExt cx="1168957" cy="1053657"/>
            </a:xfrm>
          </p:grpSpPr>
          <p:sp>
            <p:nvSpPr>
              <p:cNvPr id="2191" name="Google Shape;2191;p40"/>
              <p:cNvSpPr/>
              <p:nvPr/>
            </p:nvSpPr>
            <p:spPr>
              <a:xfrm>
                <a:off x="7443436" y="1667639"/>
                <a:ext cx="882405" cy="591578"/>
              </a:xfrm>
              <a:custGeom>
                <a:avLst/>
                <a:gdLst/>
                <a:ahLst/>
                <a:cxnLst/>
                <a:rect l="l" t="t" r="r" b="b"/>
                <a:pathLst>
                  <a:path w="17695" h="11863" extrusionOk="0">
                    <a:moveTo>
                      <a:pt x="0" y="0"/>
                    </a:moveTo>
                    <a:lnTo>
                      <a:pt x="0" y="11862"/>
                    </a:lnTo>
                    <a:lnTo>
                      <a:pt x="17694" y="11862"/>
                    </a:lnTo>
                    <a:lnTo>
                      <a:pt x="17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0"/>
              <p:cNvSpPr/>
              <p:nvPr/>
            </p:nvSpPr>
            <p:spPr>
              <a:xfrm>
                <a:off x="7548409" y="1205560"/>
                <a:ext cx="672014" cy="462122"/>
              </a:xfrm>
              <a:custGeom>
                <a:avLst/>
                <a:gdLst/>
                <a:ahLst/>
                <a:cxnLst/>
                <a:rect l="l" t="t" r="r" b="b"/>
                <a:pathLst>
                  <a:path w="13476" h="9267" extrusionOk="0">
                    <a:moveTo>
                      <a:pt x="6738" y="1"/>
                    </a:moveTo>
                    <a:lnTo>
                      <a:pt x="6393" y="9"/>
                    </a:lnTo>
                    <a:lnTo>
                      <a:pt x="6057" y="35"/>
                    </a:lnTo>
                    <a:lnTo>
                      <a:pt x="5711" y="78"/>
                    </a:lnTo>
                    <a:lnTo>
                      <a:pt x="5384" y="139"/>
                    </a:lnTo>
                    <a:lnTo>
                      <a:pt x="5056" y="216"/>
                    </a:lnTo>
                    <a:lnTo>
                      <a:pt x="4737" y="303"/>
                    </a:lnTo>
                    <a:lnTo>
                      <a:pt x="4426" y="415"/>
                    </a:lnTo>
                    <a:lnTo>
                      <a:pt x="4115" y="536"/>
                    </a:lnTo>
                    <a:lnTo>
                      <a:pt x="3822" y="665"/>
                    </a:lnTo>
                    <a:lnTo>
                      <a:pt x="3529" y="812"/>
                    </a:lnTo>
                    <a:lnTo>
                      <a:pt x="3244" y="976"/>
                    </a:lnTo>
                    <a:lnTo>
                      <a:pt x="2977" y="1157"/>
                    </a:lnTo>
                    <a:lnTo>
                      <a:pt x="2709" y="1338"/>
                    </a:lnTo>
                    <a:lnTo>
                      <a:pt x="2459" y="1545"/>
                    </a:lnTo>
                    <a:lnTo>
                      <a:pt x="2209" y="1752"/>
                    </a:lnTo>
                    <a:lnTo>
                      <a:pt x="1976" y="1976"/>
                    </a:lnTo>
                    <a:lnTo>
                      <a:pt x="1752" y="2209"/>
                    </a:lnTo>
                    <a:lnTo>
                      <a:pt x="1545" y="2451"/>
                    </a:lnTo>
                    <a:lnTo>
                      <a:pt x="1338" y="2710"/>
                    </a:lnTo>
                    <a:lnTo>
                      <a:pt x="1156" y="2977"/>
                    </a:lnTo>
                    <a:lnTo>
                      <a:pt x="975" y="3244"/>
                    </a:lnTo>
                    <a:lnTo>
                      <a:pt x="820" y="3529"/>
                    </a:lnTo>
                    <a:lnTo>
                      <a:pt x="665" y="3822"/>
                    </a:lnTo>
                    <a:lnTo>
                      <a:pt x="535" y="4116"/>
                    </a:lnTo>
                    <a:lnTo>
                      <a:pt x="415" y="4426"/>
                    </a:lnTo>
                    <a:lnTo>
                      <a:pt x="302" y="4737"/>
                    </a:lnTo>
                    <a:lnTo>
                      <a:pt x="216" y="5056"/>
                    </a:lnTo>
                    <a:lnTo>
                      <a:pt x="138" y="5384"/>
                    </a:lnTo>
                    <a:lnTo>
                      <a:pt x="78" y="5712"/>
                    </a:lnTo>
                    <a:lnTo>
                      <a:pt x="35" y="6048"/>
                    </a:lnTo>
                    <a:lnTo>
                      <a:pt x="9" y="6393"/>
                    </a:lnTo>
                    <a:lnTo>
                      <a:pt x="0" y="6738"/>
                    </a:lnTo>
                    <a:lnTo>
                      <a:pt x="0" y="9266"/>
                    </a:lnTo>
                    <a:lnTo>
                      <a:pt x="2597" y="9266"/>
                    </a:lnTo>
                    <a:lnTo>
                      <a:pt x="2597" y="6738"/>
                    </a:lnTo>
                    <a:lnTo>
                      <a:pt x="2597" y="6523"/>
                    </a:lnTo>
                    <a:lnTo>
                      <a:pt x="2614" y="6316"/>
                    </a:lnTo>
                    <a:lnTo>
                      <a:pt x="2640" y="6109"/>
                    </a:lnTo>
                    <a:lnTo>
                      <a:pt x="2675" y="5902"/>
                    </a:lnTo>
                    <a:lnTo>
                      <a:pt x="2727" y="5703"/>
                    </a:lnTo>
                    <a:lnTo>
                      <a:pt x="2778" y="5505"/>
                    </a:lnTo>
                    <a:lnTo>
                      <a:pt x="2847" y="5315"/>
                    </a:lnTo>
                    <a:lnTo>
                      <a:pt x="2916" y="5125"/>
                    </a:lnTo>
                    <a:lnTo>
                      <a:pt x="3003" y="4944"/>
                    </a:lnTo>
                    <a:lnTo>
                      <a:pt x="3098" y="4763"/>
                    </a:lnTo>
                    <a:lnTo>
                      <a:pt x="3192" y="4590"/>
                    </a:lnTo>
                    <a:lnTo>
                      <a:pt x="3305" y="4426"/>
                    </a:lnTo>
                    <a:lnTo>
                      <a:pt x="3417" y="4262"/>
                    </a:lnTo>
                    <a:lnTo>
                      <a:pt x="3537" y="4107"/>
                    </a:lnTo>
                    <a:lnTo>
                      <a:pt x="3676" y="3952"/>
                    </a:lnTo>
                    <a:lnTo>
                      <a:pt x="3814" y="3805"/>
                    </a:lnTo>
                    <a:lnTo>
                      <a:pt x="3952" y="3667"/>
                    </a:lnTo>
                    <a:lnTo>
                      <a:pt x="4107" y="3538"/>
                    </a:lnTo>
                    <a:lnTo>
                      <a:pt x="4262" y="3417"/>
                    </a:lnTo>
                    <a:lnTo>
                      <a:pt x="4426" y="3305"/>
                    </a:lnTo>
                    <a:lnTo>
                      <a:pt x="4590" y="3193"/>
                    </a:lnTo>
                    <a:lnTo>
                      <a:pt x="4763" y="3098"/>
                    </a:lnTo>
                    <a:lnTo>
                      <a:pt x="4944" y="3003"/>
                    </a:lnTo>
                    <a:lnTo>
                      <a:pt x="5125" y="2917"/>
                    </a:lnTo>
                    <a:lnTo>
                      <a:pt x="5315" y="2848"/>
                    </a:lnTo>
                    <a:lnTo>
                      <a:pt x="5504" y="2779"/>
                    </a:lnTo>
                    <a:lnTo>
                      <a:pt x="5703" y="2727"/>
                    </a:lnTo>
                    <a:lnTo>
                      <a:pt x="5901" y="2675"/>
                    </a:lnTo>
                    <a:lnTo>
                      <a:pt x="6108" y="2641"/>
                    </a:lnTo>
                    <a:lnTo>
                      <a:pt x="6315" y="2615"/>
                    </a:lnTo>
                    <a:lnTo>
                      <a:pt x="6531" y="2597"/>
                    </a:lnTo>
                    <a:lnTo>
                      <a:pt x="6954" y="2597"/>
                    </a:lnTo>
                    <a:lnTo>
                      <a:pt x="7169" y="2615"/>
                    </a:lnTo>
                    <a:lnTo>
                      <a:pt x="7376" y="2641"/>
                    </a:lnTo>
                    <a:lnTo>
                      <a:pt x="7575" y="2675"/>
                    </a:lnTo>
                    <a:lnTo>
                      <a:pt x="7782" y="2727"/>
                    </a:lnTo>
                    <a:lnTo>
                      <a:pt x="7972" y="2779"/>
                    </a:lnTo>
                    <a:lnTo>
                      <a:pt x="8170" y="2848"/>
                    </a:lnTo>
                    <a:lnTo>
                      <a:pt x="8351" y="2917"/>
                    </a:lnTo>
                    <a:lnTo>
                      <a:pt x="8541" y="3003"/>
                    </a:lnTo>
                    <a:lnTo>
                      <a:pt x="8714" y="3098"/>
                    </a:lnTo>
                    <a:lnTo>
                      <a:pt x="8895" y="3193"/>
                    </a:lnTo>
                    <a:lnTo>
                      <a:pt x="9059" y="3305"/>
                    </a:lnTo>
                    <a:lnTo>
                      <a:pt x="9223" y="3417"/>
                    </a:lnTo>
                    <a:lnTo>
                      <a:pt x="9378" y="3538"/>
                    </a:lnTo>
                    <a:lnTo>
                      <a:pt x="9533" y="3667"/>
                    </a:lnTo>
                    <a:lnTo>
                      <a:pt x="9671" y="3805"/>
                    </a:lnTo>
                    <a:lnTo>
                      <a:pt x="9809" y="3952"/>
                    </a:lnTo>
                    <a:lnTo>
                      <a:pt x="9939" y="4107"/>
                    </a:lnTo>
                    <a:lnTo>
                      <a:pt x="10068" y="4262"/>
                    </a:lnTo>
                    <a:lnTo>
                      <a:pt x="10180" y="4426"/>
                    </a:lnTo>
                    <a:lnTo>
                      <a:pt x="10292" y="4590"/>
                    </a:lnTo>
                    <a:lnTo>
                      <a:pt x="10387" y="4763"/>
                    </a:lnTo>
                    <a:lnTo>
                      <a:pt x="10482" y="4944"/>
                    </a:lnTo>
                    <a:lnTo>
                      <a:pt x="10560" y="5125"/>
                    </a:lnTo>
                    <a:lnTo>
                      <a:pt x="10637" y="5315"/>
                    </a:lnTo>
                    <a:lnTo>
                      <a:pt x="10698" y="5505"/>
                    </a:lnTo>
                    <a:lnTo>
                      <a:pt x="10758" y="5703"/>
                    </a:lnTo>
                    <a:lnTo>
                      <a:pt x="10801" y="5902"/>
                    </a:lnTo>
                    <a:lnTo>
                      <a:pt x="10845" y="6109"/>
                    </a:lnTo>
                    <a:lnTo>
                      <a:pt x="10870" y="6316"/>
                    </a:lnTo>
                    <a:lnTo>
                      <a:pt x="10879" y="6523"/>
                    </a:lnTo>
                    <a:lnTo>
                      <a:pt x="10888" y="6738"/>
                    </a:lnTo>
                    <a:lnTo>
                      <a:pt x="10888" y="9266"/>
                    </a:lnTo>
                    <a:lnTo>
                      <a:pt x="13476" y="9266"/>
                    </a:lnTo>
                    <a:lnTo>
                      <a:pt x="13476" y="6738"/>
                    </a:lnTo>
                    <a:lnTo>
                      <a:pt x="13467" y="6393"/>
                    </a:lnTo>
                    <a:lnTo>
                      <a:pt x="13441" y="6048"/>
                    </a:lnTo>
                    <a:lnTo>
                      <a:pt x="13398" y="5712"/>
                    </a:lnTo>
                    <a:lnTo>
                      <a:pt x="13346" y="5384"/>
                    </a:lnTo>
                    <a:lnTo>
                      <a:pt x="13269" y="5056"/>
                    </a:lnTo>
                    <a:lnTo>
                      <a:pt x="13174" y="4737"/>
                    </a:lnTo>
                    <a:lnTo>
                      <a:pt x="13070" y="4426"/>
                    </a:lnTo>
                    <a:lnTo>
                      <a:pt x="12950" y="4116"/>
                    </a:lnTo>
                    <a:lnTo>
                      <a:pt x="12811" y="3822"/>
                    </a:lnTo>
                    <a:lnTo>
                      <a:pt x="12665" y="3529"/>
                    </a:lnTo>
                    <a:lnTo>
                      <a:pt x="12501" y="3244"/>
                    </a:lnTo>
                    <a:lnTo>
                      <a:pt x="12328" y="2977"/>
                    </a:lnTo>
                    <a:lnTo>
                      <a:pt x="12139" y="2710"/>
                    </a:lnTo>
                    <a:lnTo>
                      <a:pt x="11940" y="2451"/>
                    </a:lnTo>
                    <a:lnTo>
                      <a:pt x="11733" y="2209"/>
                    </a:lnTo>
                    <a:lnTo>
                      <a:pt x="11509" y="1976"/>
                    </a:lnTo>
                    <a:lnTo>
                      <a:pt x="11276" y="1752"/>
                    </a:lnTo>
                    <a:lnTo>
                      <a:pt x="11026" y="1545"/>
                    </a:lnTo>
                    <a:lnTo>
                      <a:pt x="10776" y="1338"/>
                    </a:lnTo>
                    <a:lnTo>
                      <a:pt x="10508" y="1157"/>
                    </a:lnTo>
                    <a:lnTo>
                      <a:pt x="10232" y="976"/>
                    </a:lnTo>
                    <a:lnTo>
                      <a:pt x="9956" y="812"/>
                    </a:lnTo>
                    <a:lnTo>
                      <a:pt x="9663" y="665"/>
                    </a:lnTo>
                    <a:lnTo>
                      <a:pt x="9361" y="536"/>
                    </a:lnTo>
                    <a:lnTo>
                      <a:pt x="9059" y="415"/>
                    </a:lnTo>
                    <a:lnTo>
                      <a:pt x="8748" y="303"/>
                    </a:lnTo>
                    <a:lnTo>
                      <a:pt x="8429" y="216"/>
                    </a:lnTo>
                    <a:lnTo>
                      <a:pt x="8101" y="139"/>
                    </a:lnTo>
                    <a:lnTo>
                      <a:pt x="7765" y="78"/>
                    </a:lnTo>
                    <a:lnTo>
                      <a:pt x="7428" y="35"/>
                    </a:lnTo>
                    <a:lnTo>
                      <a:pt x="7092" y="9"/>
                    </a:lnTo>
                    <a:lnTo>
                      <a:pt x="6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0"/>
              <p:cNvSpPr/>
              <p:nvPr/>
            </p:nvSpPr>
            <p:spPr>
              <a:xfrm>
                <a:off x="7300165" y="1857786"/>
                <a:ext cx="222908" cy="222908"/>
              </a:xfrm>
              <a:custGeom>
                <a:avLst/>
                <a:gdLst/>
                <a:ahLst/>
                <a:cxnLst/>
                <a:rect l="l" t="t" r="r" b="b"/>
                <a:pathLst>
                  <a:path w="4470" h="4470" extrusionOk="0">
                    <a:moveTo>
                      <a:pt x="2235" y="0"/>
                    </a:moveTo>
                    <a:lnTo>
                      <a:pt x="2114" y="9"/>
                    </a:lnTo>
                    <a:lnTo>
                      <a:pt x="2002" y="18"/>
                    </a:lnTo>
                    <a:lnTo>
                      <a:pt x="1890" y="26"/>
                    </a:lnTo>
                    <a:lnTo>
                      <a:pt x="1786" y="52"/>
                    </a:lnTo>
                    <a:lnTo>
                      <a:pt x="1674" y="78"/>
                    </a:lnTo>
                    <a:lnTo>
                      <a:pt x="1571" y="104"/>
                    </a:lnTo>
                    <a:lnTo>
                      <a:pt x="1467" y="138"/>
                    </a:lnTo>
                    <a:lnTo>
                      <a:pt x="1364" y="181"/>
                    </a:lnTo>
                    <a:lnTo>
                      <a:pt x="1269" y="225"/>
                    </a:lnTo>
                    <a:lnTo>
                      <a:pt x="1165" y="276"/>
                    </a:lnTo>
                    <a:lnTo>
                      <a:pt x="1070" y="328"/>
                    </a:lnTo>
                    <a:lnTo>
                      <a:pt x="984" y="388"/>
                    </a:lnTo>
                    <a:lnTo>
                      <a:pt x="812" y="518"/>
                    </a:lnTo>
                    <a:lnTo>
                      <a:pt x="656" y="656"/>
                    </a:lnTo>
                    <a:lnTo>
                      <a:pt x="510" y="820"/>
                    </a:lnTo>
                    <a:lnTo>
                      <a:pt x="380" y="992"/>
                    </a:lnTo>
                    <a:lnTo>
                      <a:pt x="320" y="1079"/>
                    </a:lnTo>
                    <a:lnTo>
                      <a:pt x="268" y="1174"/>
                    </a:lnTo>
                    <a:lnTo>
                      <a:pt x="216" y="1268"/>
                    </a:lnTo>
                    <a:lnTo>
                      <a:pt x="173" y="1372"/>
                    </a:lnTo>
                    <a:lnTo>
                      <a:pt x="139" y="1467"/>
                    </a:lnTo>
                    <a:lnTo>
                      <a:pt x="96" y="1570"/>
                    </a:lnTo>
                    <a:lnTo>
                      <a:pt x="70" y="1683"/>
                    </a:lnTo>
                    <a:lnTo>
                      <a:pt x="44" y="1786"/>
                    </a:lnTo>
                    <a:lnTo>
                      <a:pt x="27" y="1898"/>
                    </a:lnTo>
                    <a:lnTo>
                      <a:pt x="9" y="2010"/>
                    </a:lnTo>
                    <a:lnTo>
                      <a:pt x="1" y="2122"/>
                    </a:lnTo>
                    <a:lnTo>
                      <a:pt x="1" y="2235"/>
                    </a:lnTo>
                    <a:lnTo>
                      <a:pt x="1" y="2355"/>
                    </a:lnTo>
                    <a:lnTo>
                      <a:pt x="9" y="2468"/>
                    </a:lnTo>
                    <a:lnTo>
                      <a:pt x="27" y="2580"/>
                    </a:lnTo>
                    <a:lnTo>
                      <a:pt x="44" y="2692"/>
                    </a:lnTo>
                    <a:lnTo>
                      <a:pt x="70" y="2795"/>
                    </a:lnTo>
                    <a:lnTo>
                      <a:pt x="96" y="2908"/>
                    </a:lnTo>
                    <a:lnTo>
                      <a:pt x="139" y="3011"/>
                    </a:lnTo>
                    <a:lnTo>
                      <a:pt x="173" y="3106"/>
                    </a:lnTo>
                    <a:lnTo>
                      <a:pt x="216" y="3209"/>
                    </a:lnTo>
                    <a:lnTo>
                      <a:pt x="268" y="3304"/>
                    </a:lnTo>
                    <a:lnTo>
                      <a:pt x="320" y="3399"/>
                    </a:lnTo>
                    <a:lnTo>
                      <a:pt x="380" y="3486"/>
                    </a:lnTo>
                    <a:lnTo>
                      <a:pt x="510" y="3658"/>
                    </a:lnTo>
                    <a:lnTo>
                      <a:pt x="656" y="3822"/>
                    </a:lnTo>
                    <a:lnTo>
                      <a:pt x="812" y="3960"/>
                    </a:lnTo>
                    <a:lnTo>
                      <a:pt x="984" y="4089"/>
                    </a:lnTo>
                    <a:lnTo>
                      <a:pt x="1070" y="4150"/>
                    </a:lnTo>
                    <a:lnTo>
                      <a:pt x="1165" y="4202"/>
                    </a:lnTo>
                    <a:lnTo>
                      <a:pt x="1269" y="4253"/>
                    </a:lnTo>
                    <a:lnTo>
                      <a:pt x="1364" y="4296"/>
                    </a:lnTo>
                    <a:lnTo>
                      <a:pt x="1467" y="4340"/>
                    </a:lnTo>
                    <a:lnTo>
                      <a:pt x="1571" y="4374"/>
                    </a:lnTo>
                    <a:lnTo>
                      <a:pt x="1674" y="4400"/>
                    </a:lnTo>
                    <a:lnTo>
                      <a:pt x="1786" y="4426"/>
                    </a:lnTo>
                    <a:lnTo>
                      <a:pt x="1890" y="4443"/>
                    </a:lnTo>
                    <a:lnTo>
                      <a:pt x="2002" y="4460"/>
                    </a:lnTo>
                    <a:lnTo>
                      <a:pt x="2114" y="4469"/>
                    </a:lnTo>
                    <a:lnTo>
                      <a:pt x="2347" y="4469"/>
                    </a:lnTo>
                    <a:lnTo>
                      <a:pt x="2459" y="4460"/>
                    </a:lnTo>
                    <a:lnTo>
                      <a:pt x="2571" y="4443"/>
                    </a:lnTo>
                    <a:lnTo>
                      <a:pt x="2684" y="4426"/>
                    </a:lnTo>
                    <a:lnTo>
                      <a:pt x="2796" y="4400"/>
                    </a:lnTo>
                    <a:lnTo>
                      <a:pt x="2899" y="4374"/>
                    </a:lnTo>
                    <a:lnTo>
                      <a:pt x="3003" y="4340"/>
                    </a:lnTo>
                    <a:lnTo>
                      <a:pt x="3106" y="4296"/>
                    </a:lnTo>
                    <a:lnTo>
                      <a:pt x="3201" y="4253"/>
                    </a:lnTo>
                    <a:lnTo>
                      <a:pt x="3296" y="4202"/>
                    </a:lnTo>
                    <a:lnTo>
                      <a:pt x="3391" y="4150"/>
                    </a:lnTo>
                    <a:lnTo>
                      <a:pt x="3486" y="4089"/>
                    </a:lnTo>
                    <a:lnTo>
                      <a:pt x="3658" y="3960"/>
                    </a:lnTo>
                    <a:lnTo>
                      <a:pt x="3814" y="3822"/>
                    </a:lnTo>
                    <a:lnTo>
                      <a:pt x="3960" y="3658"/>
                    </a:lnTo>
                    <a:lnTo>
                      <a:pt x="4090" y="3486"/>
                    </a:lnTo>
                    <a:lnTo>
                      <a:pt x="4142" y="3399"/>
                    </a:lnTo>
                    <a:lnTo>
                      <a:pt x="4202" y="3304"/>
                    </a:lnTo>
                    <a:lnTo>
                      <a:pt x="4245" y="3209"/>
                    </a:lnTo>
                    <a:lnTo>
                      <a:pt x="4288" y="3106"/>
                    </a:lnTo>
                    <a:lnTo>
                      <a:pt x="4331" y="3011"/>
                    </a:lnTo>
                    <a:lnTo>
                      <a:pt x="4366" y="2908"/>
                    </a:lnTo>
                    <a:lnTo>
                      <a:pt x="4400" y="2795"/>
                    </a:lnTo>
                    <a:lnTo>
                      <a:pt x="4426" y="2692"/>
                    </a:lnTo>
                    <a:lnTo>
                      <a:pt x="4444" y="2580"/>
                    </a:lnTo>
                    <a:lnTo>
                      <a:pt x="4452" y="2468"/>
                    </a:lnTo>
                    <a:lnTo>
                      <a:pt x="4461" y="2355"/>
                    </a:lnTo>
                    <a:lnTo>
                      <a:pt x="4469" y="2235"/>
                    </a:lnTo>
                    <a:lnTo>
                      <a:pt x="4461" y="2122"/>
                    </a:lnTo>
                    <a:lnTo>
                      <a:pt x="4452" y="2010"/>
                    </a:lnTo>
                    <a:lnTo>
                      <a:pt x="4444" y="1898"/>
                    </a:lnTo>
                    <a:lnTo>
                      <a:pt x="4426" y="1786"/>
                    </a:lnTo>
                    <a:lnTo>
                      <a:pt x="4400" y="1683"/>
                    </a:lnTo>
                    <a:lnTo>
                      <a:pt x="4366" y="1570"/>
                    </a:lnTo>
                    <a:lnTo>
                      <a:pt x="4331" y="1467"/>
                    </a:lnTo>
                    <a:lnTo>
                      <a:pt x="4288" y="1372"/>
                    </a:lnTo>
                    <a:lnTo>
                      <a:pt x="4245" y="1268"/>
                    </a:lnTo>
                    <a:lnTo>
                      <a:pt x="4202" y="1174"/>
                    </a:lnTo>
                    <a:lnTo>
                      <a:pt x="4142" y="1079"/>
                    </a:lnTo>
                    <a:lnTo>
                      <a:pt x="4090" y="992"/>
                    </a:lnTo>
                    <a:lnTo>
                      <a:pt x="3960" y="820"/>
                    </a:lnTo>
                    <a:lnTo>
                      <a:pt x="3814" y="656"/>
                    </a:lnTo>
                    <a:lnTo>
                      <a:pt x="3658" y="518"/>
                    </a:lnTo>
                    <a:lnTo>
                      <a:pt x="3486" y="388"/>
                    </a:lnTo>
                    <a:lnTo>
                      <a:pt x="3391" y="328"/>
                    </a:lnTo>
                    <a:lnTo>
                      <a:pt x="3296" y="276"/>
                    </a:lnTo>
                    <a:lnTo>
                      <a:pt x="3201" y="225"/>
                    </a:lnTo>
                    <a:lnTo>
                      <a:pt x="3106" y="181"/>
                    </a:lnTo>
                    <a:lnTo>
                      <a:pt x="3003" y="138"/>
                    </a:lnTo>
                    <a:lnTo>
                      <a:pt x="2899" y="104"/>
                    </a:lnTo>
                    <a:lnTo>
                      <a:pt x="2796" y="78"/>
                    </a:lnTo>
                    <a:lnTo>
                      <a:pt x="2684" y="52"/>
                    </a:lnTo>
                    <a:lnTo>
                      <a:pt x="2571" y="26"/>
                    </a:lnTo>
                    <a:lnTo>
                      <a:pt x="2459" y="18"/>
                    </a:lnTo>
                    <a:lnTo>
                      <a:pt x="2347" y="9"/>
                    </a:lnTo>
                    <a:lnTo>
                      <a:pt x="22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0"/>
              <p:cNvSpPr/>
              <p:nvPr/>
            </p:nvSpPr>
            <p:spPr>
              <a:xfrm>
                <a:off x="7342752" y="1903815"/>
                <a:ext cx="137734" cy="131251"/>
              </a:xfrm>
              <a:custGeom>
                <a:avLst/>
                <a:gdLst/>
                <a:ahLst/>
                <a:cxnLst/>
                <a:rect l="l" t="t" r="r" b="b"/>
                <a:pathLst>
                  <a:path w="2762" h="2632" extrusionOk="0">
                    <a:moveTo>
                      <a:pt x="1019" y="0"/>
                    </a:moveTo>
                    <a:lnTo>
                      <a:pt x="1019" y="803"/>
                    </a:lnTo>
                    <a:lnTo>
                      <a:pt x="225" y="552"/>
                    </a:lnTo>
                    <a:lnTo>
                      <a:pt x="1" y="1260"/>
                    </a:lnTo>
                    <a:lnTo>
                      <a:pt x="769" y="1510"/>
                    </a:lnTo>
                    <a:lnTo>
                      <a:pt x="277" y="2183"/>
                    </a:lnTo>
                    <a:lnTo>
                      <a:pt x="881" y="2614"/>
                    </a:lnTo>
                    <a:lnTo>
                      <a:pt x="1355" y="1959"/>
                    </a:lnTo>
                    <a:lnTo>
                      <a:pt x="1847" y="2632"/>
                    </a:lnTo>
                    <a:lnTo>
                      <a:pt x="2451" y="2200"/>
                    </a:lnTo>
                    <a:lnTo>
                      <a:pt x="1968" y="1545"/>
                    </a:lnTo>
                    <a:lnTo>
                      <a:pt x="2761" y="1286"/>
                    </a:lnTo>
                    <a:lnTo>
                      <a:pt x="2528" y="578"/>
                    </a:lnTo>
                    <a:lnTo>
                      <a:pt x="1761" y="829"/>
                    </a:lnTo>
                    <a:lnTo>
                      <a:pt x="1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0"/>
              <p:cNvSpPr/>
              <p:nvPr/>
            </p:nvSpPr>
            <p:spPr>
              <a:xfrm>
                <a:off x="7615531" y="1857786"/>
                <a:ext cx="222858" cy="222908"/>
              </a:xfrm>
              <a:custGeom>
                <a:avLst/>
                <a:gdLst/>
                <a:ahLst/>
                <a:cxnLst/>
                <a:rect l="l" t="t" r="r" b="b"/>
                <a:pathLst>
                  <a:path w="4469" h="4470" extrusionOk="0">
                    <a:moveTo>
                      <a:pt x="2235" y="0"/>
                    </a:moveTo>
                    <a:lnTo>
                      <a:pt x="2122" y="9"/>
                    </a:lnTo>
                    <a:lnTo>
                      <a:pt x="2002" y="18"/>
                    </a:lnTo>
                    <a:lnTo>
                      <a:pt x="1890" y="26"/>
                    </a:lnTo>
                    <a:lnTo>
                      <a:pt x="1786" y="52"/>
                    </a:lnTo>
                    <a:lnTo>
                      <a:pt x="1674" y="78"/>
                    </a:lnTo>
                    <a:lnTo>
                      <a:pt x="1570" y="104"/>
                    </a:lnTo>
                    <a:lnTo>
                      <a:pt x="1467" y="138"/>
                    </a:lnTo>
                    <a:lnTo>
                      <a:pt x="1363" y="181"/>
                    </a:lnTo>
                    <a:lnTo>
                      <a:pt x="1268" y="225"/>
                    </a:lnTo>
                    <a:lnTo>
                      <a:pt x="1165" y="276"/>
                    </a:lnTo>
                    <a:lnTo>
                      <a:pt x="1079" y="328"/>
                    </a:lnTo>
                    <a:lnTo>
                      <a:pt x="984" y="388"/>
                    </a:lnTo>
                    <a:lnTo>
                      <a:pt x="811" y="518"/>
                    </a:lnTo>
                    <a:lnTo>
                      <a:pt x="656" y="656"/>
                    </a:lnTo>
                    <a:lnTo>
                      <a:pt x="509" y="820"/>
                    </a:lnTo>
                    <a:lnTo>
                      <a:pt x="380" y="992"/>
                    </a:lnTo>
                    <a:lnTo>
                      <a:pt x="319" y="1079"/>
                    </a:lnTo>
                    <a:lnTo>
                      <a:pt x="268" y="1174"/>
                    </a:lnTo>
                    <a:lnTo>
                      <a:pt x="216" y="1268"/>
                    </a:lnTo>
                    <a:lnTo>
                      <a:pt x="173" y="1372"/>
                    </a:lnTo>
                    <a:lnTo>
                      <a:pt x="138" y="1467"/>
                    </a:lnTo>
                    <a:lnTo>
                      <a:pt x="104" y="1570"/>
                    </a:lnTo>
                    <a:lnTo>
                      <a:pt x="69" y="1683"/>
                    </a:lnTo>
                    <a:lnTo>
                      <a:pt x="43" y="1786"/>
                    </a:lnTo>
                    <a:lnTo>
                      <a:pt x="26" y="1898"/>
                    </a:lnTo>
                    <a:lnTo>
                      <a:pt x="9" y="2010"/>
                    </a:lnTo>
                    <a:lnTo>
                      <a:pt x="0" y="2122"/>
                    </a:lnTo>
                    <a:lnTo>
                      <a:pt x="0" y="2235"/>
                    </a:lnTo>
                    <a:lnTo>
                      <a:pt x="0" y="2355"/>
                    </a:lnTo>
                    <a:lnTo>
                      <a:pt x="9" y="2468"/>
                    </a:lnTo>
                    <a:lnTo>
                      <a:pt x="26" y="2580"/>
                    </a:lnTo>
                    <a:lnTo>
                      <a:pt x="43" y="2692"/>
                    </a:lnTo>
                    <a:lnTo>
                      <a:pt x="69" y="2795"/>
                    </a:lnTo>
                    <a:lnTo>
                      <a:pt x="104" y="2908"/>
                    </a:lnTo>
                    <a:lnTo>
                      <a:pt x="138" y="3011"/>
                    </a:lnTo>
                    <a:lnTo>
                      <a:pt x="173" y="3106"/>
                    </a:lnTo>
                    <a:lnTo>
                      <a:pt x="216" y="3209"/>
                    </a:lnTo>
                    <a:lnTo>
                      <a:pt x="268" y="3304"/>
                    </a:lnTo>
                    <a:lnTo>
                      <a:pt x="319" y="3399"/>
                    </a:lnTo>
                    <a:lnTo>
                      <a:pt x="380" y="3486"/>
                    </a:lnTo>
                    <a:lnTo>
                      <a:pt x="509" y="3658"/>
                    </a:lnTo>
                    <a:lnTo>
                      <a:pt x="656" y="3822"/>
                    </a:lnTo>
                    <a:lnTo>
                      <a:pt x="811" y="3960"/>
                    </a:lnTo>
                    <a:lnTo>
                      <a:pt x="984" y="4089"/>
                    </a:lnTo>
                    <a:lnTo>
                      <a:pt x="1079" y="4150"/>
                    </a:lnTo>
                    <a:lnTo>
                      <a:pt x="1165" y="4202"/>
                    </a:lnTo>
                    <a:lnTo>
                      <a:pt x="1268" y="4253"/>
                    </a:lnTo>
                    <a:lnTo>
                      <a:pt x="1363" y="4296"/>
                    </a:lnTo>
                    <a:lnTo>
                      <a:pt x="1467" y="4340"/>
                    </a:lnTo>
                    <a:lnTo>
                      <a:pt x="1570" y="4374"/>
                    </a:lnTo>
                    <a:lnTo>
                      <a:pt x="1674" y="4400"/>
                    </a:lnTo>
                    <a:lnTo>
                      <a:pt x="1786" y="4426"/>
                    </a:lnTo>
                    <a:lnTo>
                      <a:pt x="1890" y="4443"/>
                    </a:lnTo>
                    <a:lnTo>
                      <a:pt x="2002" y="4460"/>
                    </a:lnTo>
                    <a:lnTo>
                      <a:pt x="2122" y="4469"/>
                    </a:lnTo>
                    <a:lnTo>
                      <a:pt x="2347" y="4469"/>
                    </a:lnTo>
                    <a:lnTo>
                      <a:pt x="2459" y="4460"/>
                    </a:lnTo>
                    <a:lnTo>
                      <a:pt x="2571" y="4443"/>
                    </a:lnTo>
                    <a:lnTo>
                      <a:pt x="2683" y="4426"/>
                    </a:lnTo>
                    <a:lnTo>
                      <a:pt x="2795" y="4400"/>
                    </a:lnTo>
                    <a:lnTo>
                      <a:pt x="2899" y="4374"/>
                    </a:lnTo>
                    <a:lnTo>
                      <a:pt x="3002" y="4340"/>
                    </a:lnTo>
                    <a:lnTo>
                      <a:pt x="3106" y="4296"/>
                    </a:lnTo>
                    <a:lnTo>
                      <a:pt x="3201" y="4253"/>
                    </a:lnTo>
                    <a:lnTo>
                      <a:pt x="3296" y="4202"/>
                    </a:lnTo>
                    <a:lnTo>
                      <a:pt x="3391" y="4150"/>
                    </a:lnTo>
                    <a:lnTo>
                      <a:pt x="3486" y="4089"/>
                    </a:lnTo>
                    <a:lnTo>
                      <a:pt x="3658" y="3960"/>
                    </a:lnTo>
                    <a:lnTo>
                      <a:pt x="3813" y="3822"/>
                    </a:lnTo>
                    <a:lnTo>
                      <a:pt x="3960" y="3658"/>
                    </a:lnTo>
                    <a:lnTo>
                      <a:pt x="4089" y="3486"/>
                    </a:lnTo>
                    <a:lnTo>
                      <a:pt x="4141" y="3399"/>
                    </a:lnTo>
                    <a:lnTo>
                      <a:pt x="4202" y="3304"/>
                    </a:lnTo>
                    <a:lnTo>
                      <a:pt x="4245" y="3209"/>
                    </a:lnTo>
                    <a:lnTo>
                      <a:pt x="4296" y="3106"/>
                    </a:lnTo>
                    <a:lnTo>
                      <a:pt x="4331" y="3011"/>
                    </a:lnTo>
                    <a:lnTo>
                      <a:pt x="4365" y="2908"/>
                    </a:lnTo>
                    <a:lnTo>
                      <a:pt x="4400" y="2795"/>
                    </a:lnTo>
                    <a:lnTo>
                      <a:pt x="4426" y="2692"/>
                    </a:lnTo>
                    <a:lnTo>
                      <a:pt x="4443" y="2580"/>
                    </a:lnTo>
                    <a:lnTo>
                      <a:pt x="4460" y="2468"/>
                    </a:lnTo>
                    <a:lnTo>
                      <a:pt x="4469" y="2355"/>
                    </a:lnTo>
                    <a:lnTo>
                      <a:pt x="4469" y="2235"/>
                    </a:lnTo>
                    <a:lnTo>
                      <a:pt x="4469" y="2122"/>
                    </a:lnTo>
                    <a:lnTo>
                      <a:pt x="4460" y="2010"/>
                    </a:lnTo>
                    <a:lnTo>
                      <a:pt x="4443" y="1898"/>
                    </a:lnTo>
                    <a:lnTo>
                      <a:pt x="4426" y="1786"/>
                    </a:lnTo>
                    <a:lnTo>
                      <a:pt x="4400" y="1683"/>
                    </a:lnTo>
                    <a:lnTo>
                      <a:pt x="4365" y="1570"/>
                    </a:lnTo>
                    <a:lnTo>
                      <a:pt x="4331" y="1467"/>
                    </a:lnTo>
                    <a:lnTo>
                      <a:pt x="4296" y="1372"/>
                    </a:lnTo>
                    <a:lnTo>
                      <a:pt x="4245" y="1268"/>
                    </a:lnTo>
                    <a:lnTo>
                      <a:pt x="4202" y="1174"/>
                    </a:lnTo>
                    <a:lnTo>
                      <a:pt x="4141" y="1079"/>
                    </a:lnTo>
                    <a:lnTo>
                      <a:pt x="4089" y="992"/>
                    </a:lnTo>
                    <a:lnTo>
                      <a:pt x="3960" y="820"/>
                    </a:lnTo>
                    <a:lnTo>
                      <a:pt x="3813" y="656"/>
                    </a:lnTo>
                    <a:lnTo>
                      <a:pt x="3658" y="518"/>
                    </a:lnTo>
                    <a:lnTo>
                      <a:pt x="3486" y="388"/>
                    </a:lnTo>
                    <a:lnTo>
                      <a:pt x="3391" y="328"/>
                    </a:lnTo>
                    <a:lnTo>
                      <a:pt x="3296" y="276"/>
                    </a:lnTo>
                    <a:lnTo>
                      <a:pt x="3201" y="225"/>
                    </a:lnTo>
                    <a:lnTo>
                      <a:pt x="3106" y="181"/>
                    </a:lnTo>
                    <a:lnTo>
                      <a:pt x="3002" y="138"/>
                    </a:lnTo>
                    <a:lnTo>
                      <a:pt x="2899" y="104"/>
                    </a:lnTo>
                    <a:lnTo>
                      <a:pt x="2795" y="78"/>
                    </a:lnTo>
                    <a:lnTo>
                      <a:pt x="2683" y="52"/>
                    </a:lnTo>
                    <a:lnTo>
                      <a:pt x="2571" y="26"/>
                    </a:lnTo>
                    <a:lnTo>
                      <a:pt x="2459" y="18"/>
                    </a:lnTo>
                    <a:lnTo>
                      <a:pt x="2347" y="9"/>
                    </a:lnTo>
                    <a:lnTo>
                      <a:pt x="22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0"/>
              <p:cNvSpPr/>
              <p:nvPr/>
            </p:nvSpPr>
            <p:spPr>
              <a:xfrm>
                <a:off x="7658119" y="1903815"/>
                <a:ext cx="137684" cy="131251"/>
              </a:xfrm>
              <a:custGeom>
                <a:avLst/>
                <a:gdLst/>
                <a:ahLst/>
                <a:cxnLst/>
                <a:rect l="l" t="t" r="r" b="b"/>
                <a:pathLst>
                  <a:path w="2761" h="2632" extrusionOk="0">
                    <a:moveTo>
                      <a:pt x="1018" y="0"/>
                    </a:moveTo>
                    <a:lnTo>
                      <a:pt x="1018" y="803"/>
                    </a:lnTo>
                    <a:lnTo>
                      <a:pt x="225" y="552"/>
                    </a:lnTo>
                    <a:lnTo>
                      <a:pt x="0" y="1260"/>
                    </a:lnTo>
                    <a:lnTo>
                      <a:pt x="768" y="1510"/>
                    </a:lnTo>
                    <a:lnTo>
                      <a:pt x="276" y="2183"/>
                    </a:lnTo>
                    <a:lnTo>
                      <a:pt x="880" y="2614"/>
                    </a:lnTo>
                    <a:lnTo>
                      <a:pt x="1355" y="1959"/>
                    </a:lnTo>
                    <a:lnTo>
                      <a:pt x="1846" y="2632"/>
                    </a:lnTo>
                    <a:lnTo>
                      <a:pt x="2450" y="2200"/>
                    </a:lnTo>
                    <a:lnTo>
                      <a:pt x="1967" y="1545"/>
                    </a:lnTo>
                    <a:lnTo>
                      <a:pt x="2761" y="1286"/>
                    </a:lnTo>
                    <a:lnTo>
                      <a:pt x="2537" y="578"/>
                    </a:lnTo>
                    <a:lnTo>
                      <a:pt x="1760" y="829"/>
                    </a:lnTo>
                    <a:lnTo>
                      <a:pt x="1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0"/>
              <p:cNvSpPr/>
              <p:nvPr/>
            </p:nvSpPr>
            <p:spPr>
              <a:xfrm>
                <a:off x="7930848" y="1857786"/>
                <a:ext cx="222908" cy="222908"/>
              </a:xfrm>
              <a:custGeom>
                <a:avLst/>
                <a:gdLst/>
                <a:ahLst/>
                <a:cxnLst/>
                <a:rect l="l" t="t" r="r" b="b"/>
                <a:pathLst>
                  <a:path w="4470" h="4470" extrusionOk="0">
                    <a:moveTo>
                      <a:pt x="2235" y="0"/>
                    </a:moveTo>
                    <a:lnTo>
                      <a:pt x="2123" y="9"/>
                    </a:lnTo>
                    <a:lnTo>
                      <a:pt x="2002" y="18"/>
                    </a:lnTo>
                    <a:lnTo>
                      <a:pt x="1890" y="26"/>
                    </a:lnTo>
                    <a:lnTo>
                      <a:pt x="1787" y="52"/>
                    </a:lnTo>
                    <a:lnTo>
                      <a:pt x="1674" y="78"/>
                    </a:lnTo>
                    <a:lnTo>
                      <a:pt x="1571" y="104"/>
                    </a:lnTo>
                    <a:lnTo>
                      <a:pt x="1467" y="138"/>
                    </a:lnTo>
                    <a:lnTo>
                      <a:pt x="1364" y="181"/>
                    </a:lnTo>
                    <a:lnTo>
                      <a:pt x="1269" y="225"/>
                    </a:lnTo>
                    <a:lnTo>
                      <a:pt x="1165" y="276"/>
                    </a:lnTo>
                    <a:lnTo>
                      <a:pt x="1079" y="328"/>
                    </a:lnTo>
                    <a:lnTo>
                      <a:pt x="984" y="388"/>
                    </a:lnTo>
                    <a:lnTo>
                      <a:pt x="812" y="518"/>
                    </a:lnTo>
                    <a:lnTo>
                      <a:pt x="656" y="656"/>
                    </a:lnTo>
                    <a:lnTo>
                      <a:pt x="510" y="820"/>
                    </a:lnTo>
                    <a:lnTo>
                      <a:pt x="380" y="992"/>
                    </a:lnTo>
                    <a:lnTo>
                      <a:pt x="320" y="1079"/>
                    </a:lnTo>
                    <a:lnTo>
                      <a:pt x="268" y="1174"/>
                    </a:lnTo>
                    <a:lnTo>
                      <a:pt x="216" y="1268"/>
                    </a:lnTo>
                    <a:lnTo>
                      <a:pt x="173" y="1372"/>
                    </a:lnTo>
                    <a:lnTo>
                      <a:pt x="139" y="1467"/>
                    </a:lnTo>
                    <a:lnTo>
                      <a:pt x="104" y="1570"/>
                    </a:lnTo>
                    <a:lnTo>
                      <a:pt x="70" y="1683"/>
                    </a:lnTo>
                    <a:lnTo>
                      <a:pt x="44" y="1786"/>
                    </a:lnTo>
                    <a:lnTo>
                      <a:pt x="27" y="1898"/>
                    </a:lnTo>
                    <a:lnTo>
                      <a:pt x="9" y="2010"/>
                    </a:lnTo>
                    <a:lnTo>
                      <a:pt x="1" y="2122"/>
                    </a:lnTo>
                    <a:lnTo>
                      <a:pt x="1" y="2235"/>
                    </a:lnTo>
                    <a:lnTo>
                      <a:pt x="1" y="2355"/>
                    </a:lnTo>
                    <a:lnTo>
                      <a:pt x="9" y="2468"/>
                    </a:lnTo>
                    <a:lnTo>
                      <a:pt x="27" y="2580"/>
                    </a:lnTo>
                    <a:lnTo>
                      <a:pt x="44" y="2692"/>
                    </a:lnTo>
                    <a:lnTo>
                      <a:pt x="70" y="2795"/>
                    </a:lnTo>
                    <a:lnTo>
                      <a:pt x="104" y="2908"/>
                    </a:lnTo>
                    <a:lnTo>
                      <a:pt x="139" y="3011"/>
                    </a:lnTo>
                    <a:lnTo>
                      <a:pt x="173" y="3106"/>
                    </a:lnTo>
                    <a:lnTo>
                      <a:pt x="216" y="3209"/>
                    </a:lnTo>
                    <a:lnTo>
                      <a:pt x="268" y="3304"/>
                    </a:lnTo>
                    <a:lnTo>
                      <a:pt x="320" y="3399"/>
                    </a:lnTo>
                    <a:lnTo>
                      <a:pt x="380" y="3486"/>
                    </a:lnTo>
                    <a:lnTo>
                      <a:pt x="510" y="3658"/>
                    </a:lnTo>
                    <a:lnTo>
                      <a:pt x="656" y="3822"/>
                    </a:lnTo>
                    <a:lnTo>
                      <a:pt x="812" y="3960"/>
                    </a:lnTo>
                    <a:lnTo>
                      <a:pt x="984" y="4089"/>
                    </a:lnTo>
                    <a:lnTo>
                      <a:pt x="1079" y="4150"/>
                    </a:lnTo>
                    <a:lnTo>
                      <a:pt x="1165" y="4202"/>
                    </a:lnTo>
                    <a:lnTo>
                      <a:pt x="1269" y="4253"/>
                    </a:lnTo>
                    <a:lnTo>
                      <a:pt x="1364" y="4296"/>
                    </a:lnTo>
                    <a:lnTo>
                      <a:pt x="1467" y="4340"/>
                    </a:lnTo>
                    <a:lnTo>
                      <a:pt x="1571" y="4374"/>
                    </a:lnTo>
                    <a:lnTo>
                      <a:pt x="1674" y="4400"/>
                    </a:lnTo>
                    <a:lnTo>
                      <a:pt x="1787" y="4426"/>
                    </a:lnTo>
                    <a:lnTo>
                      <a:pt x="1890" y="4443"/>
                    </a:lnTo>
                    <a:lnTo>
                      <a:pt x="2002" y="4460"/>
                    </a:lnTo>
                    <a:lnTo>
                      <a:pt x="2123" y="4469"/>
                    </a:lnTo>
                    <a:lnTo>
                      <a:pt x="2347" y="4469"/>
                    </a:lnTo>
                    <a:lnTo>
                      <a:pt x="2459" y="4460"/>
                    </a:lnTo>
                    <a:lnTo>
                      <a:pt x="2572" y="4443"/>
                    </a:lnTo>
                    <a:lnTo>
                      <a:pt x="2684" y="4426"/>
                    </a:lnTo>
                    <a:lnTo>
                      <a:pt x="2796" y="4400"/>
                    </a:lnTo>
                    <a:lnTo>
                      <a:pt x="2899" y="4374"/>
                    </a:lnTo>
                    <a:lnTo>
                      <a:pt x="3003" y="4340"/>
                    </a:lnTo>
                    <a:lnTo>
                      <a:pt x="3107" y="4296"/>
                    </a:lnTo>
                    <a:lnTo>
                      <a:pt x="3201" y="4253"/>
                    </a:lnTo>
                    <a:lnTo>
                      <a:pt x="3296" y="4202"/>
                    </a:lnTo>
                    <a:lnTo>
                      <a:pt x="3391" y="4150"/>
                    </a:lnTo>
                    <a:lnTo>
                      <a:pt x="3486" y="4089"/>
                    </a:lnTo>
                    <a:lnTo>
                      <a:pt x="3659" y="3960"/>
                    </a:lnTo>
                    <a:lnTo>
                      <a:pt x="3814" y="3822"/>
                    </a:lnTo>
                    <a:lnTo>
                      <a:pt x="3961" y="3658"/>
                    </a:lnTo>
                    <a:lnTo>
                      <a:pt x="4090" y="3486"/>
                    </a:lnTo>
                    <a:lnTo>
                      <a:pt x="4142" y="3399"/>
                    </a:lnTo>
                    <a:lnTo>
                      <a:pt x="4202" y="3304"/>
                    </a:lnTo>
                    <a:lnTo>
                      <a:pt x="4245" y="3209"/>
                    </a:lnTo>
                    <a:lnTo>
                      <a:pt x="4297" y="3106"/>
                    </a:lnTo>
                    <a:lnTo>
                      <a:pt x="4332" y="3011"/>
                    </a:lnTo>
                    <a:lnTo>
                      <a:pt x="4366" y="2908"/>
                    </a:lnTo>
                    <a:lnTo>
                      <a:pt x="4401" y="2795"/>
                    </a:lnTo>
                    <a:lnTo>
                      <a:pt x="4426" y="2692"/>
                    </a:lnTo>
                    <a:lnTo>
                      <a:pt x="4444" y="2580"/>
                    </a:lnTo>
                    <a:lnTo>
                      <a:pt x="4461" y="2468"/>
                    </a:lnTo>
                    <a:lnTo>
                      <a:pt x="4470" y="2355"/>
                    </a:lnTo>
                    <a:lnTo>
                      <a:pt x="4470" y="2235"/>
                    </a:lnTo>
                    <a:lnTo>
                      <a:pt x="4470" y="2122"/>
                    </a:lnTo>
                    <a:lnTo>
                      <a:pt x="4461" y="2010"/>
                    </a:lnTo>
                    <a:lnTo>
                      <a:pt x="4444" y="1898"/>
                    </a:lnTo>
                    <a:lnTo>
                      <a:pt x="4426" y="1786"/>
                    </a:lnTo>
                    <a:lnTo>
                      <a:pt x="4401" y="1683"/>
                    </a:lnTo>
                    <a:lnTo>
                      <a:pt x="4366" y="1570"/>
                    </a:lnTo>
                    <a:lnTo>
                      <a:pt x="4332" y="1467"/>
                    </a:lnTo>
                    <a:lnTo>
                      <a:pt x="4297" y="1372"/>
                    </a:lnTo>
                    <a:lnTo>
                      <a:pt x="4245" y="1268"/>
                    </a:lnTo>
                    <a:lnTo>
                      <a:pt x="4202" y="1174"/>
                    </a:lnTo>
                    <a:lnTo>
                      <a:pt x="4142" y="1079"/>
                    </a:lnTo>
                    <a:lnTo>
                      <a:pt x="4090" y="992"/>
                    </a:lnTo>
                    <a:lnTo>
                      <a:pt x="3961" y="820"/>
                    </a:lnTo>
                    <a:lnTo>
                      <a:pt x="3814" y="656"/>
                    </a:lnTo>
                    <a:lnTo>
                      <a:pt x="3659" y="518"/>
                    </a:lnTo>
                    <a:lnTo>
                      <a:pt x="3486" y="388"/>
                    </a:lnTo>
                    <a:lnTo>
                      <a:pt x="3391" y="328"/>
                    </a:lnTo>
                    <a:lnTo>
                      <a:pt x="3296" y="276"/>
                    </a:lnTo>
                    <a:lnTo>
                      <a:pt x="3201" y="225"/>
                    </a:lnTo>
                    <a:lnTo>
                      <a:pt x="3107" y="181"/>
                    </a:lnTo>
                    <a:lnTo>
                      <a:pt x="3003" y="138"/>
                    </a:lnTo>
                    <a:lnTo>
                      <a:pt x="2899" y="104"/>
                    </a:lnTo>
                    <a:lnTo>
                      <a:pt x="2796" y="78"/>
                    </a:lnTo>
                    <a:lnTo>
                      <a:pt x="2684" y="52"/>
                    </a:lnTo>
                    <a:lnTo>
                      <a:pt x="2572" y="26"/>
                    </a:lnTo>
                    <a:lnTo>
                      <a:pt x="2459" y="18"/>
                    </a:lnTo>
                    <a:lnTo>
                      <a:pt x="2347" y="9"/>
                    </a:lnTo>
                    <a:lnTo>
                      <a:pt x="22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0"/>
              <p:cNvSpPr/>
              <p:nvPr/>
            </p:nvSpPr>
            <p:spPr>
              <a:xfrm>
                <a:off x="7973435" y="1903815"/>
                <a:ext cx="137734" cy="131251"/>
              </a:xfrm>
              <a:custGeom>
                <a:avLst/>
                <a:gdLst/>
                <a:ahLst/>
                <a:cxnLst/>
                <a:rect l="l" t="t" r="r" b="b"/>
                <a:pathLst>
                  <a:path w="2762" h="2632" extrusionOk="0">
                    <a:moveTo>
                      <a:pt x="1019" y="0"/>
                    </a:moveTo>
                    <a:lnTo>
                      <a:pt x="1019" y="803"/>
                    </a:lnTo>
                    <a:lnTo>
                      <a:pt x="225" y="552"/>
                    </a:lnTo>
                    <a:lnTo>
                      <a:pt x="1" y="1260"/>
                    </a:lnTo>
                    <a:lnTo>
                      <a:pt x="769" y="1510"/>
                    </a:lnTo>
                    <a:lnTo>
                      <a:pt x="277" y="2183"/>
                    </a:lnTo>
                    <a:lnTo>
                      <a:pt x="881" y="2614"/>
                    </a:lnTo>
                    <a:lnTo>
                      <a:pt x="1355" y="1959"/>
                    </a:lnTo>
                    <a:lnTo>
                      <a:pt x="1847" y="2632"/>
                    </a:lnTo>
                    <a:lnTo>
                      <a:pt x="2451" y="2200"/>
                    </a:lnTo>
                    <a:lnTo>
                      <a:pt x="1968" y="1545"/>
                    </a:lnTo>
                    <a:lnTo>
                      <a:pt x="2762" y="1286"/>
                    </a:lnTo>
                    <a:lnTo>
                      <a:pt x="2537" y="578"/>
                    </a:lnTo>
                    <a:lnTo>
                      <a:pt x="1761" y="829"/>
                    </a:lnTo>
                    <a:lnTo>
                      <a:pt x="1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0"/>
              <p:cNvSpPr/>
              <p:nvPr/>
            </p:nvSpPr>
            <p:spPr>
              <a:xfrm>
                <a:off x="8246214" y="1857786"/>
                <a:ext cx="222908" cy="222908"/>
              </a:xfrm>
              <a:custGeom>
                <a:avLst/>
                <a:gdLst/>
                <a:ahLst/>
                <a:cxnLst/>
                <a:rect l="l" t="t" r="r" b="b"/>
                <a:pathLst>
                  <a:path w="4470" h="4470" extrusionOk="0">
                    <a:moveTo>
                      <a:pt x="2235" y="0"/>
                    </a:moveTo>
                    <a:lnTo>
                      <a:pt x="2123" y="9"/>
                    </a:lnTo>
                    <a:lnTo>
                      <a:pt x="2010" y="18"/>
                    </a:lnTo>
                    <a:lnTo>
                      <a:pt x="1898" y="26"/>
                    </a:lnTo>
                    <a:lnTo>
                      <a:pt x="1786" y="52"/>
                    </a:lnTo>
                    <a:lnTo>
                      <a:pt x="1674" y="78"/>
                    </a:lnTo>
                    <a:lnTo>
                      <a:pt x="1570" y="104"/>
                    </a:lnTo>
                    <a:lnTo>
                      <a:pt x="1467" y="138"/>
                    </a:lnTo>
                    <a:lnTo>
                      <a:pt x="1363" y="181"/>
                    </a:lnTo>
                    <a:lnTo>
                      <a:pt x="1269" y="225"/>
                    </a:lnTo>
                    <a:lnTo>
                      <a:pt x="1174" y="276"/>
                    </a:lnTo>
                    <a:lnTo>
                      <a:pt x="1079" y="328"/>
                    </a:lnTo>
                    <a:lnTo>
                      <a:pt x="984" y="388"/>
                    </a:lnTo>
                    <a:lnTo>
                      <a:pt x="811" y="518"/>
                    </a:lnTo>
                    <a:lnTo>
                      <a:pt x="656" y="656"/>
                    </a:lnTo>
                    <a:lnTo>
                      <a:pt x="509" y="820"/>
                    </a:lnTo>
                    <a:lnTo>
                      <a:pt x="380" y="992"/>
                    </a:lnTo>
                    <a:lnTo>
                      <a:pt x="320" y="1079"/>
                    </a:lnTo>
                    <a:lnTo>
                      <a:pt x="268" y="1174"/>
                    </a:lnTo>
                    <a:lnTo>
                      <a:pt x="225" y="1268"/>
                    </a:lnTo>
                    <a:lnTo>
                      <a:pt x="173" y="1372"/>
                    </a:lnTo>
                    <a:lnTo>
                      <a:pt x="138" y="1467"/>
                    </a:lnTo>
                    <a:lnTo>
                      <a:pt x="104" y="1570"/>
                    </a:lnTo>
                    <a:lnTo>
                      <a:pt x="69" y="1683"/>
                    </a:lnTo>
                    <a:lnTo>
                      <a:pt x="44" y="1786"/>
                    </a:lnTo>
                    <a:lnTo>
                      <a:pt x="26" y="1898"/>
                    </a:lnTo>
                    <a:lnTo>
                      <a:pt x="9" y="2010"/>
                    </a:lnTo>
                    <a:lnTo>
                      <a:pt x="0" y="2122"/>
                    </a:lnTo>
                    <a:lnTo>
                      <a:pt x="0" y="2235"/>
                    </a:lnTo>
                    <a:lnTo>
                      <a:pt x="0" y="2355"/>
                    </a:lnTo>
                    <a:lnTo>
                      <a:pt x="9" y="2468"/>
                    </a:lnTo>
                    <a:lnTo>
                      <a:pt x="26" y="2580"/>
                    </a:lnTo>
                    <a:lnTo>
                      <a:pt x="44" y="2692"/>
                    </a:lnTo>
                    <a:lnTo>
                      <a:pt x="69" y="2795"/>
                    </a:lnTo>
                    <a:lnTo>
                      <a:pt x="104" y="2908"/>
                    </a:lnTo>
                    <a:lnTo>
                      <a:pt x="138" y="3011"/>
                    </a:lnTo>
                    <a:lnTo>
                      <a:pt x="173" y="3106"/>
                    </a:lnTo>
                    <a:lnTo>
                      <a:pt x="225" y="3209"/>
                    </a:lnTo>
                    <a:lnTo>
                      <a:pt x="268" y="3304"/>
                    </a:lnTo>
                    <a:lnTo>
                      <a:pt x="320" y="3399"/>
                    </a:lnTo>
                    <a:lnTo>
                      <a:pt x="380" y="3486"/>
                    </a:lnTo>
                    <a:lnTo>
                      <a:pt x="509" y="3658"/>
                    </a:lnTo>
                    <a:lnTo>
                      <a:pt x="656" y="3822"/>
                    </a:lnTo>
                    <a:lnTo>
                      <a:pt x="811" y="3960"/>
                    </a:lnTo>
                    <a:lnTo>
                      <a:pt x="984" y="4089"/>
                    </a:lnTo>
                    <a:lnTo>
                      <a:pt x="1079" y="4150"/>
                    </a:lnTo>
                    <a:lnTo>
                      <a:pt x="1174" y="4202"/>
                    </a:lnTo>
                    <a:lnTo>
                      <a:pt x="1269" y="4253"/>
                    </a:lnTo>
                    <a:lnTo>
                      <a:pt x="1363" y="4296"/>
                    </a:lnTo>
                    <a:lnTo>
                      <a:pt x="1467" y="4340"/>
                    </a:lnTo>
                    <a:lnTo>
                      <a:pt x="1570" y="4374"/>
                    </a:lnTo>
                    <a:lnTo>
                      <a:pt x="1674" y="4400"/>
                    </a:lnTo>
                    <a:lnTo>
                      <a:pt x="1786" y="4426"/>
                    </a:lnTo>
                    <a:lnTo>
                      <a:pt x="1898" y="4443"/>
                    </a:lnTo>
                    <a:lnTo>
                      <a:pt x="2010" y="4460"/>
                    </a:lnTo>
                    <a:lnTo>
                      <a:pt x="2123" y="4469"/>
                    </a:lnTo>
                    <a:lnTo>
                      <a:pt x="2347" y="4469"/>
                    </a:lnTo>
                    <a:lnTo>
                      <a:pt x="2459" y="4460"/>
                    </a:lnTo>
                    <a:lnTo>
                      <a:pt x="2571" y="4443"/>
                    </a:lnTo>
                    <a:lnTo>
                      <a:pt x="2683" y="4426"/>
                    </a:lnTo>
                    <a:lnTo>
                      <a:pt x="2796" y="4400"/>
                    </a:lnTo>
                    <a:lnTo>
                      <a:pt x="2899" y="4374"/>
                    </a:lnTo>
                    <a:lnTo>
                      <a:pt x="3003" y="4340"/>
                    </a:lnTo>
                    <a:lnTo>
                      <a:pt x="3106" y="4296"/>
                    </a:lnTo>
                    <a:lnTo>
                      <a:pt x="3201" y="4253"/>
                    </a:lnTo>
                    <a:lnTo>
                      <a:pt x="3296" y="4202"/>
                    </a:lnTo>
                    <a:lnTo>
                      <a:pt x="3391" y="4150"/>
                    </a:lnTo>
                    <a:lnTo>
                      <a:pt x="3486" y="4089"/>
                    </a:lnTo>
                    <a:lnTo>
                      <a:pt x="3658" y="3960"/>
                    </a:lnTo>
                    <a:lnTo>
                      <a:pt x="3813" y="3822"/>
                    </a:lnTo>
                    <a:lnTo>
                      <a:pt x="3960" y="3658"/>
                    </a:lnTo>
                    <a:lnTo>
                      <a:pt x="4090" y="3486"/>
                    </a:lnTo>
                    <a:lnTo>
                      <a:pt x="4141" y="3399"/>
                    </a:lnTo>
                    <a:lnTo>
                      <a:pt x="4202" y="3304"/>
                    </a:lnTo>
                    <a:lnTo>
                      <a:pt x="4245" y="3209"/>
                    </a:lnTo>
                    <a:lnTo>
                      <a:pt x="4297" y="3106"/>
                    </a:lnTo>
                    <a:lnTo>
                      <a:pt x="4331" y="3011"/>
                    </a:lnTo>
                    <a:lnTo>
                      <a:pt x="4366" y="2908"/>
                    </a:lnTo>
                    <a:lnTo>
                      <a:pt x="4400" y="2795"/>
                    </a:lnTo>
                    <a:lnTo>
                      <a:pt x="4426" y="2692"/>
                    </a:lnTo>
                    <a:lnTo>
                      <a:pt x="4443" y="2580"/>
                    </a:lnTo>
                    <a:lnTo>
                      <a:pt x="4461" y="2468"/>
                    </a:lnTo>
                    <a:lnTo>
                      <a:pt x="4469" y="2355"/>
                    </a:lnTo>
                    <a:lnTo>
                      <a:pt x="4469" y="2235"/>
                    </a:lnTo>
                    <a:lnTo>
                      <a:pt x="4469" y="2122"/>
                    </a:lnTo>
                    <a:lnTo>
                      <a:pt x="4461" y="2010"/>
                    </a:lnTo>
                    <a:lnTo>
                      <a:pt x="4443" y="1898"/>
                    </a:lnTo>
                    <a:lnTo>
                      <a:pt x="4426" y="1786"/>
                    </a:lnTo>
                    <a:lnTo>
                      <a:pt x="4400" y="1683"/>
                    </a:lnTo>
                    <a:lnTo>
                      <a:pt x="4366" y="1570"/>
                    </a:lnTo>
                    <a:lnTo>
                      <a:pt x="4331" y="1467"/>
                    </a:lnTo>
                    <a:lnTo>
                      <a:pt x="4297" y="1372"/>
                    </a:lnTo>
                    <a:lnTo>
                      <a:pt x="4245" y="1268"/>
                    </a:lnTo>
                    <a:lnTo>
                      <a:pt x="4202" y="1174"/>
                    </a:lnTo>
                    <a:lnTo>
                      <a:pt x="4141" y="1079"/>
                    </a:lnTo>
                    <a:lnTo>
                      <a:pt x="4090" y="992"/>
                    </a:lnTo>
                    <a:lnTo>
                      <a:pt x="3960" y="820"/>
                    </a:lnTo>
                    <a:lnTo>
                      <a:pt x="3813" y="656"/>
                    </a:lnTo>
                    <a:lnTo>
                      <a:pt x="3658" y="518"/>
                    </a:lnTo>
                    <a:lnTo>
                      <a:pt x="3486" y="388"/>
                    </a:lnTo>
                    <a:lnTo>
                      <a:pt x="3391" y="328"/>
                    </a:lnTo>
                    <a:lnTo>
                      <a:pt x="3296" y="276"/>
                    </a:lnTo>
                    <a:lnTo>
                      <a:pt x="3201" y="225"/>
                    </a:lnTo>
                    <a:lnTo>
                      <a:pt x="3106" y="181"/>
                    </a:lnTo>
                    <a:lnTo>
                      <a:pt x="3003" y="138"/>
                    </a:lnTo>
                    <a:lnTo>
                      <a:pt x="2899" y="104"/>
                    </a:lnTo>
                    <a:lnTo>
                      <a:pt x="2796" y="78"/>
                    </a:lnTo>
                    <a:lnTo>
                      <a:pt x="2683" y="52"/>
                    </a:lnTo>
                    <a:lnTo>
                      <a:pt x="2571" y="26"/>
                    </a:lnTo>
                    <a:lnTo>
                      <a:pt x="2459" y="18"/>
                    </a:lnTo>
                    <a:lnTo>
                      <a:pt x="2347" y="9"/>
                    </a:lnTo>
                    <a:lnTo>
                      <a:pt x="22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0"/>
              <p:cNvSpPr/>
              <p:nvPr/>
            </p:nvSpPr>
            <p:spPr>
              <a:xfrm>
                <a:off x="8288802" y="1903815"/>
                <a:ext cx="137734" cy="131251"/>
              </a:xfrm>
              <a:custGeom>
                <a:avLst/>
                <a:gdLst/>
                <a:ahLst/>
                <a:cxnLst/>
                <a:rect l="l" t="t" r="r" b="b"/>
                <a:pathLst>
                  <a:path w="2762" h="2632" extrusionOk="0">
                    <a:moveTo>
                      <a:pt x="1018" y="0"/>
                    </a:moveTo>
                    <a:lnTo>
                      <a:pt x="1018" y="803"/>
                    </a:lnTo>
                    <a:lnTo>
                      <a:pt x="225" y="552"/>
                    </a:lnTo>
                    <a:lnTo>
                      <a:pt x="0" y="1260"/>
                    </a:lnTo>
                    <a:lnTo>
                      <a:pt x="768" y="1510"/>
                    </a:lnTo>
                    <a:lnTo>
                      <a:pt x="277" y="2183"/>
                    </a:lnTo>
                    <a:lnTo>
                      <a:pt x="880" y="2614"/>
                    </a:lnTo>
                    <a:lnTo>
                      <a:pt x="1355" y="1959"/>
                    </a:lnTo>
                    <a:lnTo>
                      <a:pt x="1847" y="2632"/>
                    </a:lnTo>
                    <a:lnTo>
                      <a:pt x="2451" y="2200"/>
                    </a:lnTo>
                    <a:lnTo>
                      <a:pt x="1976" y="1545"/>
                    </a:lnTo>
                    <a:lnTo>
                      <a:pt x="2761" y="1286"/>
                    </a:lnTo>
                    <a:lnTo>
                      <a:pt x="2537" y="578"/>
                    </a:lnTo>
                    <a:lnTo>
                      <a:pt x="1760" y="829"/>
                    </a:lnTo>
                    <a:lnTo>
                      <a:pt x="1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مربع نص 1">
            <a:extLst>
              <a:ext uri="{FF2B5EF4-FFF2-40B4-BE49-F238E27FC236}">
                <a16:creationId xmlns:a16="http://schemas.microsoft.com/office/drawing/2014/main" id="{333ABF3D-DAD0-6CDE-9C4E-B88DB1C00DCC}"/>
              </a:ext>
            </a:extLst>
          </p:cNvPr>
          <p:cNvSpPr txBox="1"/>
          <p:nvPr/>
        </p:nvSpPr>
        <p:spPr>
          <a:xfrm>
            <a:off x="6052988" y="2974666"/>
            <a:ext cx="2449904" cy="461665"/>
          </a:xfrm>
          <a:prstGeom prst="rect">
            <a:avLst/>
          </a:prstGeom>
          <a:noFill/>
        </p:spPr>
        <p:txBody>
          <a:bodyPr wrap="square">
            <a:spAutoFit/>
          </a:bodyPr>
          <a:lstStyle/>
          <a:p>
            <a:pPr algn="ctr" rtl="1"/>
            <a:r>
              <a:rPr lang="ar-SA" sz="2400" dirty="0">
                <a:solidFill>
                  <a:srgbClr val="2BBEC4"/>
                </a:solidFill>
                <a:latin typeface="Sakkal Majalla" panose="02000000000000000000" pitchFamily="2" charset="-78"/>
                <a:cs typeface="Sakkal Majalla" panose="02000000000000000000" pitchFamily="2" charset="-78"/>
              </a:rPr>
              <a:t>التحليل غير الرسومي</a:t>
            </a:r>
          </a:p>
        </p:txBody>
      </p:sp>
      <p:sp>
        <p:nvSpPr>
          <p:cNvPr id="5" name="مربع نص 4">
            <a:extLst>
              <a:ext uri="{FF2B5EF4-FFF2-40B4-BE49-F238E27FC236}">
                <a16:creationId xmlns:a16="http://schemas.microsoft.com/office/drawing/2014/main" id="{47C2C8B2-9F03-844C-A569-8E6AB67207C3}"/>
              </a:ext>
            </a:extLst>
          </p:cNvPr>
          <p:cNvSpPr txBox="1"/>
          <p:nvPr/>
        </p:nvSpPr>
        <p:spPr>
          <a:xfrm>
            <a:off x="2135970" y="69179"/>
            <a:ext cx="4572000" cy="584775"/>
          </a:xfrm>
          <a:prstGeom prst="rect">
            <a:avLst/>
          </a:prstGeom>
          <a:noFill/>
        </p:spPr>
        <p:txBody>
          <a:bodyPr wrap="square">
            <a:spAutoFit/>
          </a:bodyPr>
          <a:lstStyle/>
          <a:p>
            <a:pPr algn="ctr" rtl="1"/>
            <a:r>
              <a:rPr lang="ar-SA" sz="32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أنماط التحليل الاستكشاف للبيانات</a:t>
            </a:r>
            <a:endParaRPr lang="ar-SA" sz="3200" dirty="0"/>
          </a:p>
        </p:txBody>
      </p:sp>
      <p:sp>
        <p:nvSpPr>
          <p:cNvPr id="7" name="مربع نص 6">
            <a:extLst>
              <a:ext uri="{FF2B5EF4-FFF2-40B4-BE49-F238E27FC236}">
                <a16:creationId xmlns:a16="http://schemas.microsoft.com/office/drawing/2014/main" id="{4D53CA4D-F07E-7508-4E7C-57156C0E936E}"/>
              </a:ext>
            </a:extLst>
          </p:cNvPr>
          <p:cNvSpPr txBox="1"/>
          <p:nvPr/>
        </p:nvSpPr>
        <p:spPr>
          <a:xfrm>
            <a:off x="3550767" y="2349117"/>
            <a:ext cx="2042466" cy="1815882"/>
          </a:xfrm>
          <a:prstGeom prst="rect">
            <a:avLst/>
          </a:prstGeom>
          <a:noFill/>
        </p:spPr>
        <p:txBody>
          <a:bodyPr wrap="square">
            <a:spAutoFit/>
          </a:bodyPr>
          <a:lstStyle/>
          <a:p>
            <a:pPr algn="just" rtl="1"/>
            <a:r>
              <a:rPr lang="ar-SA"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التحليل غير الرسومي أحادي المتغير</a:t>
            </a:r>
            <a:br>
              <a:rPr lang="en-US" dirty="0">
                <a:latin typeface="Sakkal Majalla" panose="02000000000000000000" pitchFamily="2" charset="-78"/>
                <a:ea typeface="Calibri" panose="020F0502020204030204" pitchFamily="34" charset="0"/>
                <a:cs typeface="Sakkal Majalla" panose="02000000000000000000" pitchFamily="2" charset="-78"/>
              </a:rPr>
            </a:br>
            <a:r>
              <a:rPr lang="ar-SA" dirty="0">
                <a:latin typeface="Sakkal Majalla" panose="02000000000000000000" pitchFamily="2" charset="-78"/>
                <a:ea typeface="Calibri" panose="020F0502020204030204" pitchFamily="34" charset="0"/>
                <a:cs typeface="Sakkal Majalla" panose="02000000000000000000" pitchFamily="2" charset="-78"/>
              </a:rPr>
              <a:t>أحد الأمثلة على التحليل غير الرسومي أحادي المتغير هو تأثير العمر على الإصابة ببعض أنواع الأمراض مثل مرض الزهايمر. هذا التحليل أحادي المتغير لأنه يقيس تأثير العمر فقط  وغير رسومي ! لأنه لا يستخدم تقنيات التصوير البياني.</a:t>
            </a:r>
          </a:p>
        </p:txBody>
      </p:sp>
      <p:sp>
        <p:nvSpPr>
          <p:cNvPr id="8" name="مربع نص 7">
            <a:extLst>
              <a:ext uri="{FF2B5EF4-FFF2-40B4-BE49-F238E27FC236}">
                <a16:creationId xmlns:a16="http://schemas.microsoft.com/office/drawing/2014/main" id="{E1E0E77A-5E39-880A-9860-19DC2497BB76}"/>
              </a:ext>
            </a:extLst>
          </p:cNvPr>
          <p:cNvSpPr txBox="1"/>
          <p:nvPr/>
        </p:nvSpPr>
        <p:spPr>
          <a:xfrm>
            <a:off x="747793" y="2436102"/>
            <a:ext cx="2152500" cy="1169551"/>
          </a:xfrm>
          <a:prstGeom prst="rect">
            <a:avLst/>
          </a:prstGeom>
          <a:noFill/>
        </p:spPr>
        <p:txBody>
          <a:bodyPr wrap="square">
            <a:spAutoFit/>
          </a:bodyPr>
          <a:lstStyle/>
          <a:p>
            <a:pPr algn="r" rtl="1"/>
            <a:r>
              <a:rPr lang="ar-SA"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التحليل غير الرسومي متعدد المتغيرات</a:t>
            </a:r>
            <a:br>
              <a:rPr lang="en-US" dirty="0">
                <a:latin typeface="Sakkal Majalla" panose="02000000000000000000" pitchFamily="2" charset="-78"/>
                <a:ea typeface="Calibri" panose="020F0502020204030204" pitchFamily="34" charset="0"/>
                <a:cs typeface="Sakkal Majalla" panose="02000000000000000000" pitchFamily="2" charset="-78"/>
              </a:rPr>
            </a:br>
            <a:r>
              <a:rPr lang="ar-SA" dirty="0">
                <a:latin typeface="Sakkal Majalla" panose="02000000000000000000" pitchFamily="2" charset="-78"/>
                <a:ea typeface="Calibri" panose="020F0502020204030204" pitchFamily="34" charset="0"/>
                <a:cs typeface="Sakkal Majalla" panose="02000000000000000000" pitchFamily="2" charset="-78"/>
              </a:rPr>
              <a:t>إذا أخذت في الاعتبار من المثال السابق آثار النظام الغذائي والتمارين الذهنية والوراثة أيضا  فسيكون هذا التحليل تحليلا غير رسـومـي متعدد المتغيرات</a:t>
            </a:r>
            <a:r>
              <a:rPr lang="ar-SA" b="0" i="0" dirty="0">
                <a:solidFill>
                  <a:srgbClr val="202124"/>
                </a:solidFill>
                <a:effectLst/>
                <a:latin typeface="Roboto" panose="02000000000000000000" pitchFamily="2" charset="0"/>
                <a:cs typeface="+mj-cs"/>
              </a:rPr>
              <a:t>.</a:t>
            </a:r>
            <a:endParaRPr lang="ar-SA" dirty="0"/>
          </a:p>
        </p:txBody>
      </p:sp>
      <p:grpSp>
        <p:nvGrpSpPr>
          <p:cNvPr id="10" name="Google Shape;1227;p24">
            <a:extLst>
              <a:ext uri="{FF2B5EF4-FFF2-40B4-BE49-F238E27FC236}">
                <a16:creationId xmlns:a16="http://schemas.microsoft.com/office/drawing/2014/main" id="{8289E265-2672-8C15-3094-9A6FE3DE621C}"/>
              </a:ext>
            </a:extLst>
          </p:cNvPr>
          <p:cNvGrpSpPr/>
          <p:nvPr/>
        </p:nvGrpSpPr>
        <p:grpSpPr>
          <a:xfrm>
            <a:off x="1505755" y="1376853"/>
            <a:ext cx="744279" cy="571143"/>
            <a:chOff x="5693687" y="3522339"/>
            <a:chExt cx="412375" cy="354063"/>
          </a:xfrm>
        </p:grpSpPr>
        <p:sp>
          <p:nvSpPr>
            <p:cNvPr id="11" name="Google Shape;1228;p24">
              <a:extLst>
                <a:ext uri="{FF2B5EF4-FFF2-40B4-BE49-F238E27FC236}">
                  <a16:creationId xmlns:a16="http://schemas.microsoft.com/office/drawing/2014/main" id="{8CE9B61F-5C81-C3E9-E4D7-E961363C86D5}"/>
                </a:ext>
              </a:extLst>
            </p:cNvPr>
            <p:cNvSpPr/>
            <p:nvPr/>
          </p:nvSpPr>
          <p:spPr>
            <a:xfrm>
              <a:off x="5693687" y="3522339"/>
              <a:ext cx="400731" cy="354063"/>
            </a:xfrm>
            <a:custGeom>
              <a:avLst/>
              <a:gdLst/>
              <a:ahLst/>
              <a:cxnLst/>
              <a:rect l="l" t="t" r="r" b="b"/>
              <a:pathLst>
                <a:path w="4302" h="3801" extrusionOk="0">
                  <a:moveTo>
                    <a:pt x="1" y="1"/>
                  </a:moveTo>
                  <a:lnTo>
                    <a:pt x="1" y="3800"/>
                  </a:lnTo>
                  <a:lnTo>
                    <a:pt x="4301" y="3800"/>
                  </a:lnTo>
                  <a:lnTo>
                    <a:pt x="4301" y="3568"/>
                  </a:lnTo>
                  <a:lnTo>
                    <a:pt x="233" y="3568"/>
                  </a:lnTo>
                  <a:lnTo>
                    <a:pt x="2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29;p24">
              <a:extLst>
                <a:ext uri="{FF2B5EF4-FFF2-40B4-BE49-F238E27FC236}">
                  <a16:creationId xmlns:a16="http://schemas.microsoft.com/office/drawing/2014/main" id="{FF8B3595-2ABF-4698-7959-675C93014079}"/>
                </a:ext>
              </a:extLst>
            </p:cNvPr>
            <p:cNvSpPr/>
            <p:nvPr/>
          </p:nvSpPr>
          <p:spPr>
            <a:xfrm>
              <a:off x="5735325" y="3532306"/>
              <a:ext cx="370737" cy="187418"/>
            </a:xfrm>
            <a:custGeom>
              <a:avLst/>
              <a:gdLst/>
              <a:ahLst/>
              <a:cxnLst/>
              <a:rect l="l" t="t" r="r" b="b"/>
              <a:pathLst>
                <a:path w="3980" h="2012" extrusionOk="0">
                  <a:moveTo>
                    <a:pt x="3980" y="1"/>
                  </a:moveTo>
                  <a:lnTo>
                    <a:pt x="2798" y="872"/>
                  </a:lnTo>
                  <a:lnTo>
                    <a:pt x="3329" y="836"/>
                  </a:lnTo>
                  <a:lnTo>
                    <a:pt x="2810" y="1677"/>
                  </a:lnTo>
                  <a:lnTo>
                    <a:pt x="1122" y="502"/>
                  </a:lnTo>
                  <a:lnTo>
                    <a:pt x="13" y="1659"/>
                  </a:lnTo>
                  <a:lnTo>
                    <a:pt x="1" y="1999"/>
                  </a:lnTo>
                  <a:lnTo>
                    <a:pt x="1152" y="806"/>
                  </a:lnTo>
                  <a:lnTo>
                    <a:pt x="2882" y="2011"/>
                  </a:lnTo>
                  <a:lnTo>
                    <a:pt x="3538" y="943"/>
                  </a:lnTo>
                  <a:lnTo>
                    <a:pt x="3753" y="1361"/>
                  </a:lnTo>
                  <a:lnTo>
                    <a:pt x="39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0;p24">
              <a:extLst>
                <a:ext uri="{FF2B5EF4-FFF2-40B4-BE49-F238E27FC236}">
                  <a16:creationId xmlns:a16="http://schemas.microsoft.com/office/drawing/2014/main" id="{45F68466-63F4-5B10-20A3-0AF9FEED4759}"/>
                </a:ext>
              </a:extLst>
            </p:cNvPr>
            <p:cNvSpPr/>
            <p:nvPr/>
          </p:nvSpPr>
          <p:spPr>
            <a:xfrm>
              <a:off x="5735325" y="3729598"/>
              <a:ext cx="41824" cy="111221"/>
            </a:xfrm>
            <a:custGeom>
              <a:avLst/>
              <a:gdLst/>
              <a:ahLst/>
              <a:cxnLst/>
              <a:rect l="l" t="t" r="r" b="b"/>
              <a:pathLst>
                <a:path w="449" h="1194" extrusionOk="0">
                  <a:moveTo>
                    <a:pt x="1" y="0"/>
                  </a:moveTo>
                  <a:lnTo>
                    <a:pt x="1" y="1193"/>
                  </a:lnTo>
                  <a:lnTo>
                    <a:pt x="448" y="1193"/>
                  </a:lnTo>
                  <a:lnTo>
                    <a:pt x="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1;p24">
              <a:extLst>
                <a:ext uri="{FF2B5EF4-FFF2-40B4-BE49-F238E27FC236}">
                  <a16:creationId xmlns:a16="http://schemas.microsoft.com/office/drawing/2014/main" id="{54BEA786-EF89-0E35-15BF-D199D6C56618}"/>
                </a:ext>
              </a:extLst>
            </p:cNvPr>
            <p:cNvSpPr/>
            <p:nvPr/>
          </p:nvSpPr>
          <p:spPr>
            <a:xfrm>
              <a:off x="5792053" y="3674546"/>
              <a:ext cx="41172" cy="166273"/>
            </a:xfrm>
            <a:custGeom>
              <a:avLst/>
              <a:gdLst/>
              <a:ahLst/>
              <a:cxnLst/>
              <a:rect l="l" t="t" r="r" b="b"/>
              <a:pathLst>
                <a:path w="442" h="1785" extrusionOk="0">
                  <a:moveTo>
                    <a:pt x="0" y="1"/>
                  </a:moveTo>
                  <a:lnTo>
                    <a:pt x="0" y="1784"/>
                  </a:lnTo>
                  <a:lnTo>
                    <a:pt x="442" y="1784"/>
                  </a:lnTo>
                  <a:lnTo>
                    <a:pt x="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2;p24">
              <a:extLst>
                <a:ext uri="{FF2B5EF4-FFF2-40B4-BE49-F238E27FC236}">
                  <a16:creationId xmlns:a16="http://schemas.microsoft.com/office/drawing/2014/main" id="{C574F60E-5651-B386-C914-CAD02EAA8B7B}"/>
                </a:ext>
              </a:extLst>
            </p:cNvPr>
            <p:cNvSpPr/>
            <p:nvPr/>
          </p:nvSpPr>
          <p:spPr>
            <a:xfrm>
              <a:off x="5848130" y="3649582"/>
              <a:ext cx="41824" cy="191237"/>
            </a:xfrm>
            <a:custGeom>
              <a:avLst/>
              <a:gdLst/>
              <a:ahLst/>
              <a:cxnLst/>
              <a:rect l="l" t="t" r="r" b="b"/>
              <a:pathLst>
                <a:path w="449" h="2053" extrusionOk="0">
                  <a:moveTo>
                    <a:pt x="1" y="1"/>
                  </a:moveTo>
                  <a:lnTo>
                    <a:pt x="1" y="2052"/>
                  </a:lnTo>
                  <a:lnTo>
                    <a:pt x="448" y="2052"/>
                  </a:lnTo>
                  <a:lnTo>
                    <a:pt x="4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33;p24">
              <a:extLst>
                <a:ext uri="{FF2B5EF4-FFF2-40B4-BE49-F238E27FC236}">
                  <a16:creationId xmlns:a16="http://schemas.microsoft.com/office/drawing/2014/main" id="{A8F8DDBC-B436-7443-B79A-2FC68971FA4E}"/>
                </a:ext>
              </a:extLst>
            </p:cNvPr>
            <p:cNvSpPr/>
            <p:nvPr/>
          </p:nvSpPr>
          <p:spPr>
            <a:xfrm>
              <a:off x="5904858" y="3699045"/>
              <a:ext cx="41731" cy="141774"/>
            </a:xfrm>
            <a:custGeom>
              <a:avLst/>
              <a:gdLst/>
              <a:ahLst/>
              <a:cxnLst/>
              <a:rect l="l" t="t" r="r" b="b"/>
              <a:pathLst>
                <a:path w="448" h="1522" extrusionOk="0">
                  <a:moveTo>
                    <a:pt x="0" y="0"/>
                  </a:moveTo>
                  <a:lnTo>
                    <a:pt x="0" y="1521"/>
                  </a:lnTo>
                  <a:lnTo>
                    <a:pt x="448" y="1521"/>
                  </a:lnTo>
                  <a:lnTo>
                    <a:pt x="4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34;p24">
              <a:extLst>
                <a:ext uri="{FF2B5EF4-FFF2-40B4-BE49-F238E27FC236}">
                  <a16:creationId xmlns:a16="http://schemas.microsoft.com/office/drawing/2014/main" id="{39779A47-9B50-1EA5-877D-29BE95797282}"/>
                </a:ext>
              </a:extLst>
            </p:cNvPr>
            <p:cNvSpPr/>
            <p:nvPr/>
          </p:nvSpPr>
          <p:spPr>
            <a:xfrm>
              <a:off x="5960934" y="3729598"/>
              <a:ext cx="41824" cy="111221"/>
            </a:xfrm>
            <a:custGeom>
              <a:avLst/>
              <a:gdLst/>
              <a:ahLst/>
              <a:cxnLst/>
              <a:rect l="l" t="t" r="r" b="b"/>
              <a:pathLst>
                <a:path w="449" h="1194" extrusionOk="0">
                  <a:moveTo>
                    <a:pt x="1" y="0"/>
                  </a:moveTo>
                  <a:lnTo>
                    <a:pt x="1" y="1193"/>
                  </a:lnTo>
                  <a:lnTo>
                    <a:pt x="448" y="1193"/>
                  </a:lnTo>
                  <a:lnTo>
                    <a:pt x="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35;p24">
              <a:extLst>
                <a:ext uri="{FF2B5EF4-FFF2-40B4-BE49-F238E27FC236}">
                  <a16:creationId xmlns:a16="http://schemas.microsoft.com/office/drawing/2014/main" id="{78E34CD3-2F5A-5AD9-3F6F-8AB17D3C08CC}"/>
                </a:ext>
              </a:extLst>
            </p:cNvPr>
            <p:cNvSpPr/>
            <p:nvPr/>
          </p:nvSpPr>
          <p:spPr>
            <a:xfrm>
              <a:off x="6018781" y="3712924"/>
              <a:ext cx="41731" cy="127895"/>
            </a:xfrm>
            <a:custGeom>
              <a:avLst/>
              <a:gdLst/>
              <a:ahLst/>
              <a:cxnLst/>
              <a:rect l="l" t="t" r="r" b="b"/>
              <a:pathLst>
                <a:path w="448" h="1373" extrusionOk="0">
                  <a:moveTo>
                    <a:pt x="0" y="1"/>
                  </a:moveTo>
                  <a:lnTo>
                    <a:pt x="0" y="1372"/>
                  </a:lnTo>
                  <a:lnTo>
                    <a:pt x="447" y="1372"/>
                  </a:lnTo>
                  <a:lnTo>
                    <a:pt x="4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278;p24">
            <a:extLst>
              <a:ext uri="{FF2B5EF4-FFF2-40B4-BE49-F238E27FC236}">
                <a16:creationId xmlns:a16="http://schemas.microsoft.com/office/drawing/2014/main" id="{8ED9ED60-061B-ADBE-CEDC-BD3123DCC00C}"/>
              </a:ext>
            </a:extLst>
          </p:cNvPr>
          <p:cNvGrpSpPr/>
          <p:nvPr/>
        </p:nvGrpSpPr>
        <p:grpSpPr>
          <a:xfrm>
            <a:off x="4114800" y="1568200"/>
            <a:ext cx="925033" cy="406643"/>
            <a:chOff x="3278398" y="3497468"/>
            <a:chExt cx="365707" cy="470036"/>
          </a:xfrm>
        </p:grpSpPr>
        <p:sp>
          <p:nvSpPr>
            <p:cNvPr id="20" name="Google Shape;1279;p24">
              <a:extLst>
                <a:ext uri="{FF2B5EF4-FFF2-40B4-BE49-F238E27FC236}">
                  <a16:creationId xmlns:a16="http://schemas.microsoft.com/office/drawing/2014/main" id="{60A9F878-FE30-8A77-CE01-BC727BB6B851}"/>
                </a:ext>
              </a:extLst>
            </p:cNvPr>
            <p:cNvSpPr/>
            <p:nvPr/>
          </p:nvSpPr>
          <p:spPr>
            <a:xfrm>
              <a:off x="3413461" y="3680694"/>
              <a:ext cx="68931" cy="142892"/>
            </a:xfrm>
            <a:custGeom>
              <a:avLst/>
              <a:gdLst/>
              <a:ahLst/>
              <a:cxnLst/>
              <a:rect l="l" t="t" r="r" b="b"/>
              <a:pathLst>
                <a:path w="740" h="1534" extrusionOk="0">
                  <a:moveTo>
                    <a:pt x="0" y="1"/>
                  </a:moveTo>
                  <a:lnTo>
                    <a:pt x="0" y="1534"/>
                  </a:lnTo>
                  <a:lnTo>
                    <a:pt x="740" y="1534"/>
                  </a:lnTo>
                  <a:lnTo>
                    <a:pt x="7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0;p24">
              <a:extLst>
                <a:ext uri="{FF2B5EF4-FFF2-40B4-BE49-F238E27FC236}">
                  <a16:creationId xmlns:a16="http://schemas.microsoft.com/office/drawing/2014/main" id="{12893220-0C2E-4431-5051-84A359513AA4}"/>
                </a:ext>
              </a:extLst>
            </p:cNvPr>
            <p:cNvSpPr/>
            <p:nvPr/>
          </p:nvSpPr>
          <p:spPr>
            <a:xfrm>
              <a:off x="3494229" y="3641292"/>
              <a:ext cx="69024" cy="182295"/>
            </a:xfrm>
            <a:custGeom>
              <a:avLst/>
              <a:gdLst/>
              <a:ahLst/>
              <a:cxnLst/>
              <a:rect l="l" t="t" r="r" b="b"/>
              <a:pathLst>
                <a:path w="741" h="1957" extrusionOk="0">
                  <a:moveTo>
                    <a:pt x="1" y="0"/>
                  </a:moveTo>
                  <a:lnTo>
                    <a:pt x="1" y="1957"/>
                  </a:lnTo>
                  <a:lnTo>
                    <a:pt x="740" y="1957"/>
                  </a:lnTo>
                  <a:lnTo>
                    <a:pt x="7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1;p24">
              <a:extLst>
                <a:ext uri="{FF2B5EF4-FFF2-40B4-BE49-F238E27FC236}">
                  <a16:creationId xmlns:a16="http://schemas.microsoft.com/office/drawing/2014/main" id="{FC8B791D-D425-3B39-18A7-01FA5284B055}"/>
                </a:ext>
              </a:extLst>
            </p:cNvPr>
            <p:cNvSpPr/>
            <p:nvPr/>
          </p:nvSpPr>
          <p:spPr>
            <a:xfrm>
              <a:off x="3575081" y="3595648"/>
              <a:ext cx="69024" cy="227938"/>
            </a:xfrm>
            <a:custGeom>
              <a:avLst/>
              <a:gdLst/>
              <a:ahLst/>
              <a:cxnLst/>
              <a:rect l="l" t="t" r="r" b="b"/>
              <a:pathLst>
                <a:path w="741" h="2447" extrusionOk="0">
                  <a:moveTo>
                    <a:pt x="1" y="1"/>
                  </a:moveTo>
                  <a:lnTo>
                    <a:pt x="1" y="2447"/>
                  </a:lnTo>
                  <a:lnTo>
                    <a:pt x="740" y="2447"/>
                  </a:lnTo>
                  <a:lnTo>
                    <a:pt x="7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1282;p24">
              <a:extLst>
                <a:ext uri="{FF2B5EF4-FFF2-40B4-BE49-F238E27FC236}">
                  <a16:creationId xmlns:a16="http://schemas.microsoft.com/office/drawing/2014/main" id="{FAF0F3AA-F558-F6B6-9051-DD73BAB59A72}"/>
                </a:ext>
              </a:extLst>
            </p:cNvPr>
            <p:cNvGrpSpPr/>
            <p:nvPr/>
          </p:nvGrpSpPr>
          <p:grpSpPr>
            <a:xfrm>
              <a:off x="3278398" y="3497468"/>
              <a:ext cx="314568" cy="470036"/>
              <a:chOff x="3278398" y="3497468"/>
              <a:chExt cx="314568" cy="470036"/>
            </a:xfrm>
          </p:grpSpPr>
          <p:sp>
            <p:nvSpPr>
              <p:cNvPr id="24" name="Google Shape;1283;p24">
                <a:extLst>
                  <a:ext uri="{FF2B5EF4-FFF2-40B4-BE49-F238E27FC236}">
                    <a16:creationId xmlns:a16="http://schemas.microsoft.com/office/drawing/2014/main" id="{1B31F013-7E34-C891-9781-CCCF1DB156F7}"/>
                  </a:ext>
                </a:extLst>
              </p:cNvPr>
              <p:cNvSpPr/>
              <p:nvPr/>
            </p:nvSpPr>
            <p:spPr>
              <a:xfrm>
                <a:off x="3352825" y="3552240"/>
                <a:ext cx="124076" cy="66043"/>
              </a:xfrm>
              <a:custGeom>
                <a:avLst/>
                <a:gdLst/>
                <a:ahLst/>
                <a:cxnLst/>
                <a:rect l="l" t="t" r="r" b="b"/>
                <a:pathLst>
                  <a:path w="1332" h="709" extrusionOk="0">
                    <a:moveTo>
                      <a:pt x="876" y="0"/>
                    </a:moveTo>
                    <a:cubicBezTo>
                      <a:pt x="517" y="0"/>
                      <a:pt x="175" y="212"/>
                      <a:pt x="25" y="562"/>
                    </a:cubicBezTo>
                    <a:cubicBezTo>
                      <a:pt x="1" y="616"/>
                      <a:pt x="25" y="676"/>
                      <a:pt x="78" y="700"/>
                    </a:cubicBezTo>
                    <a:cubicBezTo>
                      <a:pt x="93" y="706"/>
                      <a:pt x="107" y="709"/>
                      <a:pt x="121" y="709"/>
                    </a:cubicBezTo>
                    <a:cubicBezTo>
                      <a:pt x="161" y="709"/>
                      <a:pt x="198" y="685"/>
                      <a:pt x="216" y="646"/>
                    </a:cubicBezTo>
                    <a:cubicBezTo>
                      <a:pt x="336" y="374"/>
                      <a:pt x="603" y="212"/>
                      <a:pt x="881" y="212"/>
                    </a:cubicBezTo>
                    <a:cubicBezTo>
                      <a:pt x="976" y="212"/>
                      <a:pt x="1072" y="231"/>
                      <a:pt x="1164" y="270"/>
                    </a:cubicBezTo>
                    <a:cubicBezTo>
                      <a:pt x="1178" y="276"/>
                      <a:pt x="1193" y="279"/>
                      <a:pt x="1208" y="279"/>
                    </a:cubicBezTo>
                    <a:cubicBezTo>
                      <a:pt x="1249" y="279"/>
                      <a:pt x="1290" y="256"/>
                      <a:pt x="1307" y="216"/>
                    </a:cubicBezTo>
                    <a:cubicBezTo>
                      <a:pt x="1331" y="163"/>
                      <a:pt x="1301" y="103"/>
                      <a:pt x="1248" y="79"/>
                    </a:cubicBezTo>
                    <a:cubicBezTo>
                      <a:pt x="1127" y="26"/>
                      <a:pt x="1000" y="0"/>
                      <a:pt x="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4;p24">
                <a:extLst>
                  <a:ext uri="{FF2B5EF4-FFF2-40B4-BE49-F238E27FC236}">
                    <a16:creationId xmlns:a16="http://schemas.microsoft.com/office/drawing/2014/main" id="{E7F63A20-5F65-3226-1695-1FBA98F3B1F8}"/>
                  </a:ext>
                </a:extLst>
              </p:cNvPr>
              <p:cNvSpPr/>
              <p:nvPr/>
            </p:nvSpPr>
            <p:spPr>
              <a:xfrm>
                <a:off x="3280633" y="3497468"/>
                <a:ext cx="312332" cy="274606"/>
              </a:xfrm>
              <a:custGeom>
                <a:avLst/>
                <a:gdLst/>
                <a:ahLst/>
                <a:cxnLst/>
                <a:rect l="l" t="t" r="r" b="b"/>
                <a:pathLst>
                  <a:path w="3353" h="2948" extrusionOk="0">
                    <a:moveTo>
                      <a:pt x="1679" y="212"/>
                    </a:moveTo>
                    <a:cubicBezTo>
                      <a:pt x="1845" y="212"/>
                      <a:pt x="2015" y="245"/>
                      <a:pt x="2178" y="315"/>
                    </a:cubicBezTo>
                    <a:cubicBezTo>
                      <a:pt x="2816" y="596"/>
                      <a:pt x="3108" y="1335"/>
                      <a:pt x="2834" y="1979"/>
                    </a:cubicBezTo>
                    <a:cubicBezTo>
                      <a:pt x="2626" y="2453"/>
                      <a:pt x="2162" y="2736"/>
                      <a:pt x="1675" y="2736"/>
                    </a:cubicBezTo>
                    <a:cubicBezTo>
                      <a:pt x="1506" y="2736"/>
                      <a:pt x="1334" y="2702"/>
                      <a:pt x="1170" y="2630"/>
                    </a:cubicBezTo>
                    <a:cubicBezTo>
                      <a:pt x="531" y="2355"/>
                      <a:pt x="239" y="1610"/>
                      <a:pt x="519" y="971"/>
                    </a:cubicBezTo>
                    <a:cubicBezTo>
                      <a:pt x="724" y="496"/>
                      <a:pt x="1190" y="212"/>
                      <a:pt x="1679" y="212"/>
                    </a:cubicBezTo>
                    <a:close/>
                    <a:moveTo>
                      <a:pt x="1673" y="0"/>
                    </a:moveTo>
                    <a:cubicBezTo>
                      <a:pt x="1104" y="0"/>
                      <a:pt x="562" y="334"/>
                      <a:pt x="323" y="888"/>
                    </a:cubicBezTo>
                    <a:cubicBezTo>
                      <a:pt x="0" y="1634"/>
                      <a:pt x="340" y="2504"/>
                      <a:pt x="1086" y="2826"/>
                    </a:cubicBezTo>
                    <a:cubicBezTo>
                      <a:pt x="1277" y="2909"/>
                      <a:pt x="1476" y="2948"/>
                      <a:pt x="1672" y="2948"/>
                    </a:cubicBezTo>
                    <a:cubicBezTo>
                      <a:pt x="2241" y="2948"/>
                      <a:pt x="2785" y="2618"/>
                      <a:pt x="3025" y="2063"/>
                    </a:cubicBezTo>
                    <a:cubicBezTo>
                      <a:pt x="3353" y="1317"/>
                      <a:pt x="3007" y="447"/>
                      <a:pt x="2261" y="124"/>
                    </a:cubicBezTo>
                    <a:cubicBezTo>
                      <a:pt x="2070" y="40"/>
                      <a:pt x="1870" y="0"/>
                      <a:pt x="16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5;p24">
                <a:extLst>
                  <a:ext uri="{FF2B5EF4-FFF2-40B4-BE49-F238E27FC236}">
                    <a16:creationId xmlns:a16="http://schemas.microsoft.com/office/drawing/2014/main" id="{EA70E766-38A0-2ED7-6EC5-FAB47F2811E4}"/>
                  </a:ext>
                </a:extLst>
              </p:cNvPr>
              <p:cNvSpPr/>
              <p:nvPr/>
            </p:nvSpPr>
            <p:spPr>
              <a:xfrm>
                <a:off x="3278398" y="3837839"/>
                <a:ext cx="84021" cy="129665"/>
              </a:xfrm>
              <a:custGeom>
                <a:avLst/>
                <a:gdLst/>
                <a:ahLst/>
                <a:cxnLst/>
                <a:rect l="l" t="t" r="r" b="b"/>
                <a:pathLst>
                  <a:path w="902" h="1392" extrusionOk="0">
                    <a:moveTo>
                      <a:pt x="660" y="1"/>
                    </a:moveTo>
                    <a:cubicBezTo>
                      <a:pt x="578" y="1"/>
                      <a:pt x="501" y="48"/>
                      <a:pt x="466" y="127"/>
                    </a:cubicBezTo>
                    <a:lnTo>
                      <a:pt x="48" y="1093"/>
                    </a:lnTo>
                    <a:cubicBezTo>
                      <a:pt x="1" y="1201"/>
                      <a:pt x="48" y="1326"/>
                      <a:pt x="156" y="1373"/>
                    </a:cubicBezTo>
                    <a:cubicBezTo>
                      <a:pt x="184" y="1386"/>
                      <a:pt x="213" y="1392"/>
                      <a:pt x="242" y="1392"/>
                    </a:cubicBezTo>
                    <a:cubicBezTo>
                      <a:pt x="324" y="1392"/>
                      <a:pt x="401" y="1345"/>
                      <a:pt x="436" y="1266"/>
                    </a:cubicBezTo>
                    <a:lnTo>
                      <a:pt x="854" y="300"/>
                    </a:lnTo>
                    <a:cubicBezTo>
                      <a:pt x="901" y="192"/>
                      <a:pt x="854" y="67"/>
                      <a:pt x="746" y="19"/>
                    </a:cubicBezTo>
                    <a:cubicBezTo>
                      <a:pt x="718" y="7"/>
                      <a:pt x="688"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6;p24">
                <a:extLst>
                  <a:ext uri="{FF2B5EF4-FFF2-40B4-BE49-F238E27FC236}">
                    <a16:creationId xmlns:a16="http://schemas.microsoft.com/office/drawing/2014/main" id="{2FE89596-A69F-6BD9-D351-D5F735714F00}"/>
                  </a:ext>
                </a:extLst>
              </p:cNvPr>
              <p:cNvSpPr/>
              <p:nvPr/>
            </p:nvSpPr>
            <p:spPr>
              <a:xfrm>
                <a:off x="3337828" y="3747949"/>
                <a:ext cx="57380" cy="97901"/>
              </a:xfrm>
              <a:custGeom>
                <a:avLst/>
                <a:gdLst/>
                <a:ahLst/>
                <a:cxnLst/>
                <a:rect l="l" t="t" r="r" b="b"/>
                <a:pathLst>
                  <a:path w="616" h="1051" extrusionOk="0">
                    <a:moveTo>
                      <a:pt x="418" y="0"/>
                    </a:moveTo>
                    <a:lnTo>
                      <a:pt x="1" y="967"/>
                    </a:lnTo>
                    <a:lnTo>
                      <a:pt x="192" y="1050"/>
                    </a:lnTo>
                    <a:lnTo>
                      <a:pt x="615" y="84"/>
                    </a:lnTo>
                    <a:lnTo>
                      <a:pt x="4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مجموعة 27">
            <a:extLst>
              <a:ext uri="{FF2B5EF4-FFF2-40B4-BE49-F238E27FC236}">
                <a16:creationId xmlns:a16="http://schemas.microsoft.com/office/drawing/2014/main" id="{33F3B00B-6740-6D09-47E3-F964746D2FD4}"/>
              </a:ext>
            </a:extLst>
          </p:cNvPr>
          <p:cNvGrpSpPr/>
          <p:nvPr/>
        </p:nvGrpSpPr>
        <p:grpSpPr>
          <a:xfrm>
            <a:off x="85060" y="4775125"/>
            <a:ext cx="8973880" cy="368915"/>
            <a:chOff x="85060" y="4775125"/>
            <a:chExt cx="8973880" cy="368915"/>
          </a:xfrm>
        </p:grpSpPr>
        <p:sp>
          <p:nvSpPr>
            <p:cNvPr id="29" name="Google Shape;1161;p24">
              <a:extLst>
                <a:ext uri="{FF2B5EF4-FFF2-40B4-BE49-F238E27FC236}">
                  <a16:creationId xmlns:a16="http://schemas.microsoft.com/office/drawing/2014/main" id="{5A1142E6-8C8B-3C8A-E960-8A838D4DB99B}"/>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مربع نص 29">
              <a:extLst>
                <a:ext uri="{FF2B5EF4-FFF2-40B4-BE49-F238E27FC236}">
                  <a16:creationId xmlns:a16="http://schemas.microsoft.com/office/drawing/2014/main" id="{67C8B7D4-1D41-F2A7-9BE0-92065F57EAF4}"/>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40"/>
          <p:cNvSpPr/>
          <p:nvPr/>
        </p:nvSpPr>
        <p:spPr>
          <a:xfrm>
            <a:off x="6205663" y="1753450"/>
            <a:ext cx="2152500" cy="2138066"/>
          </a:xfrm>
          <a:prstGeom prst="roundRect">
            <a:avLst>
              <a:gd name="adj" fmla="val 16667"/>
            </a:avLst>
          </a:prstGeom>
          <a:solidFill>
            <a:srgbClr val="FFD9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0"/>
          <p:cNvSpPr/>
          <p:nvPr/>
        </p:nvSpPr>
        <p:spPr>
          <a:xfrm>
            <a:off x="3045611" y="956930"/>
            <a:ext cx="2858165" cy="3689498"/>
          </a:xfrm>
          <a:prstGeom prst="roundRect">
            <a:avLst>
              <a:gd name="adj" fmla="val 16667"/>
            </a:avLst>
          </a:prstGeom>
          <a:solidFill>
            <a:srgbClr val="03DEB1">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0"/>
          <p:cNvSpPr/>
          <p:nvPr/>
        </p:nvSpPr>
        <p:spPr>
          <a:xfrm>
            <a:off x="46360" y="858912"/>
            <a:ext cx="2866509" cy="3711254"/>
          </a:xfrm>
          <a:prstGeom prst="roundRect">
            <a:avLst>
              <a:gd name="adj" fmla="val 16667"/>
            </a:avLst>
          </a:prstGeom>
          <a:solidFill>
            <a:srgbClr val="FFD9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0"/>
          <p:cNvSpPr/>
          <p:nvPr/>
        </p:nvSpPr>
        <p:spPr>
          <a:xfrm>
            <a:off x="6449769" y="1974842"/>
            <a:ext cx="1656342" cy="842785"/>
          </a:xfrm>
          <a:custGeom>
            <a:avLst/>
            <a:gdLst/>
            <a:ahLst/>
            <a:cxnLst/>
            <a:rect l="l" t="t" r="r" b="b"/>
            <a:pathLst>
              <a:path w="32948" h="32948" extrusionOk="0">
                <a:moveTo>
                  <a:pt x="16047" y="1"/>
                </a:moveTo>
                <a:lnTo>
                  <a:pt x="15624" y="18"/>
                </a:lnTo>
                <a:lnTo>
                  <a:pt x="15210" y="44"/>
                </a:lnTo>
                <a:lnTo>
                  <a:pt x="14788" y="87"/>
                </a:lnTo>
                <a:lnTo>
                  <a:pt x="14374" y="130"/>
                </a:lnTo>
                <a:lnTo>
                  <a:pt x="13968" y="190"/>
                </a:lnTo>
                <a:lnTo>
                  <a:pt x="13554" y="259"/>
                </a:lnTo>
                <a:lnTo>
                  <a:pt x="13157" y="337"/>
                </a:lnTo>
                <a:lnTo>
                  <a:pt x="12752" y="423"/>
                </a:lnTo>
                <a:lnTo>
                  <a:pt x="12355" y="518"/>
                </a:lnTo>
                <a:lnTo>
                  <a:pt x="11967" y="622"/>
                </a:lnTo>
                <a:lnTo>
                  <a:pt x="11578" y="742"/>
                </a:lnTo>
                <a:lnTo>
                  <a:pt x="11190" y="863"/>
                </a:lnTo>
                <a:lnTo>
                  <a:pt x="10811" y="1001"/>
                </a:lnTo>
                <a:lnTo>
                  <a:pt x="10431" y="1139"/>
                </a:lnTo>
                <a:lnTo>
                  <a:pt x="10060" y="1295"/>
                </a:lnTo>
                <a:lnTo>
                  <a:pt x="9698" y="1450"/>
                </a:lnTo>
                <a:lnTo>
                  <a:pt x="9335" y="1622"/>
                </a:lnTo>
                <a:lnTo>
                  <a:pt x="8973" y="1804"/>
                </a:lnTo>
                <a:lnTo>
                  <a:pt x="8619" y="1985"/>
                </a:lnTo>
                <a:lnTo>
                  <a:pt x="8274" y="2183"/>
                </a:lnTo>
                <a:lnTo>
                  <a:pt x="7929" y="2382"/>
                </a:lnTo>
                <a:lnTo>
                  <a:pt x="7593" y="2597"/>
                </a:lnTo>
                <a:lnTo>
                  <a:pt x="7265" y="2813"/>
                </a:lnTo>
                <a:lnTo>
                  <a:pt x="6937" y="3037"/>
                </a:lnTo>
                <a:lnTo>
                  <a:pt x="6618" y="3270"/>
                </a:lnTo>
                <a:lnTo>
                  <a:pt x="6307" y="3512"/>
                </a:lnTo>
                <a:lnTo>
                  <a:pt x="5997" y="3762"/>
                </a:lnTo>
                <a:lnTo>
                  <a:pt x="5695" y="4012"/>
                </a:lnTo>
                <a:lnTo>
                  <a:pt x="5401" y="4280"/>
                </a:lnTo>
                <a:lnTo>
                  <a:pt x="5108" y="4547"/>
                </a:lnTo>
                <a:lnTo>
                  <a:pt x="4823" y="4823"/>
                </a:lnTo>
                <a:lnTo>
                  <a:pt x="4547" y="5108"/>
                </a:lnTo>
                <a:lnTo>
                  <a:pt x="4280" y="5392"/>
                </a:lnTo>
                <a:lnTo>
                  <a:pt x="4021" y="5694"/>
                </a:lnTo>
                <a:lnTo>
                  <a:pt x="3762" y="5996"/>
                </a:lnTo>
                <a:lnTo>
                  <a:pt x="3512" y="6298"/>
                </a:lnTo>
                <a:lnTo>
                  <a:pt x="3271" y="6617"/>
                </a:lnTo>
                <a:lnTo>
                  <a:pt x="3038" y="6937"/>
                </a:lnTo>
                <a:lnTo>
                  <a:pt x="2813" y="7264"/>
                </a:lnTo>
                <a:lnTo>
                  <a:pt x="2598" y="7592"/>
                </a:lnTo>
                <a:lnTo>
                  <a:pt x="2382" y="7929"/>
                </a:lnTo>
                <a:lnTo>
                  <a:pt x="2184" y="8274"/>
                </a:lnTo>
                <a:lnTo>
                  <a:pt x="1985" y="8619"/>
                </a:lnTo>
                <a:lnTo>
                  <a:pt x="1804" y="8973"/>
                </a:lnTo>
                <a:lnTo>
                  <a:pt x="1623" y="9326"/>
                </a:lnTo>
                <a:lnTo>
                  <a:pt x="1459" y="9689"/>
                </a:lnTo>
                <a:lnTo>
                  <a:pt x="1295" y="10060"/>
                </a:lnTo>
                <a:lnTo>
                  <a:pt x="1140" y="10431"/>
                </a:lnTo>
                <a:lnTo>
                  <a:pt x="1002" y="10810"/>
                </a:lnTo>
                <a:lnTo>
                  <a:pt x="864" y="11190"/>
                </a:lnTo>
                <a:lnTo>
                  <a:pt x="743" y="11578"/>
                </a:lnTo>
                <a:lnTo>
                  <a:pt x="622" y="11966"/>
                </a:lnTo>
                <a:lnTo>
                  <a:pt x="519" y="12354"/>
                </a:lnTo>
                <a:lnTo>
                  <a:pt x="424" y="12751"/>
                </a:lnTo>
                <a:lnTo>
                  <a:pt x="337" y="13157"/>
                </a:lnTo>
                <a:lnTo>
                  <a:pt x="260" y="13554"/>
                </a:lnTo>
                <a:lnTo>
                  <a:pt x="191" y="13968"/>
                </a:lnTo>
                <a:lnTo>
                  <a:pt x="130" y="14373"/>
                </a:lnTo>
                <a:lnTo>
                  <a:pt x="87" y="14787"/>
                </a:lnTo>
                <a:lnTo>
                  <a:pt x="44" y="15201"/>
                </a:lnTo>
                <a:lnTo>
                  <a:pt x="18" y="15624"/>
                </a:lnTo>
                <a:lnTo>
                  <a:pt x="10" y="16047"/>
                </a:lnTo>
                <a:lnTo>
                  <a:pt x="1" y="16469"/>
                </a:lnTo>
                <a:lnTo>
                  <a:pt x="10" y="16901"/>
                </a:lnTo>
                <a:lnTo>
                  <a:pt x="18" y="17324"/>
                </a:lnTo>
                <a:lnTo>
                  <a:pt x="44" y="17738"/>
                </a:lnTo>
                <a:lnTo>
                  <a:pt x="87" y="18160"/>
                </a:lnTo>
                <a:lnTo>
                  <a:pt x="130" y="18574"/>
                </a:lnTo>
                <a:lnTo>
                  <a:pt x="191" y="18980"/>
                </a:lnTo>
                <a:lnTo>
                  <a:pt x="260" y="19385"/>
                </a:lnTo>
                <a:lnTo>
                  <a:pt x="337" y="19791"/>
                </a:lnTo>
                <a:lnTo>
                  <a:pt x="424" y="20196"/>
                </a:lnTo>
                <a:lnTo>
                  <a:pt x="519" y="20593"/>
                </a:lnTo>
                <a:lnTo>
                  <a:pt x="622" y="20981"/>
                </a:lnTo>
                <a:lnTo>
                  <a:pt x="743" y="21370"/>
                </a:lnTo>
                <a:lnTo>
                  <a:pt x="864" y="21758"/>
                </a:lnTo>
                <a:lnTo>
                  <a:pt x="1002" y="22137"/>
                </a:lnTo>
                <a:lnTo>
                  <a:pt x="1140" y="22517"/>
                </a:lnTo>
                <a:lnTo>
                  <a:pt x="1295" y="22888"/>
                </a:lnTo>
                <a:lnTo>
                  <a:pt x="1459" y="23250"/>
                </a:lnTo>
                <a:lnTo>
                  <a:pt x="1623" y="23613"/>
                </a:lnTo>
                <a:lnTo>
                  <a:pt x="1804" y="23975"/>
                </a:lnTo>
                <a:lnTo>
                  <a:pt x="1985" y="24329"/>
                </a:lnTo>
                <a:lnTo>
                  <a:pt x="2184" y="24674"/>
                </a:lnTo>
                <a:lnTo>
                  <a:pt x="2382" y="25019"/>
                </a:lnTo>
                <a:lnTo>
                  <a:pt x="2598" y="25355"/>
                </a:lnTo>
                <a:lnTo>
                  <a:pt x="2813" y="25683"/>
                </a:lnTo>
                <a:lnTo>
                  <a:pt x="3038" y="26011"/>
                </a:lnTo>
                <a:lnTo>
                  <a:pt x="3271" y="26330"/>
                </a:lnTo>
                <a:lnTo>
                  <a:pt x="3512" y="26641"/>
                </a:lnTo>
                <a:lnTo>
                  <a:pt x="3762" y="26951"/>
                </a:lnTo>
                <a:lnTo>
                  <a:pt x="4021" y="27253"/>
                </a:lnTo>
                <a:lnTo>
                  <a:pt x="4280" y="27547"/>
                </a:lnTo>
                <a:lnTo>
                  <a:pt x="4547" y="27840"/>
                </a:lnTo>
                <a:lnTo>
                  <a:pt x="4823" y="28125"/>
                </a:lnTo>
                <a:lnTo>
                  <a:pt x="5108" y="28401"/>
                </a:lnTo>
                <a:lnTo>
                  <a:pt x="5401" y="28668"/>
                </a:lnTo>
                <a:lnTo>
                  <a:pt x="5695" y="28927"/>
                </a:lnTo>
                <a:lnTo>
                  <a:pt x="5997" y="29186"/>
                </a:lnTo>
                <a:lnTo>
                  <a:pt x="6307" y="29436"/>
                </a:lnTo>
                <a:lnTo>
                  <a:pt x="6618" y="29677"/>
                </a:lnTo>
                <a:lnTo>
                  <a:pt x="6937" y="29910"/>
                </a:lnTo>
                <a:lnTo>
                  <a:pt x="7265" y="30135"/>
                </a:lnTo>
                <a:lnTo>
                  <a:pt x="7593" y="30350"/>
                </a:lnTo>
                <a:lnTo>
                  <a:pt x="7929" y="30557"/>
                </a:lnTo>
                <a:lnTo>
                  <a:pt x="8274" y="30764"/>
                </a:lnTo>
                <a:lnTo>
                  <a:pt x="8619" y="30954"/>
                </a:lnTo>
                <a:lnTo>
                  <a:pt x="8973" y="31144"/>
                </a:lnTo>
                <a:lnTo>
                  <a:pt x="9335" y="31325"/>
                </a:lnTo>
                <a:lnTo>
                  <a:pt x="9698" y="31489"/>
                </a:lnTo>
                <a:lnTo>
                  <a:pt x="10060" y="31653"/>
                </a:lnTo>
                <a:lnTo>
                  <a:pt x="10431" y="31800"/>
                </a:lnTo>
                <a:lnTo>
                  <a:pt x="10811" y="31946"/>
                </a:lnTo>
                <a:lnTo>
                  <a:pt x="11190" y="32084"/>
                </a:lnTo>
                <a:lnTo>
                  <a:pt x="11578" y="32205"/>
                </a:lnTo>
                <a:lnTo>
                  <a:pt x="11967" y="32326"/>
                </a:lnTo>
                <a:lnTo>
                  <a:pt x="12355" y="32429"/>
                </a:lnTo>
                <a:lnTo>
                  <a:pt x="12752" y="32524"/>
                </a:lnTo>
                <a:lnTo>
                  <a:pt x="13157" y="32611"/>
                </a:lnTo>
                <a:lnTo>
                  <a:pt x="13554" y="32688"/>
                </a:lnTo>
                <a:lnTo>
                  <a:pt x="13968" y="32757"/>
                </a:lnTo>
                <a:lnTo>
                  <a:pt x="14374" y="32818"/>
                </a:lnTo>
                <a:lnTo>
                  <a:pt x="14788" y="32861"/>
                </a:lnTo>
                <a:lnTo>
                  <a:pt x="15210" y="32895"/>
                </a:lnTo>
                <a:lnTo>
                  <a:pt x="15624" y="32921"/>
                </a:lnTo>
                <a:lnTo>
                  <a:pt x="16047" y="32938"/>
                </a:lnTo>
                <a:lnTo>
                  <a:pt x="16470" y="32947"/>
                </a:lnTo>
                <a:lnTo>
                  <a:pt x="16901" y="32938"/>
                </a:lnTo>
                <a:lnTo>
                  <a:pt x="17324" y="32921"/>
                </a:lnTo>
                <a:lnTo>
                  <a:pt x="17738" y="32895"/>
                </a:lnTo>
                <a:lnTo>
                  <a:pt x="18161" y="32861"/>
                </a:lnTo>
                <a:lnTo>
                  <a:pt x="18575" y="32818"/>
                </a:lnTo>
                <a:lnTo>
                  <a:pt x="18980" y="32757"/>
                </a:lnTo>
                <a:lnTo>
                  <a:pt x="19394" y="32688"/>
                </a:lnTo>
                <a:lnTo>
                  <a:pt x="19791" y="32611"/>
                </a:lnTo>
                <a:lnTo>
                  <a:pt x="20197" y="32524"/>
                </a:lnTo>
                <a:lnTo>
                  <a:pt x="20594" y="32429"/>
                </a:lnTo>
                <a:lnTo>
                  <a:pt x="20982" y="32326"/>
                </a:lnTo>
                <a:lnTo>
                  <a:pt x="21370" y="32205"/>
                </a:lnTo>
                <a:lnTo>
                  <a:pt x="21758" y="32084"/>
                </a:lnTo>
                <a:lnTo>
                  <a:pt x="22138" y="31946"/>
                </a:lnTo>
                <a:lnTo>
                  <a:pt x="22517" y="31800"/>
                </a:lnTo>
                <a:lnTo>
                  <a:pt x="22888" y="31653"/>
                </a:lnTo>
                <a:lnTo>
                  <a:pt x="23251" y="31489"/>
                </a:lnTo>
                <a:lnTo>
                  <a:pt x="23613" y="31325"/>
                </a:lnTo>
                <a:lnTo>
                  <a:pt x="23975" y="31144"/>
                </a:lnTo>
                <a:lnTo>
                  <a:pt x="24329" y="30954"/>
                </a:lnTo>
                <a:lnTo>
                  <a:pt x="24674" y="30764"/>
                </a:lnTo>
                <a:lnTo>
                  <a:pt x="25019" y="30557"/>
                </a:lnTo>
                <a:lnTo>
                  <a:pt x="25356" y="30350"/>
                </a:lnTo>
                <a:lnTo>
                  <a:pt x="25683" y="30135"/>
                </a:lnTo>
                <a:lnTo>
                  <a:pt x="26011" y="29910"/>
                </a:lnTo>
                <a:lnTo>
                  <a:pt x="26331" y="29677"/>
                </a:lnTo>
                <a:lnTo>
                  <a:pt x="26641" y="29436"/>
                </a:lnTo>
                <a:lnTo>
                  <a:pt x="26952" y="29186"/>
                </a:lnTo>
                <a:lnTo>
                  <a:pt x="27254" y="28927"/>
                </a:lnTo>
                <a:lnTo>
                  <a:pt x="27547" y="28668"/>
                </a:lnTo>
                <a:lnTo>
                  <a:pt x="27840" y="28401"/>
                </a:lnTo>
                <a:lnTo>
                  <a:pt x="28125" y="28125"/>
                </a:lnTo>
                <a:lnTo>
                  <a:pt x="28401" y="27840"/>
                </a:lnTo>
                <a:lnTo>
                  <a:pt x="28668" y="27547"/>
                </a:lnTo>
                <a:lnTo>
                  <a:pt x="28927" y="27253"/>
                </a:lnTo>
                <a:lnTo>
                  <a:pt x="29186" y="26951"/>
                </a:lnTo>
                <a:lnTo>
                  <a:pt x="29436" y="26641"/>
                </a:lnTo>
                <a:lnTo>
                  <a:pt x="29678" y="26330"/>
                </a:lnTo>
                <a:lnTo>
                  <a:pt x="29911" y="26011"/>
                </a:lnTo>
                <a:lnTo>
                  <a:pt x="30135" y="25683"/>
                </a:lnTo>
                <a:lnTo>
                  <a:pt x="30351" y="25355"/>
                </a:lnTo>
                <a:lnTo>
                  <a:pt x="30566" y="25019"/>
                </a:lnTo>
                <a:lnTo>
                  <a:pt x="30765" y="24674"/>
                </a:lnTo>
                <a:lnTo>
                  <a:pt x="30963" y="24329"/>
                </a:lnTo>
                <a:lnTo>
                  <a:pt x="31144" y="23975"/>
                </a:lnTo>
                <a:lnTo>
                  <a:pt x="31326" y="23613"/>
                </a:lnTo>
                <a:lnTo>
                  <a:pt x="31489" y="23250"/>
                </a:lnTo>
                <a:lnTo>
                  <a:pt x="31653" y="22888"/>
                </a:lnTo>
                <a:lnTo>
                  <a:pt x="31809" y="22517"/>
                </a:lnTo>
                <a:lnTo>
                  <a:pt x="31947" y="22137"/>
                </a:lnTo>
                <a:lnTo>
                  <a:pt x="32085" y="21758"/>
                </a:lnTo>
                <a:lnTo>
                  <a:pt x="32205" y="21370"/>
                </a:lnTo>
                <a:lnTo>
                  <a:pt x="32326" y="20981"/>
                </a:lnTo>
                <a:lnTo>
                  <a:pt x="32430" y="20593"/>
                </a:lnTo>
                <a:lnTo>
                  <a:pt x="32525" y="20196"/>
                </a:lnTo>
                <a:lnTo>
                  <a:pt x="32611" y="19791"/>
                </a:lnTo>
                <a:lnTo>
                  <a:pt x="32689" y="19385"/>
                </a:lnTo>
                <a:lnTo>
                  <a:pt x="32758" y="18980"/>
                </a:lnTo>
                <a:lnTo>
                  <a:pt x="32818" y="18574"/>
                </a:lnTo>
                <a:lnTo>
                  <a:pt x="32861" y="18160"/>
                </a:lnTo>
                <a:lnTo>
                  <a:pt x="32904" y="17738"/>
                </a:lnTo>
                <a:lnTo>
                  <a:pt x="32930" y="17324"/>
                </a:lnTo>
                <a:lnTo>
                  <a:pt x="32939" y="16901"/>
                </a:lnTo>
                <a:lnTo>
                  <a:pt x="32947" y="16469"/>
                </a:lnTo>
                <a:lnTo>
                  <a:pt x="32939" y="16047"/>
                </a:lnTo>
                <a:lnTo>
                  <a:pt x="32930" y="15624"/>
                </a:lnTo>
                <a:lnTo>
                  <a:pt x="32904" y="15201"/>
                </a:lnTo>
                <a:lnTo>
                  <a:pt x="32861" y="14787"/>
                </a:lnTo>
                <a:lnTo>
                  <a:pt x="32818" y="14373"/>
                </a:lnTo>
                <a:lnTo>
                  <a:pt x="32758" y="13968"/>
                </a:lnTo>
                <a:lnTo>
                  <a:pt x="32689" y="13554"/>
                </a:lnTo>
                <a:lnTo>
                  <a:pt x="32611" y="13157"/>
                </a:lnTo>
                <a:lnTo>
                  <a:pt x="32525" y="12751"/>
                </a:lnTo>
                <a:lnTo>
                  <a:pt x="32430" y="12354"/>
                </a:lnTo>
                <a:lnTo>
                  <a:pt x="32326" y="11966"/>
                </a:lnTo>
                <a:lnTo>
                  <a:pt x="32205" y="11578"/>
                </a:lnTo>
                <a:lnTo>
                  <a:pt x="32085" y="11190"/>
                </a:lnTo>
                <a:lnTo>
                  <a:pt x="31947" y="10810"/>
                </a:lnTo>
                <a:lnTo>
                  <a:pt x="31809" y="10431"/>
                </a:lnTo>
                <a:lnTo>
                  <a:pt x="31653" y="10060"/>
                </a:lnTo>
                <a:lnTo>
                  <a:pt x="31489" y="9689"/>
                </a:lnTo>
                <a:lnTo>
                  <a:pt x="31326" y="9326"/>
                </a:lnTo>
                <a:lnTo>
                  <a:pt x="31144" y="8973"/>
                </a:lnTo>
                <a:lnTo>
                  <a:pt x="30963" y="8619"/>
                </a:lnTo>
                <a:lnTo>
                  <a:pt x="30765" y="8274"/>
                </a:lnTo>
                <a:lnTo>
                  <a:pt x="30566" y="7929"/>
                </a:lnTo>
                <a:lnTo>
                  <a:pt x="30351" y="7592"/>
                </a:lnTo>
                <a:lnTo>
                  <a:pt x="30135" y="7264"/>
                </a:lnTo>
                <a:lnTo>
                  <a:pt x="29911" y="6937"/>
                </a:lnTo>
                <a:lnTo>
                  <a:pt x="29678" y="6617"/>
                </a:lnTo>
                <a:lnTo>
                  <a:pt x="29436" y="6298"/>
                </a:lnTo>
                <a:lnTo>
                  <a:pt x="29186" y="5996"/>
                </a:lnTo>
                <a:lnTo>
                  <a:pt x="28927" y="5694"/>
                </a:lnTo>
                <a:lnTo>
                  <a:pt x="28668" y="5392"/>
                </a:lnTo>
                <a:lnTo>
                  <a:pt x="28401" y="5108"/>
                </a:lnTo>
                <a:lnTo>
                  <a:pt x="28125" y="4823"/>
                </a:lnTo>
                <a:lnTo>
                  <a:pt x="27840" y="4547"/>
                </a:lnTo>
                <a:lnTo>
                  <a:pt x="27547" y="4280"/>
                </a:lnTo>
                <a:lnTo>
                  <a:pt x="27254" y="4012"/>
                </a:lnTo>
                <a:lnTo>
                  <a:pt x="26952" y="3762"/>
                </a:lnTo>
                <a:lnTo>
                  <a:pt x="26641" y="3512"/>
                </a:lnTo>
                <a:lnTo>
                  <a:pt x="26331" y="3270"/>
                </a:lnTo>
                <a:lnTo>
                  <a:pt x="26011" y="3037"/>
                </a:lnTo>
                <a:lnTo>
                  <a:pt x="25683" y="2813"/>
                </a:lnTo>
                <a:lnTo>
                  <a:pt x="25356" y="2597"/>
                </a:lnTo>
                <a:lnTo>
                  <a:pt x="25019" y="2382"/>
                </a:lnTo>
                <a:lnTo>
                  <a:pt x="24674" y="2183"/>
                </a:lnTo>
                <a:lnTo>
                  <a:pt x="24329" y="1985"/>
                </a:lnTo>
                <a:lnTo>
                  <a:pt x="23975" y="1804"/>
                </a:lnTo>
                <a:lnTo>
                  <a:pt x="23613" y="1622"/>
                </a:lnTo>
                <a:lnTo>
                  <a:pt x="23251" y="1450"/>
                </a:lnTo>
                <a:lnTo>
                  <a:pt x="22888" y="1295"/>
                </a:lnTo>
                <a:lnTo>
                  <a:pt x="22517" y="1139"/>
                </a:lnTo>
                <a:lnTo>
                  <a:pt x="22138" y="1001"/>
                </a:lnTo>
                <a:lnTo>
                  <a:pt x="21758" y="863"/>
                </a:lnTo>
                <a:lnTo>
                  <a:pt x="21370" y="742"/>
                </a:lnTo>
                <a:lnTo>
                  <a:pt x="20982" y="622"/>
                </a:lnTo>
                <a:lnTo>
                  <a:pt x="20594" y="518"/>
                </a:lnTo>
                <a:lnTo>
                  <a:pt x="20197" y="423"/>
                </a:lnTo>
                <a:lnTo>
                  <a:pt x="19791" y="337"/>
                </a:lnTo>
                <a:lnTo>
                  <a:pt x="19394" y="259"/>
                </a:lnTo>
                <a:lnTo>
                  <a:pt x="18980" y="190"/>
                </a:lnTo>
                <a:lnTo>
                  <a:pt x="18575" y="130"/>
                </a:lnTo>
                <a:lnTo>
                  <a:pt x="18161" y="87"/>
                </a:lnTo>
                <a:lnTo>
                  <a:pt x="17738" y="44"/>
                </a:lnTo>
                <a:lnTo>
                  <a:pt x="17324" y="18"/>
                </a:lnTo>
                <a:lnTo>
                  <a:pt x="16901" y="1"/>
                </a:lnTo>
                <a:close/>
              </a:path>
            </a:pathLst>
          </a:custGeom>
          <a:solidFill>
            <a:srgbClr val="03D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مربع نص 1">
            <a:extLst>
              <a:ext uri="{FF2B5EF4-FFF2-40B4-BE49-F238E27FC236}">
                <a16:creationId xmlns:a16="http://schemas.microsoft.com/office/drawing/2014/main" id="{333ABF3D-DAD0-6CDE-9C4E-B88DB1C00DCC}"/>
              </a:ext>
            </a:extLst>
          </p:cNvPr>
          <p:cNvSpPr txBox="1"/>
          <p:nvPr/>
        </p:nvSpPr>
        <p:spPr>
          <a:xfrm>
            <a:off x="6052988" y="2974666"/>
            <a:ext cx="2449904" cy="461665"/>
          </a:xfrm>
          <a:prstGeom prst="rect">
            <a:avLst/>
          </a:prstGeom>
          <a:noFill/>
        </p:spPr>
        <p:txBody>
          <a:bodyPr wrap="square">
            <a:spAutoFit/>
          </a:bodyPr>
          <a:lstStyle/>
          <a:p>
            <a:pPr algn="ctr" rtl="1"/>
            <a:r>
              <a:rPr lang="ar-SA" sz="2400" dirty="0">
                <a:solidFill>
                  <a:srgbClr val="2BBEC4"/>
                </a:solidFill>
                <a:latin typeface="Sakkal Majalla" panose="02000000000000000000" pitchFamily="2" charset="-78"/>
                <a:cs typeface="Sakkal Majalla" panose="02000000000000000000" pitchFamily="2" charset="-78"/>
              </a:rPr>
              <a:t>التحليل الرسومي</a:t>
            </a:r>
          </a:p>
        </p:txBody>
      </p:sp>
      <p:sp>
        <p:nvSpPr>
          <p:cNvPr id="5" name="مربع نص 4">
            <a:extLst>
              <a:ext uri="{FF2B5EF4-FFF2-40B4-BE49-F238E27FC236}">
                <a16:creationId xmlns:a16="http://schemas.microsoft.com/office/drawing/2014/main" id="{47C2C8B2-9F03-844C-A569-8E6AB67207C3}"/>
              </a:ext>
            </a:extLst>
          </p:cNvPr>
          <p:cNvSpPr txBox="1"/>
          <p:nvPr/>
        </p:nvSpPr>
        <p:spPr>
          <a:xfrm>
            <a:off x="1873149" y="93852"/>
            <a:ext cx="4572000" cy="584775"/>
          </a:xfrm>
          <a:prstGeom prst="rect">
            <a:avLst/>
          </a:prstGeom>
          <a:noFill/>
        </p:spPr>
        <p:txBody>
          <a:bodyPr wrap="square">
            <a:spAutoFit/>
          </a:bodyPr>
          <a:lstStyle/>
          <a:p>
            <a:pPr algn="ctr" rtl="1"/>
            <a:r>
              <a:rPr lang="ar-SA" sz="32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أنماط التحليل الاستكشاف للبيانات</a:t>
            </a:r>
            <a:endParaRPr lang="ar-SA" sz="3200" dirty="0"/>
          </a:p>
        </p:txBody>
      </p:sp>
      <p:grpSp>
        <p:nvGrpSpPr>
          <p:cNvPr id="28" name="مجموعة 27">
            <a:extLst>
              <a:ext uri="{FF2B5EF4-FFF2-40B4-BE49-F238E27FC236}">
                <a16:creationId xmlns:a16="http://schemas.microsoft.com/office/drawing/2014/main" id="{33F3B00B-6740-6D09-47E3-F964746D2FD4}"/>
              </a:ext>
            </a:extLst>
          </p:cNvPr>
          <p:cNvGrpSpPr/>
          <p:nvPr/>
        </p:nvGrpSpPr>
        <p:grpSpPr>
          <a:xfrm>
            <a:off x="85060" y="4775125"/>
            <a:ext cx="8973880" cy="368915"/>
            <a:chOff x="85060" y="4775125"/>
            <a:chExt cx="8973880" cy="368915"/>
          </a:xfrm>
        </p:grpSpPr>
        <p:sp>
          <p:nvSpPr>
            <p:cNvPr id="29" name="Google Shape;1161;p24">
              <a:extLst>
                <a:ext uri="{FF2B5EF4-FFF2-40B4-BE49-F238E27FC236}">
                  <a16:creationId xmlns:a16="http://schemas.microsoft.com/office/drawing/2014/main" id="{5A1142E6-8C8B-3C8A-E960-8A838D4DB99B}"/>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مربع نص 29">
              <a:extLst>
                <a:ext uri="{FF2B5EF4-FFF2-40B4-BE49-F238E27FC236}">
                  <a16:creationId xmlns:a16="http://schemas.microsoft.com/office/drawing/2014/main" id="{67C8B7D4-1D41-F2A7-9BE0-92065F57EAF4}"/>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3" name="مربع نص 2">
            <a:extLst>
              <a:ext uri="{FF2B5EF4-FFF2-40B4-BE49-F238E27FC236}">
                <a16:creationId xmlns:a16="http://schemas.microsoft.com/office/drawing/2014/main" id="{CEB62349-C191-C5AB-7E5F-79A353AB20B4}"/>
              </a:ext>
            </a:extLst>
          </p:cNvPr>
          <p:cNvSpPr txBox="1"/>
          <p:nvPr/>
        </p:nvSpPr>
        <p:spPr>
          <a:xfrm>
            <a:off x="3189245" y="3436331"/>
            <a:ext cx="2570896" cy="1015663"/>
          </a:xfrm>
          <a:prstGeom prst="rect">
            <a:avLst/>
          </a:prstGeom>
          <a:noFill/>
        </p:spPr>
        <p:txBody>
          <a:bodyPr wrap="square">
            <a:spAutoFit/>
          </a:bodyPr>
          <a:lstStyle/>
          <a:p>
            <a:pPr algn="justLow" rtl="1"/>
            <a:r>
              <a:rPr lang="ar-SA" sz="12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التحليل الرسومي أحادي المتغير</a:t>
            </a:r>
            <a:br>
              <a:rPr lang="en-US" sz="1200" dirty="0">
                <a:latin typeface="Sakkal Majalla" panose="02000000000000000000" pitchFamily="2" charset="-78"/>
                <a:ea typeface="Calibri" panose="020F0502020204030204" pitchFamily="34" charset="0"/>
                <a:cs typeface="Sakkal Majalla" panose="02000000000000000000" pitchFamily="2" charset="-78"/>
              </a:rPr>
            </a:br>
            <a:r>
              <a:rPr lang="ar-SA" sz="1200" dirty="0">
                <a:latin typeface="Sakkal Majalla" panose="02000000000000000000" pitchFamily="2" charset="-78"/>
                <a:ea typeface="Calibri" panose="020F0502020204030204" pitchFamily="34" charset="0"/>
                <a:cs typeface="Sakkal Majalla" panose="02000000000000000000" pitchFamily="2" charset="-78"/>
              </a:rPr>
              <a:t>الشكل يظهـر مخطط شريطي  </a:t>
            </a:r>
            <a:r>
              <a:rPr lang="en-US" sz="1200" dirty="0">
                <a:latin typeface="Sakkal Majalla" panose="02000000000000000000" pitchFamily="2" charset="-78"/>
                <a:ea typeface="Calibri" panose="020F0502020204030204" pitchFamily="34" charset="0"/>
                <a:cs typeface="Sakkal Majalla" panose="02000000000000000000" pitchFamily="2" charset="-78"/>
              </a:rPr>
              <a:t>Bar Chart   </a:t>
            </a:r>
            <a:r>
              <a:rPr lang="ar-SA" sz="1200" dirty="0">
                <a:latin typeface="Sakkal Majalla" panose="02000000000000000000" pitchFamily="2" charset="-78"/>
                <a:ea typeface="Calibri" panose="020F0502020204030204" pitchFamily="34" charset="0"/>
                <a:cs typeface="Sakkal Majalla" panose="02000000000000000000" pitchFamily="2" charset="-78"/>
              </a:rPr>
              <a:t>ويمثل كل عمـود نسبة السكر التي تحتويهـا خمس أنواع من الحلوى المختلفة  وهذا التحليل الرسومي أحادي المتغير لأنه يحلل متغير واحد فقط  ويتم عرضه بطريقة رسومية.</a:t>
            </a:r>
          </a:p>
        </p:txBody>
      </p:sp>
      <p:pic>
        <p:nvPicPr>
          <p:cNvPr id="4" name="صورة 3">
            <a:extLst>
              <a:ext uri="{FF2B5EF4-FFF2-40B4-BE49-F238E27FC236}">
                <a16:creationId xmlns:a16="http://schemas.microsoft.com/office/drawing/2014/main" id="{85A88195-0DA1-C6A2-7DC8-8626D5CE580D}"/>
              </a:ext>
            </a:extLst>
          </p:cNvPr>
          <p:cNvPicPr>
            <a:picLocks noChangeAspect="1"/>
          </p:cNvPicPr>
          <p:nvPr/>
        </p:nvPicPr>
        <p:blipFill rotWithShape="1">
          <a:blip r:embed="rId3"/>
          <a:srcRect b="9406"/>
          <a:stretch/>
        </p:blipFill>
        <p:spPr>
          <a:xfrm>
            <a:off x="3187331" y="1219636"/>
            <a:ext cx="2570896" cy="2087997"/>
          </a:xfrm>
          <a:prstGeom prst="rect">
            <a:avLst/>
          </a:prstGeom>
        </p:spPr>
      </p:pic>
      <p:grpSp>
        <p:nvGrpSpPr>
          <p:cNvPr id="6" name="Google Shape;1227;p24">
            <a:extLst>
              <a:ext uri="{FF2B5EF4-FFF2-40B4-BE49-F238E27FC236}">
                <a16:creationId xmlns:a16="http://schemas.microsoft.com/office/drawing/2014/main" id="{3C7CC556-B5EC-7B24-0AFA-2A1BF95AC254}"/>
              </a:ext>
            </a:extLst>
          </p:cNvPr>
          <p:cNvGrpSpPr/>
          <p:nvPr/>
        </p:nvGrpSpPr>
        <p:grpSpPr>
          <a:xfrm>
            <a:off x="6905800" y="2110662"/>
            <a:ext cx="744279" cy="571143"/>
            <a:chOff x="5693687" y="3522339"/>
            <a:chExt cx="412375" cy="354063"/>
          </a:xfrm>
        </p:grpSpPr>
        <p:sp>
          <p:nvSpPr>
            <p:cNvPr id="9" name="Google Shape;1228;p24">
              <a:extLst>
                <a:ext uri="{FF2B5EF4-FFF2-40B4-BE49-F238E27FC236}">
                  <a16:creationId xmlns:a16="http://schemas.microsoft.com/office/drawing/2014/main" id="{0556D6DF-24AF-A403-BE13-CEF612A1822A}"/>
                </a:ext>
              </a:extLst>
            </p:cNvPr>
            <p:cNvSpPr/>
            <p:nvPr/>
          </p:nvSpPr>
          <p:spPr>
            <a:xfrm>
              <a:off x="5693687" y="3522339"/>
              <a:ext cx="400731" cy="354063"/>
            </a:xfrm>
            <a:custGeom>
              <a:avLst/>
              <a:gdLst/>
              <a:ahLst/>
              <a:cxnLst/>
              <a:rect l="l" t="t" r="r" b="b"/>
              <a:pathLst>
                <a:path w="4302" h="3801" extrusionOk="0">
                  <a:moveTo>
                    <a:pt x="1" y="1"/>
                  </a:moveTo>
                  <a:lnTo>
                    <a:pt x="1" y="3800"/>
                  </a:lnTo>
                  <a:lnTo>
                    <a:pt x="4301" y="3800"/>
                  </a:lnTo>
                  <a:lnTo>
                    <a:pt x="4301" y="3568"/>
                  </a:lnTo>
                  <a:lnTo>
                    <a:pt x="233" y="3568"/>
                  </a:lnTo>
                  <a:lnTo>
                    <a:pt x="2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9;p24">
              <a:extLst>
                <a:ext uri="{FF2B5EF4-FFF2-40B4-BE49-F238E27FC236}">
                  <a16:creationId xmlns:a16="http://schemas.microsoft.com/office/drawing/2014/main" id="{AC6F8F16-96D7-1E65-5EBB-9B86D2BC11AC}"/>
                </a:ext>
              </a:extLst>
            </p:cNvPr>
            <p:cNvSpPr/>
            <p:nvPr/>
          </p:nvSpPr>
          <p:spPr>
            <a:xfrm>
              <a:off x="5735325" y="3532306"/>
              <a:ext cx="370737" cy="187418"/>
            </a:xfrm>
            <a:custGeom>
              <a:avLst/>
              <a:gdLst/>
              <a:ahLst/>
              <a:cxnLst/>
              <a:rect l="l" t="t" r="r" b="b"/>
              <a:pathLst>
                <a:path w="3980" h="2012" extrusionOk="0">
                  <a:moveTo>
                    <a:pt x="3980" y="1"/>
                  </a:moveTo>
                  <a:lnTo>
                    <a:pt x="2798" y="872"/>
                  </a:lnTo>
                  <a:lnTo>
                    <a:pt x="3329" y="836"/>
                  </a:lnTo>
                  <a:lnTo>
                    <a:pt x="2810" y="1677"/>
                  </a:lnTo>
                  <a:lnTo>
                    <a:pt x="1122" y="502"/>
                  </a:lnTo>
                  <a:lnTo>
                    <a:pt x="13" y="1659"/>
                  </a:lnTo>
                  <a:lnTo>
                    <a:pt x="1" y="1999"/>
                  </a:lnTo>
                  <a:lnTo>
                    <a:pt x="1152" y="806"/>
                  </a:lnTo>
                  <a:lnTo>
                    <a:pt x="2882" y="2011"/>
                  </a:lnTo>
                  <a:lnTo>
                    <a:pt x="3538" y="943"/>
                  </a:lnTo>
                  <a:lnTo>
                    <a:pt x="3753" y="1361"/>
                  </a:lnTo>
                  <a:lnTo>
                    <a:pt x="39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1230;p24">
              <a:extLst>
                <a:ext uri="{FF2B5EF4-FFF2-40B4-BE49-F238E27FC236}">
                  <a16:creationId xmlns:a16="http://schemas.microsoft.com/office/drawing/2014/main" id="{7AE3DDE1-DF54-D1F2-CD96-4168E8885802}"/>
                </a:ext>
              </a:extLst>
            </p:cNvPr>
            <p:cNvSpPr/>
            <p:nvPr/>
          </p:nvSpPr>
          <p:spPr>
            <a:xfrm>
              <a:off x="5735325" y="3729598"/>
              <a:ext cx="41824" cy="111221"/>
            </a:xfrm>
            <a:custGeom>
              <a:avLst/>
              <a:gdLst/>
              <a:ahLst/>
              <a:cxnLst/>
              <a:rect l="l" t="t" r="r" b="b"/>
              <a:pathLst>
                <a:path w="449" h="1194" extrusionOk="0">
                  <a:moveTo>
                    <a:pt x="1" y="0"/>
                  </a:moveTo>
                  <a:lnTo>
                    <a:pt x="1" y="1193"/>
                  </a:lnTo>
                  <a:lnTo>
                    <a:pt x="448" y="1193"/>
                  </a:lnTo>
                  <a:lnTo>
                    <a:pt x="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1231;p24">
              <a:extLst>
                <a:ext uri="{FF2B5EF4-FFF2-40B4-BE49-F238E27FC236}">
                  <a16:creationId xmlns:a16="http://schemas.microsoft.com/office/drawing/2014/main" id="{EFCCBAFB-5184-E015-DBAA-9642739FEF81}"/>
                </a:ext>
              </a:extLst>
            </p:cNvPr>
            <p:cNvSpPr/>
            <p:nvPr/>
          </p:nvSpPr>
          <p:spPr>
            <a:xfrm>
              <a:off x="5792053" y="3674546"/>
              <a:ext cx="41172" cy="166273"/>
            </a:xfrm>
            <a:custGeom>
              <a:avLst/>
              <a:gdLst/>
              <a:ahLst/>
              <a:cxnLst/>
              <a:rect l="l" t="t" r="r" b="b"/>
              <a:pathLst>
                <a:path w="442" h="1785" extrusionOk="0">
                  <a:moveTo>
                    <a:pt x="0" y="1"/>
                  </a:moveTo>
                  <a:lnTo>
                    <a:pt x="0" y="1784"/>
                  </a:lnTo>
                  <a:lnTo>
                    <a:pt x="442" y="1784"/>
                  </a:lnTo>
                  <a:lnTo>
                    <a:pt x="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1232;p24">
              <a:extLst>
                <a:ext uri="{FF2B5EF4-FFF2-40B4-BE49-F238E27FC236}">
                  <a16:creationId xmlns:a16="http://schemas.microsoft.com/office/drawing/2014/main" id="{B1D508C1-5E42-E057-A2EF-D55189B9DEAA}"/>
                </a:ext>
              </a:extLst>
            </p:cNvPr>
            <p:cNvSpPr/>
            <p:nvPr/>
          </p:nvSpPr>
          <p:spPr>
            <a:xfrm>
              <a:off x="5848130" y="3649582"/>
              <a:ext cx="41824" cy="191237"/>
            </a:xfrm>
            <a:custGeom>
              <a:avLst/>
              <a:gdLst/>
              <a:ahLst/>
              <a:cxnLst/>
              <a:rect l="l" t="t" r="r" b="b"/>
              <a:pathLst>
                <a:path w="449" h="2053" extrusionOk="0">
                  <a:moveTo>
                    <a:pt x="1" y="1"/>
                  </a:moveTo>
                  <a:lnTo>
                    <a:pt x="1" y="2052"/>
                  </a:lnTo>
                  <a:lnTo>
                    <a:pt x="448" y="2052"/>
                  </a:lnTo>
                  <a:lnTo>
                    <a:pt x="4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1233;p24">
              <a:extLst>
                <a:ext uri="{FF2B5EF4-FFF2-40B4-BE49-F238E27FC236}">
                  <a16:creationId xmlns:a16="http://schemas.microsoft.com/office/drawing/2014/main" id="{68D705BE-75A5-927F-BBEA-CF386D448AD2}"/>
                </a:ext>
              </a:extLst>
            </p:cNvPr>
            <p:cNvSpPr/>
            <p:nvPr/>
          </p:nvSpPr>
          <p:spPr>
            <a:xfrm>
              <a:off x="5904858" y="3699045"/>
              <a:ext cx="41731" cy="141774"/>
            </a:xfrm>
            <a:custGeom>
              <a:avLst/>
              <a:gdLst/>
              <a:ahLst/>
              <a:cxnLst/>
              <a:rect l="l" t="t" r="r" b="b"/>
              <a:pathLst>
                <a:path w="448" h="1522" extrusionOk="0">
                  <a:moveTo>
                    <a:pt x="0" y="0"/>
                  </a:moveTo>
                  <a:lnTo>
                    <a:pt x="0" y="1521"/>
                  </a:lnTo>
                  <a:lnTo>
                    <a:pt x="448" y="1521"/>
                  </a:lnTo>
                  <a:lnTo>
                    <a:pt x="4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1234;p24">
              <a:extLst>
                <a:ext uri="{FF2B5EF4-FFF2-40B4-BE49-F238E27FC236}">
                  <a16:creationId xmlns:a16="http://schemas.microsoft.com/office/drawing/2014/main" id="{243442F5-45B7-6B2E-EF98-B703978AEE41}"/>
                </a:ext>
              </a:extLst>
            </p:cNvPr>
            <p:cNvSpPr/>
            <p:nvPr/>
          </p:nvSpPr>
          <p:spPr>
            <a:xfrm>
              <a:off x="5960934" y="3729598"/>
              <a:ext cx="41824" cy="111221"/>
            </a:xfrm>
            <a:custGeom>
              <a:avLst/>
              <a:gdLst/>
              <a:ahLst/>
              <a:cxnLst/>
              <a:rect l="l" t="t" r="r" b="b"/>
              <a:pathLst>
                <a:path w="449" h="1194" extrusionOk="0">
                  <a:moveTo>
                    <a:pt x="1" y="0"/>
                  </a:moveTo>
                  <a:lnTo>
                    <a:pt x="1" y="1193"/>
                  </a:lnTo>
                  <a:lnTo>
                    <a:pt x="448" y="1193"/>
                  </a:lnTo>
                  <a:lnTo>
                    <a:pt x="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1235;p24">
              <a:extLst>
                <a:ext uri="{FF2B5EF4-FFF2-40B4-BE49-F238E27FC236}">
                  <a16:creationId xmlns:a16="http://schemas.microsoft.com/office/drawing/2014/main" id="{6B2C5BA8-3D12-6E7D-16D8-63C96E411B66}"/>
                </a:ext>
              </a:extLst>
            </p:cNvPr>
            <p:cNvSpPr/>
            <p:nvPr/>
          </p:nvSpPr>
          <p:spPr>
            <a:xfrm>
              <a:off x="6018781" y="3712924"/>
              <a:ext cx="41731" cy="127895"/>
            </a:xfrm>
            <a:custGeom>
              <a:avLst/>
              <a:gdLst/>
              <a:ahLst/>
              <a:cxnLst/>
              <a:rect l="l" t="t" r="r" b="b"/>
              <a:pathLst>
                <a:path w="448" h="1373" extrusionOk="0">
                  <a:moveTo>
                    <a:pt x="0" y="1"/>
                  </a:moveTo>
                  <a:lnTo>
                    <a:pt x="0" y="1372"/>
                  </a:lnTo>
                  <a:lnTo>
                    <a:pt x="447" y="1372"/>
                  </a:lnTo>
                  <a:lnTo>
                    <a:pt x="4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0" name="مربع نص 2149">
            <a:extLst>
              <a:ext uri="{FF2B5EF4-FFF2-40B4-BE49-F238E27FC236}">
                <a16:creationId xmlns:a16="http://schemas.microsoft.com/office/drawing/2014/main" id="{73956BBC-0001-8EAC-CFDD-BF5C0FDC8068}"/>
              </a:ext>
            </a:extLst>
          </p:cNvPr>
          <p:cNvSpPr txBox="1"/>
          <p:nvPr/>
        </p:nvSpPr>
        <p:spPr>
          <a:xfrm>
            <a:off x="46360" y="2680476"/>
            <a:ext cx="2816434" cy="1938992"/>
          </a:xfrm>
          <a:prstGeom prst="rect">
            <a:avLst/>
          </a:prstGeom>
          <a:noFill/>
        </p:spPr>
        <p:txBody>
          <a:bodyPr wrap="square">
            <a:spAutoFit/>
          </a:bodyPr>
          <a:lstStyle/>
          <a:p>
            <a:pPr algn="justLow" rtl="1"/>
            <a:r>
              <a:rPr lang="ar-SA" sz="12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التحليل الرسومي متعدد المتغيرات</a:t>
            </a:r>
            <a:br>
              <a:rPr lang="en-US" sz="1200" dirty="0">
                <a:latin typeface="Sakkal Majalla" panose="02000000000000000000" pitchFamily="2" charset="-78"/>
                <a:ea typeface="Calibri" panose="020F0502020204030204" pitchFamily="34" charset="0"/>
                <a:cs typeface="Sakkal Majalla" panose="02000000000000000000" pitchFamily="2" charset="-78"/>
              </a:rPr>
            </a:br>
            <a:r>
              <a:rPr lang="ar-SA" sz="1200" dirty="0">
                <a:latin typeface="Sakkal Majalla" panose="02000000000000000000" pitchFamily="2" charset="-78"/>
                <a:ea typeface="Calibri" panose="020F0502020204030204" pitchFamily="34" charset="0"/>
                <a:cs typeface="Sakkal Majalla" panose="02000000000000000000" pitchFamily="2" charset="-78"/>
              </a:rPr>
              <a:t>الشكل يظهر مخطط نقطي  </a:t>
            </a:r>
            <a:r>
              <a:rPr lang="en-US" sz="1200" dirty="0">
                <a:latin typeface="Sakkal Majalla" panose="02000000000000000000" pitchFamily="2" charset="-78"/>
                <a:ea typeface="Calibri" panose="020F0502020204030204" pitchFamily="34" charset="0"/>
                <a:cs typeface="Sakkal Majalla" panose="02000000000000000000" pitchFamily="2" charset="-78"/>
              </a:rPr>
              <a:t>Scatter Plot  </a:t>
            </a:r>
            <a:r>
              <a:rPr lang="ar-SA" sz="1200" dirty="0">
                <a:latin typeface="Sakkal Majalla" panose="02000000000000000000" pitchFamily="2" charset="-78"/>
                <a:ea typeface="Calibri" panose="020F0502020204030204" pitchFamily="34" charset="0"/>
                <a:cs typeface="Sakkal Majalla" panose="02000000000000000000" pitchFamily="2" charset="-78"/>
              </a:rPr>
              <a:t>يعـبـر عـن أنـواع الحلوى المختلفة بحيث يمثل المحور الأفقي (س) محتوى السكر في الحلوى بينما المحور الرأسي (ص) سعر الحلوى  ويتم ترميزها بالألوان بناء على ما إذا كانت الحلوى تحتوي على الشوكولاتة أم لا. </a:t>
            </a:r>
            <a:br>
              <a:rPr lang="ar-SA" sz="1200" dirty="0">
                <a:latin typeface="Sakkal Majalla" panose="02000000000000000000" pitchFamily="2" charset="-78"/>
                <a:ea typeface="Calibri" panose="020F0502020204030204" pitchFamily="34" charset="0"/>
                <a:cs typeface="Sakkal Majalla" panose="02000000000000000000" pitchFamily="2" charset="-78"/>
              </a:rPr>
            </a:br>
            <a:r>
              <a:rPr lang="ar-SA" sz="1200" dirty="0">
                <a:latin typeface="Sakkal Majalla" panose="02000000000000000000" pitchFamily="2" charset="-78"/>
                <a:ea typeface="Calibri" panose="020F0502020204030204" pitchFamily="34" charset="0"/>
                <a:cs typeface="Sakkal Majalla" panose="02000000000000000000" pitchFamily="2" charset="-78"/>
              </a:rPr>
              <a:t>ستتعرف على المخطط النقطـي وأنـواع أخـرى مـن أشكال تصوير البيانات لاحقا في هذه الوحدة  وهذا المثال على التحليل الرسومي متعدد المتغيرات تم فيه تحليل ثلاث متغيرات معا  وتصوير علاقة الارتباط بينهم بشكل بياني.</a:t>
            </a:r>
          </a:p>
        </p:txBody>
      </p:sp>
      <p:pic>
        <p:nvPicPr>
          <p:cNvPr id="2151" name="صورة 2150">
            <a:extLst>
              <a:ext uri="{FF2B5EF4-FFF2-40B4-BE49-F238E27FC236}">
                <a16:creationId xmlns:a16="http://schemas.microsoft.com/office/drawing/2014/main" id="{569DDF37-5F97-BF14-B741-918BCC77AD5E}"/>
              </a:ext>
            </a:extLst>
          </p:cNvPr>
          <p:cNvPicPr>
            <a:picLocks noChangeAspect="1"/>
          </p:cNvPicPr>
          <p:nvPr/>
        </p:nvPicPr>
        <p:blipFill rotWithShape="1">
          <a:blip r:embed="rId4"/>
          <a:srcRect b="7890"/>
          <a:stretch/>
        </p:blipFill>
        <p:spPr>
          <a:xfrm>
            <a:off x="191385" y="1061843"/>
            <a:ext cx="2587415" cy="1562561"/>
          </a:xfrm>
          <a:prstGeom prst="rect">
            <a:avLst/>
          </a:prstGeom>
        </p:spPr>
      </p:pic>
    </p:spTree>
    <p:extLst>
      <p:ext uri="{BB962C8B-B14F-4D97-AF65-F5344CB8AC3E}">
        <p14:creationId xmlns:p14="http://schemas.microsoft.com/office/powerpoint/2010/main" val="251102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1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3" name="صورة 2">
            <a:extLst>
              <a:ext uri="{FF2B5EF4-FFF2-40B4-BE49-F238E27FC236}">
                <a16:creationId xmlns:a16="http://schemas.microsoft.com/office/drawing/2014/main" id="{724D523C-90AD-EC91-F90A-5D5491B751EC}"/>
              </a:ext>
            </a:extLst>
          </p:cNvPr>
          <p:cNvPicPr>
            <a:picLocks noChangeAspect="1"/>
          </p:cNvPicPr>
          <p:nvPr/>
        </p:nvPicPr>
        <p:blipFill>
          <a:blip r:embed="rId3"/>
          <a:stretch>
            <a:fillRect/>
          </a:stretch>
        </p:blipFill>
        <p:spPr>
          <a:xfrm>
            <a:off x="4052102" y="1157550"/>
            <a:ext cx="4727995" cy="2133600"/>
          </a:xfrm>
          <a:prstGeom prst="rect">
            <a:avLst/>
          </a:prstGeom>
        </p:spPr>
      </p:pic>
      <p:pic>
        <p:nvPicPr>
          <p:cNvPr id="4" name="صورة 3">
            <a:extLst>
              <a:ext uri="{FF2B5EF4-FFF2-40B4-BE49-F238E27FC236}">
                <a16:creationId xmlns:a16="http://schemas.microsoft.com/office/drawing/2014/main" id="{CB5421C6-2586-0ECD-A495-5686CB807908}"/>
              </a:ext>
            </a:extLst>
          </p:cNvPr>
          <p:cNvPicPr>
            <a:picLocks noChangeAspect="1"/>
          </p:cNvPicPr>
          <p:nvPr/>
        </p:nvPicPr>
        <p:blipFill>
          <a:blip r:embed="rId4"/>
          <a:stretch>
            <a:fillRect/>
          </a:stretch>
        </p:blipFill>
        <p:spPr>
          <a:xfrm>
            <a:off x="3582065" y="756273"/>
            <a:ext cx="5476875" cy="584776"/>
          </a:xfrm>
          <a:prstGeom prst="rect">
            <a:avLst/>
          </a:prstGeom>
        </p:spPr>
      </p:pic>
      <p:sp>
        <p:nvSpPr>
          <p:cNvPr id="5" name="مربع نص 4">
            <a:extLst>
              <a:ext uri="{FF2B5EF4-FFF2-40B4-BE49-F238E27FC236}">
                <a16:creationId xmlns:a16="http://schemas.microsoft.com/office/drawing/2014/main" id="{6E8748B8-554F-E68E-55B8-6840C2F21314}"/>
              </a:ext>
            </a:extLst>
          </p:cNvPr>
          <p:cNvSpPr txBox="1"/>
          <p:nvPr/>
        </p:nvSpPr>
        <p:spPr>
          <a:xfrm>
            <a:off x="3849265" y="67520"/>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تكويني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2" name="صورة 1">
            <a:extLst>
              <a:ext uri="{FF2B5EF4-FFF2-40B4-BE49-F238E27FC236}">
                <a16:creationId xmlns:a16="http://schemas.microsoft.com/office/drawing/2014/main" id="{DA3A70CA-B162-2D2D-5310-D76455545DC1}"/>
              </a:ext>
            </a:extLst>
          </p:cNvPr>
          <p:cNvPicPr>
            <a:picLocks noChangeAspect="1"/>
          </p:cNvPicPr>
          <p:nvPr/>
        </p:nvPicPr>
        <p:blipFill rotWithShape="1">
          <a:blip r:embed="rId5"/>
          <a:srcRect l="11079" t="5075" r="7158" b="2443"/>
          <a:stretch/>
        </p:blipFill>
        <p:spPr>
          <a:xfrm>
            <a:off x="7653944" y="2571750"/>
            <a:ext cx="1126153" cy="2145273"/>
          </a:xfrm>
          <a:prstGeom prst="rect">
            <a:avLst/>
          </a:prstGeom>
        </p:spPr>
      </p:pic>
      <p:pic>
        <p:nvPicPr>
          <p:cNvPr id="6" name="صورة 5">
            <a:extLst>
              <a:ext uri="{FF2B5EF4-FFF2-40B4-BE49-F238E27FC236}">
                <a16:creationId xmlns:a16="http://schemas.microsoft.com/office/drawing/2014/main" id="{951E2C14-38B2-A7CF-D585-17426E1F05C5}"/>
              </a:ext>
            </a:extLst>
          </p:cNvPr>
          <p:cNvPicPr>
            <a:picLocks noChangeAspect="1"/>
          </p:cNvPicPr>
          <p:nvPr/>
        </p:nvPicPr>
        <p:blipFill rotWithShape="1">
          <a:blip r:embed="rId5"/>
          <a:srcRect l="11079" t="5075" r="7158" b="2443"/>
          <a:stretch/>
        </p:blipFill>
        <p:spPr>
          <a:xfrm>
            <a:off x="6531520" y="2565726"/>
            <a:ext cx="992324" cy="2151297"/>
          </a:xfrm>
          <a:prstGeom prst="rect">
            <a:avLst/>
          </a:prstGeom>
        </p:spPr>
      </p:pic>
      <p:pic>
        <p:nvPicPr>
          <p:cNvPr id="7" name="صورة 6">
            <a:extLst>
              <a:ext uri="{FF2B5EF4-FFF2-40B4-BE49-F238E27FC236}">
                <a16:creationId xmlns:a16="http://schemas.microsoft.com/office/drawing/2014/main" id="{90A5DECA-872E-91F5-D1B4-5224C3B2C9A0}"/>
              </a:ext>
            </a:extLst>
          </p:cNvPr>
          <p:cNvPicPr>
            <a:picLocks noChangeAspect="1"/>
          </p:cNvPicPr>
          <p:nvPr/>
        </p:nvPicPr>
        <p:blipFill rotWithShape="1">
          <a:blip r:embed="rId5"/>
          <a:srcRect l="11079" t="5075" r="7158" b="2443"/>
          <a:stretch/>
        </p:blipFill>
        <p:spPr>
          <a:xfrm>
            <a:off x="5356861" y="2583423"/>
            <a:ext cx="992324" cy="2133600"/>
          </a:xfrm>
          <a:prstGeom prst="rect">
            <a:avLst/>
          </a:prstGeom>
        </p:spPr>
      </p:pic>
      <p:pic>
        <p:nvPicPr>
          <p:cNvPr id="8" name="صورة 7">
            <a:extLst>
              <a:ext uri="{FF2B5EF4-FFF2-40B4-BE49-F238E27FC236}">
                <a16:creationId xmlns:a16="http://schemas.microsoft.com/office/drawing/2014/main" id="{DE85E0C4-2F2B-E022-8E37-A56E072BCCDA}"/>
              </a:ext>
            </a:extLst>
          </p:cNvPr>
          <p:cNvPicPr>
            <a:picLocks noChangeAspect="1"/>
          </p:cNvPicPr>
          <p:nvPr/>
        </p:nvPicPr>
        <p:blipFill rotWithShape="1">
          <a:blip r:embed="rId5"/>
          <a:srcRect l="11079" t="5075" r="7158" b="2443"/>
          <a:stretch/>
        </p:blipFill>
        <p:spPr>
          <a:xfrm>
            <a:off x="4146704" y="2572647"/>
            <a:ext cx="992324" cy="2133600"/>
          </a:xfrm>
          <a:prstGeom prst="rect">
            <a:avLst/>
          </a:prstGeom>
        </p:spPr>
      </p:pic>
      <p:sp>
        <p:nvSpPr>
          <p:cNvPr id="12" name="مستطيل 11">
            <a:extLst>
              <a:ext uri="{FF2B5EF4-FFF2-40B4-BE49-F238E27FC236}">
                <a16:creationId xmlns:a16="http://schemas.microsoft.com/office/drawing/2014/main" id="{65AEF68B-FF33-FD18-F261-918CB7D16393}"/>
              </a:ext>
            </a:extLst>
          </p:cNvPr>
          <p:cNvSpPr/>
          <p:nvPr/>
        </p:nvSpPr>
        <p:spPr>
          <a:xfrm>
            <a:off x="7686466" y="2639375"/>
            <a:ext cx="1105514" cy="581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EA894FCC-5E84-431E-8FD2-26E8A5011BE3}"/>
              </a:ext>
            </a:extLst>
          </p:cNvPr>
          <p:cNvSpPr/>
          <p:nvPr/>
        </p:nvSpPr>
        <p:spPr>
          <a:xfrm>
            <a:off x="6567018" y="4109462"/>
            <a:ext cx="984834" cy="581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F29E4BE7-BF00-E84D-EA29-0EBEF3138452}"/>
              </a:ext>
            </a:extLst>
          </p:cNvPr>
          <p:cNvSpPr/>
          <p:nvPr/>
        </p:nvSpPr>
        <p:spPr>
          <a:xfrm>
            <a:off x="5378355" y="3143933"/>
            <a:ext cx="984834" cy="5448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041E4BB2-CA2C-C9F3-0FA8-59565D360DA7}"/>
              </a:ext>
            </a:extLst>
          </p:cNvPr>
          <p:cNvSpPr/>
          <p:nvPr/>
        </p:nvSpPr>
        <p:spPr>
          <a:xfrm>
            <a:off x="4189692" y="3615646"/>
            <a:ext cx="984834" cy="5448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7" name="صورة 16">
            <a:extLst>
              <a:ext uri="{FF2B5EF4-FFF2-40B4-BE49-F238E27FC236}">
                <a16:creationId xmlns:a16="http://schemas.microsoft.com/office/drawing/2014/main" id="{79ABCC32-A9B9-3603-E54B-71E7D8C9C374}"/>
              </a:ext>
            </a:extLst>
          </p:cNvPr>
          <p:cNvPicPr>
            <a:picLocks noChangeAspect="1"/>
          </p:cNvPicPr>
          <p:nvPr/>
        </p:nvPicPr>
        <p:blipFill rotWithShape="1">
          <a:blip r:embed="rId6"/>
          <a:srcRect b="14109"/>
          <a:stretch/>
        </p:blipFill>
        <p:spPr>
          <a:xfrm>
            <a:off x="1267395" y="2044083"/>
            <a:ext cx="1136681" cy="936508"/>
          </a:xfrm>
          <a:prstGeom prst="rect">
            <a:avLst/>
          </a:prstGeom>
        </p:spPr>
      </p:pic>
    </p:spTree>
    <p:extLst>
      <p:ext uri="{BB962C8B-B14F-4D97-AF65-F5344CB8AC3E}">
        <p14:creationId xmlns:p14="http://schemas.microsoft.com/office/powerpoint/2010/main" val="213881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grpSp>
        <p:nvGrpSpPr>
          <p:cNvPr id="116" name="Google Shape;116;p16"/>
          <p:cNvGrpSpPr/>
          <p:nvPr/>
        </p:nvGrpSpPr>
        <p:grpSpPr>
          <a:xfrm>
            <a:off x="2740500" y="1154275"/>
            <a:ext cx="3662994" cy="3577800"/>
            <a:chOff x="2740500" y="1154275"/>
            <a:chExt cx="3662994" cy="3577800"/>
          </a:xfrm>
        </p:grpSpPr>
        <p:sp>
          <p:nvSpPr>
            <p:cNvPr id="117" name="Google Shape;117;p16"/>
            <p:cNvSpPr/>
            <p:nvPr/>
          </p:nvSpPr>
          <p:spPr>
            <a:xfrm>
              <a:off x="2783000" y="1154275"/>
              <a:ext cx="3578100" cy="3577800"/>
            </a:xfrm>
            <a:prstGeom prst="ellipse">
              <a:avLst/>
            </a:prstGeom>
            <a:solidFill>
              <a:srgbClr val="03DEB1">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16"/>
            <p:cNvGrpSpPr/>
            <p:nvPr/>
          </p:nvGrpSpPr>
          <p:grpSpPr>
            <a:xfrm>
              <a:off x="2740500" y="1483079"/>
              <a:ext cx="3662994" cy="2747848"/>
              <a:chOff x="2740500" y="1302154"/>
              <a:chExt cx="3662994" cy="2747848"/>
            </a:xfrm>
          </p:grpSpPr>
          <p:sp>
            <p:nvSpPr>
              <p:cNvPr id="119" name="Google Shape;119;p16"/>
              <p:cNvSpPr/>
              <p:nvPr/>
            </p:nvSpPr>
            <p:spPr>
              <a:xfrm>
                <a:off x="2934124" y="1808471"/>
                <a:ext cx="3276339" cy="2186880"/>
              </a:xfrm>
              <a:custGeom>
                <a:avLst/>
                <a:gdLst/>
                <a:ahLst/>
                <a:cxnLst/>
                <a:rect l="l" t="t" r="r" b="b"/>
                <a:pathLst>
                  <a:path w="60086" h="40106" extrusionOk="0">
                    <a:moveTo>
                      <a:pt x="3274" y="0"/>
                    </a:moveTo>
                    <a:lnTo>
                      <a:pt x="3105" y="12"/>
                    </a:lnTo>
                    <a:lnTo>
                      <a:pt x="2936" y="25"/>
                    </a:lnTo>
                    <a:lnTo>
                      <a:pt x="2779" y="49"/>
                    </a:lnTo>
                    <a:lnTo>
                      <a:pt x="2610" y="73"/>
                    </a:lnTo>
                    <a:lnTo>
                      <a:pt x="2453" y="109"/>
                    </a:lnTo>
                    <a:lnTo>
                      <a:pt x="2296" y="157"/>
                    </a:lnTo>
                    <a:lnTo>
                      <a:pt x="2151" y="206"/>
                    </a:lnTo>
                    <a:lnTo>
                      <a:pt x="1994" y="266"/>
                    </a:lnTo>
                    <a:lnTo>
                      <a:pt x="1849" y="339"/>
                    </a:lnTo>
                    <a:lnTo>
                      <a:pt x="1716" y="411"/>
                    </a:lnTo>
                    <a:lnTo>
                      <a:pt x="1571" y="496"/>
                    </a:lnTo>
                    <a:lnTo>
                      <a:pt x="1438" y="580"/>
                    </a:lnTo>
                    <a:lnTo>
                      <a:pt x="1317" y="677"/>
                    </a:lnTo>
                    <a:lnTo>
                      <a:pt x="1184" y="773"/>
                    </a:lnTo>
                    <a:lnTo>
                      <a:pt x="1076" y="882"/>
                    </a:lnTo>
                    <a:lnTo>
                      <a:pt x="955" y="991"/>
                    </a:lnTo>
                    <a:lnTo>
                      <a:pt x="846" y="1112"/>
                    </a:lnTo>
                    <a:lnTo>
                      <a:pt x="749" y="1233"/>
                    </a:lnTo>
                    <a:lnTo>
                      <a:pt x="653" y="1365"/>
                    </a:lnTo>
                    <a:lnTo>
                      <a:pt x="556" y="1498"/>
                    </a:lnTo>
                    <a:lnTo>
                      <a:pt x="472" y="1631"/>
                    </a:lnTo>
                    <a:lnTo>
                      <a:pt x="387" y="1776"/>
                    </a:lnTo>
                    <a:lnTo>
                      <a:pt x="315" y="1921"/>
                    </a:lnTo>
                    <a:lnTo>
                      <a:pt x="254" y="2066"/>
                    </a:lnTo>
                    <a:lnTo>
                      <a:pt x="194" y="2223"/>
                    </a:lnTo>
                    <a:lnTo>
                      <a:pt x="145" y="2380"/>
                    </a:lnTo>
                    <a:lnTo>
                      <a:pt x="97" y="2537"/>
                    </a:lnTo>
                    <a:lnTo>
                      <a:pt x="61" y="2706"/>
                    </a:lnTo>
                    <a:lnTo>
                      <a:pt x="37" y="2875"/>
                    </a:lnTo>
                    <a:lnTo>
                      <a:pt x="13" y="3044"/>
                    </a:lnTo>
                    <a:lnTo>
                      <a:pt x="0" y="3214"/>
                    </a:lnTo>
                    <a:lnTo>
                      <a:pt x="0" y="3383"/>
                    </a:lnTo>
                    <a:lnTo>
                      <a:pt x="0" y="36723"/>
                    </a:lnTo>
                    <a:lnTo>
                      <a:pt x="0" y="36904"/>
                    </a:lnTo>
                    <a:lnTo>
                      <a:pt x="13" y="37074"/>
                    </a:lnTo>
                    <a:lnTo>
                      <a:pt x="37" y="37243"/>
                    </a:lnTo>
                    <a:lnTo>
                      <a:pt x="61" y="37412"/>
                    </a:lnTo>
                    <a:lnTo>
                      <a:pt x="97" y="37569"/>
                    </a:lnTo>
                    <a:lnTo>
                      <a:pt x="145" y="37726"/>
                    </a:lnTo>
                    <a:lnTo>
                      <a:pt x="194" y="37883"/>
                    </a:lnTo>
                    <a:lnTo>
                      <a:pt x="254" y="38040"/>
                    </a:lnTo>
                    <a:lnTo>
                      <a:pt x="315" y="38185"/>
                    </a:lnTo>
                    <a:lnTo>
                      <a:pt x="387" y="38330"/>
                    </a:lnTo>
                    <a:lnTo>
                      <a:pt x="472" y="38475"/>
                    </a:lnTo>
                    <a:lnTo>
                      <a:pt x="556" y="38620"/>
                    </a:lnTo>
                    <a:lnTo>
                      <a:pt x="653" y="38741"/>
                    </a:lnTo>
                    <a:lnTo>
                      <a:pt x="749" y="38873"/>
                    </a:lnTo>
                    <a:lnTo>
                      <a:pt x="846" y="38994"/>
                    </a:lnTo>
                    <a:lnTo>
                      <a:pt x="955" y="39115"/>
                    </a:lnTo>
                    <a:lnTo>
                      <a:pt x="1076" y="39224"/>
                    </a:lnTo>
                    <a:lnTo>
                      <a:pt x="1184" y="39333"/>
                    </a:lnTo>
                    <a:lnTo>
                      <a:pt x="1317" y="39429"/>
                    </a:lnTo>
                    <a:lnTo>
                      <a:pt x="1438" y="39526"/>
                    </a:lnTo>
                    <a:lnTo>
                      <a:pt x="1571" y="39610"/>
                    </a:lnTo>
                    <a:lnTo>
                      <a:pt x="1716" y="39695"/>
                    </a:lnTo>
                    <a:lnTo>
                      <a:pt x="1849" y="39767"/>
                    </a:lnTo>
                    <a:lnTo>
                      <a:pt x="1994" y="39840"/>
                    </a:lnTo>
                    <a:lnTo>
                      <a:pt x="2151" y="39900"/>
                    </a:lnTo>
                    <a:lnTo>
                      <a:pt x="2296" y="39949"/>
                    </a:lnTo>
                    <a:lnTo>
                      <a:pt x="2453" y="39997"/>
                    </a:lnTo>
                    <a:lnTo>
                      <a:pt x="2610" y="40033"/>
                    </a:lnTo>
                    <a:lnTo>
                      <a:pt x="2779" y="40069"/>
                    </a:lnTo>
                    <a:lnTo>
                      <a:pt x="2936" y="40081"/>
                    </a:lnTo>
                    <a:lnTo>
                      <a:pt x="3105" y="40094"/>
                    </a:lnTo>
                    <a:lnTo>
                      <a:pt x="3274" y="40106"/>
                    </a:lnTo>
                    <a:lnTo>
                      <a:pt x="56800" y="40106"/>
                    </a:lnTo>
                    <a:lnTo>
                      <a:pt x="56969" y="40094"/>
                    </a:lnTo>
                    <a:lnTo>
                      <a:pt x="57138" y="40081"/>
                    </a:lnTo>
                    <a:lnTo>
                      <a:pt x="57308" y="40069"/>
                    </a:lnTo>
                    <a:lnTo>
                      <a:pt x="57465" y="40033"/>
                    </a:lnTo>
                    <a:lnTo>
                      <a:pt x="57622" y="39997"/>
                    </a:lnTo>
                    <a:lnTo>
                      <a:pt x="57779" y="39949"/>
                    </a:lnTo>
                    <a:lnTo>
                      <a:pt x="57936" y="39900"/>
                    </a:lnTo>
                    <a:lnTo>
                      <a:pt x="58081" y="39840"/>
                    </a:lnTo>
                    <a:lnTo>
                      <a:pt x="58226" y="39767"/>
                    </a:lnTo>
                    <a:lnTo>
                      <a:pt x="58371" y="39695"/>
                    </a:lnTo>
                    <a:lnTo>
                      <a:pt x="58503" y="39610"/>
                    </a:lnTo>
                    <a:lnTo>
                      <a:pt x="58636" y="39526"/>
                    </a:lnTo>
                    <a:lnTo>
                      <a:pt x="58769" y="39429"/>
                    </a:lnTo>
                    <a:lnTo>
                      <a:pt x="58890" y="39333"/>
                    </a:lnTo>
                    <a:lnTo>
                      <a:pt x="59011" y="39224"/>
                    </a:lnTo>
                    <a:lnTo>
                      <a:pt x="59120" y="39115"/>
                    </a:lnTo>
                    <a:lnTo>
                      <a:pt x="59228" y="38994"/>
                    </a:lnTo>
                    <a:lnTo>
                      <a:pt x="59337" y="38873"/>
                    </a:lnTo>
                    <a:lnTo>
                      <a:pt x="59434" y="38741"/>
                    </a:lnTo>
                    <a:lnTo>
                      <a:pt x="59518" y="38620"/>
                    </a:lnTo>
                    <a:lnTo>
                      <a:pt x="59603" y="38475"/>
                    </a:lnTo>
                    <a:lnTo>
                      <a:pt x="59687" y="38330"/>
                    </a:lnTo>
                    <a:lnTo>
                      <a:pt x="59760" y="38185"/>
                    </a:lnTo>
                    <a:lnTo>
                      <a:pt x="59820" y="38040"/>
                    </a:lnTo>
                    <a:lnTo>
                      <a:pt x="59881" y="37883"/>
                    </a:lnTo>
                    <a:lnTo>
                      <a:pt x="59941" y="37726"/>
                    </a:lnTo>
                    <a:lnTo>
                      <a:pt x="59977" y="37569"/>
                    </a:lnTo>
                    <a:lnTo>
                      <a:pt x="60013" y="37412"/>
                    </a:lnTo>
                    <a:lnTo>
                      <a:pt x="60050" y="37243"/>
                    </a:lnTo>
                    <a:lnTo>
                      <a:pt x="60062" y="37074"/>
                    </a:lnTo>
                    <a:lnTo>
                      <a:pt x="60074" y="36904"/>
                    </a:lnTo>
                    <a:lnTo>
                      <a:pt x="60086" y="36723"/>
                    </a:lnTo>
                    <a:lnTo>
                      <a:pt x="60086" y="3383"/>
                    </a:lnTo>
                    <a:lnTo>
                      <a:pt x="60074" y="3214"/>
                    </a:lnTo>
                    <a:lnTo>
                      <a:pt x="60062" y="3044"/>
                    </a:lnTo>
                    <a:lnTo>
                      <a:pt x="60050" y="2875"/>
                    </a:lnTo>
                    <a:lnTo>
                      <a:pt x="60013" y="2706"/>
                    </a:lnTo>
                    <a:lnTo>
                      <a:pt x="59977" y="2537"/>
                    </a:lnTo>
                    <a:lnTo>
                      <a:pt x="59941" y="2380"/>
                    </a:lnTo>
                    <a:lnTo>
                      <a:pt x="59881" y="2223"/>
                    </a:lnTo>
                    <a:lnTo>
                      <a:pt x="59820" y="2066"/>
                    </a:lnTo>
                    <a:lnTo>
                      <a:pt x="59760" y="1921"/>
                    </a:lnTo>
                    <a:lnTo>
                      <a:pt x="59687" y="1776"/>
                    </a:lnTo>
                    <a:lnTo>
                      <a:pt x="59603" y="1631"/>
                    </a:lnTo>
                    <a:lnTo>
                      <a:pt x="59518" y="1498"/>
                    </a:lnTo>
                    <a:lnTo>
                      <a:pt x="59434" y="1365"/>
                    </a:lnTo>
                    <a:lnTo>
                      <a:pt x="59337" y="1233"/>
                    </a:lnTo>
                    <a:lnTo>
                      <a:pt x="59228" y="1112"/>
                    </a:lnTo>
                    <a:lnTo>
                      <a:pt x="59120" y="991"/>
                    </a:lnTo>
                    <a:lnTo>
                      <a:pt x="59011" y="882"/>
                    </a:lnTo>
                    <a:lnTo>
                      <a:pt x="58890" y="773"/>
                    </a:lnTo>
                    <a:lnTo>
                      <a:pt x="58769" y="677"/>
                    </a:lnTo>
                    <a:lnTo>
                      <a:pt x="58636" y="580"/>
                    </a:lnTo>
                    <a:lnTo>
                      <a:pt x="58503" y="496"/>
                    </a:lnTo>
                    <a:lnTo>
                      <a:pt x="58371" y="411"/>
                    </a:lnTo>
                    <a:lnTo>
                      <a:pt x="58226" y="339"/>
                    </a:lnTo>
                    <a:lnTo>
                      <a:pt x="58081" y="266"/>
                    </a:lnTo>
                    <a:lnTo>
                      <a:pt x="57936" y="206"/>
                    </a:lnTo>
                    <a:lnTo>
                      <a:pt x="57779" y="157"/>
                    </a:lnTo>
                    <a:lnTo>
                      <a:pt x="57622" y="109"/>
                    </a:lnTo>
                    <a:lnTo>
                      <a:pt x="57465" y="73"/>
                    </a:lnTo>
                    <a:lnTo>
                      <a:pt x="57308" y="49"/>
                    </a:lnTo>
                    <a:lnTo>
                      <a:pt x="57138" y="25"/>
                    </a:lnTo>
                    <a:lnTo>
                      <a:pt x="56969" y="12"/>
                    </a:lnTo>
                    <a:lnTo>
                      <a:pt x="56800"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a:off x="3052010" y="1917797"/>
                <a:ext cx="3040562" cy="1968879"/>
              </a:xfrm>
              <a:custGeom>
                <a:avLst/>
                <a:gdLst/>
                <a:ahLst/>
                <a:cxnLst/>
                <a:rect l="l" t="t" r="r" b="b"/>
                <a:pathLst>
                  <a:path w="55762" h="36108" extrusionOk="0">
                    <a:moveTo>
                      <a:pt x="2876" y="1"/>
                    </a:moveTo>
                    <a:lnTo>
                      <a:pt x="2731" y="13"/>
                    </a:lnTo>
                    <a:lnTo>
                      <a:pt x="2574" y="25"/>
                    </a:lnTo>
                    <a:lnTo>
                      <a:pt x="2429" y="61"/>
                    </a:lnTo>
                    <a:lnTo>
                      <a:pt x="2272" y="97"/>
                    </a:lnTo>
                    <a:lnTo>
                      <a:pt x="2139" y="134"/>
                    </a:lnTo>
                    <a:lnTo>
                      <a:pt x="1994" y="182"/>
                    </a:lnTo>
                    <a:lnTo>
                      <a:pt x="1849" y="230"/>
                    </a:lnTo>
                    <a:lnTo>
                      <a:pt x="1583" y="363"/>
                    </a:lnTo>
                    <a:lnTo>
                      <a:pt x="1342" y="520"/>
                    </a:lnTo>
                    <a:lnTo>
                      <a:pt x="1100" y="689"/>
                    </a:lnTo>
                    <a:lnTo>
                      <a:pt x="883" y="882"/>
                    </a:lnTo>
                    <a:lnTo>
                      <a:pt x="689" y="1100"/>
                    </a:lnTo>
                    <a:lnTo>
                      <a:pt x="520" y="1341"/>
                    </a:lnTo>
                    <a:lnTo>
                      <a:pt x="363" y="1583"/>
                    </a:lnTo>
                    <a:lnTo>
                      <a:pt x="230" y="1849"/>
                    </a:lnTo>
                    <a:lnTo>
                      <a:pt x="182" y="1994"/>
                    </a:lnTo>
                    <a:lnTo>
                      <a:pt x="134" y="2139"/>
                    </a:lnTo>
                    <a:lnTo>
                      <a:pt x="85" y="2272"/>
                    </a:lnTo>
                    <a:lnTo>
                      <a:pt x="61" y="2429"/>
                    </a:lnTo>
                    <a:lnTo>
                      <a:pt x="25" y="2574"/>
                    </a:lnTo>
                    <a:lnTo>
                      <a:pt x="13" y="2731"/>
                    </a:lnTo>
                    <a:lnTo>
                      <a:pt x="1" y="2876"/>
                    </a:lnTo>
                    <a:lnTo>
                      <a:pt x="1" y="3033"/>
                    </a:lnTo>
                    <a:lnTo>
                      <a:pt x="1" y="33063"/>
                    </a:lnTo>
                    <a:lnTo>
                      <a:pt x="1" y="33220"/>
                    </a:lnTo>
                    <a:lnTo>
                      <a:pt x="13" y="33377"/>
                    </a:lnTo>
                    <a:lnTo>
                      <a:pt x="25" y="33522"/>
                    </a:lnTo>
                    <a:lnTo>
                      <a:pt x="61" y="33679"/>
                    </a:lnTo>
                    <a:lnTo>
                      <a:pt x="85" y="33824"/>
                    </a:lnTo>
                    <a:lnTo>
                      <a:pt x="134" y="33969"/>
                    </a:lnTo>
                    <a:lnTo>
                      <a:pt x="182" y="34102"/>
                    </a:lnTo>
                    <a:lnTo>
                      <a:pt x="230" y="34247"/>
                    </a:lnTo>
                    <a:lnTo>
                      <a:pt x="363" y="34513"/>
                    </a:lnTo>
                    <a:lnTo>
                      <a:pt x="520" y="34767"/>
                    </a:lnTo>
                    <a:lnTo>
                      <a:pt x="689" y="34996"/>
                    </a:lnTo>
                    <a:lnTo>
                      <a:pt x="883" y="35214"/>
                    </a:lnTo>
                    <a:lnTo>
                      <a:pt x="1100" y="35407"/>
                    </a:lnTo>
                    <a:lnTo>
                      <a:pt x="1342" y="35588"/>
                    </a:lnTo>
                    <a:lnTo>
                      <a:pt x="1583" y="35733"/>
                    </a:lnTo>
                    <a:lnTo>
                      <a:pt x="1849" y="35866"/>
                    </a:lnTo>
                    <a:lnTo>
                      <a:pt x="1994" y="35914"/>
                    </a:lnTo>
                    <a:lnTo>
                      <a:pt x="2139" y="35962"/>
                    </a:lnTo>
                    <a:lnTo>
                      <a:pt x="2272" y="36011"/>
                    </a:lnTo>
                    <a:lnTo>
                      <a:pt x="2429" y="36047"/>
                    </a:lnTo>
                    <a:lnTo>
                      <a:pt x="2574" y="36071"/>
                    </a:lnTo>
                    <a:lnTo>
                      <a:pt x="2731" y="36083"/>
                    </a:lnTo>
                    <a:lnTo>
                      <a:pt x="2876" y="36095"/>
                    </a:lnTo>
                    <a:lnTo>
                      <a:pt x="3033" y="36107"/>
                    </a:lnTo>
                    <a:lnTo>
                      <a:pt x="52717" y="36107"/>
                    </a:lnTo>
                    <a:lnTo>
                      <a:pt x="52875" y="36095"/>
                    </a:lnTo>
                    <a:lnTo>
                      <a:pt x="53032" y="36083"/>
                    </a:lnTo>
                    <a:lnTo>
                      <a:pt x="53177" y="36071"/>
                    </a:lnTo>
                    <a:lnTo>
                      <a:pt x="53334" y="36047"/>
                    </a:lnTo>
                    <a:lnTo>
                      <a:pt x="53479" y="36011"/>
                    </a:lnTo>
                    <a:lnTo>
                      <a:pt x="53623" y="35962"/>
                    </a:lnTo>
                    <a:lnTo>
                      <a:pt x="53768" y="35914"/>
                    </a:lnTo>
                    <a:lnTo>
                      <a:pt x="53901" y="35866"/>
                    </a:lnTo>
                    <a:lnTo>
                      <a:pt x="54167" y="35733"/>
                    </a:lnTo>
                    <a:lnTo>
                      <a:pt x="54421" y="35588"/>
                    </a:lnTo>
                    <a:lnTo>
                      <a:pt x="54650" y="35407"/>
                    </a:lnTo>
                    <a:lnTo>
                      <a:pt x="54868" y="35214"/>
                    </a:lnTo>
                    <a:lnTo>
                      <a:pt x="55061" y="34996"/>
                    </a:lnTo>
                    <a:lnTo>
                      <a:pt x="55242" y="34767"/>
                    </a:lnTo>
                    <a:lnTo>
                      <a:pt x="55387" y="34513"/>
                    </a:lnTo>
                    <a:lnTo>
                      <a:pt x="55520" y="34247"/>
                    </a:lnTo>
                    <a:lnTo>
                      <a:pt x="55568" y="34102"/>
                    </a:lnTo>
                    <a:lnTo>
                      <a:pt x="55617" y="33969"/>
                    </a:lnTo>
                    <a:lnTo>
                      <a:pt x="55665" y="33824"/>
                    </a:lnTo>
                    <a:lnTo>
                      <a:pt x="55701" y="33679"/>
                    </a:lnTo>
                    <a:lnTo>
                      <a:pt x="55725" y="33522"/>
                    </a:lnTo>
                    <a:lnTo>
                      <a:pt x="55737" y="33377"/>
                    </a:lnTo>
                    <a:lnTo>
                      <a:pt x="55750" y="33220"/>
                    </a:lnTo>
                    <a:lnTo>
                      <a:pt x="55762" y="33063"/>
                    </a:lnTo>
                    <a:lnTo>
                      <a:pt x="55762" y="3033"/>
                    </a:lnTo>
                    <a:lnTo>
                      <a:pt x="55750" y="2876"/>
                    </a:lnTo>
                    <a:lnTo>
                      <a:pt x="55737" y="2731"/>
                    </a:lnTo>
                    <a:lnTo>
                      <a:pt x="55725" y="2574"/>
                    </a:lnTo>
                    <a:lnTo>
                      <a:pt x="55701" y="2429"/>
                    </a:lnTo>
                    <a:lnTo>
                      <a:pt x="55665" y="2272"/>
                    </a:lnTo>
                    <a:lnTo>
                      <a:pt x="55617" y="2139"/>
                    </a:lnTo>
                    <a:lnTo>
                      <a:pt x="55568" y="1994"/>
                    </a:lnTo>
                    <a:lnTo>
                      <a:pt x="55520" y="1849"/>
                    </a:lnTo>
                    <a:lnTo>
                      <a:pt x="55387" y="1583"/>
                    </a:lnTo>
                    <a:lnTo>
                      <a:pt x="55242" y="1341"/>
                    </a:lnTo>
                    <a:lnTo>
                      <a:pt x="55061" y="1100"/>
                    </a:lnTo>
                    <a:lnTo>
                      <a:pt x="54868" y="882"/>
                    </a:lnTo>
                    <a:lnTo>
                      <a:pt x="54650" y="689"/>
                    </a:lnTo>
                    <a:lnTo>
                      <a:pt x="54421" y="520"/>
                    </a:lnTo>
                    <a:lnTo>
                      <a:pt x="54167" y="363"/>
                    </a:lnTo>
                    <a:lnTo>
                      <a:pt x="53901" y="230"/>
                    </a:lnTo>
                    <a:lnTo>
                      <a:pt x="53768" y="182"/>
                    </a:lnTo>
                    <a:lnTo>
                      <a:pt x="53623" y="134"/>
                    </a:lnTo>
                    <a:lnTo>
                      <a:pt x="53479" y="97"/>
                    </a:lnTo>
                    <a:lnTo>
                      <a:pt x="53334" y="61"/>
                    </a:lnTo>
                    <a:lnTo>
                      <a:pt x="53177" y="25"/>
                    </a:lnTo>
                    <a:lnTo>
                      <a:pt x="53032" y="13"/>
                    </a:lnTo>
                    <a:lnTo>
                      <a:pt x="528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p:nvPr/>
            </p:nvSpPr>
            <p:spPr>
              <a:xfrm>
                <a:off x="3052010" y="1917797"/>
                <a:ext cx="3040562" cy="1968879"/>
              </a:xfrm>
              <a:custGeom>
                <a:avLst/>
                <a:gdLst/>
                <a:ahLst/>
                <a:cxnLst/>
                <a:rect l="l" t="t" r="r" b="b"/>
                <a:pathLst>
                  <a:path w="55762" h="36108" fill="none" extrusionOk="0">
                    <a:moveTo>
                      <a:pt x="55762" y="33063"/>
                    </a:moveTo>
                    <a:lnTo>
                      <a:pt x="55762" y="33063"/>
                    </a:lnTo>
                    <a:lnTo>
                      <a:pt x="55750" y="33220"/>
                    </a:lnTo>
                    <a:lnTo>
                      <a:pt x="55737" y="33377"/>
                    </a:lnTo>
                    <a:lnTo>
                      <a:pt x="55725" y="33522"/>
                    </a:lnTo>
                    <a:lnTo>
                      <a:pt x="55701" y="33679"/>
                    </a:lnTo>
                    <a:lnTo>
                      <a:pt x="55665" y="33824"/>
                    </a:lnTo>
                    <a:lnTo>
                      <a:pt x="55617" y="33969"/>
                    </a:lnTo>
                    <a:lnTo>
                      <a:pt x="55568" y="34102"/>
                    </a:lnTo>
                    <a:lnTo>
                      <a:pt x="55520" y="34247"/>
                    </a:lnTo>
                    <a:lnTo>
                      <a:pt x="55387" y="34513"/>
                    </a:lnTo>
                    <a:lnTo>
                      <a:pt x="55242" y="34767"/>
                    </a:lnTo>
                    <a:lnTo>
                      <a:pt x="55061" y="34996"/>
                    </a:lnTo>
                    <a:lnTo>
                      <a:pt x="54868" y="35214"/>
                    </a:lnTo>
                    <a:lnTo>
                      <a:pt x="54650" y="35407"/>
                    </a:lnTo>
                    <a:lnTo>
                      <a:pt x="54421" y="35588"/>
                    </a:lnTo>
                    <a:lnTo>
                      <a:pt x="54167" y="35733"/>
                    </a:lnTo>
                    <a:lnTo>
                      <a:pt x="53901" y="35866"/>
                    </a:lnTo>
                    <a:lnTo>
                      <a:pt x="53768" y="35914"/>
                    </a:lnTo>
                    <a:lnTo>
                      <a:pt x="53623" y="35962"/>
                    </a:lnTo>
                    <a:lnTo>
                      <a:pt x="53479" y="36011"/>
                    </a:lnTo>
                    <a:lnTo>
                      <a:pt x="53334" y="36047"/>
                    </a:lnTo>
                    <a:lnTo>
                      <a:pt x="53177" y="36071"/>
                    </a:lnTo>
                    <a:lnTo>
                      <a:pt x="53032" y="36083"/>
                    </a:lnTo>
                    <a:lnTo>
                      <a:pt x="52875" y="36095"/>
                    </a:lnTo>
                    <a:lnTo>
                      <a:pt x="52717" y="36107"/>
                    </a:lnTo>
                    <a:lnTo>
                      <a:pt x="3033" y="36107"/>
                    </a:lnTo>
                    <a:lnTo>
                      <a:pt x="3033" y="36107"/>
                    </a:lnTo>
                    <a:lnTo>
                      <a:pt x="2876" y="36095"/>
                    </a:lnTo>
                    <a:lnTo>
                      <a:pt x="2731" y="36083"/>
                    </a:lnTo>
                    <a:lnTo>
                      <a:pt x="2574" y="36071"/>
                    </a:lnTo>
                    <a:lnTo>
                      <a:pt x="2429" y="36047"/>
                    </a:lnTo>
                    <a:lnTo>
                      <a:pt x="2272" y="36011"/>
                    </a:lnTo>
                    <a:lnTo>
                      <a:pt x="2139" y="35962"/>
                    </a:lnTo>
                    <a:lnTo>
                      <a:pt x="1994" y="35914"/>
                    </a:lnTo>
                    <a:lnTo>
                      <a:pt x="1849" y="35866"/>
                    </a:lnTo>
                    <a:lnTo>
                      <a:pt x="1583" y="35733"/>
                    </a:lnTo>
                    <a:lnTo>
                      <a:pt x="1342" y="35588"/>
                    </a:lnTo>
                    <a:lnTo>
                      <a:pt x="1100" y="35407"/>
                    </a:lnTo>
                    <a:lnTo>
                      <a:pt x="883" y="35214"/>
                    </a:lnTo>
                    <a:lnTo>
                      <a:pt x="689" y="34996"/>
                    </a:lnTo>
                    <a:lnTo>
                      <a:pt x="520" y="34767"/>
                    </a:lnTo>
                    <a:lnTo>
                      <a:pt x="363" y="34513"/>
                    </a:lnTo>
                    <a:lnTo>
                      <a:pt x="230" y="34247"/>
                    </a:lnTo>
                    <a:lnTo>
                      <a:pt x="182" y="34102"/>
                    </a:lnTo>
                    <a:lnTo>
                      <a:pt x="134" y="33969"/>
                    </a:lnTo>
                    <a:lnTo>
                      <a:pt x="85" y="33824"/>
                    </a:lnTo>
                    <a:lnTo>
                      <a:pt x="61" y="33679"/>
                    </a:lnTo>
                    <a:lnTo>
                      <a:pt x="25" y="33522"/>
                    </a:lnTo>
                    <a:lnTo>
                      <a:pt x="13" y="33377"/>
                    </a:lnTo>
                    <a:lnTo>
                      <a:pt x="1" y="33220"/>
                    </a:lnTo>
                    <a:lnTo>
                      <a:pt x="1" y="33063"/>
                    </a:lnTo>
                    <a:lnTo>
                      <a:pt x="1" y="3033"/>
                    </a:lnTo>
                    <a:lnTo>
                      <a:pt x="1" y="3033"/>
                    </a:lnTo>
                    <a:lnTo>
                      <a:pt x="1" y="2876"/>
                    </a:lnTo>
                    <a:lnTo>
                      <a:pt x="13" y="2731"/>
                    </a:lnTo>
                    <a:lnTo>
                      <a:pt x="25" y="2574"/>
                    </a:lnTo>
                    <a:lnTo>
                      <a:pt x="61" y="2429"/>
                    </a:lnTo>
                    <a:lnTo>
                      <a:pt x="85" y="2272"/>
                    </a:lnTo>
                    <a:lnTo>
                      <a:pt x="134" y="2139"/>
                    </a:lnTo>
                    <a:lnTo>
                      <a:pt x="182" y="1994"/>
                    </a:lnTo>
                    <a:lnTo>
                      <a:pt x="230" y="1849"/>
                    </a:lnTo>
                    <a:lnTo>
                      <a:pt x="363" y="1583"/>
                    </a:lnTo>
                    <a:lnTo>
                      <a:pt x="520" y="1341"/>
                    </a:lnTo>
                    <a:lnTo>
                      <a:pt x="689" y="1100"/>
                    </a:lnTo>
                    <a:lnTo>
                      <a:pt x="883" y="882"/>
                    </a:lnTo>
                    <a:lnTo>
                      <a:pt x="1100" y="689"/>
                    </a:lnTo>
                    <a:lnTo>
                      <a:pt x="1342" y="520"/>
                    </a:lnTo>
                    <a:lnTo>
                      <a:pt x="1583" y="363"/>
                    </a:lnTo>
                    <a:lnTo>
                      <a:pt x="1849" y="230"/>
                    </a:lnTo>
                    <a:lnTo>
                      <a:pt x="1994" y="182"/>
                    </a:lnTo>
                    <a:lnTo>
                      <a:pt x="2139" y="134"/>
                    </a:lnTo>
                    <a:lnTo>
                      <a:pt x="2272" y="97"/>
                    </a:lnTo>
                    <a:lnTo>
                      <a:pt x="2429" y="61"/>
                    </a:lnTo>
                    <a:lnTo>
                      <a:pt x="2574" y="25"/>
                    </a:lnTo>
                    <a:lnTo>
                      <a:pt x="2731" y="13"/>
                    </a:lnTo>
                    <a:lnTo>
                      <a:pt x="2876" y="1"/>
                    </a:lnTo>
                    <a:lnTo>
                      <a:pt x="3033" y="1"/>
                    </a:lnTo>
                    <a:lnTo>
                      <a:pt x="52717" y="1"/>
                    </a:lnTo>
                    <a:lnTo>
                      <a:pt x="52717" y="1"/>
                    </a:lnTo>
                    <a:lnTo>
                      <a:pt x="52875" y="1"/>
                    </a:lnTo>
                    <a:lnTo>
                      <a:pt x="53032" y="13"/>
                    </a:lnTo>
                    <a:lnTo>
                      <a:pt x="53177" y="25"/>
                    </a:lnTo>
                    <a:lnTo>
                      <a:pt x="53334" y="61"/>
                    </a:lnTo>
                    <a:lnTo>
                      <a:pt x="53479" y="97"/>
                    </a:lnTo>
                    <a:lnTo>
                      <a:pt x="53623" y="134"/>
                    </a:lnTo>
                    <a:lnTo>
                      <a:pt x="53768" y="182"/>
                    </a:lnTo>
                    <a:lnTo>
                      <a:pt x="53901" y="230"/>
                    </a:lnTo>
                    <a:lnTo>
                      <a:pt x="54167" y="363"/>
                    </a:lnTo>
                    <a:lnTo>
                      <a:pt x="54421" y="520"/>
                    </a:lnTo>
                    <a:lnTo>
                      <a:pt x="54650" y="689"/>
                    </a:lnTo>
                    <a:lnTo>
                      <a:pt x="54868" y="882"/>
                    </a:lnTo>
                    <a:lnTo>
                      <a:pt x="55061" y="1100"/>
                    </a:lnTo>
                    <a:lnTo>
                      <a:pt x="55242" y="1341"/>
                    </a:lnTo>
                    <a:lnTo>
                      <a:pt x="55387" y="1583"/>
                    </a:lnTo>
                    <a:lnTo>
                      <a:pt x="55520" y="1849"/>
                    </a:lnTo>
                    <a:lnTo>
                      <a:pt x="55568" y="1994"/>
                    </a:lnTo>
                    <a:lnTo>
                      <a:pt x="55617" y="2139"/>
                    </a:lnTo>
                    <a:lnTo>
                      <a:pt x="55665" y="2272"/>
                    </a:lnTo>
                    <a:lnTo>
                      <a:pt x="55701" y="2429"/>
                    </a:lnTo>
                    <a:lnTo>
                      <a:pt x="55725" y="2574"/>
                    </a:lnTo>
                    <a:lnTo>
                      <a:pt x="55737" y="2731"/>
                    </a:lnTo>
                    <a:lnTo>
                      <a:pt x="55750" y="2876"/>
                    </a:lnTo>
                    <a:lnTo>
                      <a:pt x="55762" y="3033"/>
                    </a:lnTo>
                    <a:lnTo>
                      <a:pt x="55762" y="330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a:off x="2995357" y="1861144"/>
                <a:ext cx="3153216" cy="2081533"/>
              </a:xfrm>
              <a:custGeom>
                <a:avLst/>
                <a:gdLst/>
                <a:ahLst/>
                <a:cxnLst/>
                <a:rect l="l" t="t" r="r" b="b"/>
                <a:pathLst>
                  <a:path w="57828" h="38174" extrusionOk="0">
                    <a:moveTo>
                      <a:pt x="53756" y="2066"/>
                    </a:moveTo>
                    <a:lnTo>
                      <a:pt x="53962" y="2078"/>
                    </a:lnTo>
                    <a:lnTo>
                      <a:pt x="54155" y="2115"/>
                    </a:lnTo>
                    <a:lnTo>
                      <a:pt x="54348" y="2163"/>
                    </a:lnTo>
                    <a:lnTo>
                      <a:pt x="54542" y="2223"/>
                    </a:lnTo>
                    <a:lnTo>
                      <a:pt x="54711" y="2308"/>
                    </a:lnTo>
                    <a:lnTo>
                      <a:pt x="54880" y="2417"/>
                    </a:lnTo>
                    <a:lnTo>
                      <a:pt x="55037" y="2525"/>
                    </a:lnTo>
                    <a:lnTo>
                      <a:pt x="55170" y="2658"/>
                    </a:lnTo>
                    <a:lnTo>
                      <a:pt x="55303" y="2803"/>
                    </a:lnTo>
                    <a:lnTo>
                      <a:pt x="55423" y="2960"/>
                    </a:lnTo>
                    <a:lnTo>
                      <a:pt x="55520" y="3117"/>
                    </a:lnTo>
                    <a:lnTo>
                      <a:pt x="55605" y="3299"/>
                    </a:lnTo>
                    <a:lnTo>
                      <a:pt x="55677" y="3480"/>
                    </a:lnTo>
                    <a:lnTo>
                      <a:pt x="55725" y="3673"/>
                    </a:lnTo>
                    <a:lnTo>
                      <a:pt x="55750" y="3866"/>
                    </a:lnTo>
                    <a:lnTo>
                      <a:pt x="55762" y="4072"/>
                    </a:lnTo>
                    <a:lnTo>
                      <a:pt x="55762" y="34102"/>
                    </a:lnTo>
                    <a:lnTo>
                      <a:pt x="55750" y="34308"/>
                    </a:lnTo>
                    <a:lnTo>
                      <a:pt x="55725" y="34501"/>
                    </a:lnTo>
                    <a:lnTo>
                      <a:pt x="55677" y="34694"/>
                    </a:lnTo>
                    <a:lnTo>
                      <a:pt x="55605" y="34887"/>
                    </a:lnTo>
                    <a:lnTo>
                      <a:pt x="55520" y="35057"/>
                    </a:lnTo>
                    <a:lnTo>
                      <a:pt x="55423" y="35226"/>
                    </a:lnTo>
                    <a:lnTo>
                      <a:pt x="55303" y="35383"/>
                    </a:lnTo>
                    <a:lnTo>
                      <a:pt x="55170" y="35516"/>
                    </a:lnTo>
                    <a:lnTo>
                      <a:pt x="55037" y="35649"/>
                    </a:lnTo>
                    <a:lnTo>
                      <a:pt x="54880" y="35769"/>
                    </a:lnTo>
                    <a:lnTo>
                      <a:pt x="54711" y="35866"/>
                    </a:lnTo>
                    <a:lnTo>
                      <a:pt x="54542" y="35951"/>
                    </a:lnTo>
                    <a:lnTo>
                      <a:pt x="54348" y="36023"/>
                    </a:lnTo>
                    <a:lnTo>
                      <a:pt x="54155" y="36071"/>
                    </a:lnTo>
                    <a:lnTo>
                      <a:pt x="53962" y="36095"/>
                    </a:lnTo>
                    <a:lnTo>
                      <a:pt x="53756" y="36108"/>
                    </a:lnTo>
                    <a:lnTo>
                      <a:pt x="4072" y="36108"/>
                    </a:lnTo>
                    <a:lnTo>
                      <a:pt x="3866" y="36095"/>
                    </a:lnTo>
                    <a:lnTo>
                      <a:pt x="3673" y="36071"/>
                    </a:lnTo>
                    <a:lnTo>
                      <a:pt x="3480" y="36023"/>
                    </a:lnTo>
                    <a:lnTo>
                      <a:pt x="3299" y="35951"/>
                    </a:lnTo>
                    <a:lnTo>
                      <a:pt x="3118" y="35866"/>
                    </a:lnTo>
                    <a:lnTo>
                      <a:pt x="2960" y="35769"/>
                    </a:lnTo>
                    <a:lnTo>
                      <a:pt x="2803" y="35649"/>
                    </a:lnTo>
                    <a:lnTo>
                      <a:pt x="2658" y="35516"/>
                    </a:lnTo>
                    <a:lnTo>
                      <a:pt x="2526" y="35383"/>
                    </a:lnTo>
                    <a:lnTo>
                      <a:pt x="2417" y="35226"/>
                    </a:lnTo>
                    <a:lnTo>
                      <a:pt x="2308" y="35057"/>
                    </a:lnTo>
                    <a:lnTo>
                      <a:pt x="2224" y="34887"/>
                    </a:lnTo>
                    <a:lnTo>
                      <a:pt x="2163" y="34694"/>
                    </a:lnTo>
                    <a:lnTo>
                      <a:pt x="2115" y="34501"/>
                    </a:lnTo>
                    <a:lnTo>
                      <a:pt x="2079" y="34308"/>
                    </a:lnTo>
                    <a:lnTo>
                      <a:pt x="2067" y="34102"/>
                    </a:lnTo>
                    <a:lnTo>
                      <a:pt x="2067" y="4072"/>
                    </a:lnTo>
                    <a:lnTo>
                      <a:pt x="2079" y="3866"/>
                    </a:lnTo>
                    <a:lnTo>
                      <a:pt x="2115" y="3673"/>
                    </a:lnTo>
                    <a:lnTo>
                      <a:pt x="2163" y="3480"/>
                    </a:lnTo>
                    <a:lnTo>
                      <a:pt x="2224" y="3299"/>
                    </a:lnTo>
                    <a:lnTo>
                      <a:pt x="2308" y="3117"/>
                    </a:lnTo>
                    <a:lnTo>
                      <a:pt x="2417" y="2960"/>
                    </a:lnTo>
                    <a:lnTo>
                      <a:pt x="2526" y="2803"/>
                    </a:lnTo>
                    <a:lnTo>
                      <a:pt x="2658" y="2658"/>
                    </a:lnTo>
                    <a:lnTo>
                      <a:pt x="2803" y="2525"/>
                    </a:lnTo>
                    <a:lnTo>
                      <a:pt x="2960" y="2417"/>
                    </a:lnTo>
                    <a:lnTo>
                      <a:pt x="3118" y="2308"/>
                    </a:lnTo>
                    <a:lnTo>
                      <a:pt x="3299" y="2223"/>
                    </a:lnTo>
                    <a:lnTo>
                      <a:pt x="3480" y="2163"/>
                    </a:lnTo>
                    <a:lnTo>
                      <a:pt x="3673" y="2115"/>
                    </a:lnTo>
                    <a:lnTo>
                      <a:pt x="3866" y="2078"/>
                    </a:lnTo>
                    <a:lnTo>
                      <a:pt x="4072" y="2066"/>
                    </a:lnTo>
                    <a:close/>
                    <a:moveTo>
                      <a:pt x="3866" y="1"/>
                    </a:moveTo>
                    <a:lnTo>
                      <a:pt x="3661" y="25"/>
                    </a:lnTo>
                    <a:lnTo>
                      <a:pt x="3456" y="49"/>
                    </a:lnTo>
                    <a:lnTo>
                      <a:pt x="3250" y="85"/>
                    </a:lnTo>
                    <a:lnTo>
                      <a:pt x="3057" y="134"/>
                    </a:lnTo>
                    <a:lnTo>
                      <a:pt x="2864" y="182"/>
                    </a:lnTo>
                    <a:lnTo>
                      <a:pt x="2683" y="254"/>
                    </a:lnTo>
                    <a:lnTo>
                      <a:pt x="2489" y="327"/>
                    </a:lnTo>
                    <a:lnTo>
                      <a:pt x="2308" y="399"/>
                    </a:lnTo>
                    <a:lnTo>
                      <a:pt x="2139" y="496"/>
                    </a:lnTo>
                    <a:lnTo>
                      <a:pt x="1970" y="593"/>
                    </a:lnTo>
                    <a:lnTo>
                      <a:pt x="1801" y="701"/>
                    </a:lnTo>
                    <a:lnTo>
                      <a:pt x="1644" y="810"/>
                    </a:lnTo>
                    <a:lnTo>
                      <a:pt x="1487" y="931"/>
                    </a:lnTo>
                    <a:lnTo>
                      <a:pt x="1342" y="1064"/>
                    </a:lnTo>
                    <a:lnTo>
                      <a:pt x="1197" y="1197"/>
                    </a:lnTo>
                    <a:lnTo>
                      <a:pt x="1064" y="1342"/>
                    </a:lnTo>
                    <a:lnTo>
                      <a:pt x="931" y="1487"/>
                    </a:lnTo>
                    <a:lnTo>
                      <a:pt x="810" y="1644"/>
                    </a:lnTo>
                    <a:lnTo>
                      <a:pt x="702" y="1801"/>
                    </a:lnTo>
                    <a:lnTo>
                      <a:pt x="593" y="1970"/>
                    </a:lnTo>
                    <a:lnTo>
                      <a:pt x="496" y="2139"/>
                    </a:lnTo>
                    <a:lnTo>
                      <a:pt x="400" y="2308"/>
                    </a:lnTo>
                    <a:lnTo>
                      <a:pt x="327" y="2489"/>
                    </a:lnTo>
                    <a:lnTo>
                      <a:pt x="255" y="2682"/>
                    </a:lnTo>
                    <a:lnTo>
                      <a:pt x="182" y="2864"/>
                    </a:lnTo>
                    <a:lnTo>
                      <a:pt x="134" y="3057"/>
                    </a:lnTo>
                    <a:lnTo>
                      <a:pt x="85" y="3262"/>
                    </a:lnTo>
                    <a:lnTo>
                      <a:pt x="49" y="3456"/>
                    </a:lnTo>
                    <a:lnTo>
                      <a:pt x="25" y="3661"/>
                    </a:lnTo>
                    <a:lnTo>
                      <a:pt x="1" y="3866"/>
                    </a:lnTo>
                    <a:lnTo>
                      <a:pt x="1" y="4072"/>
                    </a:lnTo>
                    <a:lnTo>
                      <a:pt x="1" y="34102"/>
                    </a:lnTo>
                    <a:lnTo>
                      <a:pt x="1" y="34308"/>
                    </a:lnTo>
                    <a:lnTo>
                      <a:pt x="25" y="34513"/>
                    </a:lnTo>
                    <a:lnTo>
                      <a:pt x="49" y="34718"/>
                    </a:lnTo>
                    <a:lnTo>
                      <a:pt x="85" y="34924"/>
                    </a:lnTo>
                    <a:lnTo>
                      <a:pt x="134" y="35117"/>
                    </a:lnTo>
                    <a:lnTo>
                      <a:pt x="182" y="35310"/>
                    </a:lnTo>
                    <a:lnTo>
                      <a:pt x="255" y="35504"/>
                    </a:lnTo>
                    <a:lnTo>
                      <a:pt x="327" y="35685"/>
                    </a:lnTo>
                    <a:lnTo>
                      <a:pt x="400" y="35866"/>
                    </a:lnTo>
                    <a:lnTo>
                      <a:pt x="496" y="36047"/>
                    </a:lnTo>
                    <a:lnTo>
                      <a:pt x="593" y="36216"/>
                    </a:lnTo>
                    <a:lnTo>
                      <a:pt x="702" y="36373"/>
                    </a:lnTo>
                    <a:lnTo>
                      <a:pt x="810" y="36542"/>
                    </a:lnTo>
                    <a:lnTo>
                      <a:pt x="931" y="36687"/>
                    </a:lnTo>
                    <a:lnTo>
                      <a:pt x="1064" y="36844"/>
                    </a:lnTo>
                    <a:lnTo>
                      <a:pt x="1197" y="36977"/>
                    </a:lnTo>
                    <a:lnTo>
                      <a:pt x="1342" y="37122"/>
                    </a:lnTo>
                    <a:lnTo>
                      <a:pt x="1487" y="37243"/>
                    </a:lnTo>
                    <a:lnTo>
                      <a:pt x="1644" y="37364"/>
                    </a:lnTo>
                    <a:lnTo>
                      <a:pt x="1801" y="37485"/>
                    </a:lnTo>
                    <a:lnTo>
                      <a:pt x="1970" y="37581"/>
                    </a:lnTo>
                    <a:lnTo>
                      <a:pt x="2139" y="37678"/>
                    </a:lnTo>
                    <a:lnTo>
                      <a:pt x="2308" y="37775"/>
                    </a:lnTo>
                    <a:lnTo>
                      <a:pt x="2489" y="37859"/>
                    </a:lnTo>
                    <a:lnTo>
                      <a:pt x="2683" y="37932"/>
                    </a:lnTo>
                    <a:lnTo>
                      <a:pt x="2864" y="37992"/>
                    </a:lnTo>
                    <a:lnTo>
                      <a:pt x="3057" y="38052"/>
                    </a:lnTo>
                    <a:lnTo>
                      <a:pt x="3250" y="38089"/>
                    </a:lnTo>
                    <a:lnTo>
                      <a:pt x="3456" y="38125"/>
                    </a:lnTo>
                    <a:lnTo>
                      <a:pt x="3661" y="38161"/>
                    </a:lnTo>
                    <a:lnTo>
                      <a:pt x="3866" y="38173"/>
                    </a:lnTo>
                    <a:lnTo>
                      <a:pt x="53962" y="38173"/>
                    </a:lnTo>
                    <a:lnTo>
                      <a:pt x="54167" y="38161"/>
                    </a:lnTo>
                    <a:lnTo>
                      <a:pt x="54373" y="38125"/>
                    </a:lnTo>
                    <a:lnTo>
                      <a:pt x="54578" y="38089"/>
                    </a:lnTo>
                    <a:lnTo>
                      <a:pt x="54771" y="38052"/>
                    </a:lnTo>
                    <a:lnTo>
                      <a:pt x="54964" y="37992"/>
                    </a:lnTo>
                    <a:lnTo>
                      <a:pt x="55158" y="37932"/>
                    </a:lnTo>
                    <a:lnTo>
                      <a:pt x="55339" y="37859"/>
                    </a:lnTo>
                    <a:lnTo>
                      <a:pt x="55520" y="37775"/>
                    </a:lnTo>
                    <a:lnTo>
                      <a:pt x="55701" y="37678"/>
                    </a:lnTo>
                    <a:lnTo>
                      <a:pt x="55870" y="37581"/>
                    </a:lnTo>
                    <a:lnTo>
                      <a:pt x="56027" y="37485"/>
                    </a:lnTo>
                    <a:lnTo>
                      <a:pt x="56197" y="37364"/>
                    </a:lnTo>
                    <a:lnTo>
                      <a:pt x="56342" y="37243"/>
                    </a:lnTo>
                    <a:lnTo>
                      <a:pt x="56499" y="37122"/>
                    </a:lnTo>
                    <a:lnTo>
                      <a:pt x="56631" y="36977"/>
                    </a:lnTo>
                    <a:lnTo>
                      <a:pt x="56776" y="36844"/>
                    </a:lnTo>
                    <a:lnTo>
                      <a:pt x="56897" y="36687"/>
                    </a:lnTo>
                    <a:lnTo>
                      <a:pt x="57018" y="36542"/>
                    </a:lnTo>
                    <a:lnTo>
                      <a:pt x="57139" y="36373"/>
                    </a:lnTo>
                    <a:lnTo>
                      <a:pt x="57235" y="36216"/>
                    </a:lnTo>
                    <a:lnTo>
                      <a:pt x="57344" y="36047"/>
                    </a:lnTo>
                    <a:lnTo>
                      <a:pt x="57429" y="35866"/>
                    </a:lnTo>
                    <a:lnTo>
                      <a:pt x="57513" y="35685"/>
                    </a:lnTo>
                    <a:lnTo>
                      <a:pt x="57586" y="35504"/>
                    </a:lnTo>
                    <a:lnTo>
                      <a:pt x="57646" y="35310"/>
                    </a:lnTo>
                    <a:lnTo>
                      <a:pt x="57707" y="35117"/>
                    </a:lnTo>
                    <a:lnTo>
                      <a:pt x="57743" y="34924"/>
                    </a:lnTo>
                    <a:lnTo>
                      <a:pt x="57779" y="34718"/>
                    </a:lnTo>
                    <a:lnTo>
                      <a:pt x="57815" y="34513"/>
                    </a:lnTo>
                    <a:lnTo>
                      <a:pt x="57827" y="34308"/>
                    </a:lnTo>
                    <a:lnTo>
                      <a:pt x="57827" y="34102"/>
                    </a:lnTo>
                    <a:lnTo>
                      <a:pt x="57827" y="4072"/>
                    </a:lnTo>
                    <a:lnTo>
                      <a:pt x="57827" y="3866"/>
                    </a:lnTo>
                    <a:lnTo>
                      <a:pt x="57815" y="3661"/>
                    </a:lnTo>
                    <a:lnTo>
                      <a:pt x="57779" y="3456"/>
                    </a:lnTo>
                    <a:lnTo>
                      <a:pt x="57743" y="3262"/>
                    </a:lnTo>
                    <a:lnTo>
                      <a:pt x="57707" y="3057"/>
                    </a:lnTo>
                    <a:lnTo>
                      <a:pt x="57646" y="2864"/>
                    </a:lnTo>
                    <a:lnTo>
                      <a:pt x="57586" y="2682"/>
                    </a:lnTo>
                    <a:lnTo>
                      <a:pt x="57513" y="2489"/>
                    </a:lnTo>
                    <a:lnTo>
                      <a:pt x="57429" y="2308"/>
                    </a:lnTo>
                    <a:lnTo>
                      <a:pt x="57344" y="2139"/>
                    </a:lnTo>
                    <a:lnTo>
                      <a:pt x="57235" y="1970"/>
                    </a:lnTo>
                    <a:lnTo>
                      <a:pt x="57139" y="1801"/>
                    </a:lnTo>
                    <a:lnTo>
                      <a:pt x="57018" y="1644"/>
                    </a:lnTo>
                    <a:lnTo>
                      <a:pt x="56897" y="1487"/>
                    </a:lnTo>
                    <a:lnTo>
                      <a:pt x="56776" y="1342"/>
                    </a:lnTo>
                    <a:lnTo>
                      <a:pt x="56631" y="1197"/>
                    </a:lnTo>
                    <a:lnTo>
                      <a:pt x="56499" y="1064"/>
                    </a:lnTo>
                    <a:lnTo>
                      <a:pt x="56342" y="931"/>
                    </a:lnTo>
                    <a:lnTo>
                      <a:pt x="56197" y="810"/>
                    </a:lnTo>
                    <a:lnTo>
                      <a:pt x="56027" y="701"/>
                    </a:lnTo>
                    <a:lnTo>
                      <a:pt x="55870" y="593"/>
                    </a:lnTo>
                    <a:lnTo>
                      <a:pt x="55701" y="496"/>
                    </a:lnTo>
                    <a:lnTo>
                      <a:pt x="55520" y="399"/>
                    </a:lnTo>
                    <a:lnTo>
                      <a:pt x="55339" y="327"/>
                    </a:lnTo>
                    <a:lnTo>
                      <a:pt x="55158" y="254"/>
                    </a:lnTo>
                    <a:lnTo>
                      <a:pt x="54964" y="182"/>
                    </a:lnTo>
                    <a:lnTo>
                      <a:pt x="54771" y="134"/>
                    </a:lnTo>
                    <a:lnTo>
                      <a:pt x="54578" y="85"/>
                    </a:lnTo>
                    <a:lnTo>
                      <a:pt x="54373" y="49"/>
                    </a:lnTo>
                    <a:lnTo>
                      <a:pt x="54167" y="25"/>
                    </a:lnTo>
                    <a:lnTo>
                      <a:pt x="539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6"/>
              <p:cNvSpPr/>
              <p:nvPr/>
            </p:nvSpPr>
            <p:spPr>
              <a:xfrm>
                <a:off x="2740500" y="3974863"/>
                <a:ext cx="3662994" cy="75139"/>
              </a:xfrm>
              <a:custGeom>
                <a:avLst/>
                <a:gdLst/>
                <a:ahLst/>
                <a:cxnLst/>
                <a:rect l="l" t="t" r="r" b="b"/>
                <a:pathLst>
                  <a:path w="67177" h="1378" extrusionOk="0">
                    <a:moveTo>
                      <a:pt x="0" y="0"/>
                    </a:moveTo>
                    <a:lnTo>
                      <a:pt x="121" y="145"/>
                    </a:lnTo>
                    <a:lnTo>
                      <a:pt x="242" y="302"/>
                    </a:lnTo>
                    <a:lnTo>
                      <a:pt x="374" y="435"/>
                    </a:lnTo>
                    <a:lnTo>
                      <a:pt x="507" y="568"/>
                    </a:lnTo>
                    <a:lnTo>
                      <a:pt x="652" y="689"/>
                    </a:lnTo>
                    <a:lnTo>
                      <a:pt x="809" y="797"/>
                    </a:lnTo>
                    <a:lnTo>
                      <a:pt x="966" y="906"/>
                    </a:lnTo>
                    <a:lnTo>
                      <a:pt x="1123" y="1003"/>
                    </a:lnTo>
                    <a:lnTo>
                      <a:pt x="1293" y="1087"/>
                    </a:lnTo>
                    <a:lnTo>
                      <a:pt x="1474" y="1160"/>
                    </a:lnTo>
                    <a:lnTo>
                      <a:pt x="1655" y="1220"/>
                    </a:lnTo>
                    <a:lnTo>
                      <a:pt x="1836" y="1281"/>
                    </a:lnTo>
                    <a:lnTo>
                      <a:pt x="2029" y="1317"/>
                    </a:lnTo>
                    <a:lnTo>
                      <a:pt x="2223" y="1353"/>
                    </a:lnTo>
                    <a:lnTo>
                      <a:pt x="2416" y="1365"/>
                    </a:lnTo>
                    <a:lnTo>
                      <a:pt x="2621" y="1377"/>
                    </a:lnTo>
                    <a:lnTo>
                      <a:pt x="64567" y="1377"/>
                    </a:lnTo>
                    <a:lnTo>
                      <a:pt x="64760" y="1365"/>
                    </a:lnTo>
                    <a:lnTo>
                      <a:pt x="64966" y="1353"/>
                    </a:lnTo>
                    <a:lnTo>
                      <a:pt x="65159" y="1317"/>
                    </a:lnTo>
                    <a:lnTo>
                      <a:pt x="65340" y="1281"/>
                    </a:lnTo>
                    <a:lnTo>
                      <a:pt x="65533" y="1220"/>
                    </a:lnTo>
                    <a:lnTo>
                      <a:pt x="65703" y="1160"/>
                    </a:lnTo>
                    <a:lnTo>
                      <a:pt x="65884" y="1087"/>
                    </a:lnTo>
                    <a:lnTo>
                      <a:pt x="66053" y="1003"/>
                    </a:lnTo>
                    <a:lnTo>
                      <a:pt x="66222" y="906"/>
                    </a:lnTo>
                    <a:lnTo>
                      <a:pt x="66379" y="797"/>
                    </a:lnTo>
                    <a:lnTo>
                      <a:pt x="66524" y="689"/>
                    </a:lnTo>
                    <a:lnTo>
                      <a:pt x="66669" y="568"/>
                    </a:lnTo>
                    <a:lnTo>
                      <a:pt x="66814" y="435"/>
                    </a:lnTo>
                    <a:lnTo>
                      <a:pt x="66935" y="302"/>
                    </a:lnTo>
                    <a:lnTo>
                      <a:pt x="67056" y="145"/>
                    </a:lnTo>
                    <a:lnTo>
                      <a:pt x="6717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6"/>
              <p:cNvSpPr/>
              <p:nvPr/>
            </p:nvSpPr>
            <p:spPr>
              <a:xfrm>
                <a:off x="2740500" y="3974863"/>
                <a:ext cx="3662994" cy="75139"/>
              </a:xfrm>
              <a:custGeom>
                <a:avLst/>
                <a:gdLst/>
                <a:ahLst/>
                <a:cxnLst/>
                <a:rect l="l" t="t" r="r" b="b"/>
                <a:pathLst>
                  <a:path w="67177" h="1378" extrusionOk="0">
                    <a:moveTo>
                      <a:pt x="0" y="0"/>
                    </a:moveTo>
                    <a:lnTo>
                      <a:pt x="121" y="145"/>
                    </a:lnTo>
                    <a:lnTo>
                      <a:pt x="242" y="302"/>
                    </a:lnTo>
                    <a:lnTo>
                      <a:pt x="374" y="435"/>
                    </a:lnTo>
                    <a:lnTo>
                      <a:pt x="507" y="568"/>
                    </a:lnTo>
                    <a:lnTo>
                      <a:pt x="652" y="689"/>
                    </a:lnTo>
                    <a:lnTo>
                      <a:pt x="809" y="797"/>
                    </a:lnTo>
                    <a:lnTo>
                      <a:pt x="966" y="906"/>
                    </a:lnTo>
                    <a:lnTo>
                      <a:pt x="1123" y="1003"/>
                    </a:lnTo>
                    <a:lnTo>
                      <a:pt x="1293" y="1087"/>
                    </a:lnTo>
                    <a:lnTo>
                      <a:pt x="1474" y="1160"/>
                    </a:lnTo>
                    <a:lnTo>
                      <a:pt x="1655" y="1220"/>
                    </a:lnTo>
                    <a:lnTo>
                      <a:pt x="1836" y="1281"/>
                    </a:lnTo>
                    <a:lnTo>
                      <a:pt x="2029" y="1317"/>
                    </a:lnTo>
                    <a:lnTo>
                      <a:pt x="2223" y="1353"/>
                    </a:lnTo>
                    <a:lnTo>
                      <a:pt x="2416" y="1365"/>
                    </a:lnTo>
                    <a:lnTo>
                      <a:pt x="2621" y="1377"/>
                    </a:lnTo>
                    <a:lnTo>
                      <a:pt x="64567" y="1377"/>
                    </a:lnTo>
                    <a:lnTo>
                      <a:pt x="64760" y="1365"/>
                    </a:lnTo>
                    <a:lnTo>
                      <a:pt x="64966" y="1353"/>
                    </a:lnTo>
                    <a:lnTo>
                      <a:pt x="65159" y="1317"/>
                    </a:lnTo>
                    <a:lnTo>
                      <a:pt x="65340" y="1281"/>
                    </a:lnTo>
                    <a:lnTo>
                      <a:pt x="65533" y="1220"/>
                    </a:lnTo>
                    <a:lnTo>
                      <a:pt x="65703" y="1160"/>
                    </a:lnTo>
                    <a:lnTo>
                      <a:pt x="65884" y="1087"/>
                    </a:lnTo>
                    <a:lnTo>
                      <a:pt x="66053" y="1003"/>
                    </a:lnTo>
                    <a:lnTo>
                      <a:pt x="66222" y="906"/>
                    </a:lnTo>
                    <a:lnTo>
                      <a:pt x="66379" y="797"/>
                    </a:lnTo>
                    <a:lnTo>
                      <a:pt x="66524" y="689"/>
                    </a:lnTo>
                    <a:lnTo>
                      <a:pt x="66669" y="568"/>
                    </a:lnTo>
                    <a:lnTo>
                      <a:pt x="66814" y="435"/>
                    </a:lnTo>
                    <a:lnTo>
                      <a:pt x="66935" y="302"/>
                    </a:lnTo>
                    <a:lnTo>
                      <a:pt x="67056" y="145"/>
                    </a:lnTo>
                    <a:lnTo>
                      <a:pt x="67176"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p:cNvSpPr/>
              <p:nvPr/>
            </p:nvSpPr>
            <p:spPr>
              <a:xfrm>
                <a:off x="3789099" y="1302154"/>
                <a:ext cx="1565757" cy="1812530"/>
              </a:xfrm>
              <a:custGeom>
                <a:avLst/>
                <a:gdLst/>
                <a:ahLst/>
                <a:cxnLst/>
                <a:rect l="l" t="t" r="r" b="b"/>
                <a:pathLst>
                  <a:path w="28715" h="30080" extrusionOk="0">
                    <a:moveTo>
                      <a:pt x="14363" y="1"/>
                    </a:moveTo>
                    <a:lnTo>
                      <a:pt x="14315" y="13"/>
                    </a:lnTo>
                    <a:lnTo>
                      <a:pt x="14279" y="25"/>
                    </a:lnTo>
                    <a:lnTo>
                      <a:pt x="14230" y="25"/>
                    </a:lnTo>
                    <a:lnTo>
                      <a:pt x="14194" y="37"/>
                    </a:lnTo>
                    <a:lnTo>
                      <a:pt x="14158" y="61"/>
                    </a:lnTo>
                    <a:lnTo>
                      <a:pt x="14122" y="85"/>
                    </a:lnTo>
                    <a:lnTo>
                      <a:pt x="14085" y="110"/>
                    </a:lnTo>
                    <a:lnTo>
                      <a:pt x="14049" y="134"/>
                    </a:lnTo>
                    <a:lnTo>
                      <a:pt x="14037" y="134"/>
                    </a:lnTo>
                    <a:lnTo>
                      <a:pt x="13675" y="496"/>
                    </a:lnTo>
                    <a:lnTo>
                      <a:pt x="13264" y="895"/>
                    </a:lnTo>
                    <a:lnTo>
                      <a:pt x="12720" y="1414"/>
                    </a:lnTo>
                    <a:lnTo>
                      <a:pt x="12044" y="2042"/>
                    </a:lnTo>
                    <a:lnTo>
                      <a:pt x="11259" y="2731"/>
                    </a:lnTo>
                    <a:lnTo>
                      <a:pt x="10377" y="3492"/>
                    </a:lnTo>
                    <a:lnTo>
                      <a:pt x="9423" y="4289"/>
                    </a:lnTo>
                    <a:lnTo>
                      <a:pt x="8915" y="4700"/>
                    </a:lnTo>
                    <a:lnTo>
                      <a:pt x="8384" y="5099"/>
                    </a:lnTo>
                    <a:lnTo>
                      <a:pt x="7852" y="5509"/>
                    </a:lnTo>
                    <a:lnTo>
                      <a:pt x="7296" y="5920"/>
                    </a:lnTo>
                    <a:lnTo>
                      <a:pt x="6741" y="6319"/>
                    </a:lnTo>
                    <a:lnTo>
                      <a:pt x="6161" y="6717"/>
                    </a:lnTo>
                    <a:lnTo>
                      <a:pt x="5581" y="7092"/>
                    </a:lnTo>
                    <a:lnTo>
                      <a:pt x="5001" y="7466"/>
                    </a:lnTo>
                    <a:lnTo>
                      <a:pt x="4409" y="7817"/>
                    </a:lnTo>
                    <a:lnTo>
                      <a:pt x="3830" y="8155"/>
                    </a:lnTo>
                    <a:lnTo>
                      <a:pt x="3238" y="8481"/>
                    </a:lnTo>
                    <a:lnTo>
                      <a:pt x="2646" y="8771"/>
                    </a:lnTo>
                    <a:lnTo>
                      <a:pt x="2054" y="9037"/>
                    </a:lnTo>
                    <a:lnTo>
                      <a:pt x="1474" y="9278"/>
                    </a:lnTo>
                    <a:lnTo>
                      <a:pt x="894" y="9496"/>
                    </a:lnTo>
                    <a:lnTo>
                      <a:pt x="604" y="9592"/>
                    </a:lnTo>
                    <a:lnTo>
                      <a:pt x="326" y="9677"/>
                    </a:lnTo>
                    <a:lnTo>
                      <a:pt x="254" y="9701"/>
                    </a:lnTo>
                    <a:lnTo>
                      <a:pt x="181" y="9749"/>
                    </a:lnTo>
                    <a:lnTo>
                      <a:pt x="121" y="9798"/>
                    </a:lnTo>
                    <a:lnTo>
                      <a:pt x="73" y="9858"/>
                    </a:lnTo>
                    <a:lnTo>
                      <a:pt x="36" y="9931"/>
                    </a:lnTo>
                    <a:lnTo>
                      <a:pt x="12" y="10003"/>
                    </a:lnTo>
                    <a:lnTo>
                      <a:pt x="0" y="10075"/>
                    </a:lnTo>
                    <a:lnTo>
                      <a:pt x="12" y="10160"/>
                    </a:lnTo>
                    <a:lnTo>
                      <a:pt x="61" y="10522"/>
                    </a:lnTo>
                    <a:lnTo>
                      <a:pt x="181" y="11247"/>
                    </a:lnTo>
                    <a:lnTo>
                      <a:pt x="278" y="11743"/>
                    </a:lnTo>
                    <a:lnTo>
                      <a:pt x="387" y="12298"/>
                    </a:lnTo>
                    <a:lnTo>
                      <a:pt x="520" y="12926"/>
                    </a:lnTo>
                    <a:lnTo>
                      <a:pt x="677" y="13615"/>
                    </a:lnTo>
                    <a:lnTo>
                      <a:pt x="858" y="14352"/>
                    </a:lnTo>
                    <a:lnTo>
                      <a:pt x="1063" y="15137"/>
                    </a:lnTo>
                    <a:lnTo>
                      <a:pt x="1305" y="15970"/>
                    </a:lnTo>
                    <a:lnTo>
                      <a:pt x="1559" y="16816"/>
                    </a:lnTo>
                    <a:lnTo>
                      <a:pt x="1861" y="17698"/>
                    </a:lnTo>
                    <a:lnTo>
                      <a:pt x="2175" y="18604"/>
                    </a:lnTo>
                    <a:lnTo>
                      <a:pt x="2525" y="19510"/>
                    </a:lnTo>
                    <a:lnTo>
                      <a:pt x="2718" y="19969"/>
                    </a:lnTo>
                    <a:lnTo>
                      <a:pt x="2911" y="20428"/>
                    </a:lnTo>
                    <a:lnTo>
                      <a:pt x="3117" y="20887"/>
                    </a:lnTo>
                    <a:lnTo>
                      <a:pt x="3334" y="21334"/>
                    </a:lnTo>
                    <a:lnTo>
                      <a:pt x="3552" y="21793"/>
                    </a:lnTo>
                    <a:lnTo>
                      <a:pt x="3781" y="22240"/>
                    </a:lnTo>
                    <a:lnTo>
                      <a:pt x="4023" y="22687"/>
                    </a:lnTo>
                    <a:lnTo>
                      <a:pt x="4264" y="23122"/>
                    </a:lnTo>
                    <a:lnTo>
                      <a:pt x="4530" y="23569"/>
                    </a:lnTo>
                    <a:lnTo>
                      <a:pt x="4796" y="23992"/>
                    </a:lnTo>
                    <a:lnTo>
                      <a:pt x="5074" y="24414"/>
                    </a:lnTo>
                    <a:lnTo>
                      <a:pt x="5352" y="24825"/>
                    </a:lnTo>
                    <a:lnTo>
                      <a:pt x="5654" y="25236"/>
                    </a:lnTo>
                    <a:lnTo>
                      <a:pt x="5956" y="25622"/>
                    </a:lnTo>
                    <a:lnTo>
                      <a:pt x="6270" y="26009"/>
                    </a:lnTo>
                    <a:lnTo>
                      <a:pt x="6596" y="26383"/>
                    </a:lnTo>
                    <a:lnTo>
                      <a:pt x="6934" y="26734"/>
                    </a:lnTo>
                    <a:lnTo>
                      <a:pt x="7284" y="27084"/>
                    </a:lnTo>
                    <a:lnTo>
                      <a:pt x="7635" y="27410"/>
                    </a:lnTo>
                    <a:lnTo>
                      <a:pt x="8009" y="27724"/>
                    </a:lnTo>
                    <a:lnTo>
                      <a:pt x="8384" y="28026"/>
                    </a:lnTo>
                    <a:lnTo>
                      <a:pt x="8770" y="28316"/>
                    </a:lnTo>
                    <a:lnTo>
                      <a:pt x="9169" y="28582"/>
                    </a:lnTo>
                    <a:lnTo>
                      <a:pt x="9592" y="28823"/>
                    </a:lnTo>
                    <a:lnTo>
                      <a:pt x="10014" y="29053"/>
                    </a:lnTo>
                    <a:lnTo>
                      <a:pt x="10449" y="29258"/>
                    </a:lnTo>
                    <a:lnTo>
                      <a:pt x="10896" y="29440"/>
                    </a:lnTo>
                    <a:lnTo>
                      <a:pt x="11355" y="29609"/>
                    </a:lnTo>
                    <a:lnTo>
                      <a:pt x="11826" y="29754"/>
                    </a:lnTo>
                    <a:lnTo>
                      <a:pt x="12310" y="29862"/>
                    </a:lnTo>
                    <a:lnTo>
                      <a:pt x="12805" y="29959"/>
                    </a:lnTo>
                    <a:lnTo>
                      <a:pt x="13312" y="30031"/>
                    </a:lnTo>
                    <a:lnTo>
                      <a:pt x="13832" y="30068"/>
                    </a:lnTo>
                    <a:lnTo>
                      <a:pt x="14363" y="30080"/>
                    </a:lnTo>
                    <a:lnTo>
                      <a:pt x="14895" y="30068"/>
                    </a:lnTo>
                    <a:lnTo>
                      <a:pt x="15414" y="30031"/>
                    </a:lnTo>
                    <a:lnTo>
                      <a:pt x="15922" y="29959"/>
                    </a:lnTo>
                    <a:lnTo>
                      <a:pt x="16417" y="29862"/>
                    </a:lnTo>
                    <a:lnTo>
                      <a:pt x="16900" y="29754"/>
                    </a:lnTo>
                    <a:lnTo>
                      <a:pt x="17371" y="29609"/>
                    </a:lnTo>
                    <a:lnTo>
                      <a:pt x="17830" y="29440"/>
                    </a:lnTo>
                    <a:lnTo>
                      <a:pt x="18277" y="29258"/>
                    </a:lnTo>
                    <a:lnTo>
                      <a:pt x="18712" y="29053"/>
                    </a:lnTo>
                    <a:lnTo>
                      <a:pt x="19135" y="28823"/>
                    </a:lnTo>
                    <a:lnTo>
                      <a:pt x="19545" y="28582"/>
                    </a:lnTo>
                    <a:lnTo>
                      <a:pt x="19944" y="28316"/>
                    </a:lnTo>
                    <a:lnTo>
                      <a:pt x="20331" y="28026"/>
                    </a:lnTo>
                    <a:lnTo>
                      <a:pt x="20717" y="27724"/>
                    </a:lnTo>
                    <a:lnTo>
                      <a:pt x="21080" y="27410"/>
                    </a:lnTo>
                    <a:lnTo>
                      <a:pt x="21442" y="27084"/>
                    </a:lnTo>
                    <a:lnTo>
                      <a:pt x="21780" y="26734"/>
                    </a:lnTo>
                    <a:lnTo>
                      <a:pt x="22118" y="26383"/>
                    </a:lnTo>
                    <a:lnTo>
                      <a:pt x="22445" y="26009"/>
                    </a:lnTo>
                    <a:lnTo>
                      <a:pt x="22759" y="25622"/>
                    </a:lnTo>
                    <a:lnTo>
                      <a:pt x="23073" y="25236"/>
                    </a:lnTo>
                    <a:lnTo>
                      <a:pt x="23363" y="24825"/>
                    </a:lnTo>
                    <a:lnTo>
                      <a:pt x="23653" y="24414"/>
                    </a:lnTo>
                    <a:lnTo>
                      <a:pt x="23930" y="23992"/>
                    </a:lnTo>
                    <a:lnTo>
                      <a:pt x="24196" y="23569"/>
                    </a:lnTo>
                    <a:lnTo>
                      <a:pt x="24450" y="23122"/>
                    </a:lnTo>
                    <a:lnTo>
                      <a:pt x="24704" y="22687"/>
                    </a:lnTo>
                    <a:lnTo>
                      <a:pt x="24933" y="22240"/>
                    </a:lnTo>
                    <a:lnTo>
                      <a:pt x="25175" y="21793"/>
                    </a:lnTo>
                    <a:lnTo>
                      <a:pt x="25392" y="21334"/>
                    </a:lnTo>
                    <a:lnTo>
                      <a:pt x="25598" y="20887"/>
                    </a:lnTo>
                    <a:lnTo>
                      <a:pt x="25803" y="20428"/>
                    </a:lnTo>
                    <a:lnTo>
                      <a:pt x="26008" y="19969"/>
                    </a:lnTo>
                    <a:lnTo>
                      <a:pt x="26189" y="19510"/>
                    </a:lnTo>
                    <a:lnTo>
                      <a:pt x="26540" y="18604"/>
                    </a:lnTo>
                    <a:lnTo>
                      <a:pt x="26866" y="17698"/>
                    </a:lnTo>
                    <a:lnTo>
                      <a:pt x="27156" y="16816"/>
                    </a:lnTo>
                    <a:lnTo>
                      <a:pt x="27422" y="15970"/>
                    </a:lnTo>
                    <a:lnTo>
                      <a:pt x="27651" y="15137"/>
                    </a:lnTo>
                    <a:lnTo>
                      <a:pt x="27856" y="14352"/>
                    </a:lnTo>
                    <a:lnTo>
                      <a:pt x="28038" y="13615"/>
                    </a:lnTo>
                    <a:lnTo>
                      <a:pt x="28195" y="12926"/>
                    </a:lnTo>
                    <a:lnTo>
                      <a:pt x="28328" y="12298"/>
                    </a:lnTo>
                    <a:lnTo>
                      <a:pt x="28448" y="11743"/>
                    </a:lnTo>
                    <a:lnTo>
                      <a:pt x="28533" y="11247"/>
                    </a:lnTo>
                    <a:lnTo>
                      <a:pt x="28654" y="10522"/>
                    </a:lnTo>
                    <a:lnTo>
                      <a:pt x="28714" y="10160"/>
                    </a:lnTo>
                    <a:lnTo>
                      <a:pt x="28714" y="10075"/>
                    </a:lnTo>
                    <a:lnTo>
                      <a:pt x="28702" y="10003"/>
                    </a:lnTo>
                    <a:lnTo>
                      <a:pt x="28678" y="9931"/>
                    </a:lnTo>
                    <a:lnTo>
                      <a:pt x="28642" y="9858"/>
                    </a:lnTo>
                    <a:lnTo>
                      <a:pt x="28593" y="9798"/>
                    </a:lnTo>
                    <a:lnTo>
                      <a:pt x="28533" y="9749"/>
                    </a:lnTo>
                    <a:lnTo>
                      <a:pt x="28473" y="9701"/>
                    </a:lnTo>
                    <a:lnTo>
                      <a:pt x="28388" y="9677"/>
                    </a:lnTo>
                    <a:lnTo>
                      <a:pt x="28110" y="9592"/>
                    </a:lnTo>
                    <a:lnTo>
                      <a:pt x="27820" y="9496"/>
                    </a:lnTo>
                    <a:lnTo>
                      <a:pt x="27252" y="9278"/>
                    </a:lnTo>
                    <a:lnTo>
                      <a:pt x="26661" y="9037"/>
                    </a:lnTo>
                    <a:lnTo>
                      <a:pt x="26081" y="8771"/>
                    </a:lnTo>
                    <a:lnTo>
                      <a:pt x="25489" y="8481"/>
                    </a:lnTo>
                    <a:lnTo>
                      <a:pt x="24897" y="8155"/>
                    </a:lnTo>
                    <a:lnTo>
                      <a:pt x="24305" y="7817"/>
                    </a:lnTo>
                    <a:lnTo>
                      <a:pt x="23713" y="7466"/>
                    </a:lnTo>
                    <a:lnTo>
                      <a:pt x="23133" y="7092"/>
                    </a:lnTo>
                    <a:lnTo>
                      <a:pt x="22553" y="6717"/>
                    </a:lnTo>
                    <a:lnTo>
                      <a:pt x="21986" y="6319"/>
                    </a:lnTo>
                    <a:lnTo>
                      <a:pt x="21418" y="5920"/>
                    </a:lnTo>
                    <a:lnTo>
                      <a:pt x="20874" y="5509"/>
                    </a:lnTo>
                    <a:lnTo>
                      <a:pt x="20331" y="5099"/>
                    </a:lnTo>
                    <a:lnTo>
                      <a:pt x="19811" y="4700"/>
                    </a:lnTo>
                    <a:lnTo>
                      <a:pt x="19304" y="4289"/>
                    </a:lnTo>
                    <a:lnTo>
                      <a:pt x="18337" y="3492"/>
                    </a:lnTo>
                    <a:lnTo>
                      <a:pt x="17456" y="2731"/>
                    </a:lnTo>
                    <a:lnTo>
                      <a:pt x="16683" y="2042"/>
                    </a:lnTo>
                    <a:lnTo>
                      <a:pt x="16006" y="1414"/>
                    </a:lnTo>
                    <a:lnTo>
                      <a:pt x="15450" y="895"/>
                    </a:lnTo>
                    <a:lnTo>
                      <a:pt x="15040" y="496"/>
                    </a:lnTo>
                    <a:lnTo>
                      <a:pt x="14677" y="134"/>
                    </a:lnTo>
                    <a:lnTo>
                      <a:pt x="14665" y="134"/>
                    </a:lnTo>
                    <a:lnTo>
                      <a:pt x="14629" y="110"/>
                    </a:lnTo>
                    <a:lnTo>
                      <a:pt x="14593" y="85"/>
                    </a:lnTo>
                    <a:lnTo>
                      <a:pt x="14556" y="61"/>
                    </a:lnTo>
                    <a:lnTo>
                      <a:pt x="14532" y="37"/>
                    </a:lnTo>
                    <a:lnTo>
                      <a:pt x="14484" y="25"/>
                    </a:lnTo>
                    <a:lnTo>
                      <a:pt x="14436" y="25"/>
                    </a:lnTo>
                    <a:lnTo>
                      <a:pt x="14399" y="13"/>
                    </a:lnTo>
                    <a:lnTo>
                      <a:pt x="143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p:nvPr/>
            </p:nvSpPr>
            <p:spPr>
              <a:xfrm>
                <a:off x="3900387" y="1591074"/>
                <a:ext cx="1343776" cy="1407028"/>
              </a:xfrm>
              <a:custGeom>
                <a:avLst/>
                <a:gdLst/>
                <a:ahLst/>
                <a:cxnLst/>
                <a:rect l="l" t="t" r="r" b="b"/>
                <a:pathLst>
                  <a:path w="24644" h="25804" extrusionOk="0">
                    <a:moveTo>
                      <a:pt x="12322" y="1"/>
                    </a:moveTo>
                    <a:lnTo>
                      <a:pt x="12250" y="13"/>
                    </a:lnTo>
                    <a:lnTo>
                      <a:pt x="12177" y="25"/>
                    </a:lnTo>
                    <a:lnTo>
                      <a:pt x="12117" y="73"/>
                    </a:lnTo>
                    <a:lnTo>
                      <a:pt x="12081" y="86"/>
                    </a:lnTo>
                    <a:lnTo>
                      <a:pt x="12056" y="110"/>
                    </a:lnTo>
                    <a:lnTo>
                      <a:pt x="12044" y="110"/>
                    </a:lnTo>
                    <a:lnTo>
                      <a:pt x="11730" y="424"/>
                    </a:lnTo>
                    <a:lnTo>
                      <a:pt x="11380" y="762"/>
                    </a:lnTo>
                    <a:lnTo>
                      <a:pt x="10909" y="1209"/>
                    </a:lnTo>
                    <a:lnTo>
                      <a:pt x="10329" y="1741"/>
                    </a:lnTo>
                    <a:lnTo>
                      <a:pt x="9653" y="2344"/>
                    </a:lnTo>
                    <a:lnTo>
                      <a:pt x="8904" y="2997"/>
                    </a:lnTo>
                    <a:lnTo>
                      <a:pt x="8082" y="3673"/>
                    </a:lnTo>
                    <a:lnTo>
                      <a:pt x="7188" y="4374"/>
                    </a:lnTo>
                    <a:lnTo>
                      <a:pt x="6729" y="4724"/>
                    </a:lnTo>
                    <a:lnTo>
                      <a:pt x="6258" y="5075"/>
                    </a:lnTo>
                    <a:lnTo>
                      <a:pt x="5775" y="5425"/>
                    </a:lnTo>
                    <a:lnTo>
                      <a:pt x="5292" y="5751"/>
                    </a:lnTo>
                    <a:lnTo>
                      <a:pt x="4784" y="6089"/>
                    </a:lnTo>
                    <a:lnTo>
                      <a:pt x="4289" y="6403"/>
                    </a:lnTo>
                    <a:lnTo>
                      <a:pt x="3782" y="6705"/>
                    </a:lnTo>
                    <a:lnTo>
                      <a:pt x="3274" y="6995"/>
                    </a:lnTo>
                    <a:lnTo>
                      <a:pt x="2767" y="7273"/>
                    </a:lnTo>
                    <a:lnTo>
                      <a:pt x="2260" y="7527"/>
                    </a:lnTo>
                    <a:lnTo>
                      <a:pt x="1764" y="7756"/>
                    </a:lnTo>
                    <a:lnTo>
                      <a:pt x="1257" y="7962"/>
                    </a:lnTo>
                    <a:lnTo>
                      <a:pt x="762" y="8143"/>
                    </a:lnTo>
                    <a:lnTo>
                      <a:pt x="279" y="8300"/>
                    </a:lnTo>
                    <a:lnTo>
                      <a:pt x="206" y="8324"/>
                    </a:lnTo>
                    <a:lnTo>
                      <a:pt x="158" y="8360"/>
                    </a:lnTo>
                    <a:lnTo>
                      <a:pt x="97" y="8397"/>
                    </a:lnTo>
                    <a:lnTo>
                      <a:pt x="61" y="8457"/>
                    </a:lnTo>
                    <a:lnTo>
                      <a:pt x="25" y="8517"/>
                    </a:lnTo>
                    <a:lnTo>
                      <a:pt x="13" y="8578"/>
                    </a:lnTo>
                    <a:lnTo>
                      <a:pt x="1" y="8650"/>
                    </a:lnTo>
                    <a:lnTo>
                      <a:pt x="1" y="8711"/>
                    </a:lnTo>
                    <a:lnTo>
                      <a:pt x="49" y="9025"/>
                    </a:lnTo>
                    <a:lnTo>
                      <a:pt x="158" y="9653"/>
                    </a:lnTo>
                    <a:lnTo>
                      <a:pt x="327" y="10547"/>
                    </a:lnTo>
                    <a:lnTo>
                      <a:pt x="448" y="11090"/>
                    </a:lnTo>
                    <a:lnTo>
                      <a:pt x="581" y="11682"/>
                    </a:lnTo>
                    <a:lnTo>
                      <a:pt x="738" y="12310"/>
                    </a:lnTo>
                    <a:lnTo>
                      <a:pt x="907" y="12987"/>
                    </a:lnTo>
                    <a:lnTo>
                      <a:pt x="1112" y="13700"/>
                    </a:lnTo>
                    <a:lnTo>
                      <a:pt x="1342" y="14424"/>
                    </a:lnTo>
                    <a:lnTo>
                      <a:pt x="1583" y="15185"/>
                    </a:lnTo>
                    <a:lnTo>
                      <a:pt x="1861" y="15959"/>
                    </a:lnTo>
                    <a:lnTo>
                      <a:pt x="2163" y="16744"/>
                    </a:lnTo>
                    <a:lnTo>
                      <a:pt x="2489" y="17529"/>
                    </a:lnTo>
                    <a:lnTo>
                      <a:pt x="2670" y="17915"/>
                    </a:lnTo>
                    <a:lnTo>
                      <a:pt x="2852" y="18302"/>
                    </a:lnTo>
                    <a:lnTo>
                      <a:pt x="3045" y="18701"/>
                    </a:lnTo>
                    <a:lnTo>
                      <a:pt x="3238" y="19087"/>
                    </a:lnTo>
                    <a:lnTo>
                      <a:pt x="3443" y="19462"/>
                    </a:lnTo>
                    <a:lnTo>
                      <a:pt x="3661" y="19848"/>
                    </a:lnTo>
                    <a:lnTo>
                      <a:pt x="3878" y="20211"/>
                    </a:lnTo>
                    <a:lnTo>
                      <a:pt x="4108" y="20585"/>
                    </a:lnTo>
                    <a:lnTo>
                      <a:pt x="4349" y="20948"/>
                    </a:lnTo>
                    <a:lnTo>
                      <a:pt x="4591" y="21298"/>
                    </a:lnTo>
                    <a:lnTo>
                      <a:pt x="4845" y="21648"/>
                    </a:lnTo>
                    <a:lnTo>
                      <a:pt x="5111" y="21986"/>
                    </a:lnTo>
                    <a:lnTo>
                      <a:pt x="5376" y="22313"/>
                    </a:lnTo>
                    <a:lnTo>
                      <a:pt x="5654" y="22627"/>
                    </a:lnTo>
                    <a:lnTo>
                      <a:pt x="5944" y="22941"/>
                    </a:lnTo>
                    <a:lnTo>
                      <a:pt x="6246" y="23231"/>
                    </a:lnTo>
                    <a:lnTo>
                      <a:pt x="6548" y="23521"/>
                    </a:lnTo>
                    <a:lnTo>
                      <a:pt x="6862" y="23786"/>
                    </a:lnTo>
                    <a:lnTo>
                      <a:pt x="7188" y="24052"/>
                    </a:lnTo>
                    <a:lnTo>
                      <a:pt x="7526" y="24294"/>
                    </a:lnTo>
                    <a:lnTo>
                      <a:pt x="7865" y="24523"/>
                    </a:lnTo>
                    <a:lnTo>
                      <a:pt x="8227" y="24729"/>
                    </a:lnTo>
                    <a:lnTo>
                      <a:pt x="8590" y="24922"/>
                    </a:lnTo>
                    <a:lnTo>
                      <a:pt x="8964" y="25103"/>
                    </a:lnTo>
                    <a:lnTo>
                      <a:pt x="9338" y="25260"/>
                    </a:lnTo>
                    <a:lnTo>
                      <a:pt x="9737" y="25405"/>
                    </a:lnTo>
                    <a:lnTo>
                      <a:pt x="10136" y="25526"/>
                    </a:lnTo>
                    <a:lnTo>
                      <a:pt x="10559" y="25622"/>
                    </a:lnTo>
                    <a:lnTo>
                      <a:pt x="10981" y="25707"/>
                    </a:lnTo>
                    <a:lnTo>
                      <a:pt x="11416" y="25767"/>
                    </a:lnTo>
                    <a:lnTo>
                      <a:pt x="11863" y="25792"/>
                    </a:lnTo>
                    <a:lnTo>
                      <a:pt x="12322" y="25804"/>
                    </a:lnTo>
                    <a:lnTo>
                      <a:pt x="12781" y="25792"/>
                    </a:lnTo>
                    <a:lnTo>
                      <a:pt x="13216" y="25767"/>
                    </a:lnTo>
                    <a:lnTo>
                      <a:pt x="13663" y="25707"/>
                    </a:lnTo>
                    <a:lnTo>
                      <a:pt x="14086" y="25622"/>
                    </a:lnTo>
                    <a:lnTo>
                      <a:pt x="14497" y="25526"/>
                    </a:lnTo>
                    <a:lnTo>
                      <a:pt x="14895" y="25405"/>
                    </a:lnTo>
                    <a:lnTo>
                      <a:pt x="15294" y="25260"/>
                    </a:lnTo>
                    <a:lnTo>
                      <a:pt x="15680" y="25103"/>
                    </a:lnTo>
                    <a:lnTo>
                      <a:pt x="16055" y="24922"/>
                    </a:lnTo>
                    <a:lnTo>
                      <a:pt x="16417" y="24729"/>
                    </a:lnTo>
                    <a:lnTo>
                      <a:pt x="16768" y="24523"/>
                    </a:lnTo>
                    <a:lnTo>
                      <a:pt x="17118" y="24294"/>
                    </a:lnTo>
                    <a:lnTo>
                      <a:pt x="17444" y="24052"/>
                    </a:lnTo>
                    <a:lnTo>
                      <a:pt x="17770" y="23786"/>
                    </a:lnTo>
                    <a:lnTo>
                      <a:pt x="18084" y="23521"/>
                    </a:lnTo>
                    <a:lnTo>
                      <a:pt x="18398" y="23231"/>
                    </a:lnTo>
                    <a:lnTo>
                      <a:pt x="18688" y="22941"/>
                    </a:lnTo>
                    <a:lnTo>
                      <a:pt x="18978" y="22627"/>
                    </a:lnTo>
                    <a:lnTo>
                      <a:pt x="19256" y="22313"/>
                    </a:lnTo>
                    <a:lnTo>
                      <a:pt x="19534" y="21986"/>
                    </a:lnTo>
                    <a:lnTo>
                      <a:pt x="19788" y="21648"/>
                    </a:lnTo>
                    <a:lnTo>
                      <a:pt x="20041" y="21298"/>
                    </a:lnTo>
                    <a:lnTo>
                      <a:pt x="20295" y="20948"/>
                    </a:lnTo>
                    <a:lnTo>
                      <a:pt x="20524" y="20585"/>
                    </a:lnTo>
                    <a:lnTo>
                      <a:pt x="20754" y="20211"/>
                    </a:lnTo>
                    <a:lnTo>
                      <a:pt x="20983" y="19848"/>
                    </a:lnTo>
                    <a:lnTo>
                      <a:pt x="21189" y="19462"/>
                    </a:lnTo>
                    <a:lnTo>
                      <a:pt x="21394" y="19087"/>
                    </a:lnTo>
                    <a:lnTo>
                      <a:pt x="21600" y="18701"/>
                    </a:lnTo>
                    <a:lnTo>
                      <a:pt x="21781" y="18302"/>
                    </a:lnTo>
                    <a:lnTo>
                      <a:pt x="21962" y="17915"/>
                    </a:lnTo>
                    <a:lnTo>
                      <a:pt x="22143" y="17529"/>
                    </a:lnTo>
                    <a:lnTo>
                      <a:pt x="22469" y="16744"/>
                    </a:lnTo>
                    <a:lnTo>
                      <a:pt x="22771" y="15959"/>
                    </a:lnTo>
                    <a:lnTo>
                      <a:pt x="23049" y="15185"/>
                    </a:lnTo>
                    <a:lnTo>
                      <a:pt x="23303" y="14424"/>
                    </a:lnTo>
                    <a:lnTo>
                      <a:pt x="23520" y="13700"/>
                    </a:lnTo>
                    <a:lnTo>
                      <a:pt x="23726" y="12987"/>
                    </a:lnTo>
                    <a:lnTo>
                      <a:pt x="23907" y="12310"/>
                    </a:lnTo>
                    <a:lnTo>
                      <a:pt x="24064" y="11682"/>
                    </a:lnTo>
                    <a:lnTo>
                      <a:pt x="24197" y="11090"/>
                    </a:lnTo>
                    <a:lnTo>
                      <a:pt x="24305" y="10547"/>
                    </a:lnTo>
                    <a:lnTo>
                      <a:pt x="24487" y="9653"/>
                    </a:lnTo>
                    <a:lnTo>
                      <a:pt x="24583" y="9025"/>
                    </a:lnTo>
                    <a:lnTo>
                      <a:pt x="24632" y="8711"/>
                    </a:lnTo>
                    <a:lnTo>
                      <a:pt x="24644" y="8650"/>
                    </a:lnTo>
                    <a:lnTo>
                      <a:pt x="24632" y="8578"/>
                    </a:lnTo>
                    <a:lnTo>
                      <a:pt x="24607" y="8517"/>
                    </a:lnTo>
                    <a:lnTo>
                      <a:pt x="24571" y="8457"/>
                    </a:lnTo>
                    <a:lnTo>
                      <a:pt x="24535" y="8397"/>
                    </a:lnTo>
                    <a:lnTo>
                      <a:pt x="24487" y="8360"/>
                    </a:lnTo>
                    <a:lnTo>
                      <a:pt x="24426" y="8324"/>
                    </a:lnTo>
                    <a:lnTo>
                      <a:pt x="24366" y="8300"/>
                    </a:lnTo>
                    <a:lnTo>
                      <a:pt x="23871" y="8143"/>
                    </a:lnTo>
                    <a:lnTo>
                      <a:pt x="23375" y="7962"/>
                    </a:lnTo>
                    <a:lnTo>
                      <a:pt x="22880" y="7756"/>
                    </a:lnTo>
                    <a:lnTo>
                      <a:pt x="22373" y="7527"/>
                    </a:lnTo>
                    <a:lnTo>
                      <a:pt x="21865" y="7273"/>
                    </a:lnTo>
                    <a:lnTo>
                      <a:pt x="21358" y="6995"/>
                    </a:lnTo>
                    <a:lnTo>
                      <a:pt x="20851" y="6705"/>
                    </a:lnTo>
                    <a:lnTo>
                      <a:pt x="20343" y="6403"/>
                    </a:lnTo>
                    <a:lnTo>
                      <a:pt x="19848" y="6089"/>
                    </a:lnTo>
                    <a:lnTo>
                      <a:pt x="19353" y="5763"/>
                    </a:lnTo>
                    <a:lnTo>
                      <a:pt x="18857" y="5425"/>
                    </a:lnTo>
                    <a:lnTo>
                      <a:pt x="18386" y="5075"/>
                    </a:lnTo>
                    <a:lnTo>
                      <a:pt x="17903" y="4724"/>
                    </a:lnTo>
                    <a:lnTo>
                      <a:pt x="17444" y="4374"/>
                    </a:lnTo>
                    <a:lnTo>
                      <a:pt x="16562" y="3673"/>
                    </a:lnTo>
                    <a:lnTo>
                      <a:pt x="15729" y="2997"/>
                    </a:lnTo>
                    <a:lnTo>
                      <a:pt x="14980" y="2344"/>
                    </a:lnTo>
                    <a:lnTo>
                      <a:pt x="14303" y="1741"/>
                    </a:lnTo>
                    <a:lnTo>
                      <a:pt x="13736" y="1209"/>
                    </a:lnTo>
                    <a:lnTo>
                      <a:pt x="13252" y="762"/>
                    </a:lnTo>
                    <a:lnTo>
                      <a:pt x="12902" y="424"/>
                    </a:lnTo>
                    <a:lnTo>
                      <a:pt x="12588" y="110"/>
                    </a:lnTo>
                    <a:lnTo>
                      <a:pt x="12552" y="86"/>
                    </a:lnTo>
                    <a:lnTo>
                      <a:pt x="12515" y="61"/>
                    </a:lnTo>
                    <a:lnTo>
                      <a:pt x="12467" y="25"/>
                    </a:lnTo>
                    <a:lnTo>
                      <a:pt x="12395" y="13"/>
                    </a:lnTo>
                    <a:lnTo>
                      <a:pt x="123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6"/>
              <p:cNvSpPr/>
              <p:nvPr/>
            </p:nvSpPr>
            <p:spPr>
              <a:xfrm>
                <a:off x="4167840" y="2046915"/>
                <a:ext cx="852374" cy="616597"/>
              </a:xfrm>
              <a:custGeom>
                <a:avLst/>
                <a:gdLst/>
                <a:ahLst/>
                <a:cxnLst/>
                <a:rect l="l" t="t" r="r" b="b"/>
                <a:pathLst>
                  <a:path w="15632" h="11308" extrusionOk="0">
                    <a:moveTo>
                      <a:pt x="14315" y="0"/>
                    </a:moveTo>
                    <a:lnTo>
                      <a:pt x="14194" y="12"/>
                    </a:lnTo>
                    <a:lnTo>
                      <a:pt x="14085" y="49"/>
                    </a:lnTo>
                    <a:lnTo>
                      <a:pt x="13965" y="85"/>
                    </a:lnTo>
                    <a:lnTo>
                      <a:pt x="13856" y="133"/>
                    </a:lnTo>
                    <a:lnTo>
                      <a:pt x="13759" y="194"/>
                    </a:lnTo>
                    <a:lnTo>
                      <a:pt x="13663" y="254"/>
                    </a:lnTo>
                    <a:lnTo>
                      <a:pt x="13566" y="339"/>
                    </a:lnTo>
                    <a:lnTo>
                      <a:pt x="13481" y="423"/>
                    </a:lnTo>
                    <a:lnTo>
                      <a:pt x="6680" y="8396"/>
                    </a:lnTo>
                    <a:lnTo>
                      <a:pt x="1981" y="4639"/>
                    </a:lnTo>
                    <a:lnTo>
                      <a:pt x="1885" y="4566"/>
                    </a:lnTo>
                    <a:lnTo>
                      <a:pt x="1776" y="4506"/>
                    </a:lnTo>
                    <a:lnTo>
                      <a:pt x="1667" y="4458"/>
                    </a:lnTo>
                    <a:lnTo>
                      <a:pt x="1546" y="4409"/>
                    </a:lnTo>
                    <a:lnTo>
                      <a:pt x="1438" y="4385"/>
                    </a:lnTo>
                    <a:lnTo>
                      <a:pt x="1317" y="4373"/>
                    </a:lnTo>
                    <a:lnTo>
                      <a:pt x="1087" y="4373"/>
                    </a:lnTo>
                    <a:lnTo>
                      <a:pt x="967" y="4397"/>
                    </a:lnTo>
                    <a:lnTo>
                      <a:pt x="858" y="4422"/>
                    </a:lnTo>
                    <a:lnTo>
                      <a:pt x="749" y="4470"/>
                    </a:lnTo>
                    <a:lnTo>
                      <a:pt x="640" y="4518"/>
                    </a:lnTo>
                    <a:lnTo>
                      <a:pt x="532" y="4579"/>
                    </a:lnTo>
                    <a:lnTo>
                      <a:pt x="435" y="4651"/>
                    </a:lnTo>
                    <a:lnTo>
                      <a:pt x="350" y="4736"/>
                    </a:lnTo>
                    <a:lnTo>
                      <a:pt x="266" y="4832"/>
                    </a:lnTo>
                    <a:lnTo>
                      <a:pt x="193" y="4929"/>
                    </a:lnTo>
                    <a:lnTo>
                      <a:pt x="133" y="5038"/>
                    </a:lnTo>
                    <a:lnTo>
                      <a:pt x="85" y="5146"/>
                    </a:lnTo>
                    <a:lnTo>
                      <a:pt x="36" y="5255"/>
                    </a:lnTo>
                    <a:lnTo>
                      <a:pt x="12" y="5376"/>
                    </a:lnTo>
                    <a:lnTo>
                      <a:pt x="0" y="5485"/>
                    </a:lnTo>
                    <a:lnTo>
                      <a:pt x="0" y="5605"/>
                    </a:lnTo>
                    <a:lnTo>
                      <a:pt x="0" y="5726"/>
                    </a:lnTo>
                    <a:lnTo>
                      <a:pt x="24" y="5835"/>
                    </a:lnTo>
                    <a:lnTo>
                      <a:pt x="48" y="5956"/>
                    </a:lnTo>
                    <a:lnTo>
                      <a:pt x="97" y="6064"/>
                    </a:lnTo>
                    <a:lnTo>
                      <a:pt x="145" y="6173"/>
                    </a:lnTo>
                    <a:lnTo>
                      <a:pt x="206" y="6270"/>
                    </a:lnTo>
                    <a:lnTo>
                      <a:pt x="278" y="6366"/>
                    </a:lnTo>
                    <a:lnTo>
                      <a:pt x="363" y="6463"/>
                    </a:lnTo>
                    <a:lnTo>
                      <a:pt x="459" y="6548"/>
                    </a:lnTo>
                    <a:lnTo>
                      <a:pt x="6076" y="11041"/>
                    </a:lnTo>
                    <a:lnTo>
                      <a:pt x="6161" y="11102"/>
                    </a:lnTo>
                    <a:lnTo>
                      <a:pt x="6245" y="11162"/>
                    </a:lnTo>
                    <a:lnTo>
                      <a:pt x="6342" y="11210"/>
                    </a:lnTo>
                    <a:lnTo>
                      <a:pt x="6439" y="11247"/>
                    </a:lnTo>
                    <a:lnTo>
                      <a:pt x="6535" y="11271"/>
                    </a:lnTo>
                    <a:lnTo>
                      <a:pt x="6632" y="11295"/>
                    </a:lnTo>
                    <a:lnTo>
                      <a:pt x="6741" y="11307"/>
                    </a:lnTo>
                    <a:lnTo>
                      <a:pt x="6970" y="11307"/>
                    </a:lnTo>
                    <a:lnTo>
                      <a:pt x="7091" y="11283"/>
                    </a:lnTo>
                    <a:lnTo>
                      <a:pt x="7224" y="11247"/>
                    </a:lnTo>
                    <a:lnTo>
                      <a:pt x="7345" y="11198"/>
                    </a:lnTo>
                    <a:lnTo>
                      <a:pt x="7453" y="11138"/>
                    </a:lnTo>
                    <a:lnTo>
                      <a:pt x="7562" y="11065"/>
                    </a:lnTo>
                    <a:lnTo>
                      <a:pt x="7671" y="10981"/>
                    </a:lnTo>
                    <a:lnTo>
                      <a:pt x="7768" y="10884"/>
                    </a:lnTo>
                    <a:lnTo>
                      <a:pt x="15342" y="2018"/>
                    </a:lnTo>
                    <a:lnTo>
                      <a:pt x="15414" y="1921"/>
                    </a:lnTo>
                    <a:lnTo>
                      <a:pt x="15474" y="1812"/>
                    </a:lnTo>
                    <a:lnTo>
                      <a:pt x="15535" y="1704"/>
                    </a:lnTo>
                    <a:lnTo>
                      <a:pt x="15571" y="1595"/>
                    </a:lnTo>
                    <a:lnTo>
                      <a:pt x="15607" y="1474"/>
                    </a:lnTo>
                    <a:lnTo>
                      <a:pt x="15619" y="1365"/>
                    </a:lnTo>
                    <a:lnTo>
                      <a:pt x="15632" y="1245"/>
                    </a:lnTo>
                    <a:lnTo>
                      <a:pt x="15632" y="1124"/>
                    </a:lnTo>
                    <a:lnTo>
                      <a:pt x="15607" y="1015"/>
                    </a:lnTo>
                    <a:lnTo>
                      <a:pt x="15583" y="894"/>
                    </a:lnTo>
                    <a:lnTo>
                      <a:pt x="15547" y="785"/>
                    </a:lnTo>
                    <a:lnTo>
                      <a:pt x="15499" y="677"/>
                    </a:lnTo>
                    <a:lnTo>
                      <a:pt x="15438" y="568"/>
                    </a:lnTo>
                    <a:lnTo>
                      <a:pt x="15378" y="471"/>
                    </a:lnTo>
                    <a:lnTo>
                      <a:pt x="15293" y="375"/>
                    </a:lnTo>
                    <a:lnTo>
                      <a:pt x="15197" y="290"/>
                    </a:lnTo>
                    <a:lnTo>
                      <a:pt x="15100" y="218"/>
                    </a:lnTo>
                    <a:lnTo>
                      <a:pt x="15003" y="157"/>
                    </a:lnTo>
                    <a:lnTo>
                      <a:pt x="14895" y="97"/>
                    </a:lnTo>
                    <a:lnTo>
                      <a:pt x="14774" y="61"/>
                    </a:lnTo>
                    <a:lnTo>
                      <a:pt x="14665" y="24"/>
                    </a:lnTo>
                    <a:lnTo>
                      <a:pt x="14544" y="12"/>
                    </a:lnTo>
                    <a:lnTo>
                      <a:pt x="14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6"/>
              <p:cNvSpPr/>
              <p:nvPr/>
            </p:nvSpPr>
            <p:spPr>
              <a:xfrm>
                <a:off x="3210082" y="2664101"/>
                <a:ext cx="161456" cy="893869"/>
              </a:xfrm>
              <a:custGeom>
                <a:avLst/>
                <a:gdLst/>
                <a:ahLst/>
                <a:cxnLst/>
                <a:rect l="l" t="t" r="r" b="b"/>
                <a:pathLst>
                  <a:path w="2961" h="16393" extrusionOk="0">
                    <a:moveTo>
                      <a:pt x="1" y="0"/>
                    </a:moveTo>
                    <a:lnTo>
                      <a:pt x="1" y="16393"/>
                    </a:lnTo>
                    <a:lnTo>
                      <a:pt x="2961" y="16393"/>
                    </a:lnTo>
                    <a:lnTo>
                      <a:pt x="2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p:nvPr/>
            </p:nvSpPr>
            <p:spPr>
              <a:xfrm>
                <a:off x="3454470" y="2662737"/>
                <a:ext cx="447289" cy="43567"/>
              </a:xfrm>
              <a:custGeom>
                <a:avLst/>
                <a:gdLst/>
                <a:ahLst/>
                <a:cxnLst/>
                <a:rect l="l" t="t" r="r" b="b"/>
                <a:pathLst>
                  <a:path w="8203" h="799" extrusionOk="0">
                    <a:moveTo>
                      <a:pt x="1" y="1"/>
                    </a:moveTo>
                    <a:lnTo>
                      <a:pt x="1" y="798"/>
                    </a:lnTo>
                    <a:lnTo>
                      <a:pt x="8203" y="798"/>
                    </a:lnTo>
                    <a:lnTo>
                      <a:pt x="8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6"/>
              <p:cNvSpPr/>
              <p:nvPr/>
            </p:nvSpPr>
            <p:spPr>
              <a:xfrm>
                <a:off x="3454470" y="2801725"/>
                <a:ext cx="447289" cy="44222"/>
              </a:xfrm>
              <a:custGeom>
                <a:avLst/>
                <a:gdLst/>
                <a:ahLst/>
                <a:cxnLst/>
                <a:rect l="l" t="t" r="r" b="b"/>
                <a:pathLst>
                  <a:path w="8203" h="811" extrusionOk="0">
                    <a:moveTo>
                      <a:pt x="1" y="1"/>
                    </a:moveTo>
                    <a:lnTo>
                      <a:pt x="1" y="810"/>
                    </a:lnTo>
                    <a:lnTo>
                      <a:pt x="8203" y="810"/>
                    </a:lnTo>
                    <a:lnTo>
                      <a:pt x="8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6"/>
              <p:cNvSpPr/>
              <p:nvPr/>
            </p:nvSpPr>
            <p:spPr>
              <a:xfrm>
                <a:off x="3454470" y="2941368"/>
                <a:ext cx="447289" cy="44222"/>
              </a:xfrm>
              <a:custGeom>
                <a:avLst/>
                <a:gdLst/>
                <a:ahLst/>
                <a:cxnLst/>
                <a:rect l="l" t="t" r="r" b="b"/>
                <a:pathLst>
                  <a:path w="8203" h="811" extrusionOk="0">
                    <a:moveTo>
                      <a:pt x="1" y="1"/>
                    </a:moveTo>
                    <a:lnTo>
                      <a:pt x="1" y="810"/>
                    </a:lnTo>
                    <a:lnTo>
                      <a:pt x="8203" y="810"/>
                    </a:lnTo>
                    <a:lnTo>
                      <a:pt x="8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6"/>
              <p:cNvSpPr/>
              <p:nvPr/>
            </p:nvSpPr>
            <p:spPr>
              <a:xfrm>
                <a:off x="3454470" y="3081010"/>
                <a:ext cx="447289" cy="44222"/>
              </a:xfrm>
              <a:custGeom>
                <a:avLst/>
                <a:gdLst/>
                <a:ahLst/>
                <a:cxnLst/>
                <a:rect l="l" t="t" r="r" b="b"/>
                <a:pathLst>
                  <a:path w="8203" h="811" extrusionOk="0">
                    <a:moveTo>
                      <a:pt x="1" y="1"/>
                    </a:moveTo>
                    <a:lnTo>
                      <a:pt x="1" y="810"/>
                    </a:lnTo>
                    <a:lnTo>
                      <a:pt x="8203" y="810"/>
                    </a:lnTo>
                    <a:lnTo>
                      <a:pt x="8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6"/>
              <p:cNvSpPr/>
              <p:nvPr/>
            </p:nvSpPr>
            <p:spPr>
              <a:xfrm>
                <a:off x="3454470" y="3220652"/>
                <a:ext cx="447289" cy="44167"/>
              </a:xfrm>
              <a:custGeom>
                <a:avLst/>
                <a:gdLst/>
                <a:ahLst/>
                <a:cxnLst/>
                <a:rect l="l" t="t" r="r" b="b"/>
                <a:pathLst>
                  <a:path w="8203" h="810" extrusionOk="0">
                    <a:moveTo>
                      <a:pt x="1" y="1"/>
                    </a:moveTo>
                    <a:lnTo>
                      <a:pt x="1" y="810"/>
                    </a:lnTo>
                    <a:lnTo>
                      <a:pt x="8203" y="810"/>
                    </a:lnTo>
                    <a:lnTo>
                      <a:pt x="8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6"/>
              <p:cNvSpPr/>
              <p:nvPr/>
            </p:nvSpPr>
            <p:spPr>
              <a:xfrm>
                <a:off x="3454470" y="3360295"/>
                <a:ext cx="447289" cy="44167"/>
              </a:xfrm>
              <a:custGeom>
                <a:avLst/>
                <a:gdLst/>
                <a:ahLst/>
                <a:cxnLst/>
                <a:rect l="l" t="t" r="r" b="b"/>
                <a:pathLst>
                  <a:path w="8203" h="810" extrusionOk="0">
                    <a:moveTo>
                      <a:pt x="1" y="1"/>
                    </a:moveTo>
                    <a:lnTo>
                      <a:pt x="1" y="810"/>
                    </a:lnTo>
                    <a:lnTo>
                      <a:pt x="8203" y="810"/>
                    </a:lnTo>
                    <a:lnTo>
                      <a:pt x="8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6"/>
              <p:cNvSpPr/>
              <p:nvPr/>
            </p:nvSpPr>
            <p:spPr>
              <a:xfrm>
                <a:off x="3454470" y="3499937"/>
                <a:ext cx="447289" cy="44167"/>
              </a:xfrm>
              <a:custGeom>
                <a:avLst/>
                <a:gdLst/>
                <a:ahLst/>
                <a:cxnLst/>
                <a:rect l="l" t="t" r="r" b="b"/>
                <a:pathLst>
                  <a:path w="8203" h="810" extrusionOk="0">
                    <a:moveTo>
                      <a:pt x="1" y="1"/>
                    </a:moveTo>
                    <a:lnTo>
                      <a:pt x="1" y="810"/>
                    </a:lnTo>
                    <a:lnTo>
                      <a:pt x="8203" y="810"/>
                    </a:lnTo>
                    <a:lnTo>
                      <a:pt x="8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6"/>
              <p:cNvSpPr/>
              <p:nvPr/>
            </p:nvSpPr>
            <p:spPr>
              <a:xfrm>
                <a:off x="4065057" y="3369510"/>
                <a:ext cx="594186" cy="94932"/>
              </a:xfrm>
              <a:custGeom>
                <a:avLst/>
                <a:gdLst/>
                <a:ahLst/>
                <a:cxnLst/>
                <a:rect l="l" t="t" r="r" b="b"/>
                <a:pathLst>
                  <a:path w="10897" h="1741" extrusionOk="0">
                    <a:moveTo>
                      <a:pt x="1" y="1"/>
                    </a:moveTo>
                    <a:lnTo>
                      <a:pt x="1" y="1740"/>
                    </a:lnTo>
                    <a:lnTo>
                      <a:pt x="10897" y="1740"/>
                    </a:lnTo>
                    <a:lnTo>
                      <a:pt x="108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4065057" y="3636308"/>
                <a:ext cx="310970" cy="94224"/>
              </a:xfrm>
              <a:custGeom>
                <a:avLst/>
                <a:gdLst/>
                <a:ahLst/>
                <a:cxnLst/>
                <a:rect l="l" t="t" r="r" b="b"/>
                <a:pathLst>
                  <a:path w="5703" h="1728" extrusionOk="0">
                    <a:moveTo>
                      <a:pt x="1" y="0"/>
                    </a:moveTo>
                    <a:lnTo>
                      <a:pt x="1" y="1727"/>
                    </a:lnTo>
                    <a:lnTo>
                      <a:pt x="5702" y="1727"/>
                    </a:lnTo>
                    <a:lnTo>
                      <a:pt x="57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6"/>
              <p:cNvSpPr/>
              <p:nvPr/>
            </p:nvSpPr>
            <p:spPr>
              <a:xfrm>
                <a:off x="4460919" y="3636308"/>
                <a:ext cx="122578" cy="94224"/>
              </a:xfrm>
              <a:custGeom>
                <a:avLst/>
                <a:gdLst/>
                <a:ahLst/>
                <a:cxnLst/>
                <a:rect l="l" t="t" r="r" b="b"/>
                <a:pathLst>
                  <a:path w="2248" h="1728" extrusionOk="0">
                    <a:moveTo>
                      <a:pt x="1" y="0"/>
                    </a:moveTo>
                    <a:lnTo>
                      <a:pt x="1" y="1727"/>
                    </a:lnTo>
                    <a:lnTo>
                      <a:pt x="2248" y="1727"/>
                    </a:lnTo>
                    <a:lnTo>
                      <a:pt x="22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p:nvPr/>
            </p:nvSpPr>
            <p:spPr>
              <a:xfrm>
                <a:off x="4734261" y="3369510"/>
                <a:ext cx="130484" cy="94932"/>
              </a:xfrm>
              <a:custGeom>
                <a:avLst/>
                <a:gdLst/>
                <a:ahLst/>
                <a:cxnLst/>
                <a:rect l="l" t="t" r="r" b="b"/>
                <a:pathLst>
                  <a:path w="2393" h="1741" extrusionOk="0">
                    <a:moveTo>
                      <a:pt x="1" y="1"/>
                    </a:moveTo>
                    <a:lnTo>
                      <a:pt x="1" y="1740"/>
                    </a:lnTo>
                    <a:lnTo>
                      <a:pt x="2393" y="1740"/>
                    </a:lnTo>
                    <a:lnTo>
                      <a:pt x="2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4947677" y="3369510"/>
                <a:ext cx="222690" cy="94932"/>
              </a:xfrm>
              <a:custGeom>
                <a:avLst/>
                <a:gdLst/>
                <a:ahLst/>
                <a:cxnLst/>
                <a:rect l="l" t="t" r="r" b="b"/>
                <a:pathLst>
                  <a:path w="4084" h="1741" extrusionOk="0">
                    <a:moveTo>
                      <a:pt x="1" y="1"/>
                    </a:moveTo>
                    <a:lnTo>
                      <a:pt x="1" y="1740"/>
                    </a:lnTo>
                    <a:lnTo>
                      <a:pt x="4084" y="1740"/>
                    </a:lnTo>
                    <a:lnTo>
                      <a:pt x="4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4065057" y="3511115"/>
                <a:ext cx="141662" cy="94278"/>
              </a:xfrm>
              <a:custGeom>
                <a:avLst/>
                <a:gdLst/>
                <a:ahLst/>
                <a:cxnLst/>
                <a:rect l="l" t="t" r="r" b="b"/>
                <a:pathLst>
                  <a:path w="2598" h="1729" extrusionOk="0">
                    <a:moveTo>
                      <a:pt x="1" y="1"/>
                    </a:moveTo>
                    <a:lnTo>
                      <a:pt x="1" y="1728"/>
                    </a:lnTo>
                    <a:lnTo>
                      <a:pt x="2598" y="1728"/>
                    </a:lnTo>
                    <a:lnTo>
                      <a:pt x="25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4270567" y="3511115"/>
                <a:ext cx="594186" cy="94278"/>
              </a:xfrm>
              <a:custGeom>
                <a:avLst/>
                <a:gdLst/>
                <a:ahLst/>
                <a:cxnLst/>
                <a:rect l="l" t="t" r="r" b="b"/>
                <a:pathLst>
                  <a:path w="10897" h="1729" extrusionOk="0">
                    <a:moveTo>
                      <a:pt x="1" y="1"/>
                    </a:moveTo>
                    <a:lnTo>
                      <a:pt x="1" y="1728"/>
                    </a:lnTo>
                    <a:lnTo>
                      <a:pt x="10897" y="1728"/>
                    </a:lnTo>
                    <a:lnTo>
                      <a:pt x="108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4906183" y="3511115"/>
                <a:ext cx="83700" cy="94278"/>
              </a:xfrm>
              <a:custGeom>
                <a:avLst/>
                <a:gdLst/>
                <a:ahLst/>
                <a:cxnLst/>
                <a:rect l="l" t="t" r="r" b="b"/>
                <a:pathLst>
                  <a:path w="1535" h="1729" extrusionOk="0">
                    <a:moveTo>
                      <a:pt x="1" y="1"/>
                    </a:moveTo>
                    <a:lnTo>
                      <a:pt x="1" y="1728"/>
                    </a:lnTo>
                    <a:lnTo>
                      <a:pt x="1535" y="1728"/>
                    </a:lnTo>
                    <a:lnTo>
                      <a:pt x="15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5407444" y="2140428"/>
                <a:ext cx="106765" cy="106765"/>
              </a:xfrm>
              <a:custGeom>
                <a:avLst/>
                <a:gdLst/>
                <a:ahLst/>
                <a:cxnLst/>
                <a:rect l="l" t="t" r="r" b="b"/>
                <a:pathLst>
                  <a:path w="1958" h="1958" extrusionOk="0">
                    <a:moveTo>
                      <a:pt x="979" y="387"/>
                    </a:moveTo>
                    <a:lnTo>
                      <a:pt x="1100" y="399"/>
                    </a:lnTo>
                    <a:lnTo>
                      <a:pt x="1209" y="436"/>
                    </a:lnTo>
                    <a:lnTo>
                      <a:pt x="1305" y="484"/>
                    </a:lnTo>
                    <a:lnTo>
                      <a:pt x="1390" y="556"/>
                    </a:lnTo>
                    <a:lnTo>
                      <a:pt x="1462" y="653"/>
                    </a:lnTo>
                    <a:lnTo>
                      <a:pt x="1523" y="750"/>
                    </a:lnTo>
                    <a:lnTo>
                      <a:pt x="1559" y="858"/>
                    </a:lnTo>
                    <a:lnTo>
                      <a:pt x="1571" y="979"/>
                    </a:lnTo>
                    <a:lnTo>
                      <a:pt x="1559" y="1100"/>
                    </a:lnTo>
                    <a:lnTo>
                      <a:pt x="1523" y="1209"/>
                    </a:lnTo>
                    <a:lnTo>
                      <a:pt x="1462" y="1305"/>
                    </a:lnTo>
                    <a:lnTo>
                      <a:pt x="1390" y="1390"/>
                    </a:lnTo>
                    <a:lnTo>
                      <a:pt x="1305" y="1462"/>
                    </a:lnTo>
                    <a:lnTo>
                      <a:pt x="1209" y="1523"/>
                    </a:lnTo>
                    <a:lnTo>
                      <a:pt x="1100" y="1559"/>
                    </a:lnTo>
                    <a:lnTo>
                      <a:pt x="979" y="1571"/>
                    </a:lnTo>
                    <a:lnTo>
                      <a:pt x="858" y="1559"/>
                    </a:lnTo>
                    <a:lnTo>
                      <a:pt x="749" y="1523"/>
                    </a:lnTo>
                    <a:lnTo>
                      <a:pt x="641" y="1462"/>
                    </a:lnTo>
                    <a:lnTo>
                      <a:pt x="556" y="1390"/>
                    </a:lnTo>
                    <a:lnTo>
                      <a:pt x="484" y="1305"/>
                    </a:lnTo>
                    <a:lnTo>
                      <a:pt x="435" y="1209"/>
                    </a:lnTo>
                    <a:lnTo>
                      <a:pt x="399" y="1100"/>
                    </a:lnTo>
                    <a:lnTo>
                      <a:pt x="387" y="979"/>
                    </a:lnTo>
                    <a:lnTo>
                      <a:pt x="399" y="858"/>
                    </a:lnTo>
                    <a:lnTo>
                      <a:pt x="435" y="750"/>
                    </a:lnTo>
                    <a:lnTo>
                      <a:pt x="484" y="653"/>
                    </a:lnTo>
                    <a:lnTo>
                      <a:pt x="556" y="556"/>
                    </a:lnTo>
                    <a:lnTo>
                      <a:pt x="641" y="484"/>
                    </a:lnTo>
                    <a:lnTo>
                      <a:pt x="749" y="436"/>
                    </a:lnTo>
                    <a:lnTo>
                      <a:pt x="858" y="399"/>
                    </a:lnTo>
                    <a:lnTo>
                      <a:pt x="979" y="387"/>
                    </a:lnTo>
                    <a:close/>
                    <a:moveTo>
                      <a:pt x="870" y="1"/>
                    </a:moveTo>
                    <a:lnTo>
                      <a:pt x="774" y="25"/>
                    </a:lnTo>
                    <a:lnTo>
                      <a:pt x="689" y="49"/>
                    </a:lnTo>
                    <a:lnTo>
                      <a:pt x="592" y="73"/>
                    </a:lnTo>
                    <a:lnTo>
                      <a:pt x="508" y="121"/>
                    </a:lnTo>
                    <a:lnTo>
                      <a:pt x="435" y="170"/>
                    </a:lnTo>
                    <a:lnTo>
                      <a:pt x="351" y="218"/>
                    </a:lnTo>
                    <a:lnTo>
                      <a:pt x="290" y="291"/>
                    </a:lnTo>
                    <a:lnTo>
                      <a:pt x="218" y="351"/>
                    </a:lnTo>
                    <a:lnTo>
                      <a:pt x="170" y="436"/>
                    </a:lnTo>
                    <a:lnTo>
                      <a:pt x="121" y="508"/>
                    </a:lnTo>
                    <a:lnTo>
                      <a:pt x="73" y="593"/>
                    </a:lnTo>
                    <a:lnTo>
                      <a:pt x="37" y="689"/>
                    </a:lnTo>
                    <a:lnTo>
                      <a:pt x="13" y="786"/>
                    </a:lnTo>
                    <a:lnTo>
                      <a:pt x="1" y="882"/>
                    </a:lnTo>
                    <a:lnTo>
                      <a:pt x="1" y="979"/>
                    </a:lnTo>
                    <a:lnTo>
                      <a:pt x="1" y="1076"/>
                    </a:lnTo>
                    <a:lnTo>
                      <a:pt x="13" y="1172"/>
                    </a:lnTo>
                    <a:lnTo>
                      <a:pt x="37" y="1269"/>
                    </a:lnTo>
                    <a:lnTo>
                      <a:pt x="73" y="1354"/>
                    </a:lnTo>
                    <a:lnTo>
                      <a:pt x="121" y="1438"/>
                    </a:lnTo>
                    <a:lnTo>
                      <a:pt x="170" y="1523"/>
                    </a:lnTo>
                    <a:lnTo>
                      <a:pt x="218" y="1595"/>
                    </a:lnTo>
                    <a:lnTo>
                      <a:pt x="290" y="1668"/>
                    </a:lnTo>
                    <a:lnTo>
                      <a:pt x="351" y="1728"/>
                    </a:lnTo>
                    <a:lnTo>
                      <a:pt x="435" y="1788"/>
                    </a:lnTo>
                    <a:lnTo>
                      <a:pt x="508" y="1837"/>
                    </a:lnTo>
                    <a:lnTo>
                      <a:pt x="592" y="1873"/>
                    </a:lnTo>
                    <a:lnTo>
                      <a:pt x="689" y="1909"/>
                    </a:lnTo>
                    <a:lnTo>
                      <a:pt x="774" y="1933"/>
                    </a:lnTo>
                    <a:lnTo>
                      <a:pt x="870" y="1945"/>
                    </a:lnTo>
                    <a:lnTo>
                      <a:pt x="979" y="1958"/>
                    </a:lnTo>
                    <a:lnTo>
                      <a:pt x="1076" y="1945"/>
                    </a:lnTo>
                    <a:lnTo>
                      <a:pt x="1172" y="1933"/>
                    </a:lnTo>
                    <a:lnTo>
                      <a:pt x="1269" y="1909"/>
                    </a:lnTo>
                    <a:lnTo>
                      <a:pt x="1353" y="1873"/>
                    </a:lnTo>
                    <a:lnTo>
                      <a:pt x="1438" y="1837"/>
                    </a:lnTo>
                    <a:lnTo>
                      <a:pt x="1523" y="1788"/>
                    </a:lnTo>
                    <a:lnTo>
                      <a:pt x="1595" y="1728"/>
                    </a:lnTo>
                    <a:lnTo>
                      <a:pt x="1668" y="1668"/>
                    </a:lnTo>
                    <a:lnTo>
                      <a:pt x="1728" y="1595"/>
                    </a:lnTo>
                    <a:lnTo>
                      <a:pt x="1788" y="1523"/>
                    </a:lnTo>
                    <a:lnTo>
                      <a:pt x="1837" y="1438"/>
                    </a:lnTo>
                    <a:lnTo>
                      <a:pt x="1873" y="1354"/>
                    </a:lnTo>
                    <a:lnTo>
                      <a:pt x="1909" y="1269"/>
                    </a:lnTo>
                    <a:lnTo>
                      <a:pt x="1933" y="1172"/>
                    </a:lnTo>
                    <a:lnTo>
                      <a:pt x="1945" y="1076"/>
                    </a:lnTo>
                    <a:lnTo>
                      <a:pt x="1957" y="979"/>
                    </a:lnTo>
                    <a:lnTo>
                      <a:pt x="1945" y="882"/>
                    </a:lnTo>
                    <a:lnTo>
                      <a:pt x="1933" y="786"/>
                    </a:lnTo>
                    <a:lnTo>
                      <a:pt x="1909" y="689"/>
                    </a:lnTo>
                    <a:lnTo>
                      <a:pt x="1873" y="593"/>
                    </a:lnTo>
                    <a:lnTo>
                      <a:pt x="1837" y="508"/>
                    </a:lnTo>
                    <a:lnTo>
                      <a:pt x="1788" y="436"/>
                    </a:lnTo>
                    <a:lnTo>
                      <a:pt x="1728" y="351"/>
                    </a:lnTo>
                    <a:lnTo>
                      <a:pt x="1668" y="291"/>
                    </a:lnTo>
                    <a:lnTo>
                      <a:pt x="1595" y="218"/>
                    </a:lnTo>
                    <a:lnTo>
                      <a:pt x="1523" y="170"/>
                    </a:lnTo>
                    <a:lnTo>
                      <a:pt x="1438" y="121"/>
                    </a:lnTo>
                    <a:lnTo>
                      <a:pt x="1353" y="73"/>
                    </a:lnTo>
                    <a:lnTo>
                      <a:pt x="1269" y="49"/>
                    </a:lnTo>
                    <a:lnTo>
                      <a:pt x="1172" y="25"/>
                    </a:lnTo>
                    <a:lnTo>
                      <a:pt x="10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5407444" y="2548832"/>
                <a:ext cx="106765" cy="106765"/>
              </a:xfrm>
              <a:custGeom>
                <a:avLst/>
                <a:gdLst/>
                <a:ahLst/>
                <a:cxnLst/>
                <a:rect l="l" t="t" r="r" b="b"/>
                <a:pathLst>
                  <a:path w="1958" h="1958" extrusionOk="0">
                    <a:moveTo>
                      <a:pt x="979" y="387"/>
                    </a:moveTo>
                    <a:lnTo>
                      <a:pt x="1100" y="399"/>
                    </a:lnTo>
                    <a:lnTo>
                      <a:pt x="1209" y="435"/>
                    </a:lnTo>
                    <a:lnTo>
                      <a:pt x="1305" y="495"/>
                    </a:lnTo>
                    <a:lnTo>
                      <a:pt x="1390" y="568"/>
                    </a:lnTo>
                    <a:lnTo>
                      <a:pt x="1462" y="652"/>
                    </a:lnTo>
                    <a:lnTo>
                      <a:pt x="1523" y="749"/>
                    </a:lnTo>
                    <a:lnTo>
                      <a:pt x="1559" y="858"/>
                    </a:lnTo>
                    <a:lnTo>
                      <a:pt x="1571" y="979"/>
                    </a:lnTo>
                    <a:lnTo>
                      <a:pt x="1559" y="1099"/>
                    </a:lnTo>
                    <a:lnTo>
                      <a:pt x="1523" y="1208"/>
                    </a:lnTo>
                    <a:lnTo>
                      <a:pt x="1462" y="1305"/>
                    </a:lnTo>
                    <a:lnTo>
                      <a:pt x="1390" y="1401"/>
                    </a:lnTo>
                    <a:lnTo>
                      <a:pt x="1305" y="1474"/>
                    </a:lnTo>
                    <a:lnTo>
                      <a:pt x="1209" y="1522"/>
                    </a:lnTo>
                    <a:lnTo>
                      <a:pt x="1100" y="1558"/>
                    </a:lnTo>
                    <a:lnTo>
                      <a:pt x="979" y="1571"/>
                    </a:lnTo>
                    <a:lnTo>
                      <a:pt x="858" y="1558"/>
                    </a:lnTo>
                    <a:lnTo>
                      <a:pt x="749" y="1522"/>
                    </a:lnTo>
                    <a:lnTo>
                      <a:pt x="641" y="1474"/>
                    </a:lnTo>
                    <a:lnTo>
                      <a:pt x="556" y="1401"/>
                    </a:lnTo>
                    <a:lnTo>
                      <a:pt x="484" y="1305"/>
                    </a:lnTo>
                    <a:lnTo>
                      <a:pt x="435" y="1208"/>
                    </a:lnTo>
                    <a:lnTo>
                      <a:pt x="399" y="1099"/>
                    </a:lnTo>
                    <a:lnTo>
                      <a:pt x="387" y="979"/>
                    </a:lnTo>
                    <a:lnTo>
                      <a:pt x="399" y="858"/>
                    </a:lnTo>
                    <a:lnTo>
                      <a:pt x="435" y="749"/>
                    </a:lnTo>
                    <a:lnTo>
                      <a:pt x="484" y="652"/>
                    </a:lnTo>
                    <a:lnTo>
                      <a:pt x="556" y="568"/>
                    </a:lnTo>
                    <a:lnTo>
                      <a:pt x="641" y="495"/>
                    </a:lnTo>
                    <a:lnTo>
                      <a:pt x="749" y="435"/>
                    </a:lnTo>
                    <a:lnTo>
                      <a:pt x="858" y="399"/>
                    </a:lnTo>
                    <a:lnTo>
                      <a:pt x="979" y="387"/>
                    </a:lnTo>
                    <a:close/>
                    <a:moveTo>
                      <a:pt x="979" y="0"/>
                    </a:moveTo>
                    <a:lnTo>
                      <a:pt x="870" y="12"/>
                    </a:lnTo>
                    <a:lnTo>
                      <a:pt x="774" y="24"/>
                    </a:lnTo>
                    <a:lnTo>
                      <a:pt x="689" y="48"/>
                    </a:lnTo>
                    <a:lnTo>
                      <a:pt x="592" y="73"/>
                    </a:lnTo>
                    <a:lnTo>
                      <a:pt x="508" y="121"/>
                    </a:lnTo>
                    <a:lnTo>
                      <a:pt x="435" y="169"/>
                    </a:lnTo>
                    <a:lnTo>
                      <a:pt x="351" y="230"/>
                    </a:lnTo>
                    <a:lnTo>
                      <a:pt x="290" y="290"/>
                    </a:lnTo>
                    <a:lnTo>
                      <a:pt x="218" y="363"/>
                    </a:lnTo>
                    <a:lnTo>
                      <a:pt x="170" y="435"/>
                    </a:lnTo>
                    <a:lnTo>
                      <a:pt x="121" y="520"/>
                    </a:lnTo>
                    <a:lnTo>
                      <a:pt x="73" y="604"/>
                    </a:lnTo>
                    <a:lnTo>
                      <a:pt x="37" y="689"/>
                    </a:lnTo>
                    <a:lnTo>
                      <a:pt x="13" y="785"/>
                    </a:lnTo>
                    <a:lnTo>
                      <a:pt x="1" y="882"/>
                    </a:lnTo>
                    <a:lnTo>
                      <a:pt x="1" y="979"/>
                    </a:lnTo>
                    <a:lnTo>
                      <a:pt x="1" y="1075"/>
                    </a:lnTo>
                    <a:lnTo>
                      <a:pt x="13" y="1172"/>
                    </a:lnTo>
                    <a:lnTo>
                      <a:pt x="37" y="1269"/>
                    </a:lnTo>
                    <a:lnTo>
                      <a:pt x="73" y="1365"/>
                    </a:lnTo>
                    <a:lnTo>
                      <a:pt x="121" y="1450"/>
                    </a:lnTo>
                    <a:lnTo>
                      <a:pt x="170" y="1522"/>
                    </a:lnTo>
                    <a:lnTo>
                      <a:pt x="218" y="1607"/>
                    </a:lnTo>
                    <a:lnTo>
                      <a:pt x="290" y="1667"/>
                    </a:lnTo>
                    <a:lnTo>
                      <a:pt x="351" y="1740"/>
                    </a:lnTo>
                    <a:lnTo>
                      <a:pt x="435" y="1788"/>
                    </a:lnTo>
                    <a:lnTo>
                      <a:pt x="508" y="1836"/>
                    </a:lnTo>
                    <a:lnTo>
                      <a:pt x="592" y="1885"/>
                    </a:lnTo>
                    <a:lnTo>
                      <a:pt x="689" y="1909"/>
                    </a:lnTo>
                    <a:lnTo>
                      <a:pt x="774" y="1933"/>
                    </a:lnTo>
                    <a:lnTo>
                      <a:pt x="870" y="1957"/>
                    </a:lnTo>
                    <a:lnTo>
                      <a:pt x="1076" y="1957"/>
                    </a:lnTo>
                    <a:lnTo>
                      <a:pt x="1172" y="1933"/>
                    </a:lnTo>
                    <a:lnTo>
                      <a:pt x="1269" y="1909"/>
                    </a:lnTo>
                    <a:lnTo>
                      <a:pt x="1353" y="1885"/>
                    </a:lnTo>
                    <a:lnTo>
                      <a:pt x="1438" y="1836"/>
                    </a:lnTo>
                    <a:lnTo>
                      <a:pt x="1523" y="1788"/>
                    </a:lnTo>
                    <a:lnTo>
                      <a:pt x="1595" y="1740"/>
                    </a:lnTo>
                    <a:lnTo>
                      <a:pt x="1668" y="1667"/>
                    </a:lnTo>
                    <a:lnTo>
                      <a:pt x="1728" y="1607"/>
                    </a:lnTo>
                    <a:lnTo>
                      <a:pt x="1788" y="1522"/>
                    </a:lnTo>
                    <a:lnTo>
                      <a:pt x="1837" y="1450"/>
                    </a:lnTo>
                    <a:lnTo>
                      <a:pt x="1873" y="1365"/>
                    </a:lnTo>
                    <a:lnTo>
                      <a:pt x="1909" y="1269"/>
                    </a:lnTo>
                    <a:lnTo>
                      <a:pt x="1933" y="1172"/>
                    </a:lnTo>
                    <a:lnTo>
                      <a:pt x="1945" y="1075"/>
                    </a:lnTo>
                    <a:lnTo>
                      <a:pt x="1957" y="979"/>
                    </a:lnTo>
                    <a:lnTo>
                      <a:pt x="1945" y="882"/>
                    </a:lnTo>
                    <a:lnTo>
                      <a:pt x="1933" y="785"/>
                    </a:lnTo>
                    <a:lnTo>
                      <a:pt x="1909" y="689"/>
                    </a:lnTo>
                    <a:lnTo>
                      <a:pt x="1873" y="604"/>
                    </a:lnTo>
                    <a:lnTo>
                      <a:pt x="1837" y="520"/>
                    </a:lnTo>
                    <a:lnTo>
                      <a:pt x="1788" y="435"/>
                    </a:lnTo>
                    <a:lnTo>
                      <a:pt x="1728" y="363"/>
                    </a:lnTo>
                    <a:lnTo>
                      <a:pt x="1668" y="290"/>
                    </a:lnTo>
                    <a:lnTo>
                      <a:pt x="1595" y="230"/>
                    </a:lnTo>
                    <a:lnTo>
                      <a:pt x="1523" y="169"/>
                    </a:lnTo>
                    <a:lnTo>
                      <a:pt x="1438" y="121"/>
                    </a:lnTo>
                    <a:lnTo>
                      <a:pt x="1353" y="73"/>
                    </a:lnTo>
                    <a:lnTo>
                      <a:pt x="1269" y="48"/>
                    </a:lnTo>
                    <a:lnTo>
                      <a:pt x="1172" y="24"/>
                    </a:lnTo>
                    <a:lnTo>
                      <a:pt x="1076" y="12"/>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a:off x="5450248" y="2236613"/>
                <a:ext cx="21157" cy="326074"/>
              </a:xfrm>
              <a:custGeom>
                <a:avLst/>
                <a:gdLst/>
                <a:ahLst/>
                <a:cxnLst/>
                <a:rect l="l" t="t" r="r" b="b"/>
                <a:pathLst>
                  <a:path w="388" h="5980" extrusionOk="0">
                    <a:moveTo>
                      <a:pt x="1" y="0"/>
                    </a:moveTo>
                    <a:lnTo>
                      <a:pt x="1" y="5980"/>
                    </a:lnTo>
                    <a:lnTo>
                      <a:pt x="387" y="5980"/>
                    </a:lnTo>
                    <a:lnTo>
                      <a:pt x="3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5796709" y="2140428"/>
                <a:ext cx="106765" cy="106765"/>
              </a:xfrm>
              <a:custGeom>
                <a:avLst/>
                <a:gdLst/>
                <a:ahLst/>
                <a:cxnLst/>
                <a:rect l="l" t="t" r="r" b="b"/>
                <a:pathLst>
                  <a:path w="1958" h="1958" extrusionOk="0">
                    <a:moveTo>
                      <a:pt x="979" y="387"/>
                    </a:moveTo>
                    <a:lnTo>
                      <a:pt x="1088" y="399"/>
                    </a:lnTo>
                    <a:lnTo>
                      <a:pt x="1209" y="436"/>
                    </a:lnTo>
                    <a:lnTo>
                      <a:pt x="1305" y="484"/>
                    </a:lnTo>
                    <a:lnTo>
                      <a:pt x="1390" y="556"/>
                    </a:lnTo>
                    <a:lnTo>
                      <a:pt x="1462" y="653"/>
                    </a:lnTo>
                    <a:lnTo>
                      <a:pt x="1523" y="750"/>
                    </a:lnTo>
                    <a:lnTo>
                      <a:pt x="1547" y="858"/>
                    </a:lnTo>
                    <a:lnTo>
                      <a:pt x="1559" y="979"/>
                    </a:lnTo>
                    <a:lnTo>
                      <a:pt x="1547" y="1100"/>
                    </a:lnTo>
                    <a:lnTo>
                      <a:pt x="1523" y="1209"/>
                    </a:lnTo>
                    <a:lnTo>
                      <a:pt x="1462" y="1305"/>
                    </a:lnTo>
                    <a:lnTo>
                      <a:pt x="1390" y="1390"/>
                    </a:lnTo>
                    <a:lnTo>
                      <a:pt x="1305" y="1462"/>
                    </a:lnTo>
                    <a:lnTo>
                      <a:pt x="1209" y="1523"/>
                    </a:lnTo>
                    <a:lnTo>
                      <a:pt x="1088" y="1559"/>
                    </a:lnTo>
                    <a:lnTo>
                      <a:pt x="979" y="1571"/>
                    </a:lnTo>
                    <a:lnTo>
                      <a:pt x="858" y="1559"/>
                    </a:lnTo>
                    <a:lnTo>
                      <a:pt x="750" y="1523"/>
                    </a:lnTo>
                    <a:lnTo>
                      <a:pt x="641" y="1462"/>
                    </a:lnTo>
                    <a:lnTo>
                      <a:pt x="556" y="1390"/>
                    </a:lnTo>
                    <a:lnTo>
                      <a:pt x="484" y="1305"/>
                    </a:lnTo>
                    <a:lnTo>
                      <a:pt x="436" y="1209"/>
                    </a:lnTo>
                    <a:lnTo>
                      <a:pt x="399" y="1100"/>
                    </a:lnTo>
                    <a:lnTo>
                      <a:pt x="387" y="979"/>
                    </a:lnTo>
                    <a:lnTo>
                      <a:pt x="399" y="858"/>
                    </a:lnTo>
                    <a:lnTo>
                      <a:pt x="436" y="750"/>
                    </a:lnTo>
                    <a:lnTo>
                      <a:pt x="484" y="653"/>
                    </a:lnTo>
                    <a:lnTo>
                      <a:pt x="556" y="556"/>
                    </a:lnTo>
                    <a:lnTo>
                      <a:pt x="641" y="484"/>
                    </a:lnTo>
                    <a:lnTo>
                      <a:pt x="750" y="436"/>
                    </a:lnTo>
                    <a:lnTo>
                      <a:pt x="858" y="399"/>
                    </a:lnTo>
                    <a:lnTo>
                      <a:pt x="979" y="387"/>
                    </a:lnTo>
                    <a:close/>
                    <a:moveTo>
                      <a:pt x="870" y="1"/>
                    </a:moveTo>
                    <a:lnTo>
                      <a:pt x="774" y="25"/>
                    </a:lnTo>
                    <a:lnTo>
                      <a:pt x="689" y="49"/>
                    </a:lnTo>
                    <a:lnTo>
                      <a:pt x="593" y="73"/>
                    </a:lnTo>
                    <a:lnTo>
                      <a:pt x="508" y="121"/>
                    </a:lnTo>
                    <a:lnTo>
                      <a:pt x="424" y="170"/>
                    </a:lnTo>
                    <a:lnTo>
                      <a:pt x="351" y="218"/>
                    </a:lnTo>
                    <a:lnTo>
                      <a:pt x="279" y="291"/>
                    </a:lnTo>
                    <a:lnTo>
                      <a:pt x="218" y="351"/>
                    </a:lnTo>
                    <a:lnTo>
                      <a:pt x="158" y="436"/>
                    </a:lnTo>
                    <a:lnTo>
                      <a:pt x="109" y="508"/>
                    </a:lnTo>
                    <a:lnTo>
                      <a:pt x="73" y="593"/>
                    </a:lnTo>
                    <a:lnTo>
                      <a:pt x="37" y="689"/>
                    </a:lnTo>
                    <a:lnTo>
                      <a:pt x="13" y="786"/>
                    </a:lnTo>
                    <a:lnTo>
                      <a:pt x="1" y="882"/>
                    </a:lnTo>
                    <a:lnTo>
                      <a:pt x="1" y="979"/>
                    </a:lnTo>
                    <a:lnTo>
                      <a:pt x="1" y="1076"/>
                    </a:lnTo>
                    <a:lnTo>
                      <a:pt x="13" y="1172"/>
                    </a:lnTo>
                    <a:lnTo>
                      <a:pt x="37" y="1269"/>
                    </a:lnTo>
                    <a:lnTo>
                      <a:pt x="73" y="1354"/>
                    </a:lnTo>
                    <a:lnTo>
                      <a:pt x="109" y="1438"/>
                    </a:lnTo>
                    <a:lnTo>
                      <a:pt x="158" y="1523"/>
                    </a:lnTo>
                    <a:lnTo>
                      <a:pt x="218" y="1595"/>
                    </a:lnTo>
                    <a:lnTo>
                      <a:pt x="279" y="1668"/>
                    </a:lnTo>
                    <a:lnTo>
                      <a:pt x="351" y="1728"/>
                    </a:lnTo>
                    <a:lnTo>
                      <a:pt x="424" y="1788"/>
                    </a:lnTo>
                    <a:lnTo>
                      <a:pt x="508" y="1837"/>
                    </a:lnTo>
                    <a:lnTo>
                      <a:pt x="593" y="1873"/>
                    </a:lnTo>
                    <a:lnTo>
                      <a:pt x="689" y="1909"/>
                    </a:lnTo>
                    <a:lnTo>
                      <a:pt x="774" y="1933"/>
                    </a:lnTo>
                    <a:lnTo>
                      <a:pt x="870" y="1945"/>
                    </a:lnTo>
                    <a:lnTo>
                      <a:pt x="979" y="1958"/>
                    </a:lnTo>
                    <a:lnTo>
                      <a:pt x="1076" y="1945"/>
                    </a:lnTo>
                    <a:lnTo>
                      <a:pt x="1172" y="1933"/>
                    </a:lnTo>
                    <a:lnTo>
                      <a:pt x="1269" y="1909"/>
                    </a:lnTo>
                    <a:lnTo>
                      <a:pt x="1354" y="1873"/>
                    </a:lnTo>
                    <a:lnTo>
                      <a:pt x="1438" y="1837"/>
                    </a:lnTo>
                    <a:lnTo>
                      <a:pt x="1523" y="1788"/>
                    </a:lnTo>
                    <a:lnTo>
                      <a:pt x="1595" y="1728"/>
                    </a:lnTo>
                    <a:lnTo>
                      <a:pt x="1668" y="1668"/>
                    </a:lnTo>
                    <a:lnTo>
                      <a:pt x="1728" y="1595"/>
                    </a:lnTo>
                    <a:lnTo>
                      <a:pt x="1789" y="1523"/>
                    </a:lnTo>
                    <a:lnTo>
                      <a:pt x="1837" y="1438"/>
                    </a:lnTo>
                    <a:lnTo>
                      <a:pt x="1873" y="1354"/>
                    </a:lnTo>
                    <a:lnTo>
                      <a:pt x="1909" y="1269"/>
                    </a:lnTo>
                    <a:lnTo>
                      <a:pt x="1934" y="1172"/>
                    </a:lnTo>
                    <a:lnTo>
                      <a:pt x="1946" y="1076"/>
                    </a:lnTo>
                    <a:lnTo>
                      <a:pt x="1958" y="979"/>
                    </a:lnTo>
                    <a:lnTo>
                      <a:pt x="1946" y="882"/>
                    </a:lnTo>
                    <a:lnTo>
                      <a:pt x="1934" y="786"/>
                    </a:lnTo>
                    <a:lnTo>
                      <a:pt x="1909" y="689"/>
                    </a:lnTo>
                    <a:lnTo>
                      <a:pt x="1873" y="593"/>
                    </a:lnTo>
                    <a:lnTo>
                      <a:pt x="1837" y="508"/>
                    </a:lnTo>
                    <a:lnTo>
                      <a:pt x="1789" y="436"/>
                    </a:lnTo>
                    <a:lnTo>
                      <a:pt x="1728" y="351"/>
                    </a:lnTo>
                    <a:lnTo>
                      <a:pt x="1668" y="291"/>
                    </a:lnTo>
                    <a:lnTo>
                      <a:pt x="1595" y="218"/>
                    </a:lnTo>
                    <a:lnTo>
                      <a:pt x="1523" y="170"/>
                    </a:lnTo>
                    <a:lnTo>
                      <a:pt x="1438" y="121"/>
                    </a:lnTo>
                    <a:lnTo>
                      <a:pt x="1354" y="73"/>
                    </a:lnTo>
                    <a:lnTo>
                      <a:pt x="1269" y="49"/>
                    </a:lnTo>
                    <a:lnTo>
                      <a:pt x="1172" y="25"/>
                    </a:lnTo>
                    <a:lnTo>
                      <a:pt x="10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5796709" y="2548832"/>
                <a:ext cx="106765" cy="106765"/>
              </a:xfrm>
              <a:custGeom>
                <a:avLst/>
                <a:gdLst/>
                <a:ahLst/>
                <a:cxnLst/>
                <a:rect l="l" t="t" r="r" b="b"/>
                <a:pathLst>
                  <a:path w="1958" h="1958" extrusionOk="0">
                    <a:moveTo>
                      <a:pt x="979" y="387"/>
                    </a:moveTo>
                    <a:lnTo>
                      <a:pt x="1088" y="399"/>
                    </a:lnTo>
                    <a:lnTo>
                      <a:pt x="1209" y="435"/>
                    </a:lnTo>
                    <a:lnTo>
                      <a:pt x="1305" y="495"/>
                    </a:lnTo>
                    <a:lnTo>
                      <a:pt x="1390" y="568"/>
                    </a:lnTo>
                    <a:lnTo>
                      <a:pt x="1462" y="652"/>
                    </a:lnTo>
                    <a:lnTo>
                      <a:pt x="1523" y="749"/>
                    </a:lnTo>
                    <a:lnTo>
                      <a:pt x="1547" y="858"/>
                    </a:lnTo>
                    <a:lnTo>
                      <a:pt x="1559" y="979"/>
                    </a:lnTo>
                    <a:lnTo>
                      <a:pt x="1547" y="1099"/>
                    </a:lnTo>
                    <a:lnTo>
                      <a:pt x="1523" y="1208"/>
                    </a:lnTo>
                    <a:lnTo>
                      <a:pt x="1462" y="1305"/>
                    </a:lnTo>
                    <a:lnTo>
                      <a:pt x="1390" y="1401"/>
                    </a:lnTo>
                    <a:lnTo>
                      <a:pt x="1305" y="1474"/>
                    </a:lnTo>
                    <a:lnTo>
                      <a:pt x="1209" y="1522"/>
                    </a:lnTo>
                    <a:lnTo>
                      <a:pt x="1088" y="1558"/>
                    </a:lnTo>
                    <a:lnTo>
                      <a:pt x="979" y="1571"/>
                    </a:lnTo>
                    <a:lnTo>
                      <a:pt x="858" y="1558"/>
                    </a:lnTo>
                    <a:lnTo>
                      <a:pt x="750" y="1522"/>
                    </a:lnTo>
                    <a:lnTo>
                      <a:pt x="641" y="1474"/>
                    </a:lnTo>
                    <a:lnTo>
                      <a:pt x="556" y="1401"/>
                    </a:lnTo>
                    <a:lnTo>
                      <a:pt x="484" y="1305"/>
                    </a:lnTo>
                    <a:lnTo>
                      <a:pt x="436" y="1208"/>
                    </a:lnTo>
                    <a:lnTo>
                      <a:pt x="399" y="1099"/>
                    </a:lnTo>
                    <a:lnTo>
                      <a:pt x="387" y="979"/>
                    </a:lnTo>
                    <a:lnTo>
                      <a:pt x="399" y="858"/>
                    </a:lnTo>
                    <a:lnTo>
                      <a:pt x="436" y="749"/>
                    </a:lnTo>
                    <a:lnTo>
                      <a:pt x="484" y="652"/>
                    </a:lnTo>
                    <a:lnTo>
                      <a:pt x="556" y="568"/>
                    </a:lnTo>
                    <a:lnTo>
                      <a:pt x="641" y="495"/>
                    </a:lnTo>
                    <a:lnTo>
                      <a:pt x="750" y="435"/>
                    </a:lnTo>
                    <a:lnTo>
                      <a:pt x="858" y="399"/>
                    </a:lnTo>
                    <a:lnTo>
                      <a:pt x="979" y="387"/>
                    </a:lnTo>
                    <a:close/>
                    <a:moveTo>
                      <a:pt x="979" y="0"/>
                    </a:moveTo>
                    <a:lnTo>
                      <a:pt x="870" y="12"/>
                    </a:lnTo>
                    <a:lnTo>
                      <a:pt x="774" y="24"/>
                    </a:lnTo>
                    <a:lnTo>
                      <a:pt x="689" y="48"/>
                    </a:lnTo>
                    <a:lnTo>
                      <a:pt x="593" y="73"/>
                    </a:lnTo>
                    <a:lnTo>
                      <a:pt x="508" y="121"/>
                    </a:lnTo>
                    <a:lnTo>
                      <a:pt x="424" y="169"/>
                    </a:lnTo>
                    <a:lnTo>
                      <a:pt x="351" y="230"/>
                    </a:lnTo>
                    <a:lnTo>
                      <a:pt x="279" y="290"/>
                    </a:lnTo>
                    <a:lnTo>
                      <a:pt x="218" y="363"/>
                    </a:lnTo>
                    <a:lnTo>
                      <a:pt x="158" y="435"/>
                    </a:lnTo>
                    <a:lnTo>
                      <a:pt x="109" y="520"/>
                    </a:lnTo>
                    <a:lnTo>
                      <a:pt x="73" y="604"/>
                    </a:lnTo>
                    <a:lnTo>
                      <a:pt x="37" y="689"/>
                    </a:lnTo>
                    <a:lnTo>
                      <a:pt x="13" y="785"/>
                    </a:lnTo>
                    <a:lnTo>
                      <a:pt x="1" y="882"/>
                    </a:lnTo>
                    <a:lnTo>
                      <a:pt x="1" y="979"/>
                    </a:lnTo>
                    <a:lnTo>
                      <a:pt x="1" y="1075"/>
                    </a:lnTo>
                    <a:lnTo>
                      <a:pt x="13" y="1172"/>
                    </a:lnTo>
                    <a:lnTo>
                      <a:pt x="37" y="1269"/>
                    </a:lnTo>
                    <a:lnTo>
                      <a:pt x="73" y="1365"/>
                    </a:lnTo>
                    <a:lnTo>
                      <a:pt x="109" y="1450"/>
                    </a:lnTo>
                    <a:lnTo>
                      <a:pt x="158" y="1522"/>
                    </a:lnTo>
                    <a:lnTo>
                      <a:pt x="218" y="1607"/>
                    </a:lnTo>
                    <a:lnTo>
                      <a:pt x="279" y="1667"/>
                    </a:lnTo>
                    <a:lnTo>
                      <a:pt x="351" y="1740"/>
                    </a:lnTo>
                    <a:lnTo>
                      <a:pt x="424" y="1788"/>
                    </a:lnTo>
                    <a:lnTo>
                      <a:pt x="508" y="1836"/>
                    </a:lnTo>
                    <a:lnTo>
                      <a:pt x="593" y="1885"/>
                    </a:lnTo>
                    <a:lnTo>
                      <a:pt x="689" y="1909"/>
                    </a:lnTo>
                    <a:lnTo>
                      <a:pt x="774" y="1933"/>
                    </a:lnTo>
                    <a:lnTo>
                      <a:pt x="870" y="1957"/>
                    </a:lnTo>
                    <a:lnTo>
                      <a:pt x="1076" y="1957"/>
                    </a:lnTo>
                    <a:lnTo>
                      <a:pt x="1172" y="1933"/>
                    </a:lnTo>
                    <a:lnTo>
                      <a:pt x="1269" y="1909"/>
                    </a:lnTo>
                    <a:lnTo>
                      <a:pt x="1354" y="1885"/>
                    </a:lnTo>
                    <a:lnTo>
                      <a:pt x="1438" y="1836"/>
                    </a:lnTo>
                    <a:lnTo>
                      <a:pt x="1523" y="1788"/>
                    </a:lnTo>
                    <a:lnTo>
                      <a:pt x="1595" y="1740"/>
                    </a:lnTo>
                    <a:lnTo>
                      <a:pt x="1668" y="1667"/>
                    </a:lnTo>
                    <a:lnTo>
                      <a:pt x="1728" y="1607"/>
                    </a:lnTo>
                    <a:lnTo>
                      <a:pt x="1789" y="1522"/>
                    </a:lnTo>
                    <a:lnTo>
                      <a:pt x="1837" y="1450"/>
                    </a:lnTo>
                    <a:lnTo>
                      <a:pt x="1873" y="1365"/>
                    </a:lnTo>
                    <a:lnTo>
                      <a:pt x="1909" y="1269"/>
                    </a:lnTo>
                    <a:lnTo>
                      <a:pt x="1934" y="1172"/>
                    </a:lnTo>
                    <a:lnTo>
                      <a:pt x="1946" y="1075"/>
                    </a:lnTo>
                    <a:lnTo>
                      <a:pt x="1958" y="979"/>
                    </a:lnTo>
                    <a:lnTo>
                      <a:pt x="1946" y="882"/>
                    </a:lnTo>
                    <a:lnTo>
                      <a:pt x="1934" y="785"/>
                    </a:lnTo>
                    <a:lnTo>
                      <a:pt x="1909" y="689"/>
                    </a:lnTo>
                    <a:lnTo>
                      <a:pt x="1873" y="604"/>
                    </a:lnTo>
                    <a:lnTo>
                      <a:pt x="1837" y="520"/>
                    </a:lnTo>
                    <a:lnTo>
                      <a:pt x="1789" y="435"/>
                    </a:lnTo>
                    <a:lnTo>
                      <a:pt x="1728" y="363"/>
                    </a:lnTo>
                    <a:lnTo>
                      <a:pt x="1668" y="290"/>
                    </a:lnTo>
                    <a:lnTo>
                      <a:pt x="1595" y="230"/>
                    </a:lnTo>
                    <a:lnTo>
                      <a:pt x="1523" y="169"/>
                    </a:lnTo>
                    <a:lnTo>
                      <a:pt x="1438" y="121"/>
                    </a:lnTo>
                    <a:lnTo>
                      <a:pt x="1354" y="73"/>
                    </a:lnTo>
                    <a:lnTo>
                      <a:pt x="1269" y="48"/>
                    </a:lnTo>
                    <a:lnTo>
                      <a:pt x="1172" y="24"/>
                    </a:lnTo>
                    <a:lnTo>
                      <a:pt x="1076" y="12"/>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a:off x="5838858" y="2236613"/>
                <a:ext cx="21811" cy="326074"/>
              </a:xfrm>
              <a:custGeom>
                <a:avLst/>
                <a:gdLst/>
                <a:ahLst/>
                <a:cxnLst/>
                <a:rect l="l" t="t" r="r" b="b"/>
                <a:pathLst>
                  <a:path w="400" h="5980" extrusionOk="0">
                    <a:moveTo>
                      <a:pt x="1" y="0"/>
                    </a:moveTo>
                    <a:lnTo>
                      <a:pt x="1" y="5980"/>
                    </a:lnTo>
                    <a:lnTo>
                      <a:pt x="399" y="5980"/>
                    </a:lnTo>
                    <a:lnTo>
                      <a:pt x="3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3607962" y="2133831"/>
                <a:ext cx="106765" cy="106765"/>
              </a:xfrm>
              <a:custGeom>
                <a:avLst/>
                <a:gdLst/>
                <a:ahLst/>
                <a:cxnLst/>
                <a:rect l="l" t="t" r="r" b="b"/>
                <a:pathLst>
                  <a:path w="1958" h="1958" extrusionOk="0">
                    <a:moveTo>
                      <a:pt x="979" y="387"/>
                    </a:moveTo>
                    <a:lnTo>
                      <a:pt x="1099" y="399"/>
                    </a:lnTo>
                    <a:lnTo>
                      <a:pt x="1208" y="436"/>
                    </a:lnTo>
                    <a:lnTo>
                      <a:pt x="1317" y="484"/>
                    </a:lnTo>
                    <a:lnTo>
                      <a:pt x="1401" y="557"/>
                    </a:lnTo>
                    <a:lnTo>
                      <a:pt x="1474" y="641"/>
                    </a:lnTo>
                    <a:lnTo>
                      <a:pt x="1522" y="750"/>
                    </a:lnTo>
                    <a:lnTo>
                      <a:pt x="1559" y="859"/>
                    </a:lnTo>
                    <a:lnTo>
                      <a:pt x="1571" y="979"/>
                    </a:lnTo>
                    <a:lnTo>
                      <a:pt x="1559" y="1100"/>
                    </a:lnTo>
                    <a:lnTo>
                      <a:pt x="1522" y="1209"/>
                    </a:lnTo>
                    <a:lnTo>
                      <a:pt x="1474" y="1305"/>
                    </a:lnTo>
                    <a:lnTo>
                      <a:pt x="1401" y="1390"/>
                    </a:lnTo>
                    <a:lnTo>
                      <a:pt x="1317" y="1462"/>
                    </a:lnTo>
                    <a:lnTo>
                      <a:pt x="1208" y="1523"/>
                    </a:lnTo>
                    <a:lnTo>
                      <a:pt x="1099" y="1559"/>
                    </a:lnTo>
                    <a:lnTo>
                      <a:pt x="979" y="1571"/>
                    </a:lnTo>
                    <a:lnTo>
                      <a:pt x="870" y="1559"/>
                    </a:lnTo>
                    <a:lnTo>
                      <a:pt x="749" y="1523"/>
                    </a:lnTo>
                    <a:lnTo>
                      <a:pt x="653" y="1462"/>
                    </a:lnTo>
                    <a:lnTo>
                      <a:pt x="568" y="1390"/>
                    </a:lnTo>
                    <a:lnTo>
                      <a:pt x="496" y="1305"/>
                    </a:lnTo>
                    <a:lnTo>
                      <a:pt x="435" y="1209"/>
                    </a:lnTo>
                    <a:lnTo>
                      <a:pt x="411" y="1100"/>
                    </a:lnTo>
                    <a:lnTo>
                      <a:pt x="399" y="979"/>
                    </a:lnTo>
                    <a:lnTo>
                      <a:pt x="411" y="859"/>
                    </a:lnTo>
                    <a:lnTo>
                      <a:pt x="435" y="750"/>
                    </a:lnTo>
                    <a:lnTo>
                      <a:pt x="496" y="641"/>
                    </a:lnTo>
                    <a:lnTo>
                      <a:pt x="568" y="557"/>
                    </a:lnTo>
                    <a:lnTo>
                      <a:pt x="653" y="484"/>
                    </a:lnTo>
                    <a:lnTo>
                      <a:pt x="749" y="436"/>
                    </a:lnTo>
                    <a:lnTo>
                      <a:pt x="870" y="399"/>
                    </a:lnTo>
                    <a:lnTo>
                      <a:pt x="979" y="387"/>
                    </a:lnTo>
                    <a:close/>
                    <a:moveTo>
                      <a:pt x="882" y="1"/>
                    </a:moveTo>
                    <a:lnTo>
                      <a:pt x="785" y="13"/>
                    </a:lnTo>
                    <a:lnTo>
                      <a:pt x="689" y="37"/>
                    </a:lnTo>
                    <a:lnTo>
                      <a:pt x="604" y="73"/>
                    </a:lnTo>
                    <a:lnTo>
                      <a:pt x="520" y="122"/>
                    </a:lnTo>
                    <a:lnTo>
                      <a:pt x="435" y="170"/>
                    </a:lnTo>
                    <a:lnTo>
                      <a:pt x="363" y="218"/>
                    </a:lnTo>
                    <a:lnTo>
                      <a:pt x="290" y="279"/>
                    </a:lnTo>
                    <a:lnTo>
                      <a:pt x="230" y="351"/>
                    </a:lnTo>
                    <a:lnTo>
                      <a:pt x="169" y="424"/>
                    </a:lnTo>
                    <a:lnTo>
                      <a:pt x="121" y="508"/>
                    </a:lnTo>
                    <a:lnTo>
                      <a:pt x="85" y="593"/>
                    </a:lnTo>
                    <a:lnTo>
                      <a:pt x="49" y="689"/>
                    </a:lnTo>
                    <a:lnTo>
                      <a:pt x="24" y="774"/>
                    </a:lnTo>
                    <a:lnTo>
                      <a:pt x="12" y="871"/>
                    </a:lnTo>
                    <a:lnTo>
                      <a:pt x="0" y="979"/>
                    </a:lnTo>
                    <a:lnTo>
                      <a:pt x="12" y="1076"/>
                    </a:lnTo>
                    <a:lnTo>
                      <a:pt x="24" y="1173"/>
                    </a:lnTo>
                    <a:lnTo>
                      <a:pt x="49" y="1269"/>
                    </a:lnTo>
                    <a:lnTo>
                      <a:pt x="85" y="1354"/>
                    </a:lnTo>
                    <a:lnTo>
                      <a:pt x="121" y="1438"/>
                    </a:lnTo>
                    <a:lnTo>
                      <a:pt x="169" y="1523"/>
                    </a:lnTo>
                    <a:lnTo>
                      <a:pt x="230" y="1595"/>
                    </a:lnTo>
                    <a:lnTo>
                      <a:pt x="290" y="1668"/>
                    </a:lnTo>
                    <a:lnTo>
                      <a:pt x="363" y="1728"/>
                    </a:lnTo>
                    <a:lnTo>
                      <a:pt x="435" y="1789"/>
                    </a:lnTo>
                    <a:lnTo>
                      <a:pt x="520" y="1837"/>
                    </a:lnTo>
                    <a:lnTo>
                      <a:pt x="604" y="1873"/>
                    </a:lnTo>
                    <a:lnTo>
                      <a:pt x="689" y="1909"/>
                    </a:lnTo>
                    <a:lnTo>
                      <a:pt x="785" y="1934"/>
                    </a:lnTo>
                    <a:lnTo>
                      <a:pt x="882" y="1946"/>
                    </a:lnTo>
                    <a:lnTo>
                      <a:pt x="979" y="1958"/>
                    </a:lnTo>
                    <a:lnTo>
                      <a:pt x="1087" y="1946"/>
                    </a:lnTo>
                    <a:lnTo>
                      <a:pt x="1184" y="1934"/>
                    </a:lnTo>
                    <a:lnTo>
                      <a:pt x="1269" y="1909"/>
                    </a:lnTo>
                    <a:lnTo>
                      <a:pt x="1365" y="1873"/>
                    </a:lnTo>
                    <a:lnTo>
                      <a:pt x="1450" y="1837"/>
                    </a:lnTo>
                    <a:lnTo>
                      <a:pt x="1534" y="1789"/>
                    </a:lnTo>
                    <a:lnTo>
                      <a:pt x="1607" y="1728"/>
                    </a:lnTo>
                    <a:lnTo>
                      <a:pt x="1679" y="1668"/>
                    </a:lnTo>
                    <a:lnTo>
                      <a:pt x="1740" y="1595"/>
                    </a:lnTo>
                    <a:lnTo>
                      <a:pt x="1788" y="1523"/>
                    </a:lnTo>
                    <a:lnTo>
                      <a:pt x="1848" y="1438"/>
                    </a:lnTo>
                    <a:lnTo>
                      <a:pt x="1885" y="1354"/>
                    </a:lnTo>
                    <a:lnTo>
                      <a:pt x="1921" y="1269"/>
                    </a:lnTo>
                    <a:lnTo>
                      <a:pt x="1945" y="1173"/>
                    </a:lnTo>
                    <a:lnTo>
                      <a:pt x="1957" y="1076"/>
                    </a:lnTo>
                    <a:lnTo>
                      <a:pt x="1957" y="979"/>
                    </a:lnTo>
                    <a:lnTo>
                      <a:pt x="1957" y="871"/>
                    </a:lnTo>
                    <a:lnTo>
                      <a:pt x="1945" y="774"/>
                    </a:lnTo>
                    <a:lnTo>
                      <a:pt x="1921" y="689"/>
                    </a:lnTo>
                    <a:lnTo>
                      <a:pt x="1885" y="593"/>
                    </a:lnTo>
                    <a:lnTo>
                      <a:pt x="1848" y="508"/>
                    </a:lnTo>
                    <a:lnTo>
                      <a:pt x="1788" y="424"/>
                    </a:lnTo>
                    <a:lnTo>
                      <a:pt x="1740" y="351"/>
                    </a:lnTo>
                    <a:lnTo>
                      <a:pt x="1679" y="279"/>
                    </a:lnTo>
                    <a:lnTo>
                      <a:pt x="1607" y="218"/>
                    </a:lnTo>
                    <a:lnTo>
                      <a:pt x="1534" y="170"/>
                    </a:lnTo>
                    <a:lnTo>
                      <a:pt x="1450" y="122"/>
                    </a:lnTo>
                    <a:lnTo>
                      <a:pt x="1365" y="73"/>
                    </a:lnTo>
                    <a:lnTo>
                      <a:pt x="1269" y="37"/>
                    </a:lnTo>
                    <a:lnTo>
                      <a:pt x="1184" y="13"/>
                    </a:lnTo>
                    <a:lnTo>
                      <a:pt x="10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a:off x="3199558" y="2133831"/>
                <a:ext cx="106765" cy="106765"/>
              </a:xfrm>
              <a:custGeom>
                <a:avLst/>
                <a:gdLst/>
                <a:ahLst/>
                <a:cxnLst/>
                <a:rect l="l" t="t" r="r" b="b"/>
                <a:pathLst>
                  <a:path w="1958" h="1958" extrusionOk="0">
                    <a:moveTo>
                      <a:pt x="979" y="387"/>
                    </a:moveTo>
                    <a:lnTo>
                      <a:pt x="1100" y="399"/>
                    </a:lnTo>
                    <a:lnTo>
                      <a:pt x="1209" y="436"/>
                    </a:lnTo>
                    <a:lnTo>
                      <a:pt x="1305" y="484"/>
                    </a:lnTo>
                    <a:lnTo>
                      <a:pt x="1402" y="557"/>
                    </a:lnTo>
                    <a:lnTo>
                      <a:pt x="1474" y="641"/>
                    </a:lnTo>
                    <a:lnTo>
                      <a:pt x="1523" y="750"/>
                    </a:lnTo>
                    <a:lnTo>
                      <a:pt x="1559" y="859"/>
                    </a:lnTo>
                    <a:lnTo>
                      <a:pt x="1571" y="979"/>
                    </a:lnTo>
                    <a:lnTo>
                      <a:pt x="1559" y="1100"/>
                    </a:lnTo>
                    <a:lnTo>
                      <a:pt x="1523" y="1209"/>
                    </a:lnTo>
                    <a:lnTo>
                      <a:pt x="1474" y="1305"/>
                    </a:lnTo>
                    <a:lnTo>
                      <a:pt x="1402" y="1390"/>
                    </a:lnTo>
                    <a:lnTo>
                      <a:pt x="1305" y="1462"/>
                    </a:lnTo>
                    <a:lnTo>
                      <a:pt x="1209" y="1523"/>
                    </a:lnTo>
                    <a:lnTo>
                      <a:pt x="1100" y="1559"/>
                    </a:lnTo>
                    <a:lnTo>
                      <a:pt x="979" y="1571"/>
                    </a:lnTo>
                    <a:lnTo>
                      <a:pt x="858" y="1559"/>
                    </a:lnTo>
                    <a:lnTo>
                      <a:pt x="750" y="1523"/>
                    </a:lnTo>
                    <a:lnTo>
                      <a:pt x="653" y="1462"/>
                    </a:lnTo>
                    <a:lnTo>
                      <a:pt x="568" y="1390"/>
                    </a:lnTo>
                    <a:lnTo>
                      <a:pt x="496" y="1305"/>
                    </a:lnTo>
                    <a:lnTo>
                      <a:pt x="436" y="1209"/>
                    </a:lnTo>
                    <a:lnTo>
                      <a:pt x="399" y="1100"/>
                    </a:lnTo>
                    <a:lnTo>
                      <a:pt x="387" y="979"/>
                    </a:lnTo>
                    <a:lnTo>
                      <a:pt x="399" y="859"/>
                    </a:lnTo>
                    <a:lnTo>
                      <a:pt x="436" y="750"/>
                    </a:lnTo>
                    <a:lnTo>
                      <a:pt x="496" y="641"/>
                    </a:lnTo>
                    <a:lnTo>
                      <a:pt x="568" y="557"/>
                    </a:lnTo>
                    <a:lnTo>
                      <a:pt x="653" y="484"/>
                    </a:lnTo>
                    <a:lnTo>
                      <a:pt x="750" y="436"/>
                    </a:lnTo>
                    <a:lnTo>
                      <a:pt x="858" y="399"/>
                    </a:lnTo>
                    <a:lnTo>
                      <a:pt x="979" y="387"/>
                    </a:lnTo>
                    <a:close/>
                    <a:moveTo>
                      <a:pt x="883" y="1"/>
                    </a:moveTo>
                    <a:lnTo>
                      <a:pt x="786" y="13"/>
                    </a:lnTo>
                    <a:lnTo>
                      <a:pt x="689" y="37"/>
                    </a:lnTo>
                    <a:lnTo>
                      <a:pt x="605" y="73"/>
                    </a:lnTo>
                    <a:lnTo>
                      <a:pt x="520" y="122"/>
                    </a:lnTo>
                    <a:lnTo>
                      <a:pt x="436" y="170"/>
                    </a:lnTo>
                    <a:lnTo>
                      <a:pt x="363" y="218"/>
                    </a:lnTo>
                    <a:lnTo>
                      <a:pt x="291" y="279"/>
                    </a:lnTo>
                    <a:lnTo>
                      <a:pt x="230" y="351"/>
                    </a:lnTo>
                    <a:lnTo>
                      <a:pt x="170" y="424"/>
                    </a:lnTo>
                    <a:lnTo>
                      <a:pt x="121" y="508"/>
                    </a:lnTo>
                    <a:lnTo>
                      <a:pt x="85" y="593"/>
                    </a:lnTo>
                    <a:lnTo>
                      <a:pt x="49" y="689"/>
                    </a:lnTo>
                    <a:lnTo>
                      <a:pt x="25" y="774"/>
                    </a:lnTo>
                    <a:lnTo>
                      <a:pt x="13" y="871"/>
                    </a:lnTo>
                    <a:lnTo>
                      <a:pt x="1" y="979"/>
                    </a:lnTo>
                    <a:lnTo>
                      <a:pt x="13" y="1076"/>
                    </a:lnTo>
                    <a:lnTo>
                      <a:pt x="25" y="1173"/>
                    </a:lnTo>
                    <a:lnTo>
                      <a:pt x="49" y="1269"/>
                    </a:lnTo>
                    <a:lnTo>
                      <a:pt x="85" y="1354"/>
                    </a:lnTo>
                    <a:lnTo>
                      <a:pt x="121" y="1438"/>
                    </a:lnTo>
                    <a:lnTo>
                      <a:pt x="170" y="1523"/>
                    </a:lnTo>
                    <a:lnTo>
                      <a:pt x="230" y="1595"/>
                    </a:lnTo>
                    <a:lnTo>
                      <a:pt x="291" y="1668"/>
                    </a:lnTo>
                    <a:lnTo>
                      <a:pt x="363" y="1728"/>
                    </a:lnTo>
                    <a:lnTo>
                      <a:pt x="436" y="1789"/>
                    </a:lnTo>
                    <a:lnTo>
                      <a:pt x="520" y="1837"/>
                    </a:lnTo>
                    <a:lnTo>
                      <a:pt x="605" y="1873"/>
                    </a:lnTo>
                    <a:lnTo>
                      <a:pt x="689" y="1909"/>
                    </a:lnTo>
                    <a:lnTo>
                      <a:pt x="786" y="1934"/>
                    </a:lnTo>
                    <a:lnTo>
                      <a:pt x="883" y="1946"/>
                    </a:lnTo>
                    <a:lnTo>
                      <a:pt x="979" y="1958"/>
                    </a:lnTo>
                    <a:lnTo>
                      <a:pt x="1076" y="1946"/>
                    </a:lnTo>
                    <a:lnTo>
                      <a:pt x="1172" y="1934"/>
                    </a:lnTo>
                    <a:lnTo>
                      <a:pt x="1269" y="1909"/>
                    </a:lnTo>
                    <a:lnTo>
                      <a:pt x="1366" y="1873"/>
                    </a:lnTo>
                    <a:lnTo>
                      <a:pt x="1450" y="1837"/>
                    </a:lnTo>
                    <a:lnTo>
                      <a:pt x="1523" y="1789"/>
                    </a:lnTo>
                    <a:lnTo>
                      <a:pt x="1607" y="1728"/>
                    </a:lnTo>
                    <a:lnTo>
                      <a:pt x="1668" y="1668"/>
                    </a:lnTo>
                    <a:lnTo>
                      <a:pt x="1740" y="1595"/>
                    </a:lnTo>
                    <a:lnTo>
                      <a:pt x="1789" y="1523"/>
                    </a:lnTo>
                    <a:lnTo>
                      <a:pt x="1837" y="1438"/>
                    </a:lnTo>
                    <a:lnTo>
                      <a:pt x="1885" y="1354"/>
                    </a:lnTo>
                    <a:lnTo>
                      <a:pt x="1921" y="1269"/>
                    </a:lnTo>
                    <a:lnTo>
                      <a:pt x="1946" y="1173"/>
                    </a:lnTo>
                    <a:lnTo>
                      <a:pt x="1958" y="1076"/>
                    </a:lnTo>
                    <a:lnTo>
                      <a:pt x="1958" y="979"/>
                    </a:lnTo>
                    <a:lnTo>
                      <a:pt x="1958" y="871"/>
                    </a:lnTo>
                    <a:lnTo>
                      <a:pt x="1946" y="774"/>
                    </a:lnTo>
                    <a:lnTo>
                      <a:pt x="1921" y="689"/>
                    </a:lnTo>
                    <a:lnTo>
                      <a:pt x="1885" y="593"/>
                    </a:lnTo>
                    <a:lnTo>
                      <a:pt x="1837" y="508"/>
                    </a:lnTo>
                    <a:lnTo>
                      <a:pt x="1789" y="424"/>
                    </a:lnTo>
                    <a:lnTo>
                      <a:pt x="1740" y="351"/>
                    </a:lnTo>
                    <a:lnTo>
                      <a:pt x="1668" y="279"/>
                    </a:lnTo>
                    <a:lnTo>
                      <a:pt x="1607" y="218"/>
                    </a:lnTo>
                    <a:lnTo>
                      <a:pt x="1523" y="170"/>
                    </a:lnTo>
                    <a:lnTo>
                      <a:pt x="1450" y="122"/>
                    </a:lnTo>
                    <a:lnTo>
                      <a:pt x="1366" y="73"/>
                    </a:lnTo>
                    <a:lnTo>
                      <a:pt x="1269" y="37"/>
                    </a:lnTo>
                    <a:lnTo>
                      <a:pt x="1172" y="13"/>
                    </a:lnTo>
                    <a:lnTo>
                      <a:pt x="10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p:nvPr/>
            </p:nvSpPr>
            <p:spPr>
              <a:xfrm>
                <a:off x="3292417" y="2176688"/>
                <a:ext cx="326129" cy="21102"/>
              </a:xfrm>
              <a:custGeom>
                <a:avLst/>
                <a:gdLst/>
                <a:ahLst/>
                <a:cxnLst/>
                <a:rect l="l" t="t" r="r" b="b"/>
                <a:pathLst>
                  <a:path w="5981" h="387" extrusionOk="0">
                    <a:moveTo>
                      <a:pt x="1" y="0"/>
                    </a:moveTo>
                    <a:lnTo>
                      <a:pt x="1" y="387"/>
                    </a:lnTo>
                    <a:lnTo>
                      <a:pt x="5981" y="387"/>
                    </a:lnTo>
                    <a:lnTo>
                      <a:pt x="5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p:nvPr/>
            </p:nvSpPr>
            <p:spPr>
              <a:xfrm>
                <a:off x="3607962" y="2301827"/>
                <a:ext cx="106765" cy="106765"/>
              </a:xfrm>
              <a:custGeom>
                <a:avLst/>
                <a:gdLst/>
                <a:ahLst/>
                <a:cxnLst/>
                <a:rect l="l" t="t" r="r" b="b"/>
                <a:pathLst>
                  <a:path w="1958" h="1958" extrusionOk="0">
                    <a:moveTo>
                      <a:pt x="979" y="387"/>
                    </a:moveTo>
                    <a:lnTo>
                      <a:pt x="1099" y="399"/>
                    </a:lnTo>
                    <a:lnTo>
                      <a:pt x="1208" y="435"/>
                    </a:lnTo>
                    <a:lnTo>
                      <a:pt x="1317" y="495"/>
                    </a:lnTo>
                    <a:lnTo>
                      <a:pt x="1401" y="568"/>
                    </a:lnTo>
                    <a:lnTo>
                      <a:pt x="1474" y="653"/>
                    </a:lnTo>
                    <a:lnTo>
                      <a:pt x="1522" y="749"/>
                    </a:lnTo>
                    <a:lnTo>
                      <a:pt x="1559" y="858"/>
                    </a:lnTo>
                    <a:lnTo>
                      <a:pt x="1571" y="979"/>
                    </a:lnTo>
                    <a:lnTo>
                      <a:pt x="1559" y="1099"/>
                    </a:lnTo>
                    <a:lnTo>
                      <a:pt x="1522" y="1208"/>
                    </a:lnTo>
                    <a:lnTo>
                      <a:pt x="1474" y="1305"/>
                    </a:lnTo>
                    <a:lnTo>
                      <a:pt x="1401" y="1401"/>
                    </a:lnTo>
                    <a:lnTo>
                      <a:pt x="1317" y="1474"/>
                    </a:lnTo>
                    <a:lnTo>
                      <a:pt x="1208" y="1522"/>
                    </a:lnTo>
                    <a:lnTo>
                      <a:pt x="1099" y="1559"/>
                    </a:lnTo>
                    <a:lnTo>
                      <a:pt x="979" y="1571"/>
                    </a:lnTo>
                    <a:lnTo>
                      <a:pt x="870" y="1559"/>
                    </a:lnTo>
                    <a:lnTo>
                      <a:pt x="749" y="1522"/>
                    </a:lnTo>
                    <a:lnTo>
                      <a:pt x="653" y="1474"/>
                    </a:lnTo>
                    <a:lnTo>
                      <a:pt x="568" y="1401"/>
                    </a:lnTo>
                    <a:lnTo>
                      <a:pt x="496" y="1305"/>
                    </a:lnTo>
                    <a:lnTo>
                      <a:pt x="435" y="1208"/>
                    </a:lnTo>
                    <a:lnTo>
                      <a:pt x="411" y="1099"/>
                    </a:lnTo>
                    <a:lnTo>
                      <a:pt x="399" y="979"/>
                    </a:lnTo>
                    <a:lnTo>
                      <a:pt x="411" y="858"/>
                    </a:lnTo>
                    <a:lnTo>
                      <a:pt x="435" y="749"/>
                    </a:lnTo>
                    <a:lnTo>
                      <a:pt x="496" y="653"/>
                    </a:lnTo>
                    <a:lnTo>
                      <a:pt x="568" y="568"/>
                    </a:lnTo>
                    <a:lnTo>
                      <a:pt x="653" y="495"/>
                    </a:lnTo>
                    <a:lnTo>
                      <a:pt x="749" y="435"/>
                    </a:lnTo>
                    <a:lnTo>
                      <a:pt x="870" y="399"/>
                    </a:lnTo>
                    <a:lnTo>
                      <a:pt x="979" y="387"/>
                    </a:lnTo>
                    <a:close/>
                    <a:moveTo>
                      <a:pt x="979" y="0"/>
                    </a:moveTo>
                    <a:lnTo>
                      <a:pt x="882" y="12"/>
                    </a:lnTo>
                    <a:lnTo>
                      <a:pt x="785" y="24"/>
                    </a:lnTo>
                    <a:lnTo>
                      <a:pt x="689" y="49"/>
                    </a:lnTo>
                    <a:lnTo>
                      <a:pt x="604" y="85"/>
                    </a:lnTo>
                    <a:lnTo>
                      <a:pt x="520" y="121"/>
                    </a:lnTo>
                    <a:lnTo>
                      <a:pt x="435" y="169"/>
                    </a:lnTo>
                    <a:lnTo>
                      <a:pt x="363" y="230"/>
                    </a:lnTo>
                    <a:lnTo>
                      <a:pt x="290" y="290"/>
                    </a:lnTo>
                    <a:lnTo>
                      <a:pt x="230" y="363"/>
                    </a:lnTo>
                    <a:lnTo>
                      <a:pt x="169" y="435"/>
                    </a:lnTo>
                    <a:lnTo>
                      <a:pt x="121" y="520"/>
                    </a:lnTo>
                    <a:lnTo>
                      <a:pt x="85" y="604"/>
                    </a:lnTo>
                    <a:lnTo>
                      <a:pt x="49" y="689"/>
                    </a:lnTo>
                    <a:lnTo>
                      <a:pt x="24" y="785"/>
                    </a:lnTo>
                    <a:lnTo>
                      <a:pt x="12" y="882"/>
                    </a:lnTo>
                    <a:lnTo>
                      <a:pt x="0" y="979"/>
                    </a:lnTo>
                    <a:lnTo>
                      <a:pt x="12" y="1075"/>
                    </a:lnTo>
                    <a:lnTo>
                      <a:pt x="24" y="1172"/>
                    </a:lnTo>
                    <a:lnTo>
                      <a:pt x="49" y="1269"/>
                    </a:lnTo>
                    <a:lnTo>
                      <a:pt x="85" y="1365"/>
                    </a:lnTo>
                    <a:lnTo>
                      <a:pt x="121" y="1450"/>
                    </a:lnTo>
                    <a:lnTo>
                      <a:pt x="169" y="1522"/>
                    </a:lnTo>
                    <a:lnTo>
                      <a:pt x="230" y="1607"/>
                    </a:lnTo>
                    <a:lnTo>
                      <a:pt x="290" y="1667"/>
                    </a:lnTo>
                    <a:lnTo>
                      <a:pt x="363" y="1740"/>
                    </a:lnTo>
                    <a:lnTo>
                      <a:pt x="435" y="1788"/>
                    </a:lnTo>
                    <a:lnTo>
                      <a:pt x="520" y="1836"/>
                    </a:lnTo>
                    <a:lnTo>
                      <a:pt x="604" y="1885"/>
                    </a:lnTo>
                    <a:lnTo>
                      <a:pt x="689" y="1909"/>
                    </a:lnTo>
                    <a:lnTo>
                      <a:pt x="785" y="1933"/>
                    </a:lnTo>
                    <a:lnTo>
                      <a:pt x="882" y="1957"/>
                    </a:lnTo>
                    <a:lnTo>
                      <a:pt x="1087" y="1957"/>
                    </a:lnTo>
                    <a:lnTo>
                      <a:pt x="1184" y="1933"/>
                    </a:lnTo>
                    <a:lnTo>
                      <a:pt x="1269" y="1909"/>
                    </a:lnTo>
                    <a:lnTo>
                      <a:pt x="1365" y="1885"/>
                    </a:lnTo>
                    <a:lnTo>
                      <a:pt x="1450" y="1836"/>
                    </a:lnTo>
                    <a:lnTo>
                      <a:pt x="1534" y="1788"/>
                    </a:lnTo>
                    <a:lnTo>
                      <a:pt x="1607" y="1740"/>
                    </a:lnTo>
                    <a:lnTo>
                      <a:pt x="1679" y="1667"/>
                    </a:lnTo>
                    <a:lnTo>
                      <a:pt x="1740" y="1607"/>
                    </a:lnTo>
                    <a:lnTo>
                      <a:pt x="1788" y="1522"/>
                    </a:lnTo>
                    <a:lnTo>
                      <a:pt x="1848" y="1450"/>
                    </a:lnTo>
                    <a:lnTo>
                      <a:pt x="1885" y="1365"/>
                    </a:lnTo>
                    <a:lnTo>
                      <a:pt x="1921" y="1269"/>
                    </a:lnTo>
                    <a:lnTo>
                      <a:pt x="1945" y="1172"/>
                    </a:lnTo>
                    <a:lnTo>
                      <a:pt x="1957" y="1075"/>
                    </a:lnTo>
                    <a:lnTo>
                      <a:pt x="1957" y="979"/>
                    </a:lnTo>
                    <a:lnTo>
                      <a:pt x="1957" y="882"/>
                    </a:lnTo>
                    <a:lnTo>
                      <a:pt x="1945" y="785"/>
                    </a:lnTo>
                    <a:lnTo>
                      <a:pt x="1921" y="689"/>
                    </a:lnTo>
                    <a:lnTo>
                      <a:pt x="1885" y="604"/>
                    </a:lnTo>
                    <a:lnTo>
                      <a:pt x="1848" y="520"/>
                    </a:lnTo>
                    <a:lnTo>
                      <a:pt x="1788" y="435"/>
                    </a:lnTo>
                    <a:lnTo>
                      <a:pt x="1740" y="363"/>
                    </a:lnTo>
                    <a:lnTo>
                      <a:pt x="1679" y="290"/>
                    </a:lnTo>
                    <a:lnTo>
                      <a:pt x="1607" y="230"/>
                    </a:lnTo>
                    <a:lnTo>
                      <a:pt x="1534" y="169"/>
                    </a:lnTo>
                    <a:lnTo>
                      <a:pt x="1450" y="121"/>
                    </a:lnTo>
                    <a:lnTo>
                      <a:pt x="1365" y="85"/>
                    </a:lnTo>
                    <a:lnTo>
                      <a:pt x="1269" y="49"/>
                    </a:lnTo>
                    <a:lnTo>
                      <a:pt x="1184" y="24"/>
                    </a:lnTo>
                    <a:lnTo>
                      <a:pt x="1087" y="12"/>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a:off x="3199558" y="2301827"/>
                <a:ext cx="106765" cy="106765"/>
              </a:xfrm>
              <a:custGeom>
                <a:avLst/>
                <a:gdLst/>
                <a:ahLst/>
                <a:cxnLst/>
                <a:rect l="l" t="t" r="r" b="b"/>
                <a:pathLst>
                  <a:path w="1958" h="1958" extrusionOk="0">
                    <a:moveTo>
                      <a:pt x="979" y="387"/>
                    </a:moveTo>
                    <a:lnTo>
                      <a:pt x="1100" y="399"/>
                    </a:lnTo>
                    <a:lnTo>
                      <a:pt x="1209" y="435"/>
                    </a:lnTo>
                    <a:lnTo>
                      <a:pt x="1305" y="495"/>
                    </a:lnTo>
                    <a:lnTo>
                      <a:pt x="1402" y="568"/>
                    </a:lnTo>
                    <a:lnTo>
                      <a:pt x="1474" y="653"/>
                    </a:lnTo>
                    <a:lnTo>
                      <a:pt x="1523" y="749"/>
                    </a:lnTo>
                    <a:lnTo>
                      <a:pt x="1559" y="858"/>
                    </a:lnTo>
                    <a:lnTo>
                      <a:pt x="1571" y="979"/>
                    </a:lnTo>
                    <a:lnTo>
                      <a:pt x="1559" y="1099"/>
                    </a:lnTo>
                    <a:lnTo>
                      <a:pt x="1523" y="1208"/>
                    </a:lnTo>
                    <a:lnTo>
                      <a:pt x="1474" y="1305"/>
                    </a:lnTo>
                    <a:lnTo>
                      <a:pt x="1402" y="1401"/>
                    </a:lnTo>
                    <a:lnTo>
                      <a:pt x="1305" y="1474"/>
                    </a:lnTo>
                    <a:lnTo>
                      <a:pt x="1209" y="1522"/>
                    </a:lnTo>
                    <a:lnTo>
                      <a:pt x="1100" y="1559"/>
                    </a:lnTo>
                    <a:lnTo>
                      <a:pt x="979" y="1571"/>
                    </a:lnTo>
                    <a:lnTo>
                      <a:pt x="858" y="1559"/>
                    </a:lnTo>
                    <a:lnTo>
                      <a:pt x="750" y="1522"/>
                    </a:lnTo>
                    <a:lnTo>
                      <a:pt x="653" y="1474"/>
                    </a:lnTo>
                    <a:lnTo>
                      <a:pt x="568" y="1401"/>
                    </a:lnTo>
                    <a:lnTo>
                      <a:pt x="496" y="1305"/>
                    </a:lnTo>
                    <a:lnTo>
                      <a:pt x="436" y="1208"/>
                    </a:lnTo>
                    <a:lnTo>
                      <a:pt x="399" y="1099"/>
                    </a:lnTo>
                    <a:lnTo>
                      <a:pt x="387" y="979"/>
                    </a:lnTo>
                    <a:lnTo>
                      <a:pt x="399" y="858"/>
                    </a:lnTo>
                    <a:lnTo>
                      <a:pt x="436" y="749"/>
                    </a:lnTo>
                    <a:lnTo>
                      <a:pt x="496" y="653"/>
                    </a:lnTo>
                    <a:lnTo>
                      <a:pt x="568" y="568"/>
                    </a:lnTo>
                    <a:lnTo>
                      <a:pt x="653" y="495"/>
                    </a:lnTo>
                    <a:lnTo>
                      <a:pt x="750" y="435"/>
                    </a:lnTo>
                    <a:lnTo>
                      <a:pt x="858" y="399"/>
                    </a:lnTo>
                    <a:lnTo>
                      <a:pt x="979" y="387"/>
                    </a:lnTo>
                    <a:close/>
                    <a:moveTo>
                      <a:pt x="979" y="0"/>
                    </a:moveTo>
                    <a:lnTo>
                      <a:pt x="883" y="12"/>
                    </a:lnTo>
                    <a:lnTo>
                      <a:pt x="786" y="24"/>
                    </a:lnTo>
                    <a:lnTo>
                      <a:pt x="689" y="49"/>
                    </a:lnTo>
                    <a:lnTo>
                      <a:pt x="605" y="85"/>
                    </a:lnTo>
                    <a:lnTo>
                      <a:pt x="520" y="121"/>
                    </a:lnTo>
                    <a:lnTo>
                      <a:pt x="436" y="169"/>
                    </a:lnTo>
                    <a:lnTo>
                      <a:pt x="363" y="230"/>
                    </a:lnTo>
                    <a:lnTo>
                      <a:pt x="291" y="290"/>
                    </a:lnTo>
                    <a:lnTo>
                      <a:pt x="230" y="363"/>
                    </a:lnTo>
                    <a:lnTo>
                      <a:pt x="170" y="435"/>
                    </a:lnTo>
                    <a:lnTo>
                      <a:pt x="121" y="520"/>
                    </a:lnTo>
                    <a:lnTo>
                      <a:pt x="85" y="604"/>
                    </a:lnTo>
                    <a:lnTo>
                      <a:pt x="49" y="689"/>
                    </a:lnTo>
                    <a:lnTo>
                      <a:pt x="25" y="785"/>
                    </a:lnTo>
                    <a:lnTo>
                      <a:pt x="13" y="882"/>
                    </a:lnTo>
                    <a:lnTo>
                      <a:pt x="1" y="979"/>
                    </a:lnTo>
                    <a:lnTo>
                      <a:pt x="13" y="1075"/>
                    </a:lnTo>
                    <a:lnTo>
                      <a:pt x="25" y="1172"/>
                    </a:lnTo>
                    <a:lnTo>
                      <a:pt x="49" y="1269"/>
                    </a:lnTo>
                    <a:lnTo>
                      <a:pt x="85" y="1365"/>
                    </a:lnTo>
                    <a:lnTo>
                      <a:pt x="121" y="1450"/>
                    </a:lnTo>
                    <a:lnTo>
                      <a:pt x="170" y="1522"/>
                    </a:lnTo>
                    <a:lnTo>
                      <a:pt x="230" y="1607"/>
                    </a:lnTo>
                    <a:lnTo>
                      <a:pt x="291" y="1667"/>
                    </a:lnTo>
                    <a:lnTo>
                      <a:pt x="363" y="1740"/>
                    </a:lnTo>
                    <a:lnTo>
                      <a:pt x="436" y="1788"/>
                    </a:lnTo>
                    <a:lnTo>
                      <a:pt x="520" y="1836"/>
                    </a:lnTo>
                    <a:lnTo>
                      <a:pt x="605" y="1885"/>
                    </a:lnTo>
                    <a:lnTo>
                      <a:pt x="689" y="1909"/>
                    </a:lnTo>
                    <a:lnTo>
                      <a:pt x="786" y="1933"/>
                    </a:lnTo>
                    <a:lnTo>
                      <a:pt x="883" y="1957"/>
                    </a:lnTo>
                    <a:lnTo>
                      <a:pt x="1076" y="1957"/>
                    </a:lnTo>
                    <a:lnTo>
                      <a:pt x="1172" y="1933"/>
                    </a:lnTo>
                    <a:lnTo>
                      <a:pt x="1269" y="1909"/>
                    </a:lnTo>
                    <a:lnTo>
                      <a:pt x="1366" y="1885"/>
                    </a:lnTo>
                    <a:lnTo>
                      <a:pt x="1450" y="1836"/>
                    </a:lnTo>
                    <a:lnTo>
                      <a:pt x="1523" y="1788"/>
                    </a:lnTo>
                    <a:lnTo>
                      <a:pt x="1607" y="1740"/>
                    </a:lnTo>
                    <a:lnTo>
                      <a:pt x="1668" y="1667"/>
                    </a:lnTo>
                    <a:lnTo>
                      <a:pt x="1740" y="1607"/>
                    </a:lnTo>
                    <a:lnTo>
                      <a:pt x="1789" y="1522"/>
                    </a:lnTo>
                    <a:lnTo>
                      <a:pt x="1837" y="1450"/>
                    </a:lnTo>
                    <a:lnTo>
                      <a:pt x="1885" y="1365"/>
                    </a:lnTo>
                    <a:lnTo>
                      <a:pt x="1921" y="1269"/>
                    </a:lnTo>
                    <a:lnTo>
                      <a:pt x="1946" y="1172"/>
                    </a:lnTo>
                    <a:lnTo>
                      <a:pt x="1958" y="1075"/>
                    </a:lnTo>
                    <a:lnTo>
                      <a:pt x="1958" y="979"/>
                    </a:lnTo>
                    <a:lnTo>
                      <a:pt x="1958" y="882"/>
                    </a:lnTo>
                    <a:lnTo>
                      <a:pt x="1946" y="785"/>
                    </a:lnTo>
                    <a:lnTo>
                      <a:pt x="1921" y="689"/>
                    </a:lnTo>
                    <a:lnTo>
                      <a:pt x="1885" y="604"/>
                    </a:lnTo>
                    <a:lnTo>
                      <a:pt x="1837" y="520"/>
                    </a:lnTo>
                    <a:lnTo>
                      <a:pt x="1789" y="435"/>
                    </a:lnTo>
                    <a:lnTo>
                      <a:pt x="1740" y="363"/>
                    </a:lnTo>
                    <a:lnTo>
                      <a:pt x="1668" y="290"/>
                    </a:lnTo>
                    <a:lnTo>
                      <a:pt x="1607" y="230"/>
                    </a:lnTo>
                    <a:lnTo>
                      <a:pt x="1523" y="169"/>
                    </a:lnTo>
                    <a:lnTo>
                      <a:pt x="1450" y="121"/>
                    </a:lnTo>
                    <a:lnTo>
                      <a:pt x="1366" y="85"/>
                    </a:lnTo>
                    <a:lnTo>
                      <a:pt x="1269" y="49"/>
                    </a:lnTo>
                    <a:lnTo>
                      <a:pt x="1172" y="24"/>
                    </a:lnTo>
                    <a:lnTo>
                      <a:pt x="1076" y="12"/>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a:off x="3292417" y="2344630"/>
                <a:ext cx="326129" cy="21102"/>
              </a:xfrm>
              <a:custGeom>
                <a:avLst/>
                <a:gdLst/>
                <a:ahLst/>
                <a:cxnLst/>
                <a:rect l="l" t="t" r="r" b="b"/>
                <a:pathLst>
                  <a:path w="5981" h="387" extrusionOk="0">
                    <a:moveTo>
                      <a:pt x="1" y="0"/>
                    </a:moveTo>
                    <a:lnTo>
                      <a:pt x="1" y="387"/>
                    </a:lnTo>
                    <a:lnTo>
                      <a:pt x="5981" y="387"/>
                    </a:lnTo>
                    <a:lnTo>
                      <a:pt x="59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a:off x="3443946" y="2480946"/>
                <a:ext cx="106765" cy="106111"/>
              </a:xfrm>
              <a:custGeom>
                <a:avLst/>
                <a:gdLst/>
                <a:ahLst/>
                <a:cxnLst/>
                <a:rect l="l" t="t" r="r" b="b"/>
                <a:pathLst>
                  <a:path w="1958" h="1946" extrusionOk="0">
                    <a:moveTo>
                      <a:pt x="979" y="387"/>
                    </a:moveTo>
                    <a:lnTo>
                      <a:pt x="1100" y="400"/>
                    </a:lnTo>
                    <a:lnTo>
                      <a:pt x="1208" y="436"/>
                    </a:lnTo>
                    <a:lnTo>
                      <a:pt x="1305" y="484"/>
                    </a:lnTo>
                    <a:lnTo>
                      <a:pt x="1402" y="557"/>
                    </a:lnTo>
                    <a:lnTo>
                      <a:pt x="1474" y="641"/>
                    </a:lnTo>
                    <a:lnTo>
                      <a:pt x="1522" y="750"/>
                    </a:lnTo>
                    <a:lnTo>
                      <a:pt x="1559" y="859"/>
                    </a:lnTo>
                    <a:lnTo>
                      <a:pt x="1571" y="979"/>
                    </a:lnTo>
                    <a:lnTo>
                      <a:pt x="1559" y="1088"/>
                    </a:lnTo>
                    <a:lnTo>
                      <a:pt x="1522" y="1197"/>
                    </a:lnTo>
                    <a:lnTo>
                      <a:pt x="1474" y="1306"/>
                    </a:lnTo>
                    <a:lnTo>
                      <a:pt x="1402" y="1390"/>
                    </a:lnTo>
                    <a:lnTo>
                      <a:pt x="1305" y="1463"/>
                    </a:lnTo>
                    <a:lnTo>
                      <a:pt x="1208" y="1511"/>
                    </a:lnTo>
                    <a:lnTo>
                      <a:pt x="1100" y="1547"/>
                    </a:lnTo>
                    <a:lnTo>
                      <a:pt x="979" y="1559"/>
                    </a:lnTo>
                    <a:lnTo>
                      <a:pt x="858" y="1547"/>
                    </a:lnTo>
                    <a:lnTo>
                      <a:pt x="749" y="1511"/>
                    </a:lnTo>
                    <a:lnTo>
                      <a:pt x="653" y="1463"/>
                    </a:lnTo>
                    <a:lnTo>
                      <a:pt x="568" y="1390"/>
                    </a:lnTo>
                    <a:lnTo>
                      <a:pt x="496" y="1306"/>
                    </a:lnTo>
                    <a:lnTo>
                      <a:pt x="435" y="1197"/>
                    </a:lnTo>
                    <a:lnTo>
                      <a:pt x="399" y="1088"/>
                    </a:lnTo>
                    <a:lnTo>
                      <a:pt x="387" y="979"/>
                    </a:lnTo>
                    <a:lnTo>
                      <a:pt x="399" y="859"/>
                    </a:lnTo>
                    <a:lnTo>
                      <a:pt x="435" y="750"/>
                    </a:lnTo>
                    <a:lnTo>
                      <a:pt x="496" y="641"/>
                    </a:lnTo>
                    <a:lnTo>
                      <a:pt x="568" y="557"/>
                    </a:lnTo>
                    <a:lnTo>
                      <a:pt x="653" y="484"/>
                    </a:lnTo>
                    <a:lnTo>
                      <a:pt x="749" y="436"/>
                    </a:lnTo>
                    <a:lnTo>
                      <a:pt x="858" y="400"/>
                    </a:lnTo>
                    <a:lnTo>
                      <a:pt x="979" y="387"/>
                    </a:lnTo>
                    <a:close/>
                    <a:moveTo>
                      <a:pt x="882" y="1"/>
                    </a:moveTo>
                    <a:lnTo>
                      <a:pt x="786" y="13"/>
                    </a:lnTo>
                    <a:lnTo>
                      <a:pt x="689" y="37"/>
                    </a:lnTo>
                    <a:lnTo>
                      <a:pt x="604" y="73"/>
                    </a:lnTo>
                    <a:lnTo>
                      <a:pt x="520" y="110"/>
                    </a:lnTo>
                    <a:lnTo>
                      <a:pt x="435" y="158"/>
                    </a:lnTo>
                    <a:lnTo>
                      <a:pt x="363" y="218"/>
                    </a:lnTo>
                    <a:lnTo>
                      <a:pt x="290" y="279"/>
                    </a:lnTo>
                    <a:lnTo>
                      <a:pt x="230" y="351"/>
                    </a:lnTo>
                    <a:lnTo>
                      <a:pt x="169" y="424"/>
                    </a:lnTo>
                    <a:lnTo>
                      <a:pt x="121" y="508"/>
                    </a:lnTo>
                    <a:lnTo>
                      <a:pt x="73" y="593"/>
                    </a:lnTo>
                    <a:lnTo>
                      <a:pt x="49" y="677"/>
                    </a:lnTo>
                    <a:lnTo>
                      <a:pt x="24" y="774"/>
                    </a:lnTo>
                    <a:lnTo>
                      <a:pt x="12" y="871"/>
                    </a:lnTo>
                    <a:lnTo>
                      <a:pt x="0" y="979"/>
                    </a:lnTo>
                    <a:lnTo>
                      <a:pt x="12" y="1076"/>
                    </a:lnTo>
                    <a:lnTo>
                      <a:pt x="24" y="1173"/>
                    </a:lnTo>
                    <a:lnTo>
                      <a:pt x="49" y="1269"/>
                    </a:lnTo>
                    <a:lnTo>
                      <a:pt x="73" y="1354"/>
                    </a:lnTo>
                    <a:lnTo>
                      <a:pt x="121" y="1438"/>
                    </a:lnTo>
                    <a:lnTo>
                      <a:pt x="169" y="1523"/>
                    </a:lnTo>
                    <a:lnTo>
                      <a:pt x="230" y="1595"/>
                    </a:lnTo>
                    <a:lnTo>
                      <a:pt x="290" y="1668"/>
                    </a:lnTo>
                    <a:lnTo>
                      <a:pt x="363" y="1728"/>
                    </a:lnTo>
                    <a:lnTo>
                      <a:pt x="435" y="1789"/>
                    </a:lnTo>
                    <a:lnTo>
                      <a:pt x="520" y="1837"/>
                    </a:lnTo>
                    <a:lnTo>
                      <a:pt x="604" y="1873"/>
                    </a:lnTo>
                    <a:lnTo>
                      <a:pt x="689" y="1910"/>
                    </a:lnTo>
                    <a:lnTo>
                      <a:pt x="786" y="1934"/>
                    </a:lnTo>
                    <a:lnTo>
                      <a:pt x="882" y="1946"/>
                    </a:lnTo>
                    <a:lnTo>
                      <a:pt x="1075" y="1946"/>
                    </a:lnTo>
                    <a:lnTo>
                      <a:pt x="1172" y="1934"/>
                    </a:lnTo>
                    <a:lnTo>
                      <a:pt x="1269" y="1910"/>
                    </a:lnTo>
                    <a:lnTo>
                      <a:pt x="1365" y="1873"/>
                    </a:lnTo>
                    <a:lnTo>
                      <a:pt x="1450" y="1837"/>
                    </a:lnTo>
                    <a:lnTo>
                      <a:pt x="1522" y="1789"/>
                    </a:lnTo>
                    <a:lnTo>
                      <a:pt x="1607" y="1728"/>
                    </a:lnTo>
                    <a:lnTo>
                      <a:pt x="1667" y="1668"/>
                    </a:lnTo>
                    <a:lnTo>
                      <a:pt x="1740" y="1595"/>
                    </a:lnTo>
                    <a:lnTo>
                      <a:pt x="1788" y="1523"/>
                    </a:lnTo>
                    <a:lnTo>
                      <a:pt x="1836" y="1438"/>
                    </a:lnTo>
                    <a:lnTo>
                      <a:pt x="1885" y="1354"/>
                    </a:lnTo>
                    <a:lnTo>
                      <a:pt x="1909" y="1269"/>
                    </a:lnTo>
                    <a:lnTo>
                      <a:pt x="1933" y="1173"/>
                    </a:lnTo>
                    <a:lnTo>
                      <a:pt x="1957" y="1076"/>
                    </a:lnTo>
                    <a:lnTo>
                      <a:pt x="1957" y="979"/>
                    </a:lnTo>
                    <a:lnTo>
                      <a:pt x="1957" y="871"/>
                    </a:lnTo>
                    <a:lnTo>
                      <a:pt x="1933" y="774"/>
                    </a:lnTo>
                    <a:lnTo>
                      <a:pt x="1909" y="677"/>
                    </a:lnTo>
                    <a:lnTo>
                      <a:pt x="1885" y="593"/>
                    </a:lnTo>
                    <a:lnTo>
                      <a:pt x="1836" y="508"/>
                    </a:lnTo>
                    <a:lnTo>
                      <a:pt x="1788" y="424"/>
                    </a:lnTo>
                    <a:lnTo>
                      <a:pt x="1740" y="351"/>
                    </a:lnTo>
                    <a:lnTo>
                      <a:pt x="1667" y="279"/>
                    </a:lnTo>
                    <a:lnTo>
                      <a:pt x="1607" y="218"/>
                    </a:lnTo>
                    <a:lnTo>
                      <a:pt x="1522" y="158"/>
                    </a:lnTo>
                    <a:lnTo>
                      <a:pt x="1450" y="110"/>
                    </a:lnTo>
                    <a:lnTo>
                      <a:pt x="1365" y="73"/>
                    </a:lnTo>
                    <a:lnTo>
                      <a:pt x="1269" y="37"/>
                    </a:lnTo>
                    <a:lnTo>
                      <a:pt x="1172" y="13"/>
                    </a:lnTo>
                    <a:lnTo>
                      <a:pt x="10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3199558" y="2480946"/>
                <a:ext cx="106765" cy="106111"/>
              </a:xfrm>
              <a:custGeom>
                <a:avLst/>
                <a:gdLst/>
                <a:ahLst/>
                <a:cxnLst/>
                <a:rect l="l" t="t" r="r" b="b"/>
                <a:pathLst>
                  <a:path w="1958" h="1946" extrusionOk="0">
                    <a:moveTo>
                      <a:pt x="979" y="387"/>
                    </a:moveTo>
                    <a:lnTo>
                      <a:pt x="1100" y="400"/>
                    </a:lnTo>
                    <a:lnTo>
                      <a:pt x="1209" y="436"/>
                    </a:lnTo>
                    <a:lnTo>
                      <a:pt x="1305" y="484"/>
                    </a:lnTo>
                    <a:lnTo>
                      <a:pt x="1402" y="557"/>
                    </a:lnTo>
                    <a:lnTo>
                      <a:pt x="1474" y="641"/>
                    </a:lnTo>
                    <a:lnTo>
                      <a:pt x="1523" y="750"/>
                    </a:lnTo>
                    <a:lnTo>
                      <a:pt x="1559" y="859"/>
                    </a:lnTo>
                    <a:lnTo>
                      <a:pt x="1571" y="979"/>
                    </a:lnTo>
                    <a:lnTo>
                      <a:pt x="1559" y="1088"/>
                    </a:lnTo>
                    <a:lnTo>
                      <a:pt x="1523" y="1197"/>
                    </a:lnTo>
                    <a:lnTo>
                      <a:pt x="1474" y="1306"/>
                    </a:lnTo>
                    <a:lnTo>
                      <a:pt x="1402" y="1390"/>
                    </a:lnTo>
                    <a:lnTo>
                      <a:pt x="1305" y="1463"/>
                    </a:lnTo>
                    <a:lnTo>
                      <a:pt x="1209" y="1511"/>
                    </a:lnTo>
                    <a:lnTo>
                      <a:pt x="1100" y="1547"/>
                    </a:lnTo>
                    <a:lnTo>
                      <a:pt x="979" y="1559"/>
                    </a:lnTo>
                    <a:lnTo>
                      <a:pt x="858" y="1547"/>
                    </a:lnTo>
                    <a:lnTo>
                      <a:pt x="750" y="1511"/>
                    </a:lnTo>
                    <a:lnTo>
                      <a:pt x="653" y="1463"/>
                    </a:lnTo>
                    <a:lnTo>
                      <a:pt x="568" y="1390"/>
                    </a:lnTo>
                    <a:lnTo>
                      <a:pt x="496" y="1306"/>
                    </a:lnTo>
                    <a:lnTo>
                      <a:pt x="436" y="1197"/>
                    </a:lnTo>
                    <a:lnTo>
                      <a:pt x="399" y="1088"/>
                    </a:lnTo>
                    <a:lnTo>
                      <a:pt x="387" y="979"/>
                    </a:lnTo>
                    <a:lnTo>
                      <a:pt x="399" y="859"/>
                    </a:lnTo>
                    <a:lnTo>
                      <a:pt x="436" y="750"/>
                    </a:lnTo>
                    <a:lnTo>
                      <a:pt x="496" y="641"/>
                    </a:lnTo>
                    <a:lnTo>
                      <a:pt x="568" y="557"/>
                    </a:lnTo>
                    <a:lnTo>
                      <a:pt x="653" y="484"/>
                    </a:lnTo>
                    <a:lnTo>
                      <a:pt x="750" y="436"/>
                    </a:lnTo>
                    <a:lnTo>
                      <a:pt x="858" y="400"/>
                    </a:lnTo>
                    <a:lnTo>
                      <a:pt x="979" y="387"/>
                    </a:lnTo>
                    <a:close/>
                    <a:moveTo>
                      <a:pt x="883" y="1"/>
                    </a:moveTo>
                    <a:lnTo>
                      <a:pt x="786" y="13"/>
                    </a:lnTo>
                    <a:lnTo>
                      <a:pt x="689" y="37"/>
                    </a:lnTo>
                    <a:lnTo>
                      <a:pt x="605" y="73"/>
                    </a:lnTo>
                    <a:lnTo>
                      <a:pt x="520" y="110"/>
                    </a:lnTo>
                    <a:lnTo>
                      <a:pt x="436" y="158"/>
                    </a:lnTo>
                    <a:lnTo>
                      <a:pt x="363" y="218"/>
                    </a:lnTo>
                    <a:lnTo>
                      <a:pt x="291" y="279"/>
                    </a:lnTo>
                    <a:lnTo>
                      <a:pt x="230" y="351"/>
                    </a:lnTo>
                    <a:lnTo>
                      <a:pt x="170" y="424"/>
                    </a:lnTo>
                    <a:lnTo>
                      <a:pt x="121" y="508"/>
                    </a:lnTo>
                    <a:lnTo>
                      <a:pt x="85" y="593"/>
                    </a:lnTo>
                    <a:lnTo>
                      <a:pt x="49" y="677"/>
                    </a:lnTo>
                    <a:lnTo>
                      <a:pt x="25" y="774"/>
                    </a:lnTo>
                    <a:lnTo>
                      <a:pt x="13" y="871"/>
                    </a:lnTo>
                    <a:lnTo>
                      <a:pt x="1" y="979"/>
                    </a:lnTo>
                    <a:lnTo>
                      <a:pt x="13" y="1076"/>
                    </a:lnTo>
                    <a:lnTo>
                      <a:pt x="25" y="1173"/>
                    </a:lnTo>
                    <a:lnTo>
                      <a:pt x="49" y="1269"/>
                    </a:lnTo>
                    <a:lnTo>
                      <a:pt x="85" y="1354"/>
                    </a:lnTo>
                    <a:lnTo>
                      <a:pt x="121" y="1438"/>
                    </a:lnTo>
                    <a:lnTo>
                      <a:pt x="170" y="1523"/>
                    </a:lnTo>
                    <a:lnTo>
                      <a:pt x="230" y="1595"/>
                    </a:lnTo>
                    <a:lnTo>
                      <a:pt x="291" y="1668"/>
                    </a:lnTo>
                    <a:lnTo>
                      <a:pt x="363" y="1728"/>
                    </a:lnTo>
                    <a:lnTo>
                      <a:pt x="436" y="1789"/>
                    </a:lnTo>
                    <a:lnTo>
                      <a:pt x="520" y="1837"/>
                    </a:lnTo>
                    <a:lnTo>
                      <a:pt x="605" y="1873"/>
                    </a:lnTo>
                    <a:lnTo>
                      <a:pt x="689" y="1910"/>
                    </a:lnTo>
                    <a:lnTo>
                      <a:pt x="786" y="1934"/>
                    </a:lnTo>
                    <a:lnTo>
                      <a:pt x="883" y="1946"/>
                    </a:lnTo>
                    <a:lnTo>
                      <a:pt x="1076" y="1946"/>
                    </a:lnTo>
                    <a:lnTo>
                      <a:pt x="1172" y="1934"/>
                    </a:lnTo>
                    <a:lnTo>
                      <a:pt x="1269" y="1910"/>
                    </a:lnTo>
                    <a:lnTo>
                      <a:pt x="1366" y="1873"/>
                    </a:lnTo>
                    <a:lnTo>
                      <a:pt x="1450" y="1837"/>
                    </a:lnTo>
                    <a:lnTo>
                      <a:pt x="1523" y="1789"/>
                    </a:lnTo>
                    <a:lnTo>
                      <a:pt x="1607" y="1728"/>
                    </a:lnTo>
                    <a:lnTo>
                      <a:pt x="1668" y="1668"/>
                    </a:lnTo>
                    <a:lnTo>
                      <a:pt x="1740" y="1595"/>
                    </a:lnTo>
                    <a:lnTo>
                      <a:pt x="1789" y="1523"/>
                    </a:lnTo>
                    <a:lnTo>
                      <a:pt x="1837" y="1438"/>
                    </a:lnTo>
                    <a:lnTo>
                      <a:pt x="1885" y="1354"/>
                    </a:lnTo>
                    <a:lnTo>
                      <a:pt x="1921" y="1269"/>
                    </a:lnTo>
                    <a:lnTo>
                      <a:pt x="1946" y="1173"/>
                    </a:lnTo>
                    <a:lnTo>
                      <a:pt x="1958" y="1076"/>
                    </a:lnTo>
                    <a:lnTo>
                      <a:pt x="1958" y="979"/>
                    </a:lnTo>
                    <a:lnTo>
                      <a:pt x="1958" y="871"/>
                    </a:lnTo>
                    <a:lnTo>
                      <a:pt x="1946" y="774"/>
                    </a:lnTo>
                    <a:lnTo>
                      <a:pt x="1921" y="677"/>
                    </a:lnTo>
                    <a:lnTo>
                      <a:pt x="1885" y="593"/>
                    </a:lnTo>
                    <a:lnTo>
                      <a:pt x="1837" y="508"/>
                    </a:lnTo>
                    <a:lnTo>
                      <a:pt x="1789" y="424"/>
                    </a:lnTo>
                    <a:lnTo>
                      <a:pt x="1740" y="351"/>
                    </a:lnTo>
                    <a:lnTo>
                      <a:pt x="1668" y="279"/>
                    </a:lnTo>
                    <a:lnTo>
                      <a:pt x="1607" y="218"/>
                    </a:lnTo>
                    <a:lnTo>
                      <a:pt x="1523" y="158"/>
                    </a:lnTo>
                    <a:lnTo>
                      <a:pt x="1450" y="110"/>
                    </a:lnTo>
                    <a:lnTo>
                      <a:pt x="1366" y="73"/>
                    </a:lnTo>
                    <a:lnTo>
                      <a:pt x="1269" y="37"/>
                    </a:lnTo>
                    <a:lnTo>
                      <a:pt x="1172" y="13"/>
                    </a:lnTo>
                    <a:lnTo>
                      <a:pt x="10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3292417" y="2523150"/>
                <a:ext cx="162110" cy="21756"/>
              </a:xfrm>
              <a:custGeom>
                <a:avLst/>
                <a:gdLst/>
                <a:ahLst/>
                <a:cxnLst/>
                <a:rect l="l" t="t" r="r" b="b"/>
                <a:pathLst>
                  <a:path w="2973" h="399" extrusionOk="0">
                    <a:moveTo>
                      <a:pt x="1" y="0"/>
                    </a:moveTo>
                    <a:lnTo>
                      <a:pt x="1" y="399"/>
                    </a:lnTo>
                    <a:lnTo>
                      <a:pt x="2973" y="399"/>
                    </a:lnTo>
                    <a:lnTo>
                      <a:pt x="29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5323146" y="3228559"/>
                <a:ext cx="579682" cy="501980"/>
              </a:xfrm>
              <a:custGeom>
                <a:avLst/>
                <a:gdLst/>
                <a:ahLst/>
                <a:cxnLst/>
                <a:rect l="l" t="t" r="r" b="b"/>
                <a:pathLst>
                  <a:path w="10631" h="9206" extrusionOk="0">
                    <a:moveTo>
                      <a:pt x="0" y="1"/>
                    </a:moveTo>
                    <a:lnTo>
                      <a:pt x="0" y="9205"/>
                    </a:lnTo>
                    <a:lnTo>
                      <a:pt x="10631" y="9205"/>
                    </a:lnTo>
                    <a:lnTo>
                      <a:pt x="106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5421948" y="2916340"/>
                <a:ext cx="382074" cy="754279"/>
              </a:xfrm>
              <a:custGeom>
                <a:avLst/>
                <a:gdLst/>
                <a:ahLst/>
                <a:cxnLst/>
                <a:rect l="l" t="t" r="r" b="b"/>
                <a:pathLst>
                  <a:path w="7007" h="13833" extrusionOk="0">
                    <a:moveTo>
                      <a:pt x="3503" y="1172"/>
                    </a:moveTo>
                    <a:lnTo>
                      <a:pt x="3733" y="1185"/>
                    </a:lnTo>
                    <a:lnTo>
                      <a:pt x="3975" y="1209"/>
                    </a:lnTo>
                    <a:lnTo>
                      <a:pt x="4192" y="1269"/>
                    </a:lnTo>
                    <a:lnTo>
                      <a:pt x="4409" y="1354"/>
                    </a:lnTo>
                    <a:lnTo>
                      <a:pt x="4615" y="1450"/>
                    </a:lnTo>
                    <a:lnTo>
                      <a:pt x="4808" y="1571"/>
                    </a:lnTo>
                    <a:lnTo>
                      <a:pt x="4989" y="1704"/>
                    </a:lnTo>
                    <a:lnTo>
                      <a:pt x="5146" y="1849"/>
                    </a:lnTo>
                    <a:lnTo>
                      <a:pt x="5303" y="2018"/>
                    </a:lnTo>
                    <a:lnTo>
                      <a:pt x="5436" y="2199"/>
                    </a:lnTo>
                    <a:lnTo>
                      <a:pt x="5557" y="2393"/>
                    </a:lnTo>
                    <a:lnTo>
                      <a:pt x="5654" y="2598"/>
                    </a:lnTo>
                    <a:lnTo>
                      <a:pt x="5726" y="2803"/>
                    </a:lnTo>
                    <a:lnTo>
                      <a:pt x="5787" y="3033"/>
                    </a:lnTo>
                    <a:lnTo>
                      <a:pt x="5823" y="3262"/>
                    </a:lnTo>
                    <a:lnTo>
                      <a:pt x="5835" y="3504"/>
                    </a:lnTo>
                    <a:lnTo>
                      <a:pt x="5835" y="10329"/>
                    </a:lnTo>
                    <a:lnTo>
                      <a:pt x="5823" y="10571"/>
                    </a:lnTo>
                    <a:lnTo>
                      <a:pt x="5787" y="10800"/>
                    </a:lnTo>
                    <a:lnTo>
                      <a:pt x="5726" y="11018"/>
                    </a:lnTo>
                    <a:lnTo>
                      <a:pt x="5654" y="11235"/>
                    </a:lnTo>
                    <a:lnTo>
                      <a:pt x="5557" y="11440"/>
                    </a:lnTo>
                    <a:lnTo>
                      <a:pt x="5436" y="11634"/>
                    </a:lnTo>
                    <a:lnTo>
                      <a:pt x="5303" y="11815"/>
                    </a:lnTo>
                    <a:lnTo>
                      <a:pt x="5146" y="11972"/>
                    </a:lnTo>
                    <a:lnTo>
                      <a:pt x="4989" y="12129"/>
                    </a:lnTo>
                    <a:lnTo>
                      <a:pt x="4808" y="12262"/>
                    </a:lnTo>
                    <a:lnTo>
                      <a:pt x="4615" y="12383"/>
                    </a:lnTo>
                    <a:lnTo>
                      <a:pt x="4409" y="12479"/>
                    </a:lnTo>
                    <a:lnTo>
                      <a:pt x="4192" y="12552"/>
                    </a:lnTo>
                    <a:lnTo>
                      <a:pt x="3975" y="12612"/>
                    </a:lnTo>
                    <a:lnTo>
                      <a:pt x="3733" y="12648"/>
                    </a:lnTo>
                    <a:lnTo>
                      <a:pt x="3503" y="12660"/>
                    </a:lnTo>
                    <a:lnTo>
                      <a:pt x="3262" y="12648"/>
                    </a:lnTo>
                    <a:lnTo>
                      <a:pt x="3032" y="12612"/>
                    </a:lnTo>
                    <a:lnTo>
                      <a:pt x="2803" y="12552"/>
                    </a:lnTo>
                    <a:lnTo>
                      <a:pt x="2597" y="12479"/>
                    </a:lnTo>
                    <a:lnTo>
                      <a:pt x="2392" y="12383"/>
                    </a:lnTo>
                    <a:lnTo>
                      <a:pt x="2199" y="12262"/>
                    </a:lnTo>
                    <a:lnTo>
                      <a:pt x="2018" y="12129"/>
                    </a:lnTo>
                    <a:lnTo>
                      <a:pt x="1848" y="11972"/>
                    </a:lnTo>
                    <a:lnTo>
                      <a:pt x="1704" y="11815"/>
                    </a:lnTo>
                    <a:lnTo>
                      <a:pt x="1559" y="11634"/>
                    </a:lnTo>
                    <a:lnTo>
                      <a:pt x="1450" y="11440"/>
                    </a:lnTo>
                    <a:lnTo>
                      <a:pt x="1353" y="11235"/>
                    </a:lnTo>
                    <a:lnTo>
                      <a:pt x="1269" y="11018"/>
                    </a:lnTo>
                    <a:lnTo>
                      <a:pt x="1208" y="10800"/>
                    </a:lnTo>
                    <a:lnTo>
                      <a:pt x="1172" y="10571"/>
                    </a:lnTo>
                    <a:lnTo>
                      <a:pt x="1160" y="10329"/>
                    </a:lnTo>
                    <a:lnTo>
                      <a:pt x="1160" y="3504"/>
                    </a:lnTo>
                    <a:lnTo>
                      <a:pt x="1172" y="3262"/>
                    </a:lnTo>
                    <a:lnTo>
                      <a:pt x="1208" y="3033"/>
                    </a:lnTo>
                    <a:lnTo>
                      <a:pt x="1269" y="2803"/>
                    </a:lnTo>
                    <a:lnTo>
                      <a:pt x="1353" y="2598"/>
                    </a:lnTo>
                    <a:lnTo>
                      <a:pt x="1450" y="2393"/>
                    </a:lnTo>
                    <a:lnTo>
                      <a:pt x="1559" y="2199"/>
                    </a:lnTo>
                    <a:lnTo>
                      <a:pt x="1704" y="2018"/>
                    </a:lnTo>
                    <a:lnTo>
                      <a:pt x="1848" y="1849"/>
                    </a:lnTo>
                    <a:lnTo>
                      <a:pt x="2018" y="1704"/>
                    </a:lnTo>
                    <a:lnTo>
                      <a:pt x="2199" y="1571"/>
                    </a:lnTo>
                    <a:lnTo>
                      <a:pt x="2392" y="1450"/>
                    </a:lnTo>
                    <a:lnTo>
                      <a:pt x="2597" y="1354"/>
                    </a:lnTo>
                    <a:lnTo>
                      <a:pt x="2803" y="1269"/>
                    </a:lnTo>
                    <a:lnTo>
                      <a:pt x="3032" y="1209"/>
                    </a:lnTo>
                    <a:lnTo>
                      <a:pt x="3262" y="1185"/>
                    </a:lnTo>
                    <a:lnTo>
                      <a:pt x="3503" y="1172"/>
                    </a:lnTo>
                    <a:close/>
                    <a:moveTo>
                      <a:pt x="3322" y="1"/>
                    </a:moveTo>
                    <a:lnTo>
                      <a:pt x="3141" y="25"/>
                    </a:lnTo>
                    <a:lnTo>
                      <a:pt x="2972" y="37"/>
                    </a:lnTo>
                    <a:lnTo>
                      <a:pt x="2791" y="73"/>
                    </a:lnTo>
                    <a:lnTo>
                      <a:pt x="2622" y="109"/>
                    </a:lnTo>
                    <a:lnTo>
                      <a:pt x="2465" y="158"/>
                    </a:lnTo>
                    <a:lnTo>
                      <a:pt x="2295" y="218"/>
                    </a:lnTo>
                    <a:lnTo>
                      <a:pt x="2138" y="279"/>
                    </a:lnTo>
                    <a:lnTo>
                      <a:pt x="1981" y="351"/>
                    </a:lnTo>
                    <a:lnTo>
                      <a:pt x="1836" y="424"/>
                    </a:lnTo>
                    <a:lnTo>
                      <a:pt x="1691" y="508"/>
                    </a:lnTo>
                    <a:lnTo>
                      <a:pt x="1546" y="605"/>
                    </a:lnTo>
                    <a:lnTo>
                      <a:pt x="1402" y="701"/>
                    </a:lnTo>
                    <a:lnTo>
                      <a:pt x="1269" y="798"/>
                    </a:lnTo>
                    <a:lnTo>
                      <a:pt x="1148" y="907"/>
                    </a:lnTo>
                    <a:lnTo>
                      <a:pt x="1027" y="1028"/>
                    </a:lnTo>
                    <a:lnTo>
                      <a:pt x="906" y="1148"/>
                    </a:lnTo>
                    <a:lnTo>
                      <a:pt x="798" y="1281"/>
                    </a:lnTo>
                    <a:lnTo>
                      <a:pt x="701" y="1414"/>
                    </a:lnTo>
                    <a:lnTo>
                      <a:pt x="592" y="1547"/>
                    </a:lnTo>
                    <a:lnTo>
                      <a:pt x="508" y="1692"/>
                    </a:lnTo>
                    <a:lnTo>
                      <a:pt x="423" y="1837"/>
                    </a:lnTo>
                    <a:lnTo>
                      <a:pt x="351" y="1982"/>
                    </a:lnTo>
                    <a:lnTo>
                      <a:pt x="278" y="2139"/>
                    </a:lnTo>
                    <a:lnTo>
                      <a:pt x="218" y="2296"/>
                    </a:lnTo>
                    <a:lnTo>
                      <a:pt x="157" y="2465"/>
                    </a:lnTo>
                    <a:lnTo>
                      <a:pt x="109" y="2634"/>
                    </a:lnTo>
                    <a:lnTo>
                      <a:pt x="73" y="2803"/>
                    </a:lnTo>
                    <a:lnTo>
                      <a:pt x="37" y="2972"/>
                    </a:lnTo>
                    <a:lnTo>
                      <a:pt x="12" y="3142"/>
                    </a:lnTo>
                    <a:lnTo>
                      <a:pt x="0" y="3323"/>
                    </a:lnTo>
                    <a:lnTo>
                      <a:pt x="0" y="3504"/>
                    </a:lnTo>
                    <a:lnTo>
                      <a:pt x="0" y="10329"/>
                    </a:lnTo>
                    <a:lnTo>
                      <a:pt x="0" y="10510"/>
                    </a:lnTo>
                    <a:lnTo>
                      <a:pt x="12" y="10679"/>
                    </a:lnTo>
                    <a:lnTo>
                      <a:pt x="37" y="10861"/>
                    </a:lnTo>
                    <a:lnTo>
                      <a:pt x="73" y="11030"/>
                    </a:lnTo>
                    <a:lnTo>
                      <a:pt x="109" y="11199"/>
                    </a:lnTo>
                    <a:lnTo>
                      <a:pt x="157" y="11368"/>
                    </a:lnTo>
                    <a:lnTo>
                      <a:pt x="218" y="11525"/>
                    </a:lnTo>
                    <a:lnTo>
                      <a:pt x="278" y="11682"/>
                    </a:lnTo>
                    <a:lnTo>
                      <a:pt x="351" y="11839"/>
                    </a:lnTo>
                    <a:lnTo>
                      <a:pt x="423" y="11996"/>
                    </a:lnTo>
                    <a:lnTo>
                      <a:pt x="508" y="12141"/>
                    </a:lnTo>
                    <a:lnTo>
                      <a:pt x="592" y="12286"/>
                    </a:lnTo>
                    <a:lnTo>
                      <a:pt x="701" y="12419"/>
                    </a:lnTo>
                    <a:lnTo>
                      <a:pt x="798" y="12552"/>
                    </a:lnTo>
                    <a:lnTo>
                      <a:pt x="906" y="12685"/>
                    </a:lnTo>
                    <a:lnTo>
                      <a:pt x="1027" y="12805"/>
                    </a:lnTo>
                    <a:lnTo>
                      <a:pt x="1148" y="12914"/>
                    </a:lnTo>
                    <a:lnTo>
                      <a:pt x="1269" y="13023"/>
                    </a:lnTo>
                    <a:lnTo>
                      <a:pt x="1402" y="13132"/>
                    </a:lnTo>
                    <a:lnTo>
                      <a:pt x="1546" y="13228"/>
                    </a:lnTo>
                    <a:lnTo>
                      <a:pt x="1691" y="13325"/>
                    </a:lnTo>
                    <a:lnTo>
                      <a:pt x="1836" y="13409"/>
                    </a:lnTo>
                    <a:lnTo>
                      <a:pt x="1981" y="13482"/>
                    </a:lnTo>
                    <a:lnTo>
                      <a:pt x="2138" y="13554"/>
                    </a:lnTo>
                    <a:lnTo>
                      <a:pt x="2295" y="13615"/>
                    </a:lnTo>
                    <a:lnTo>
                      <a:pt x="2465" y="13675"/>
                    </a:lnTo>
                    <a:lnTo>
                      <a:pt x="2622" y="13711"/>
                    </a:lnTo>
                    <a:lnTo>
                      <a:pt x="2791" y="13760"/>
                    </a:lnTo>
                    <a:lnTo>
                      <a:pt x="2972" y="13784"/>
                    </a:lnTo>
                    <a:lnTo>
                      <a:pt x="3141" y="13808"/>
                    </a:lnTo>
                    <a:lnTo>
                      <a:pt x="3322" y="13820"/>
                    </a:lnTo>
                    <a:lnTo>
                      <a:pt x="3503" y="13832"/>
                    </a:lnTo>
                    <a:lnTo>
                      <a:pt x="3685" y="13820"/>
                    </a:lnTo>
                    <a:lnTo>
                      <a:pt x="3854" y="13808"/>
                    </a:lnTo>
                    <a:lnTo>
                      <a:pt x="4035" y="13784"/>
                    </a:lnTo>
                    <a:lnTo>
                      <a:pt x="4204" y="13760"/>
                    </a:lnTo>
                    <a:lnTo>
                      <a:pt x="4373" y="13711"/>
                    </a:lnTo>
                    <a:lnTo>
                      <a:pt x="4542" y="13675"/>
                    </a:lnTo>
                    <a:lnTo>
                      <a:pt x="4699" y="13615"/>
                    </a:lnTo>
                    <a:lnTo>
                      <a:pt x="4856" y="13554"/>
                    </a:lnTo>
                    <a:lnTo>
                      <a:pt x="5013" y="13482"/>
                    </a:lnTo>
                    <a:lnTo>
                      <a:pt x="5170" y="13409"/>
                    </a:lnTo>
                    <a:lnTo>
                      <a:pt x="5315" y="13325"/>
                    </a:lnTo>
                    <a:lnTo>
                      <a:pt x="5460" y="13228"/>
                    </a:lnTo>
                    <a:lnTo>
                      <a:pt x="5593" y="13132"/>
                    </a:lnTo>
                    <a:lnTo>
                      <a:pt x="5726" y="13023"/>
                    </a:lnTo>
                    <a:lnTo>
                      <a:pt x="5859" y="12914"/>
                    </a:lnTo>
                    <a:lnTo>
                      <a:pt x="5980" y="12805"/>
                    </a:lnTo>
                    <a:lnTo>
                      <a:pt x="6089" y="12685"/>
                    </a:lnTo>
                    <a:lnTo>
                      <a:pt x="6197" y="12552"/>
                    </a:lnTo>
                    <a:lnTo>
                      <a:pt x="6306" y="12419"/>
                    </a:lnTo>
                    <a:lnTo>
                      <a:pt x="6403" y="12286"/>
                    </a:lnTo>
                    <a:lnTo>
                      <a:pt x="6499" y="12141"/>
                    </a:lnTo>
                    <a:lnTo>
                      <a:pt x="6584" y="11996"/>
                    </a:lnTo>
                    <a:lnTo>
                      <a:pt x="6656" y="11839"/>
                    </a:lnTo>
                    <a:lnTo>
                      <a:pt x="6729" y="11682"/>
                    </a:lnTo>
                    <a:lnTo>
                      <a:pt x="6789" y="11525"/>
                    </a:lnTo>
                    <a:lnTo>
                      <a:pt x="6850" y="11368"/>
                    </a:lnTo>
                    <a:lnTo>
                      <a:pt x="6886" y="11199"/>
                    </a:lnTo>
                    <a:lnTo>
                      <a:pt x="6934" y="11030"/>
                    </a:lnTo>
                    <a:lnTo>
                      <a:pt x="6958" y="10861"/>
                    </a:lnTo>
                    <a:lnTo>
                      <a:pt x="6982" y="10679"/>
                    </a:lnTo>
                    <a:lnTo>
                      <a:pt x="6995" y="10510"/>
                    </a:lnTo>
                    <a:lnTo>
                      <a:pt x="7007" y="10329"/>
                    </a:lnTo>
                    <a:lnTo>
                      <a:pt x="7007" y="3504"/>
                    </a:lnTo>
                    <a:lnTo>
                      <a:pt x="6995" y="3323"/>
                    </a:lnTo>
                    <a:lnTo>
                      <a:pt x="6982" y="3142"/>
                    </a:lnTo>
                    <a:lnTo>
                      <a:pt x="6958" y="2972"/>
                    </a:lnTo>
                    <a:lnTo>
                      <a:pt x="6934" y="2803"/>
                    </a:lnTo>
                    <a:lnTo>
                      <a:pt x="6886" y="2634"/>
                    </a:lnTo>
                    <a:lnTo>
                      <a:pt x="6850" y="2465"/>
                    </a:lnTo>
                    <a:lnTo>
                      <a:pt x="6789" y="2296"/>
                    </a:lnTo>
                    <a:lnTo>
                      <a:pt x="6729" y="2139"/>
                    </a:lnTo>
                    <a:lnTo>
                      <a:pt x="6656" y="1982"/>
                    </a:lnTo>
                    <a:lnTo>
                      <a:pt x="6584" y="1837"/>
                    </a:lnTo>
                    <a:lnTo>
                      <a:pt x="6499" y="1692"/>
                    </a:lnTo>
                    <a:lnTo>
                      <a:pt x="6403" y="1547"/>
                    </a:lnTo>
                    <a:lnTo>
                      <a:pt x="6306" y="1414"/>
                    </a:lnTo>
                    <a:lnTo>
                      <a:pt x="6197" y="1281"/>
                    </a:lnTo>
                    <a:lnTo>
                      <a:pt x="6089" y="1148"/>
                    </a:lnTo>
                    <a:lnTo>
                      <a:pt x="5980" y="1028"/>
                    </a:lnTo>
                    <a:lnTo>
                      <a:pt x="5859" y="907"/>
                    </a:lnTo>
                    <a:lnTo>
                      <a:pt x="5726" y="798"/>
                    </a:lnTo>
                    <a:lnTo>
                      <a:pt x="5593" y="701"/>
                    </a:lnTo>
                    <a:lnTo>
                      <a:pt x="5460" y="605"/>
                    </a:lnTo>
                    <a:lnTo>
                      <a:pt x="5315" y="508"/>
                    </a:lnTo>
                    <a:lnTo>
                      <a:pt x="5170" y="424"/>
                    </a:lnTo>
                    <a:lnTo>
                      <a:pt x="5013" y="351"/>
                    </a:lnTo>
                    <a:lnTo>
                      <a:pt x="4856" y="279"/>
                    </a:lnTo>
                    <a:lnTo>
                      <a:pt x="4699" y="218"/>
                    </a:lnTo>
                    <a:lnTo>
                      <a:pt x="4542" y="158"/>
                    </a:lnTo>
                    <a:lnTo>
                      <a:pt x="4373" y="109"/>
                    </a:lnTo>
                    <a:lnTo>
                      <a:pt x="4204" y="73"/>
                    </a:lnTo>
                    <a:lnTo>
                      <a:pt x="4035" y="37"/>
                    </a:lnTo>
                    <a:lnTo>
                      <a:pt x="3854" y="25"/>
                    </a:lnTo>
                    <a:lnTo>
                      <a:pt x="36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5538526" y="3345136"/>
                <a:ext cx="148260" cy="263531"/>
              </a:xfrm>
              <a:custGeom>
                <a:avLst/>
                <a:gdLst/>
                <a:ahLst/>
                <a:cxnLst/>
                <a:rect l="l" t="t" r="r" b="b"/>
                <a:pathLst>
                  <a:path w="2719" h="4833" extrusionOk="0">
                    <a:moveTo>
                      <a:pt x="1220" y="1"/>
                    </a:moveTo>
                    <a:lnTo>
                      <a:pt x="1088" y="25"/>
                    </a:lnTo>
                    <a:lnTo>
                      <a:pt x="955" y="61"/>
                    </a:lnTo>
                    <a:lnTo>
                      <a:pt x="834" y="97"/>
                    </a:lnTo>
                    <a:lnTo>
                      <a:pt x="713" y="158"/>
                    </a:lnTo>
                    <a:lnTo>
                      <a:pt x="604" y="230"/>
                    </a:lnTo>
                    <a:lnTo>
                      <a:pt x="496" y="303"/>
                    </a:lnTo>
                    <a:lnTo>
                      <a:pt x="399" y="387"/>
                    </a:lnTo>
                    <a:lnTo>
                      <a:pt x="314" y="484"/>
                    </a:lnTo>
                    <a:lnTo>
                      <a:pt x="242" y="593"/>
                    </a:lnTo>
                    <a:lnTo>
                      <a:pt x="170" y="701"/>
                    </a:lnTo>
                    <a:lnTo>
                      <a:pt x="109" y="822"/>
                    </a:lnTo>
                    <a:lnTo>
                      <a:pt x="61" y="943"/>
                    </a:lnTo>
                    <a:lnTo>
                      <a:pt x="37" y="1076"/>
                    </a:lnTo>
                    <a:lnTo>
                      <a:pt x="12" y="1209"/>
                    </a:lnTo>
                    <a:lnTo>
                      <a:pt x="0" y="1354"/>
                    </a:lnTo>
                    <a:lnTo>
                      <a:pt x="12" y="1462"/>
                    </a:lnTo>
                    <a:lnTo>
                      <a:pt x="25" y="1583"/>
                    </a:lnTo>
                    <a:lnTo>
                      <a:pt x="49" y="1692"/>
                    </a:lnTo>
                    <a:lnTo>
                      <a:pt x="73" y="1789"/>
                    </a:lnTo>
                    <a:lnTo>
                      <a:pt x="121" y="1897"/>
                    </a:lnTo>
                    <a:lnTo>
                      <a:pt x="170" y="1994"/>
                    </a:lnTo>
                    <a:lnTo>
                      <a:pt x="218" y="2079"/>
                    </a:lnTo>
                    <a:lnTo>
                      <a:pt x="278" y="2175"/>
                    </a:lnTo>
                    <a:lnTo>
                      <a:pt x="351" y="2260"/>
                    </a:lnTo>
                    <a:lnTo>
                      <a:pt x="423" y="2332"/>
                    </a:lnTo>
                    <a:lnTo>
                      <a:pt x="508" y="2405"/>
                    </a:lnTo>
                    <a:lnTo>
                      <a:pt x="592" y="2465"/>
                    </a:lnTo>
                    <a:lnTo>
                      <a:pt x="677" y="2525"/>
                    </a:lnTo>
                    <a:lnTo>
                      <a:pt x="774" y="2574"/>
                    </a:lnTo>
                    <a:lnTo>
                      <a:pt x="870" y="2622"/>
                    </a:lnTo>
                    <a:lnTo>
                      <a:pt x="979" y="2658"/>
                    </a:lnTo>
                    <a:lnTo>
                      <a:pt x="979" y="4446"/>
                    </a:lnTo>
                    <a:lnTo>
                      <a:pt x="991" y="4519"/>
                    </a:lnTo>
                    <a:lnTo>
                      <a:pt x="1003" y="4591"/>
                    </a:lnTo>
                    <a:lnTo>
                      <a:pt x="1039" y="4664"/>
                    </a:lnTo>
                    <a:lnTo>
                      <a:pt x="1088" y="4712"/>
                    </a:lnTo>
                    <a:lnTo>
                      <a:pt x="1148" y="4760"/>
                    </a:lnTo>
                    <a:lnTo>
                      <a:pt x="1208" y="4796"/>
                    </a:lnTo>
                    <a:lnTo>
                      <a:pt x="1281" y="4821"/>
                    </a:lnTo>
                    <a:lnTo>
                      <a:pt x="1365" y="4833"/>
                    </a:lnTo>
                    <a:lnTo>
                      <a:pt x="1438" y="4821"/>
                    </a:lnTo>
                    <a:lnTo>
                      <a:pt x="1510" y="4796"/>
                    </a:lnTo>
                    <a:lnTo>
                      <a:pt x="1571" y="4760"/>
                    </a:lnTo>
                    <a:lnTo>
                      <a:pt x="1631" y="4712"/>
                    </a:lnTo>
                    <a:lnTo>
                      <a:pt x="1680" y="4664"/>
                    </a:lnTo>
                    <a:lnTo>
                      <a:pt x="1716" y="4591"/>
                    </a:lnTo>
                    <a:lnTo>
                      <a:pt x="1740" y="4519"/>
                    </a:lnTo>
                    <a:lnTo>
                      <a:pt x="1740" y="4446"/>
                    </a:lnTo>
                    <a:lnTo>
                      <a:pt x="1740" y="2658"/>
                    </a:lnTo>
                    <a:lnTo>
                      <a:pt x="1849" y="2622"/>
                    </a:lnTo>
                    <a:lnTo>
                      <a:pt x="1945" y="2574"/>
                    </a:lnTo>
                    <a:lnTo>
                      <a:pt x="2042" y="2525"/>
                    </a:lnTo>
                    <a:lnTo>
                      <a:pt x="2139" y="2465"/>
                    </a:lnTo>
                    <a:lnTo>
                      <a:pt x="2223" y="2405"/>
                    </a:lnTo>
                    <a:lnTo>
                      <a:pt x="2296" y="2332"/>
                    </a:lnTo>
                    <a:lnTo>
                      <a:pt x="2380" y="2260"/>
                    </a:lnTo>
                    <a:lnTo>
                      <a:pt x="2441" y="2175"/>
                    </a:lnTo>
                    <a:lnTo>
                      <a:pt x="2501" y="2079"/>
                    </a:lnTo>
                    <a:lnTo>
                      <a:pt x="2561" y="1994"/>
                    </a:lnTo>
                    <a:lnTo>
                      <a:pt x="2610" y="1897"/>
                    </a:lnTo>
                    <a:lnTo>
                      <a:pt x="2646" y="1789"/>
                    </a:lnTo>
                    <a:lnTo>
                      <a:pt x="2682" y="1692"/>
                    </a:lnTo>
                    <a:lnTo>
                      <a:pt x="2706" y="1583"/>
                    </a:lnTo>
                    <a:lnTo>
                      <a:pt x="2718" y="1462"/>
                    </a:lnTo>
                    <a:lnTo>
                      <a:pt x="2718" y="1354"/>
                    </a:lnTo>
                    <a:lnTo>
                      <a:pt x="2718" y="1209"/>
                    </a:lnTo>
                    <a:lnTo>
                      <a:pt x="2694" y="1076"/>
                    </a:lnTo>
                    <a:lnTo>
                      <a:pt x="2658" y="943"/>
                    </a:lnTo>
                    <a:lnTo>
                      <a:pt x="2610" y="822"/>
                    </a:lnTo>
                    <a:lnTo>
                      <a:pt x="2561" y="701"/>
                    </a:lnTo>
                    <a:lnTo>
                      <a:pt x="2489" y="593"/>
                    </a:lnTo>
                    <a:lnTo>
                      <a:pt x="2404" y="484"/>
                    </a:lnTo>
                    <a:lnTo>
                      <a:pt x="2320" y="387"/>
                    </a:lnTo>
                    <a:lnTo>
                      <a:pt x="2223" y="303"/>
                    </a:lnTo>
                    <a:lnTo>
                      <a:pt x="2126" y="230"/>
                    </a:lnTo>
                    <a:lnTo>
                      <a:pt x="2006" y="158"/>
                    </a:lnTo>
                    <a:lnTo>
                      <a:pt x="1885" y="97"/>
                    </a:lnTo>
                    <a:lnTo>
                      <a:pt x="1764" y="61"/>
                    </a:lnTo>
                    <a:lnTo>
                      <a:pt x="1631" y="25"/>
                    </a:lnTo>
                    <a:lnTo>
                      <a:pt x="14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16"/>
            <p:cNvSpPr/>
            <p:nvPr/>
          </p:nvSpPr>
          <p:spPr>
            <a:xfrm>
              <a:off x="5606450" y="2278100"/>
              <a:ext cx="106500" cy="106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4716550" y="2889925"/>
              <a:ext cx="106500" cy="106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16"/>
            <p:cNvGrpSpPr/>
            <p:nvPr/>
          </p:nvGrpSpPr>
          <p:grpSpPr>
            <a:xfrm>
              <a:off x="5602069" y="2321353"/>
              <a:ext cx="106765" cy="515168"/>
              <a:chOff x="5407444" y="2140428"/>
              <a:chExt cx="106765" cy="515168"/>
            </a:xfrm>
          </p:grpSpPr>
          <p:sp>
            <p:nvSpPr>
              <p:cNvPr id="165" name="Google Shape;165;p16"/>
              <p:cNvSpPr/>
              <p:nvPr/>
            </p:nvSpPr>
            <p:spPr>
              <a:xfrm>
                <a:off x="5407444" y="2140428"/>
                <a:ext cx="106765" cy="106765"/>
              </a:xfrm>
              <a:custGeom>
                <a:avLst/>
                <a:gdLst/>
                <a:ahLst/>
                <a:cxnLst/>
                <a:rect l="l" t="t" r="r" b="b"/>
                <a:pathLst>
                  <a:path w="1958" h="1958" extrusionOk="0">
                    <a:moveTo>
                      <a:pt x="979" y="387"/>
                    </a:moveTo>
                    <a:lnTo>
                      <a:pt x="1100" y="399"/>
                    </a:lnTo>
                    <a:lnTo>
                      <a:pt x="1209" y="436"/>
                    </a:lnTo>
                    <a:lnTo>
                      <a:pt x="1305" y="484"/>
                    </a:lnTo>
                    <a:lnTo>
                      <a:pt x="1390" y="556"/>
                    </a:lnTo>
                    <a:lnTo>
                      <a:pt x="1462" y="653"/>
                    </a:lnTo>
                    <a:lnTo>
                      <a:pt x="1523" y="750"/>
                    </a:lnTo>
                    <a:lnTo>
                      <a:pt x="1559" y="858"/>
                    </a:lnTo>
                    <a:lnTo>
                      <a:pt x="1571" y="979"/>
                    </a:lnTo>
                    <a:lnTo>
                      <a:pt x="1559" y="1100"/>
                    </a:lnTo>
                    <a:lnTo>
                      <a:pt x="1523" y="1209"/>
                    </a:lnTo>
                    <a:lnTo>
                      <a:pt x="1462" y="1305"/>
                    </a:lnTo>
                    <a:lnTo>
                      <a:pt x="1390" y="1390"/>
                    </a:lnTo>
                    <a:lnTo>
                      <a:pt x="1305" y="1462"/>
                    </a:lnTo>
                    <a:lnTo>
                      <a:pt x="1209" y="1523"/>
                    </a:lnTo>
                    <a:lnTo>
                      <a:pt x="1100" y="1559"/>
                    </a:lnTo>
                    <a:lnTo>
                      <a:pt x="979" y="1571"/>
                    </a:lnTo>
                    <a:lnTo>
                      <a:pt x="858" y="1559"/>
                    </a:lnTo>
                    <a:lnTo>
                      <a:pt x="749" y="1523"/>
                    </a:lnTo>
                    <a:lnTo>
                      <a:pt x="641" y="1462"/>
                    </a:lnTo>
                    <a:lnTo>
                      <a:pt x="556" y="1390"/>
                    </a:lnTo>
                    <a:lnTo>
                      <a:pt x="484" y="1305"/>
                    </a:lnTo>
                    <a:lnTo>
                      <a:pt x="435" y="1209"/>
                    </a:lnTo>
                    <a:lnTo>
                      <a:pt x="399" y="1100"/>
                    </a:lnTo>
                    <a:lnTo>
                      <a:pt x="387" y="979"/>
                    </a:lnTo>
                    <a:lnTo>
                      <a:pt x="399" y="858"/>
                    </a:lnTo>
                    <a:lnTo>
                      <a:pt x="435" y="750"/>
                    </a:lnTo>
                    <a:lnTo>
                      <a:pt x="484" y="653"/>
                    </a:lnTo>
                    <a:lnTo>
                      <a:pt x="556" y="556"/>
                    </a:lnTo>
                    <a:lnTo>
                      <a:pt x="641" y="484"/>
                    </a:lnTo>
                    <a:lnTo>
                      <a:pt x="749" y="436"/>
                    </a:lnTo>
                    <a:lnTo>
                      <a:pt x="858" y="399"/>
                    </a:lnTo>
                    <a:lnTo>
                      <a:pt x="979" y="387"/>
                    </a:lnTo>
                    <a:close/>
                    <a:moveTo>
                      <a:pt x="870" y="1"/>
                    </a:moveTo>
                    <a:lnTo>
                      <a:pt x="774" y="25"/>
                    </a:lnTo>
                    <a:lnTo>
                      <a:pt x="689" y="49"/>
                    </a:lnTo>
                    <a:lnTo>
                      <a:pt x="592" y="73"/>
                    </a:lnTo>
                    <a:lnTo>
                      <a:pt x="508" y="121"/>
                    </a:lnTo>
                    <a:lnTo>
                      <a:pt x="435" y="170"/>
                    </a:lnTo>
                    <a:lnTo>
                      <a:pt x="351" y="218"/>
                    </a:lnTo>
                    <a:lnTo>
                      <a:pt x="290" y="291"/>
                    </a:lnTo>
                    <a:lnTo>
                      <a:pt x="218" y="351"/>
                    </a:lnTo>
                    <a:lnTo>
                      <a:pt x="170" y="436"/>
                    </a:lnTo>
                    <a:lnTo>
                      <a:pt x="121" y="508"/>
                    </a:lnTo>
                    <a:lnTo>
                      <a:pt x="73" y="593"/>
                    </a:lnTo>
                    <a:lnTo>
                      <a:pt x="37" y="689"/>
                    </a:lnTo>
                    <a:lnTo>
                      <a:pt x="13" y="786"/>
                    </a:lnTo>
                    <a:lnTo>
                      <a:pt x="1" y="882"/>
                    </a:lnTo>
                    <a:lnTo>
                      <a:pt x="1" y="979"/>
                    </a:lnTo>
                    <a:lnTo>
                      <a:pt x="1" y="1076"/>
                    </a:lnTo>
                    <a:lnTo>
                      <a:pt x="13" y="1172"/>
                    </a:lnTo>
                    <a:lnTo>
                      <a:pt x="37" y="1269"/>
                    </a:lnTo>
                    <a:lnTo>
                      <a:pt x="73" y="1354"/>
                    </a:lnTo>
                    <a:lnTo>
                      <a:pt x="121" y="1438"/>
                    </a:lnTo>
                    <a:lnTo>
                      <a:pt x="170" y="1523"/>
                    </a:lnTo>
                    <a:lnTo>
                      <a:pt x="218" y="1595"/>
                    </a:lnTo>
                    <a:lnTo>
                      <a:pt x="290" y="1668"/>
                    </a:lnTo>
                    <a:lnTo>
                      <a:pt x="351" y="1728"/>
                    </a:lnTo>
                    <a:lnTo>
                      <a:pt x="435" y="1788"/>
                    </a:lnTo>
                    <a:lnTo>
                      <a:pt x="508" y="1837"/>
                    </a:lnTo>
                    <a:lnTo>
                      <a:pt x="592" y="1873"/>
                    </a:lnTo>
                    <a:lnTo>
                      <a:pt x="689" y="1909"/>
                    </a:lnTo>
                    <a:lnTo>
                      <a:pt x="774" y="1933"/>
                    </a:lnTo>
                    <a:lnTo>
                      <a:pt x="870" y="1945"/>
                    </a:lnTo>
                    <a:lnTo>
                      <a:pt x="979" y="1958"/>
                    </a:lnTo>
                    <a:lnTo>
                      <a:pt x="1076" y="1945"/>
                    </a:lnTo>
                    <a:lnTo>
                      <a:pt x="1172" y="1933"/>
                    </a:lnTo>
                    <a:lnTo>
                      <a:pt x="1269" y="1909"/>
                    </a:lnTo>
                    <a:lnTo>
                      <a:pt x="1353" y="1873"/>
                    </a:lnTo>
                    <a:lnTo>
                      <a:pt x="1438" y="1837"/>
                    </a:lnTo>
                    <a:lnTo>
                      <a:pt x="1523" y="1788"/>
                    </a:lnTo>
                    <a:lnTo>
                      <a:pt x="1595" y="1728"/>
                    </a:lnTo>
                    <a:lnTo>
                      <a:pt x="1668" y="1668"/>
                    </a:lnTo>
                    <a:lnTo>
                      <a:pt x="1728" y="1595"/>
                    </a:lnTo>
                    <a:lnTo>
                      <a:pt x="1788" y="1523"/>
                    </a:lnTo>
                    <a:lnTo>
                      <a:pt x="1837" y="1438"/>
                    </a:lnTo>
                    <a:lnTo>
                      <a:pt x="1873" y="1354"/>
                    </a:lnTo>
                    <a:lnTo>
                      <a:pt x="1909" y="1269"/>
                    </a:lnTo>
                    <a:lnTo>
                      <a:pt x="1933" y="1172"/>
                    </a:lnTo>
                    <a:lnTo>
                      <a:pt x="1945" y="1076"/>
                    </a:lnTo>
                    <a:lnTo>
                      <a:pt x="1957" y="979"/>
                    </a:lnTo>
                    <a:lnTo>
                      <a:pt x="1945" y="882"/>
                    </a:lnTo>
                    <a:lnTo>
                      <a:pt x="1933" y="786"/>
                    </a:lnTo>
                    <a:lnTo>
                      <a:pt x="1909" y="689"/>
                    </a:lnTo>
                    <a:lnTo>
                      <a:pt x="1873" y="593"/>
                    </a:lnTo>
                    <a:lnTo>
                      <a:pt x="1837" y="508"/>
                    </a:lnTo>
                    <a:lnTo>
                      <a:pt x="1788" y="436"/>
                    </a:lnTo>
                    <a:lnTo>
                      <a:pt x="1728" y="351"/>
                    </a:lnTo>
                    <a:lnTo>
                      <a:pt x="1668" y="291"/>
                    </a:lnTo>
                    <a:lnTo>
                      <a:pt x="1595" y="218"/>
                    </a:lnTo>
                    <a:lnTo>
                      <a:pt x="1523" y="170"/>
                    </a:lnTo>
                    <a:lnTo>
                      <a:pt x="1438" y="121"/>
                    </a:lnTo>
                    <a:lnTo>
                      <a:pt x="1353" y="73"/>
                    </a:lnTo>
                    <a:lnTo>
                      <a:pt x="1269" y="49"/>
                    </a:lnTo>
                    <a:lnTo>
                      <a:pt x="1172" y="25"/>
                    </a:lnTo>
                    <a:lnTo>
                      <a:pt x="10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6"/>
              <p:cNvSpPr/>
              <p:nvPr/>
            </p:nvSpPr>
            <p:spPr>
              <a:xfrm>
                <a:off x="5407444" y="2548832"/>
                <a:ext cx="106765" cy="106765"/>
              </a:xfrm>
              <a:custGeom>
                <a:avLst/>
                <a:gdLst/>
                <a:ahLst/>
                <a:cxnLst/>
                <a:rect l="l" t="t" r="r" b="b"/>
                <a:pathLst>
                  <a:path w="1958" h="1958" extrusionOk="0">
                    <a:moveTo>
                      <a:pt x="979" y="387"/>
                    </a:moveTo>
                    <a:lnTo>
                      <a:pt x="1100" y="399"/>
                    </a:lnTo>
                    <a:lnTo>
                      <a:pt x="1209" y="435"/>
                    </a:lnTo>
                    <a:lnTo>
                      <a:pt x="1305" y="495"/>
                    </a:lnTo>
                    <a:lnTo>
                      <a:pt x="1390" y="568"/>
                    </a:lnTo>
                    <a:lnTo>
                      <a:pt x="1462" y="652"/>
                    </a:lnTo>
                    <a:lnTo>
                      <a:pt x="1523" y="749"/>
                    </a:lnTo>
                    <a:lnTo>
                      <a:pt x="1559" y="858"/>
                    </a:lnTo>
                    <a:lnTo>
                      <a:pt x="1571" y="979"/>
                    </a:lnTo>
                    <a:lnTo>
                      <a:pt x="1559" y="1099"/>
                    </a:lnTo>
                    <a:lnTo>
                      <a:pt x="1523" y="1208"/>
                    </a:lnTo>
                    <a:lnTo>
                      <a:pt x="1462" y="1305"/>
                    </a:lnTo>
                    <a:lnTo>
                      <a:pt x="1390" y="1401"/>
                    </a:lnTo>
                    <a:lnTo>
                      <a:pt x="1305" y="1474"/>
                    </a:lnTo>
                    <a:lnTo>
                      <a:pt x="1209" y="1522"/>
                    </a:lnTo>
                    <a:lnTo>
                      <a:pt x="1100" y="1558"/>
                    </a:lnTo>
                    <a:lnTo>
                      <a:pt x="979" y="1571"/>
                    </a:lnTo>
                    <a:lnTo>
                      <a:pt x="858" y="1558"/>
                    </a:lnTo>
                    <a:lnTo>
                      <a:pt x="749" y="1522"/>
                    </a:lnTo>
                    <a:lnTo>
                      <a:pt x="641" y="1474"/>
                    </a:lnTo>
                    <a:lnTo>
                      <a:pt x="556" y="1401"/>
                    </a:lnTo>
                    <a:lnTo>
                      <a:pt x="484" y="1305"/>
                    </a:lnTo>
                    <a:lnTo>
                      <a:pt x="435" y="1208"/>
                    </a:lnTo>
                    <a:lnTo>
                      <a:pt x="399" y="1099"/>
                    </a:lnTo>
                    <a:lnTo>
                      <a:pt x="387" y="979"/>
                    </a:lnTo>
                    <a:lnTo>
                      <a:pt x="399" y="858"/>
                    </a:lnTo>
                    <a:lnTo>
                      <a:pt x="435" y="749"/>
                    </a:lnTo>
                    <a:lnTo>
                      <a:pt x="484" y="652"/>
                    </a:lnTo>
                    <a:lnTo>
                      <a:pt x="556" y="568"/>
                    </a:lnTo>
                    <a:lnTo>
                      <a:pt x="641" y="495"/>
                    </a:lnTo>
                    <a:lnTo>
                      <a:pt x="749" y="435"/>
                    </a:lnTo>
                    <a:lnTo>
                      <a:pt x="858" y="399"/>
                    </a:lnTo>
                    <a:lnTo>
                      <a:pt x="979" y="387"/>
                    </a:lnTo>
                    <a:close/>
                    <a:moveTo>
                      <a:pt x="979" y="0"/>
                    </a:moveTo>
                    <a:lnTo>
                      <a:pt x="870" y="12"/>
                    </a:lnTo>
                    <a:lnTo>
                      <a:pt x="774" y="24"/>
                    </a:lnTo>
                    <a:lnTo>
                      <a:pt x="689" y="48"/>
                    </a:lnTo>
                    <a:lnTo>
                      <a:pt x="592" y="73"/>
                    </a:lnTo>
                    <a:lnTo>
                      <a:pt x="508" y="121"/>
                    </a:lnTo>
                    <a:lnTo>
                      <a:pt x="435" y="169"/>
                    </a:lnTo>
                    <a:lnTo>
                      <a:pt x="351" y="230"/>
                    </a:lnTo>
                    <a:lnTo>
                      <a:pt x="290" y="290"/>
                    </a:lnTo>
                    <a:lnTo>
                      <a:pt x="218" y="363"/>
                    </a:lnTo>
                    <a:lnTo>
                      <a:pt x="170" y="435"/>
                    </a:lnTo>
                    <a:lnTo>
                      <a:pt x="121" y="520"/>
                    </a:lnTo>
                    <a:lnTo>
                      <a:pt x="73" y="604"/>
                    </a:lnTo>
                    <a:lnTo>
                      <a:pt x="37" y="689"/>
                    </a:lnTo>
                    <a:lnTo>
                      <a:pt x="13" y="785"/>
                    </a:lnTo>
                    <a:lnTo>
                      <a:pt x="1" y="882"/>
                    </a:lnTo>
                    <a:lnTo>
                      <a:pt x="1" y="979"/>
                    </a:lnTo>
                    <a:lnTo>
                      <a:pt x="1" y="1075"/>
                    </a:lnTo>
                    <a:lnTo>
                      <a:pt x="13" y="1172"/>
                    </a:lnTo>
                    <a:lnTo>
                      <a:pt x="37" y="1269"/>
                    </a:lnTo>
                    <a:lnTo>
                      <a:pt x="73" y="1365"/>
                    </a:lnTo>
                    <a:lnTo>
                      <a:pt x="121" y="1450"/>
                    </a:lnTo>
                    <a:lnTo>
                      <a:pt x="170" y="1522"/>
                    </a:lnTo>
                    <a:lnTo>
                      <a:pt x="218" y="1607"/>
                    </a:lnTo>
                    <a:lnTo>
                      <a:pt x="290" y="1667"/>
                    </a:lnTo>
                    <a:lnTo>
                      <a:pt x="351" y="1740"/>
                    </a:lnTo>
                    <a:lnTo>
                      <a:pt x="435" y="1788"/>
                    </a:lnTo>
                    <a:lnTo>
                      <a:pt x="508" y="1836"/>
                    </a:lnTo>
                    <a:lnTo>
                      <a:pt x="592" y="1885"/>
                    </a:lnTo>
                    <a:lnTo>
                      <a:pt x="689" y="1909"/>
                    </a:lnTo>
                    <a:lnTo>
                      <a:pt x="774" y="1933"/>
                    </a:lnTo>
                    <a:lnTo>
                      <a:pt x="870" y="1957"/>
                    </a:lnTo>
                    <a:lnTo>
                      <a:pt x="1076" y="1957"/>
                    </a:lnTo>
                    <a:lnTo>
                      <a:pt x="1172" y="1933"/>
                    </a:lnTo>
                    <a:lnTo>
                      <a:pt x="1269" y="1909"/>
                    </a:lnTo>
                    <a:lnTo>
                      <a:pt x="1353" y="1885"/>
                    </a:lnTo>
                    <a:lnTo>
                      <a:pt x="1438" y="1836"/>
                    </a:lnTo>
                    <a:lnTo>
                      <a:pt x="1523" y="1788"/>
                    </a:lnTo>
                    <a:lnTo>
                      <a:pt x="1595" y="1740"/>
                    </a:lnTo>
                    <a:lnTo>
                      <a:pt x="1668" y="1667"/>
                    </a:lnTo>
                    <a:lnTo>
                      <a:pt x="1728" y="1607"/>
                    </a:lnTo>
                    <a:lnTo>
                      <a:pt x="1788" y="1522"/>
                    </a:lnTo>
                    <a:lnTo>
                      <a:pt x="1837" y="1450"/>
                    </a:lnTo>
                    <a:lnTo>
                      <a:pt x="1873" y="1365"/>
                    </a:lnTo>
                    <a:lnTo>
                      <a:pt x="1909" y="1269"/>
                    </a:lnTo>
                    <a:lnTo>
                      <a:pt x="1933" y="1172"/>
                    </a:lnTo>
                    <a:lnTo>
                      <a:pt x="1945" y="1075"/>
                    </a:lnTo>
                    <a:lnTo>
                      <a:pt x="1957" y="979"/>
                    </a:lnTo>
                    <a:lnTo>
                      <a:pt x="1945" y="882"/>
                    </a:lnTo>
                    <a:lnTo>
                      <a:pt x="1933" y="785"/>
                    </a:lnTo>
                    <a:lnTo>
                      <a:pt x="1909" y="689"/>
                    </a:lnTo>
                    <a:lnTo>
                      <a:pt x="1873" y="604"/>
                    </a:lnTo>
                    <a:lnTo>
                      <a:pt x="1837" y="520"/>
                    </a:lnTo>
                    <a:lnTo>
                      <a:pt x="1788" y="435"/>
                    </a:lnTo>
                    <a:lnTo>
                      <a:pt x="1728" y="363"/>
                    </a:lnTo>
                    <a:lnTo>
                      <a:pt x="1668" y="290"/>
                    </a:lnTo>
                    <a:lnTo>
                      <a:pt x="1595" y="230"/>
                    </a:lnTo>
                    <a:lnTo>
                      <a:pt x="1523" y="169"/>
                    </a:lnTo>
                    <a:lnTo>
                      <a:pt x="1438" y="121"/>
                    </a:lnTo>
                    <a:lnTo>
                      <a:pt x="1353" y="73"/>
                    </a:lnTo>
                    <a:lnTo>
                      <a:pt x="1269" y="48"/>
                    </a:lnTo>
                    <a:lnTo>
                      <a:pt x="1172" y="24"/>
                    </a:lnTo>
                    <a:lnTo>
                      <a:pt x="1076" y="12"/>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6"/>
              <p:cNvSpPr/>
              <p:nvPr/>
            </p:nvSpPr>
            <p:spPr>
              <a:xfrm>
                <a:off x="5450248" y="2236613"/>
                <a:ext cx="21157" cy="326074"/>
              </a:xfrm>
              <a:custGeom>
                <a:avLst/>
                <a:gdLst/>
                <a:ahLst/>
                <a:cxnLst/>
                <a:rect l="l" t="t" r="r" b="b"/>
                <a:pathLst>
                  <a:path w="388" h="5980" extrusionOk="0">
                    <a:moveTo>
                      <a:pt x="1" y="0"/>
                    </a:moveTo>
                    <a:lnTo>
                      <a:pt x="1" y="5980"/>
                    </a:lnTo>
                    <a:lnTo>
                      <a:pt x="387" y="5980"/>
                    </a:lnTo>
                    <a:lnTo>
                      <a:pt x="3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16"/>
            <p:cNvSpPr/>
            <p:nvPr/>
          </p:nvSpPr>
          <p:spPr>
            <a:xfrm>
              <a:off x="4231038" y="1996400"/>
              <a:ext cx="106500" cy="106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a:off x="3299125" y="3209625"/>
              <a:ext cx="106500" cy="106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4029150" y="3811775"/>
              <a:ext cx="106500" cy="106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5457325" y="3811775"/>
              <a:ext cx="106500" cy="106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16"/>
          <p:cNvSpPr/>
          <p:nvPr/>
        </p:nvSpPr>
        <p:spPr>
          <a:xfrm>
            <a:off x="1943100" y="1325063"/>
            <a:ext cx="627300" cy="627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6</a:t>
            </a:r>
            <a:endParaRPr sz="1800" b="1" dirty="0">
              <a:solidFill>
                <a:schemeClr val="lt1"/>
              </a:solidFill>
              <a:latin typeface="Fira Sans Extra Condensed"/>
              <a:ea typeface="Fira Sans Extra Condensed"/>
              <a:cs typeface="Fira Sans Extra Condensed"/>
              <a:sym typeface="Fira Sans Extra Condensed"/>
            </a:endParaRPr>
          </a:p>
        </p:txBody>
      </p:sp>
      <p:sp>
        <p:nvSpPr>
          <p:cNvPr id="178" name="Google Shape;178;p16"/>
          <p:cNvSpPr/>
          <p:nvPr/>
        </p:nvSpPr>
        <p:spPr>
          <a:xfrm>
            <a:off x="1943100" y="2629519"/>
            <a:ext cx="627300" cy="627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4</a:t>
            </a:r>
            <a:endParaRPr sz="1800" b="1" dirty="0">
              <a:solidFill>
                <a:schemeClr val="lt1"/>
              </a:solidFill>
              <a:latin typeface="Fira Sans Extra Condensed"/>
              <a:ea typeface="Fira Sans Extra Condensed"/>
              <a:cs typeface="Fira Sans Extra Condensed"/>
              <a:sym typeface="Fira Sans Extra Condensed"/>
            </a:endParaRPr>
          </a:p>
        </p:txBody>
      </p:sp>
      <p:sp>
        <p:nvSpPr>
          <p:cNvPr id="182" name="Google Shape;182;p16"/>
          <p:cNvSpPr/>
          <p:nvPr/>
        </p:nvSpPr>
        <p:spPr>
          <a:xfrm>
            <a:off x="1943100" y="3933975"/>
            <a:ext cx="627300" cy="627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2</a:t>
            </a:r>
            <a:endParaRPr sz="1800" b="1" dirty="0">
              <a:solidFill>
                <a:schemeClr val="lt1"/>
              </a:solidFill>
              <a:latin typeface="Fira Sans Extra Condensed"/>
              <a:ea typeface="Fira Sans Extra Condensed"/>
              <a:cs typeface="Fira Sans Extra Condensed"/>
              <a:sym typeface="Fira Sans Extra Condensed"/>
            </a:endParaRPr>
          </a:p>
        </p:txBody>
      </p:sp>
      <p:sp>
        <p:nvSpPr>
          <p:cNvPr id="186" name="Google Shape;186;p16"/>
          <p:cNvSpPr/>
          <p:nvPr/>
        </p:nvSpPr>
        <p:spPr>
          <a:xfrm>
            <a:off x="6573675" y="1325063"/>
            <a:ext cx="627300" cy="62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5</a:t>
            </a:r>
            <a:endParaRPr sz="1800" b="1" dirty="0">
              <a:solidFill>
                <a:schemeClr val="lt1"/>
              </a:solidFill>
              <a:latin typeface="Fira Sans Extra Condensed"/>
              <a:ea typeface="Fira Sans Extra Condensed"/>
              <a:cs typeface="Fira Sans Extra Condensed"/>
              <a:sym typeface="Fira Sans Extra Condensed"/>
            </a:endParaRPr>
          </a:p>
        </p:txBody>
      </p:sp>
      <p:sp>
        <p:nvSpPr>
          <p:cNvPr id="190" name="Google Shape;190;p16"/>
          <p:cNvSpPr/>
          <p:nvPr/>
        </p:nvSpPr>
        <p:spPr>
          <a:xfrm>
            <a:off x="6573675" y="2629519"/>
            <a:ext cx="627300" cy="627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3</a:t>
            </a:r>
            <a:endParaRPr sz="1800" b="1" dirty="0">
              <a:solidFill>
                <a:schemeClr val="lt1"/>
              </a:solidFill>
              <a:latin typeface="Fira Sans Extra Condensed"/>
              <a:ea typeface="Fira Sans Extra Condensed"/>
              <a:cs typeface="Fira Sans Extra Condensed"/>
              <a:sym typeface="Fira Sans Extra Condensed"/>
            </a:endParaRPr>
          </a:p>
        </p:txBody>
      </p:sp>
      <p:sp>
        <p:nvSpPr>
          <p:cNvPr id="194" name="Google Shape;194;p16"/>
          <p:cNvSpPr/>
          <p:nvPr/>
        </p:nvSpPr>
        <p:spPr>
          <a:xfrm>
            <a:off x="6573675" y="3933975"/>
            <a:ext cx="627300" cy="627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1</a:t>
            </a:r>
            <a:endParaRPr sz="1800" b="1" dirty="0">
              <a:solidFill>
                <a:schemeClr val="lt1"/>
              </a:solidFill>
              <a:latin typeface="Fira Sans Extra Condensed"/>
              <a:ea typeface="Fira Sans Extra Condensed"/>
              <a:cs typeface="Fira Sans Extra Condensed"/>
              <a:sym typeface="Fira Sans Extra Condensed"/>
            </a:endParaRPr>
          </a:p>
        </p:txBody>
      </p:sp>
      <p:cxnSp>
        <p:nvCxnSpPr>
          <p:cNvPr id="197" name="Google Shape;197;p16"/>
          <p:cNvCxnSpPr>
            <a:stCxn id="186" idx="2"/>
            <a:endCxn id="162" idx="0"/>
          </p:cNvCxnSpPr>
          <p:nvPr/>
        </p:nvCxnSpPr>
        <p:spPr>
          <a:xfrm flipH="1">
            <a:off x="5659575" y="1638713"/>
            <a:ext cx="914100" cy="639300"/>
          </a:xfrm>
          <a:prstGeom prst="bentConnector2">
            <a:avLst/>
          </a:prstGeom>
          <a:noFill/>
          <a:ln w="9525" cap="flat" cmpd="sng">
            <a:solidFill>
              <a:schemeClr val="lt2"/>
            </a:solidFill>
            <a:prstDash val="solid"/>
            <a:round/>
            <a:headEnd type="none" w="med" len="med"/>
            <a:tailEnd type="oval" w="med" len="med"/>
          </a:ln>
        </p:spPr>
      </p:cxnSp>
      <p:cxnSp>
        <p:nvCxnSpPr>
          <p:cNvPr id="198" name="Google Shape;198;p16"/>
          <p:cNvCxnSpPr>
            <a:stCxn id="163" idx="6"/>
            <a:endCxn id="190" idx="2"/>
          </p:cNvCxnSpPr>
          <p:nvPr/>
        </p:nvCxnSpPr>
        <p:spPr>
          <a:xfrm>
            <a:off x="4823050" y="2943175"/>
            <a:ext cx="1750500" cy="0"/>
          </a:xfrm>
          <a:prstGeom prst="straightConnector1">
            <a:avLst/>
          </a:prstGeom>
          <a:noFill/>
          <a:ln w="9525" cap="flat" cmpd="sng">
            <a:solidFill>
              <a:schemeClr val="lt2"/>
            </a:solidFill>
            <a:prstDash val="solid"/>
            <a:round/>
            <a:headEnd type="oval" w="med" len="med"/>
            <a:tailEnd type="none" w="med" len="med"/>
          </a:ln>
        </p:spPr>
      </p:cxnSp>
      <p:cxnSp>
        <p:nvCxnSpPr>
          <p:cNvPr id="199" name="Google Shape;199;p16"/>
          <p:cNvCxnSpPr>
            <a:stCxn id="174" idx="6"/>
            <a:endCxn id="168" idx="0"/>
          </p:cNvCxnSpPr>
          <p:nvPr/>
        </p:nvCxnSpPr>
        <p:spPr>
          <a:xfrm>
            <a:off x="2570400" y="1638713"/>
            <a:ext cx="1713900" cy="357600"/>
          </a:xfrm>
          <a:prstGeom prst="bentConnector2">
            <a:avLst/>
          </a:prstGeom>
          <a:noFill/>
          <a:ln w="9525" cap="flat" cmpd="sng">
            <a:solidFill>
              <a:schemeClr val="lt2"/>
            </a:solidFill>
            <a:prstDash val="solid"/>
            <a:round/>
            <a:headEnd type="none" w="med" len="med"/>
            <a:tailEnd type="oval" w="med" len="med"/>
          </a:ln>
        </p:spPr>
      </p:cxnSp>
      <p:cxnSp>
        <p:nvCxnSpPr>
          <p:cNvPr id="200" name="Google Shape;200;p16"/>
          <p:cNvCxnSpPr>
            <a:stCxn id="178" idx="6"/>
            <a:endCxn id="169" idx="2"/>
          </p:cNvCxnSpPr>
          <p:nvPr/>
        </p:nvCxnSpPr>
        <p:spPr>
          <a:xfrm>
            <a:off x="2570400" y="2943169"/>
            <a:ext cx="728700" cy="319800"/>
          </a:xfrm>
          <a:prstGeom prst="bentConnector3">
            <a:avLst>
              <a:gd name="adj1" fmla="val 18674"/>
            </a:avLst>
          </a:prstGeom>
          <a:noFill/>
          <a:ln w="9525" cap="flat" cmpd="sng">
            <a:solidFill>
              <a:schemeClr val="lt2"/>
            </a:solidFill>
            <a:prstDash val="solid"/>
            <a:round/>
            <a:headEnd type="none" w="med" len="med"/>
            <a:tailEnd type="oval" w="med" len="med"/>
          </a:ln>
        </p:spPr>
      </p:cxnSp>
      <p:cxnSp>
        <p:nvCxnSpPr>
          <p:cNvPr id="201" name="Google Shape;201;p16"/>
          <p:cNvCxnSpPr>
            <a:stCxn id="182" idx="0"/>
            <a:endCxn id="170" idx="2"/>
          </p:cNvCxnSpPr>
          <p:nvPr/>
        </p:nvCxnSpPr>
        <p:spPr>
          <a:xfrm rot="-5400000">
            <a:off x="3108450" y="3013275"/>
            <a:ext cx="69000" cy="1772400"/>
          </a:xfrm>
          <a:prstGeom prst="bentConnector2">
            <a:avLst/>
          </a:prstGeom>
          <a:noFill/>
          <a:ln w="9525" cap="flat" cmpd="sng">
            <a:solidFill>
              <a:schemeClr val="lt2"/>
            </a:solidFill>
            <a:prstDash val="solid"/>
            <a:round/>
            <a:headEnd type="none" w="med" len="med"/>
            <a:tailEnd type="oval" w="med" len="med"/>
          </a:ln>
        </p:spPr>
      </p:cxnSp>
      <p:cxnSp>
        <p:nvCxnSpPr>
          <p:cNvPr id="202" name="Google Shape;202;p16"/>
          <p:cNvCxnSpPr>
            <a:cxnSpLocks/>
            <a:stCxn id="171" idx="6"/>
            <a:endCxn id="194" idx="0"/>
          </p:cNvCxnSpPr>
          <p:nvPr/>
        </p:nvCxnSpPr>
        <p:spPr>
          <a:xfrm>
            <a:off x="5563825" y="3865025"/>
            <a:ext cx="1323600" cy="69000"/>
          </a:xfrm>
          <a:prstGeom prst="bentConnector2">
            <a:avLst/>
          </a:prstGeom>
          <a:noFill/>
          <a:ln w="9525" cap="flat" cmpd="sng">
            <a:solidFill>
              <a:schemeClr val="lt2"/>
            </a:solidFill>
            <a:prstDash val="solid"/>
            <a:round/>
            <a:headEnd type="oval" w="med" len="med"/>
            <a:tailEnd type="none" w="med" len="med"/>
          </a:ln>
        </p:spPr>
      </p:cxnSp>
      <p:sp>
        <p:nvSpPr>
          <p:cNvPr id="4" name="عنوان 1">
            <a:extLst>
              <a:ext uri="{FF2B5EF4-FFF2-40B4-BE49-F238E27FC236}">
                <a16:creationId xmlns:a16="http://schemas.microsoft.com/office/drawing/2014/main" id="{8CDE4140-0F6E-0FBA-0397-8317B03293F2}"/>
              </a:ext>
            </a:extLst>
          </p:cNvPr>
          <p:cNvSpPr txBox="1">
            <a:spLocks noGrp="1"/>
          </p:cNvSpPr>
          <p:nvPr>
            <p:ph type="title"/>
          </p:nvPr>
        </p:nvSpPr>
        <p:spPr>
          <a:xfrm>
            <a:off x="3580538" y="126354"/>
            <a:ext cx="1963498" cy="677078"/>
          </a:xfrm>
          <a:prstGeom prst="rect">
            <a:avLst/>
          </a:prstGeom>
          <a:noFill/>
        </p:spPr>
        <p:txBody>
          <a:bodyPr wrap="square">
            <a:spAutoFit/>
          </a:bodyPr>
          <a:lstStyle/>
          <a:p>
            <a:r>
              <a:rPr lang="ar-SA" sz="3200" dirty="0">
                <a:solidFill>
                  <a:srgbClr val="002060"/>
                </a:solidFill>
                <a:latin typeface="Sakkal Majalla" panose="02000000000000000000" pitchFamily="2" charset="-78"/>
                <a:cs typeface="Sakkal Majalla" panose="02000000000000000000" pitchFamily="2" charset="-78"/>
              </a:rPr>
              <a:t>أهداف التعلم </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5" name="مربع نص 4">
            <a:extLst>
              <a:ext uri="{FF2B5EF4-FFF2-40B4-BE49-F238E27FC236}">
                <a16:creationId xmlns:a16="http://schemas.microsoft.com/office/drawing/2014/main" id="{C50AE1B7-6C9D-C284-0061-C720CF886450}"/>
              </a:ext>
            </a:extLst>
          </p:cNvPr>
          <p:cNvSpPr txBox="1"/>
          <p:nvPr/>
        </p:nvSpPr>
        <p:spPr>
          <a:xfrm>
            <a:off x="7031726" y="4061650"/>
            <a:ext cx="2266058" cy="307777"/>
          </a:xfrm>
          <a:prstGeom prst="rect">
            <a:avLst/>
          </a:prstGeom>
          <a:noFill/>
        </p:spPr>
        <p:txBody>
          <a:bodyPr wrap="square">
            <a:spAutoFit/>
          </a:bodyPr>
          <a:lstStyle/>
          <a:p>
            <a:pPr algn="ctr" rtl="1"/>
            <a:r>
              <a:rPr lang="ar-SA" dirty="0">
                <a:effectLst/>
                <a:latin typeface="Sakkal Majalla" panose="02000000000000000000" pitchFamily="2" charset="-78"/>
                <a:ea typeface="Calibri" panose="020F0502020204030204" pitchFamily="34" charset="0"/>
                <a:cs typeface="Sakkal Majalla" panose="02000000000000000000" pitchFamily="2" charset="-78"/>
              </a:rPr>
              <a:t>يصنف أنماط تحليل البيانات</a:t>
            </a:r>
            <a:endParaRPr lang="ar-SA" dirty="0">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47B7DA6B-1870-DA67-A241-E7AEEE442FBC}"/>
              </a:ext>
            </a:extLst>
          </p:cNvPr>
          <p:cNvSpPr txBox="1"/>
          <p:nvPr/>
        </p:nvSpPr>
        <p:spPr>
          <a:xfrm>
            <a:off x="31185" y="4027890"/>
            <a:ext cx="1943025" cy="523220"/>
          </a:xfrm>
          <a:prstGeom prst="rect">
            <a:avLst/>
          </a:prstGeom>
          <a:noFill/>
        </p:spPr>
        <p:txBody>
          <a:bodyPr wrap="square">
            <a:spAutoFit/>
          </a:bodyPr>
          <a:lstStyle/>
          <a:p>
            <a:pPr algn="ctr" rtl="1"/>
            <a:r>
              <a:rPr lang="ar-SA" dirty="0">
                <a:effectLst/>
                <a:latin typeface="Sakkal Majalla" panose="02000000000000000000" pitchFamily="2" charset="-78"/>
                <a:ea typeface="Calibri" panose="020F0502020204030204" pitchFamily="34" charset="0"/>
                <a:cs typeface="Sakkal Majalla" panose="02000000000000000000" pitchFamily="2" charset="-78"/>
              </a:rPr>
              <a:t>يعرف مفهوم التحليل الاستكشافي للبيانات ويصنف أنماطها .</a:t>
            </a:r>
            <a:endParaRPr lang="ar-SA" dirty="0">
              <a:latin typeface="Sakkal Majalla" panose="02000000000000000000" pitchFamily="2" charset="-78"/>
              <a:cs typeface="Sakkal Majalla" panose="02000000000000000000" pitchFamily="2" charset="-78"/>
            </a:endParaRPr>
          </a:p>
        </p:txBody>
      </p:sp>
      <p:sp>
        <p:nvSpPr>
          <p:cNvPr id="7" name="مربع نص 6">
            <a:extLst>
              <a:ext uri="{FF2B5EF4-FFF2-40B4-BE49-F238E27FC236}">
                <a16:creationId xmlns:a16="http://schemas.microsoft.com/office/drawing/2014/main" id="{348DEE2A-3ABC-710F-F008-7B9E8DDC7A40}"/>
              </a:ext>
            </a:extLst>
          </p:cNvPr>
          <p:cNvSpPr txBox="1"/>
          <p:nvPr/>
        </p:nvSpPr>
        <p:spPr>
          <a:xfrm>
            <a:off x="7154671" y="2780820"/>
            <a:ext cx="2053701" cy="523220"/>
          </a:xfrm>
          <a:prstGeom prst="rect">
            <a:avLst/>
          </a:prstGeom>
          <a:noFill/>
        </p:spPr>
        <p:txBody>
          <a:bodyPr wrap="square">
            <a:spAutoFit/>
          </a:bodyPr>
          <a:lstStyle/>
          <a:p>
            <a:pPr algn="ctr" rtl="1"/>
            <a:r>
              <a:rPr lang="ar-SA" dirty="0">
                <a:effectLst/>
                <a:latin typeface="Sakkal Majalla" panose="02000000000000000000" pitchFamily="2" charset="-78"/>
                <a:ea typeface="Calibri" panose="020F0502020204030204" pitchFamily="34" charset="0"/>
                <a:cs typeface="Sakkal Majalla" panose="02000000000000000000" pitchFamily="2" charset="-78"/>
              </a:rPr>
              <a:t>يشرح مراحل عملية التحليل الاستكشافي للبيانات </a:t>
            </a:r>
            <a:endParaRPr lang="ar-SA" dirty="0">
              <a:latin typeface="Sakkal Majalla" panose="02000000000000000000" pitchFamily="2" charset="-78"/>
              <a:cs typeface="Sakkal Majalla" panose="02000000000000000000" pitchFamily="2" charset="-78"/>
            </a:endParaRPr>
          </a:p>
        </p:txBody>
      </p:sp>
      <p:sp>
        <p:nvSpPr>
          <p:cNvPr id="8" name="مربع نص 7">
            <a:extLst>
              <a:ext uri="{FF2B5EF4-FFF2-40B4-BE49-F238E27FC236}">
                <a16:creationId xmlns:a16="http://schemas.microsoft.com/office/drawing/2014/main" id="{9F4CED1F-60FD-A6BB-9F0B-99BF92B978C8}"/>
              </a:ext>
            </a:extLst>
          </p:cNvPr>
          <p:cNvSpPr txBox="1"/>
          <p:nvPr/>
        </p:nvSpPr>
        <p:spPr>
          <a:xfrm>
            <a:off x="-131429" y="2734653"/>
            <a:ext cx="2266058" cy="307777"/>
          </a:xfrm>
          <a:prstGeom prst="rect">
            <a:avLst/>
          </a:prstGeom>
          <a:noFill/>
        </p:spPr>
        <p:txBody>
          <a:bodyPr wrap="square">
            <a:spAutoFit/>
          </a:bodyPr>
          <a:lstStyle/>
          <a:p>
            <a:pPr algn="ctr" rtl="1"/>
            <a:r>
              <a:rPr lang="ar-SA" dirty="0">
                <a:effectLst/>
                <a:latin typeface="Sakkal Majalla" panose="02000000000000000000" pitchFamily="2" charset="-78"/>
                <a:ea typeface="Calibri" panose="020F0502020204030204" pitchFamily="34" charset="0"/>
                <a:cs typeface="Sakkal Majalla" panose="02000000000000000000" pitchFamily="2" charset="-78"/>
              </a:rPr>
              <a:t>يعرف مفهوم المكتبات البرمجية</a:t>
            </a:r>
            <a:endParaRPr lang="ar-SA" dirty="0">
              <a:latin typeface="Sakkal Majalla" panose="02000000000000000000" pitchFamily="2" charset="-78"/>
              <a:cs typeface="Sakkal Majalla" panose="02000000000000000000" pitchFamily="2" charset="-78"/>
            </a:endParaRPr>
          </a:p>
        </p:txBody>
      </p:sp>
      <p:sp>
        <p:nvSpPr>
          <p:cNvPr id="9" name="مربع نص 8">
            <a:extLst>
              <a:ext uri="{FF2B5EF4-FFF2-40B4-BE49-F238E27FC236}">
                <a16:creationId xmlns:a16="http://schemas.microsoft.com/office/drawing/2014/main" id="{F686D285-488A-51D4-C0AB-F206CCBD2AA0}"/>
              </a:ext>
            </a:extLst>
          </p:cNvPr>
          <p:cNvSpPr txBox="1"/>
          <p:nvPr/>
        </p:nvSpPr>
        <p:spPr>
          <a:xfrm>
            <a:off x="7200900" y="1425274"/>
            <a:ext cx="2086828" cy="523220"/>
          </a:xfrm>
          <a:prstGeom prst="rect">
            <a:avLst/>
          </a:prstGeom>
          <a:noFill/>
        </p:spPr>
        <p:txBody>
          <a:bodyPr wrap="square">
            <a:spAutoFit/>
          </a:bodyPr>
          <a:lstStyle/>
          <a:p>
            <a:pPr algn="ctr" rtl="1"/>
            <a:r>
              <a:rPr lang="ar-SA" dirty="0">
                <a:effectLst/>
                <a:latin typeface="Sakkal Majalla" panose="02000000000000000000" pitchFamily="2" charset="-78"/>
                <a:ea typeface="Calibri" panose="020F0502020204030204" pitchFamily="34" charset="0"/>
                <a:cs typeface="Sakkal Majalla" panose="02000000000000000000" pitchFamily="2" charset="-78"/>
              </a:rPr>
              <a:t>يطور برنامج لتحليل البيانات باستخدام مكتبات البرمجة</a:t>
            </a:r>
            <a:endParaRPr lang="ar-SA" dirty="0">
              <a:latin typeface="Sakkal Majalla" panose="02000000000000000000" pitchFamily="2" charset="-78"/>
              <a:cs typeface="Sakkal Majalla" panose="02000000000000000000" pitchFamily="2" charset="-78"/>
            </a:endParaRPr>
          </a:p>
        </p:txBody>
      </p:sp>
      <p:sp>
        <p:nvSpPr>
          <p:cNvPr id="10" name="مربع نص 9">
            <a:extLst>
              <a:ext uri="{FF2B5EF4-FFF2-40B4-BE49-F238E27FC236}">
                <a16:creationId xmlns:a16="http://schemas.microsoft.com/office/drawing/2014/main" id="{2328E0B6-10A2-41C9-3615-A251AAAA3269}"/>
              </a:ext>
            </a:extLst>
          </p:cNvPr>
          <p:cNvSpPr txBox="1"/>
          <p:nvPr/>
        </p:nvSpPr>
        <p:spPr>
          <a:xfrm>
            <a:off x="-1" y="1411468"/>
            <a:ext cx="2067351" cy="523220"/>
          </a:xfrm>
          <a:prstGeom prst="rect">
            <a:avLst/>
          </a:prstGeom>
          <a:noFill/>
        </p:spPr>
        <p:txBody>
          <a:bodyPr wrap="square">
            <a:spAutoFit/>
          </a:bodyPr>
          <a:lstStyle/>
          <a:p>
            <a:pPr algn="ctr" rtl="1"/>
            <a:r>
              <a:rPr lang="ar-SA" dirty="0">
                <a:effectLst/>
                <a:latin typeface="Sakkal Majalla" panose="02000000000000000000" pitchFamily="2" charset="-78"/>
                <a:ea typeface="Calibri" panose="020F0502020204030204" pitchFamily="34" charset="0"/>
                <a:cs typeface="Sakkal Majalla" panose="02000000000000000000" pitchFamily="2" charset="-78"/>
              </a:rPr>
              <a:t>يستخدم تقنيات إعداد البيانات وتنظيفها في مجموعة البيانات .</a:t>
            </a:r>
            <a:endParaRPr lang="ar-SA" dirty="0">
              <a:latin typeface="Sakkal Majalla" panose="02000000000000000000" pitchFamily="2" charset="-78"/>
              <a:cs typeface="Sakkal Majalla" panose="02000000000000000000" pitchFamily="2" charset="-78"/>
            </a:endParaRPr>
          </a:p>
        </p:txBody>
      </p:sp>
      <p:cxnSp>
        <p:nvCxnSpPr>
          <p:cNvPr id="11" name="Google Shape;202;p16">
            <a:extLst>
              <a:ext uri="{FF2B5EF4-FFF2-40B4-BE49-F238E27FC236}">
                <a16:creationId xmlns:a16="http://schemas.microsoft.com/office/drawing/2014/main" id="{384094CD-A822-E2EF-2352-53ED0DCD4046}"/>
              </a:ext>
            </a:extLst>
          </p:cNvPr>
          <p:cNvCxnSpPr>
            <a:cxnSpLocks/>
            <a:endCxn id="13" idx="2"/>
          </p:cNvCxnSpPr>
          <p:nvPr/>
        </p:nvCxnSpPr>
        <p:spPr>
          <a:xfrm flipV="1">
            <a:off x="4567660" y="707310"/>
            <a:ext cx="2008673" cy="730099"/>
          </a:xfrm>
          <a:prstGeom prst="bentConnector3">
            <a:avLst>
              <a:gd name="adj1" fmla="val 50000"/>
            </a:avLst>
          </a:prstGeom>
          <a:noFill/>
          <a:ln w="9525" cap="flat" cmpd="sng">
            <a:solidFill>
              <a:schemeClr val="lt2"/>
            </a:solidFill>
            <a:prstDash val="solid"/>
            <a:round/>
            <a:headEnd type="oval" w="med" len="med"/>
            <a:tailEnd type="none" w="med" len="med"/>
          </a:ln>
        </p:spPr>
      </p:cxnSp>
      <p:sp>
        <p:nvSpPr>
          <p:cNvPr id="13" name="Google Shape;194;p16">
            <a:extLst>
              <a:ext uri="{FF2B5EF4-FFF2-40B4-BE49-F238E27FC236}">
                <a16:creationId xmlns:a16="http://schemas.microsoft.com/office/drawing/2014/main" id="{A0EB8168-40BB-4F69-395E-71B1A2103576}"/>
              </a:ext>
            </a:extLst>
          </p:cNvPr>
          <p:cNvSpPr/>
          <p:nvPr/>
        </p:nvSpPr>
        <p:spPr>
          <a:xfrm>
            <a:off x="6576333" y="393660"/>
            <a:ext cx="627300" cy="627300"/>
          </a:xfrm>
          <a:prstGeom prst="ellipse">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7</a:t>
            </a:r>
            <a:endParaRPr sz="1800" b="1" dirty="0">
              <a:solidFill>
                <a:schemeClr val="lt1"/>
              </a:solidFill>
              <a:latin typeface="Fira Sans Extra Condensed"/>
              <a:ea typeface="Fira Sans Extra Condensed"/>
              <a:cs typeface="Fira Sans Extra Condensed"/>
              <a:sym typeface="Fira Sans Extra Condensed"/>
            </a:endParaRPr>
          </a:p>
        </p:txBody>
      </p:sp>
      <p:cxnSp>
        <p:nvCxnSpPr>
          <p:cNvPr id="22" name="Google Shape;199;p16">
            <a:extLst>
              <a:ext uri="{FF2B5EF4-FFF2-40B4-BE49-F238E27FC236}">
                <a16:creationId xmlns:a16="http://schemas.microsoft.com/office/drawing/2014/main" id="{3FD57342-E7D8-F909-8F65-392418C1B73B}"/>
              </a:ext>
            </a:extLst>
          </p:cNvPr>
          <p:cNvCxnSpPr>
            <a:cxnSpLocks/>
          </p:cNvCxnSpPr>
          <p:nvPr/>
        </p:nvCxnSpPr>
        <p:spPr>
          <a:xfrm>
            <a:off x="2531406" y="657115"/>
            <a:ext cx="1980333" cy="885881"/>
          </a:xfrm>
          <a:prstGeom prst="bentConnector3">
            <a:avLst>
              <a:gd name="adj1" fmla="val 50000"/>
            </a:avLst>
          </a:prstGeom>
          <a:noFill/>
          <a:ln w="9525" cap="flat" cmpd="sng">
            <a:solidFill>
              <a:schemeClr val="lt2"/>
            </a:solidFill>
            <a:prstDash val="solid"/>
            <a:round/>
            <a:headEnd type="none" w="med" len="med"/>
            <a:tailEnd type="oval" w="med" len="med"/>
          </a:ln>
        </p:spPr>
      </p:cxnSp>
      <p:sp>
        <p:nvSpPr>
          <p:cNvPr id="24" name="Google Shape;178;p16">
            <a:extLst>
              <a:ext uri="{FF2B5EF4-FFF2-40B4-BE49-F238E27FC236}">
                <a16:creationId xmlns:a16="http://schemas.microsoft.com/office/drawing/2014/main" id="{888D44E6-1184-0B22-3771-55E4C4ECF57D}"/>
              </a:ext>
            </a:extLst>
          </p:cNvPr>
          <p:cNvSpPr/>
          <p:nvPr/>
        </p:nvSpPr>
        <p:spPr>
          <a:xfrm>
            <a:off x="1904106" y="378318"/>
            <a:ext cx="627300" cy="627300"/>
          </a:xfrm>
          <a:prstGeom prst="ellipse">
            <a:avLst/>
          </a:prstGeom>
          <a:solidFill>
            <a:srgbClr val="533CD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8</a:t>
            </a:r>
            <a:endParaRPr sz="1800" b="1" dirty="0">
              <a:solidFill>
                <a:schemeClr val="lt1"/>
              </a:solidFill>
              <a:latin typeface="Fira Sans Extra Condensed"/>
              <a:ea typeface="Fira Sans Extra Condensed"/>
              <a:cs typeface="Fira Sans Extra Condensed"/>
              <a:sym typeface="Fira Sans Extra Condensed"/>
            </a:endParaRPr>
          </a:p>
        </p:txBody>
      </p:sp>
      <p:sp>
        <p:nvSpPr>
          <p:cNvPr id="25" name="مربع نص 24">
            <a:extLst>
              <a:ext uri="{FF2B5EF4-FFF2-40B4-BE49-F238E27FC236}">
                <a16:creationId xmlns:a16="http://schemas.microsoft.com/office/drawing/2014/main" id="{6EDDE986-28F9-1532-9865-B067E2367CDF}"/>
              </a:ext>
            </a:extLst>
          </p:cNvPr>
          <p:cNvSpPr txBox="1"/>
          <p:nvPr/>
        </p:nvSpPr>
        <p:spPr>
          <a:xfrm>
            <a:off x="7155248" y="430358"/>
            <a:ext cx="2086828" cy="307777"/>
          </a:xfrm>
          <a:prstGeom prst="rect">
            <a:avLst/>
          </a:prstGeom>
          <a:noFill/>
        </p:spPr>
        <p:txBody>
          <a:bodyPr wrap="square">
            <a:spAutoFit/>
          </a:bodyPr>
          <a:lstStyle/>
          <a:p>
            <a:pPr algn="ctr" rtl="1"/>
            <a:r>
              <a:rPr lang="ar-SA" dirty="0">
                <a:effectLst/>
                <a:latin typeface="Sakkal Majalla" panose="02000000000000000000" pitchFamily="2" charset="-78"/>
                <a:ea typeface="Calibri" panose="020F0502020204030204" pitchFamily="34" charset="0"/>
                <a:cs typeface="Sakkal Majalla" panose="02000000000000000000" pitchFamily="2" charset="-78"/>
              </a:rPr>
              <a:t>يشرح أهمية تصوير البيانات</a:t>
            </a:r>
            <a:endParaRPr lang="ar-SA" dirty="0">
              <a:latin typeface="Sakkal Majalla" panose="02000000000000000000" pitchFamily="2" charset="-78"/>
              <a:cs typeface="Sakkal Majalla" panose="02000000000000000000" pitchFamily="2" charset="-78"/>
            </a:endParaRPr>
          </a:p>
        </p:txBody>
      </p:sp>
      <p:sp>
        <p:nvSpPr>
          <p:cNvPr id="26" name="مربع نص 25">
            <a:extLst>
              <a:ext uri="{FF2B5EF4-FFF2-40B4-BE49-F238E27FC236}">
                <a16:creationId xmlns:a16="http://schemas.microsoft.com/office/drawing/2014/main" id="{C9031735-B762-E1EC-B1D6-BF645E984FFC}"/>
              </a:ext>
            </a:extLst>
          </p:cNvPr>
          <p:cNvSpPr txBox="1"/>
          <p:nvPr/>
        </p:nvSpPr>
        <p:spPr>
          <a:xfrm>
            <a:off x="-82687" y="395505"/>
            <a:ext cx="2086828" cy="738664"/>
          </a:xfrm>
          <a:prstGeom prst="rect">
            <a:avLst/>
          </a:prstGeom>
          <a:noFill/>
        </p:spPr>
        <p:txBody>
          <a:bodyPr wrap="square">
            <a:spAutoFit/>
          </a:bodyPr>
          <a:lstStyle/>
          <a:p>
            <a:pPr algn="ctr" rtl="1"/>
            <a:r>
              <a:rPr lang="ar-SA" dirty="0">
                <a:effectLst/>
                <a:latin typeface="Sakkal Majalla" panose="02000000000000000000" pitchFamily="2" charset="-78"/>
                <a:ea typeface="Calibri" panose="020F0502020204030204" pitchFamily="34" charset="0"/>
                <a:cs typeface="Sakkal Majalla" panose="02000000000000000000" pitchFamily="2" charset="-78"/>
              </a:rPr>
              <a:t>يميز الأنماط المختلفة من الرسوم البيانية التي يمكن إنشاؤها باستخدام مكتبات </a:t>
            </a:r>
            <a:r>
              <a:rPr lang="ar-SA" dirty="0" err="1">
                <a:effectLst/>
                <a:latin typeface="Sakkal Majalla" panose="02000000000000000000" pitchFamily="2" charset="-78"/>
                <a:ea typeface="Calibri" panose="020F0502020204030204" pitchFamily="34" charset="0"/>
                <a:cs typeface="Sakkal Majalla" panose="02000000000000000000" pitchFamily="2" charset="-78"/>
              </a:rPr>
              <a:t>البايثون</a:t>
            </a:r>
            <a:r>
              <a:rPr lang="ar-SA" dirty="0">
                <a:effectLst/>
                <a:latin typeface="Sakkal Majalla" panose="02000000000000000000" pitchFamily="2" charset="-78"/>
                <a:ea typeface="Calibri" panose="020F0502020204030204" pitchFamily="34" charset="0"/>
                <a:cs typeface="Sakkal Majalla" panose="02000000000000000000" pitchFamily="2" charset="-78"/>
              </a:rPr>
              <a:t> .</a:t>
            </a:r>
            <a:endParaRPr lang="ar-SA" dirty="0">
              <a:latin typeface="Sakkal Majalla" panose="02000000000000000000" pitchFamily="2" charset="-78"/>
              <a:cs typeface="Sakkal Majalla" panose="02000000000000000000" pitchFamily="2" charset="-78"/>
            </a:endParaRPr>
          </a:p>
        </p:txBody>
      </p:sp>
      <p:grpSp>
        <p:nvGrpSpPr>
          <p:cNvPr id="27" name="مجموعة 26">
            <a:extLst>
              <a:ext uri="{FF2B5EF4-FFF2-40B4-BE49-F238E27FC236}">
                <a16:creationId xmlns:a16="http://schemas.microsoft.com/office/drawing/2014/main" id="{D8965E2A-DFF6-3A6A-BF13-408D7E8949B6}"/>
              </a:ext>
            </a:extLst>
          </p:cNvPr>
          <p:cNvGrpSpPr/>
          <p:nvPr/>
        </p:nvGrpSpPr>
        <p:grpSpPr>
          <a:xfrm>
            <a:off x="85060" y="4775125"/>
            <a:ext cx="8973880" cy="368915"/>
            <a:chOff x="85060" y="4775125"/>
            <a:chExt cx="8973880" cy="368915"/>
          </a:xfrm>
        </p:grpSpPr>
        <p:sp>
          <p:nvSpPr>
            <p:cNvPr id="28" name="Google Shape;1161;p24">
              <a:extLst>
                <a:ext uri="{FF2B5EF4-FFF2-40B4-BE49-F238E27FC236}">
                  <a16:creationId xmlns:a16="http://schemas.microsoft.com/office/drawing/2014/main" id="{110777CA-A6F5-222C-A711-5F25278F64DE}"/>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مربع نص 28">
              <a:extLst>
                <a:ext uri="{FF2B5EF4-FFF2-40B4-BE49-F238E27FC236}">
                  <a16:creationId xmlns:a16="http://schemas.microsoft.com/office/drawing/2014/main" id="{9C565D75-C8FB-C9B1-19F9-1008FA91FE4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4" name="صورة 13">
            <a:extLst>
              <a:ext uri="{FF2B5EF4-FFF2-40B4-BE49-F238E27FC236}">
                <a16:creationId xmlns:a16="http://schemas.microsoft.com/office/drawing/2014/main" id="{21EE9CCA-932B-90B4-47B4-D1BA25E3C777}"/>
              </a:ext>
            </a:extLst>
          </p:cNvPr>
          <p:cNvPicPr>
            <a:picLocks noChangeAspect="1"/>
          </p:cNvPicPr>
          <p:nvPr/>
        </p:nvPicPr>
        <p:blipFill rotWithShape="1">
          <a:blip r:embed="rId3"/>
          <a:srcRect b="14109"/>
          <a:stretch/>
        </p:blipFill>
        <p:spPr>
          <a:xfrm>
            <a:off x="1267395" y="2044083"/>
            <a:ext cx="1136681" cy="936508"/>
          </a:xfrm>
          <a:prstGeom prst="rect">
            <a:avLst/>
          </a:prstGeom>
        </p:spPr>
      </p:pic>
      <p:sp>
        <p:nvSpPr>
          <p:cNvPr id="3" name="Google Shape;764;p22">
            <a:extLst>
              <a:ext uri="{FF2B5EF4-FFF2-40B4-BE49-F238E27FC236}">
                <a16:creationId xmlns:a16="http://schemas.microsoft.com/office/drawing/2014/main" id="{9CF07B7E-1F24-A9BE-D486-6E5520DC6E26}"/>
              </a:ext>
            </a:extLst>
          </p:cNvPr>
          <p:cNvSpPr/>
          <p:nvPr/>
        </p:nvSpPr>
        <p:spPr>
          <a:xfrm>
            <a:off x="3381639" y="597488"/>
            <a:ext cx="5585197" cy="2960642"/>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6">
            <a:extLst>
              <a:ext uri="{FF2B5EF4-FFF2-40B4-BE49-F238E27FC236}">
                <a16:creationId xmlns:a16="http://schemas.microsoft.com/office/drawing/2014/main" id="{24305A35-8048-261B-0396-1F66B9898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039" y="3558130"/>
            <a:ext cx="5526953" cy="1112613"/>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3D1979A7-A64F-94EC-FD69-BDD38EB875B0}"/>
              </a:ext>
            </a:extLst>
          </p:cNvPr>
          <p:cNvSpPr txBox="1"/>
          <p:nvPr/>
        </p:nvSpPr>
        <p:spPr>
          <a:xfrm>
            <a:off x="4398999" y="33403"/>
            <a:ext cx="2914046" cy="584775"/>
          </a:xfrm>
          <a:prstGeom prst="rect">
            <a:avLst/>
          </a:prstGeom>
          <a:noFill/>
        </p:spPr>
        <p:txBody>
          <a:bodyPr wrap="square">
            <a:spAutoFit/>
          </a:bodyPr>
          <a:lstStyle>
            <a:defPPr>
              <a:defRPr lang="zh-CN"/>
            </a:defPPr>
            <a:lvl1pPr algn="r" rtl="1">
              <a:defRPr sz="2000" b="0" i="0">
                <a:effectLst/>
                <a:latin typeface="Roboto" panose="02000000000000000000" pitchFamily="2" charset="0"/>
                <a:cs typeface="Sultan bold" pitchFamily="2" charset="-78"/>
              </a:defRPr>
            </a:lvl1pPr>
          </a:lstStyle>
          <a:p>
            <a:r>
              <a:rPr lang="ar-SA" sz="3200" b="1" dirty="0">
                <a:solidFill>
                  <a:srgbClr val="002060"/>
                </a:solidFill>
                <a:latin typeface="Sakkal Majalla" panose="02000000000000000000" pitchFamily="2" charset="-78"/>
                <a:cs typeface="Sakkal Majalla" panose="02000000000000000000" pitchFamily="2" charset="-78"/>
              </a:rPr>
              <a:t>أدوات تحليل البيانات</a:t>
            </a:r>
            <a:endParaRPr lang="ar-SA" sz="2400" dirty="0">
              <a:solidFill>
                <a:schemeClr val="bg1"/>
              </a:solidFill>
              <a:highlight>
                <a:srgbClr val="206763"/>
              </a:highlight>
              <a:latin typeface="+mn-lt"/>
              <a:cs typeface="+mn-cs"/>
            </a:endParaRPr>
          </a:p>
        </p:txBody>
      </p:sp>
      <p:sp>
        <p:nvSpPr>
          <p:cNvPr id="5" name="مربع نص 4">
            <a:extLst>
              <a:ext uri="{FF2B5EF4-FFF2-40B4-BE49-F238E27FC236}">
                <a16:creationId xmlns:a16="http://schemas.microsoft.com/office/drawing/2014/main" id="{AFB04BDD-C07D-9081-627C-1B117FC16F9A}"/>
              </a:ext>
            </a:extLst>
          </p:cNvPr>
          <p:cNvSpPr txBox="1"/>
          <p:nvPr/>
        </p:nvSpPr>
        <p:spPr>
          <a:xfrm>
            <a:off x="3446942" y="695808"/>
            <a:ext cx="5444876" cy="2862322"/>
          </a:xfrm>
          <a:prstGeom prst="rect">
            <a:avLst/>
          </a:prstGeom>
          <a:noFill/>
        </p:spPr>
        <p:txBody>
          <a:bodyPr wrap="square">
            <a:spAutoFit/>
          </a:bodyPr>
          <a:lstStyle/>
          <a:p>
            <a:pPr algn="just" rtl="1"/>
            <a:r>
              <a:rPr lang="ar-SA"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هناك العديد من الأدوات التي يمكنك استخدامها لمعالجة العلاقات والارتباطات بين مجموعات البيانات ومعالجتها وتحليلها  وتساعدك هذه الأدوات أيضا في تحديد الأنماط والتوجهات للتفسير  لاختيار أداة تحليل البيانات  يجب عليك أولا فهم احتياجاتك. الأداة التحليلية الأكثر شيوعا واستخداما على نطاق واسع في جميع الصناعات تقريبا هي إكسل. بالإضافة إلى برامج جداول البيانات  يمكن إجراء تحليل البيانات بلغات البرمجة المتخصصة والبيئات البرمجية أيضا  البيئات الأكثر شعبية هي: مفكرة جوبيتر  </a:t>
            </a:r>
            <a:r>
              <a:rPr lang="en-US" sz="2000" dirty="0" err="1">
                <a:solidFill>
                  <a:srgbClr val="F9645D"/>
                </a:solidFill>
                <a:latin typeface="Sakkal Majalla" panose="02000000000000000000" pitchFamily="2" charset="-78"/>
                <a:ea typeface="Calibri" panose="020F0502020204030204" pitchFamily="34" charset="0"/>
                <a:cs typeface="Sakkal Majalla" panose="02000000000000000000" pitchFamily="2" charset="-78"/>
              </a:rPr>
              <a:t>Jupyter</a:t>
            </a:r>
            <a:r>
              <a:rPr lang="en-US"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 Notebook   </a:t>
            </a:r>
            <a:r>
              <a:rPr lang="ar-SA"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وأر ستوديو  </a:t>
            </a:r>
            <a:r>
              <a:rPr lang="en-US"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RStudio   </a:t>
            </a:r>
            <a:r>
              <a:rPr lang="ar-SA"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و </a:t>
            </a:r>
            <a:r>
              <a:rPr lang="ar-SA" sz="2000" dirty="0" err="1">
                <a:solidFill>
                  <a:srgbClr val="F9645D"/>
                </a:solidFill>
                <a:latin typeface="Sakkal Majalla" panose="02000000000000000000" pitchFamily="2" charset="-78"/>
                <a:ea typeface="Calibri" panose="020F0502020204030204" pitchFamily="34" charset="0"/>
                <a:cs typeface="Sakkal Majalla" panose="02000000000000000000" pitchFamily="2" charset="-78"/>
              </a:rPr>
              <a:t>ماتلاب</a:t>
            </a:r>
            <a:r>
              <a:rPr lang="ar-SA"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  </a:t>
            </a:r>
            <a:r>
              <a:rPr lang="en-US"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MATLAB .</a:t>
            </a:r>
            <a:r>
              <a:rPr lang="ar-SA"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 في هذه الوحدة  ستستخدم مفكرة جوبيتر كأداة لتحليل البيانات.</a:t>
            </a:r>
          </a:p>
        </p:txBody>
      </p:sp>
    </p:spTree>
    <p:extLst>
      <p:ext uri="{BB962C8B-B14F-4D97-AF65-F5344CB8AC3E}">
        <p14:creationId xmlns:p14="http://schemas.microsoft.com/office/powerpoint/2010/main" val="12680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712733" y="1336013"/>
            <a:ext cx="5126846" cy="2316486"/>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4" name="صورة 13">
            <a:extLst>
              <a:ext uri="{FF2B5EF4-FFF2-40B4-BE49-F238E27FC236}">
                <a16:creationId xmlns:a16="http://schemas.microsoft.com/office/drawing/2014/main" id="{21EE9CCA-932B-90B4-47B4-D1BA25E3C777}"/>
              </a:ext>
            </a:extLst>
          </p:cNvPr>
          <p:cNvPicPr>
            <a:picLocks noChangeAspect="1"/>
          </p:cNvPicPr>
          <p:nvPr/>
        </p:nvPicPr>
        <p:blipFill rotWithShape="1">
          <a:blip r:embed="rId3"/>
          <a:srcRect b="14109"/>
          <a:stretch/>
        </p:blipFill>
        <p:spPr>
          <a:xfrm>
            <a:off x="1267395" y="2044083"/>
            <a:ext cx="1136681" cy="936508"/>
          </a:xfrm>
          <a:prstGeom prst="rect">
            <a:avLst/>
          </a:prstGeom>
        </p:spPr>
      </p:pic>
      <p:sp>
        <p:nvSpPr>
          <p:cNvPr id="4" name="مربع نص 3">
            <a:extLst>
              <a:ext uri="{FF2B5EF4-FFF2-40B4-BE49-F238E27FC236}">
                <a16:creationId xmlns:a16="http://schemas.microsoft.com/office/drawing/2014/main" id="{D0B0A066-2354-2AAB-4DC9-62C41686EC33}"/>
              </a:ext>
            </a:extLst>
          </p:cNvPr>
          <p:cNvSpPr txBox="1"/>
          <p:nvPr/>
        </p:nvSpPr>
        <p:spPr>
          <a:xfrm>
            <a:off x="4739052" y="242115"/>
            <a:ext cx="2914046" cy="584775"/>
          </a:xfrm>
          <a:prstGeom prst="rect">
            <a:avLst/>
          </a:prstGeom>
          <a:noFill/>
        </p:spPr>
        <p:txBody>
          <a:bodyPr wrap="square">
            <a:spAutoFit/>
          </a:bodyPr>
          <a:lstStyle>
            <a:defPPr>
              <a:defRPr lang="zh-CN"/>
            </a:defPPr>
            <a:lvl1pPr algn="r" rtl="1">
              <a:defRPr sz="2000" b="0" i="0">
                <a:effectLst/>
                <a:latin typeface="Roboto" panose="02000000000000000000" pitchFamily="2" charset="0"/>
                <a:cs typeface="Sultan bold" pitchFamily="2" charset="-78"/>
              </a:defRPr>
            </a:lvl1pPr>
          </a:lstStyle>
          <a:p>
            <a:r>
              <a:rPr lang="ar-SA" sz="3200" b="1" dirty="0">
                <a:solidFill>
                  <a:srgbClr val="002060"/>
                </a:solidFill>
                <a:latin typeface="Sakkal Majalla" panose="02000000000000000000" pitchFamily="2" charset="-78"/>
                <a:cs typeface="Sakkal Majalla" panose="02000000000000000000" pitchFamily="2" charset="-78"/>
              </a:rPr>
              <a:t>أدوات تحليل البيانات</a:t>
            </a:r>
            <a:endParaRPr lang="ar-SA" sz="2400" dirty="0">
              <a:solidFill>
                <a:schemeClr val="bg1"/>
              </a:solidFill>
              <a:highlight>
                <a:srgbClr val="206763"/>
              </a:highlight>
              <a:latin typeface="+mn-lt"/>
              <a:cs typeface="+mn-cs"/>
            </a:endParaRPr>
          </a:p>
        </p:txBody>
      </p:sp>
      <p:sp>
        <p:nvSpPr>
          <p:cNvPr id="12" name="مربع نص 11">
            <a:extLst>
              <a:ext uri="{FF2B5EF4-FFF2-40B4-BE49-F238E27FC236}">
                <a16:creationId xmlns:a16="http://schemas.microsoft.com/office/drawing/2014/main" id="{56F7E73F-9FFE-498F-6BF8-EC5D88B9BE9B}"/>
              </a:ext>
            </a:extLst>
          </p:cNvPr>
          <p:cNvSpPr txBox="1"/>
          <p:nvPr/>
        </p:nvSpPr>
        <p:spPr>
          <a:xfrm>
            <a:off x="3896513" y="1706238"/>
            <a:ext cx="4759286" cy="1785104"/>
          </a:xfrm>
          <a:prstGeom prst="rect">
            <a:avLst/>
          </a:prstGeom>
          <a:noFill/>
        </p:spPr>
        <p:txBody>
          <a:bodyPr wrap="square">
            <a:spAutoFit/>
          </a:bodyPr>
          <a:lstStyle>
            <a:defPPr>
              <a:defRPr lang="ar-SA"/>
            </a:defPPr>
            <a:lvl1pPr>
              <a:defRPr b="0" i="0">
                <a:solidFill>
                  <a:srgbClr val="202124"/>
                </a:solidFill>
                <a:effectLst/>
                <a:latin typeface="Roboto" panose="02000000000000000000" pitchFamily="2" charset="0"/>
                <a:cs typeface="+mj-cs"/>
              </a:defRPr>
            </a:lvl1pPr>
          </a:lstStyle>
          <a:p>
            <a:pPr algn="just" rtl="1"/>
            <a:br>
              <a:rPr lang="en-US" sz="20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br>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كما تعلمت سابقا  يمكن استخدام البايثون في تحليل البيانات  </a:t>
            </a:r>
            <a:r>
              <a:rPr lang="ar-SA" sz="18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وهي واحدة من اللغات الأكثر استخدامًا لمشروعات علم البيانات </a:t>
            </a:r>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من قبل كل من علماء البيانات ومطوري البرامج.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يمكن استخدامه </a:t>
            </a:r>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للتنبؤ بالنتائج  وأتمتة الوظائف  وتبسيط العمليات  وتمكين ذكاء الأعمال. لإجراء تحليل البيانات باستخدام لغة البايثون  يمكنك الاستفادة من مكتبات البايثون</a:t>
            </a:r>
            <a:r>
              <a:rPr lang="ar-SA" sz="1800" dirty="0"/>
              <a:t>.</a:t>
            </a:r>
          </a:p>
        </p:txBody>
      </p:sp>
      <p:sp>
        <p:nvSpPr>
          <p:cNvPr id="15" name="مربع نص 14">
            <a:extLst>
              <a:ext uri="{FF2B5EF4-FFF2-40B4-BE49-F238E27FC236}">
                <a16:creationId xmlns:a16="http://schemas.microsoft.com/office/drawing/2014/main" id="{FACC06CA-D7A9-63B3-0992-0D6FF0540483}"/>
              </a:ext>
            </a:extLst>
          </p:cNvPr>
          <p:cNvSpPr txBox="1"/>
          <p:nvPr/>
        </p:nvSpPr>
        <p:spPr>
          <a:xfrm>
            <a:off x="4398999" y="1429307"/>
            <a:ext cx="3418509" cy="400110"/>
          </a:xfrm>
          <a:prstGeom prst="rect">
            <a:avLst/>
          </a:prstGeom>
          <a:noFill/>
        </p:spPr>
        <p:txBody>
          <a:bodyPr wrap="square">
            <a:spAutoFit/>
          </a:bodyPr>
          <a:lstStyle/>
          <a:p>
            <a:pPr algn="r"/>
            <a:r>
              <a:rPr lang="ar-SA" sz="2000" dirty="0">
                <a:solidFill>
                  <a:srgbClr val="FFD966"/>
                </a:solidFill>
                <a:latin typeface="Calibri" panose="020F0502020204030204" pitchFamily="34" charset="0"/>
                <a:cs typeface="Calibri" panose="020F0502020204030204" pitchFamily="34" charset="0"/>
              </a:rPr>
              <a:t>تحليل البيانات باستخدام </a:t>
            </a:r>
            <a:r>
              <a:rPr lang="ar-SA" sz="2000" dirty="0" err="1">
                <a:solidFill>
                  <a:srgbClr val="FFD966"/>
                </a:solidFill>
                <a:latin typeface="Calibri" panose="020F0502020204030204" pitchFamily="34" charset="0"/>
                <a:cs typeface="Calibri" panose="020F0502020204030204" pitchFamily="34" charset="0"/>
              </a:rPr>
              <a:t>البايثون</a:t>
            </a:r>
            <a:endParaRPr lang="ar-SA" sz="2000" dirty="0">
              <a:solidFill>
                <a:srgbClr val="FFD966"/>
              </a:solidFill>
              <a:latin typeface="Calibri" panose="020F0502020204030204" pitchFamily="34" charset="0"/>
              <a:cs typeface="Calibri" panose="020F0502020204030204" pitchFamily="34" charset="0"/>
            </a:endParaRPr>
          </a:p>
        </p:txBody>
      </p:sp>
      <p:pic>
        <p:nvPicPr>
          <p:cNvPr id="19" name="Picture 2" descr="بدهيات بايثون [أعجوبة]">
            <a:extLst>
              <a:ext uri="{FF2B5EF4-FFF2-40B4-BE49-F238E27FC236}">
                <a16:creationId xmlns:a16="http://schemas.microsoft.com/office/drawing/2014/main" id="{3893D271-4832-4A9E-97CD-0C1921787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866" y="3782799"/>
            <a:ext cx="2232978" cy="86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2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325928" y="979119"/>
            <a:ext cx="5723396" cy="3658249"/>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4" name="مربع نص 3">
            <a:extLst>
              <a:ext uri="{FF2B5EF4-FFF2-40B4-BE49-F238E27FC236}">
                <a16:creationId xmlns:a16="http://schemas.microsoft.com/office/drawing/2014/main" id="{D0B0A066-2354-2AAB-4DC9-62C41686EC33}"/>
              </a:ext>
            </a:extLst>
          </p:cNvPr>
          <p:cNvSpPr txBox="1"/>
          <p:nvPr/>
        </p:nvSpPr>
        <p:spPr>
          <a:xfrm>
            <a:off x="4739052" y="242115"/>
            <a:ext cx="2914046" cy="584775"/>
          </a:xfrm>
          <a:prstGeom prst="rect">
            <a:avLst/>
          </a:prstGeom>
          <a:noFill/>
        </p:spPr>
        <p:txBody>
          <a:bodyPr wrap="square">
            <a:spAutoFit/>
          </a:bodyPr>
          <a:lstStyle>
            <a:defPPr>
              <a:defRPr lang="zh-CN"/>
            </a:defPPr>
            <a:lvl1pPr algn="r" rtl="1">
              <a:defRPr sz="2000" b="0" i="0">
                <a:effectLst/>
                <a:latin typeface="Roboto" panose="02000000000000000000" pitchFamily="2" charset="0"/>
                <a:cs typeface="Sultan bold" pitchFamily="2" charset="-78"/>
              </a:defRPr>
            </a:lvl1pPr>
          </a:lstStyle>
          <a:p>
            <a:r>
              <a:rPr lang="ar-SA" sz="3200" b="1" dirty="0">
                <a:solidFill>
                  <a:srgbClr val="002060"/>
                </a:solidFill>
                <a:latin typeface="Sakkal Majalla" panose="02000000000000000000" pitchFamily="2" charset="-78"/>
                <a:cs typeface="Sakkal Majalla" panose="02000000000000000000" pitchFamily="2" charset="-78"/>
              </a:rPr>
              <a:t>أدوات تحليل البيانات</a:t>
            </a:r>
            <a:endParaRPr lang="ar-SA" sz="2400" dirty="0">
              <a:solidFill>
                <a:schemeClr val="bg1"/>
              </a:solidFill>
              <a:highlight>
                <a:srgbClr val="206763"/>
              </a:highlight>
              <a:latin typeface="+mn-lt"/>
              <a:cs typeface="+mn-cs"/>
            </a:endParaRPr>
          </a:p>
        </p:txBody>
      </p:sp>
      <p:sp>
        <p:nvSpPr>
          <p:cNvPr id="2" name="مربع نص 1">
            <a:extLst>
              <a:ext uri="{FF2B5EF4-FFF2-40B4-BE49-F238E27FC236}">
                <a16:creationId xmlns:a16="http://schemas.microsoft.com/office/drawing/2014/main" id="{238381C2-A169-DB01-CE4E-BBE2BD39DBBB}"/>
              </a:ext>
            </a:extLst>
          </p:cNvPr>
          <p:cNvSpPr txBox="1"/>
          <p:nvPr/>
        </p:nvSpPr>
        <p:spPr>
          <a:xfrm>
            <a:off x="3943088" y="1060847"/>
            <a:ext cx="3968753" cy="400110"/>
          </a:xfrm>
          <a:prstGeom prst="rect">
            <a:avLst/>
          </a:prstGeom>
          <a:noFill/>
        </p:spPr>
        <p:txBody>
          <a:bodyPr wrap="square">
            <a:spAutoFit/>
          </a:bodyPr>
          <a:lstStyle/>
          <a:p>
            <a:pPr algn="r" rtl="1"/>
            <a:r>
              <a:rPr lang="ar-SA" sz="2000" dirty="0">
                <a:solidFill>
                  <a:srgbClr val="FFD966"/>
                </a:solidFill>
                <a:latin typeface="Calibri" panose="020F0502020204030204" pitchFamily="34" charset="0"/>
                <a:cs typeface="Calibri" panose="020F0502020204030204" pitchFamily="34" charset="0"/>
              </a:rPr>
              <a:t>المكتبات والوحدات النمطية التابعة لبايثون</a:t>
            </a:r>
          </a:p>
        </p:txBody>
      </p:sp>
      <p:sp>
        <p:nvSpPr>
          <p:cNvPr id="3" name="مربع نص 2">
            <a:extLst>
              <a:ext uri="{FF2B5EF4-FFF2-40B4-BE49-F238E27FC236}">
                <a16:creationId xmlns:a16="http://schemas.microsoft.com/office/drawing/2014/main" id="{2C26045A-F106-D150-9AAC-28DDA0C55C51}"/>
              </a:ext>
            </a:extLst>
          </p:cNvPr>
          <p:cNvSpPr txBox="1"/>
          <p:nvPr/>
        </p:nvSpPr>
        <p:spPr>
          <a:xfrm>
            <a:off x="3349168" y="1559689"/>
            <a:ext cx="5596514" cy="3139321"/>
          </a:xfrm>
          <a:prstGeom prst="rect">
            <a:avLst/>
          </a:prstGeom>
          <a:noFill/>
        </p:spPr>
        <p:txBody>
          <a:bodyPr wrap="square">
            <a:spAutoFit/>
          </a:bodyPr>
          <a:lstStyle>
            <a:defPPr>
              <a:defRPr lang="ar-SA"/>
            </a:defPPr>
            <a:lvl1pPr>
              <a:defRPr b="0" i="0">
                <a:solidFill>
                  <a:srgbClr val="202124"/>
                </a:solidFill>
                <a:effectLst/>
                <a:latin typeface="Roboto" panose="02000000000000000000" pitchFamily="2" charset="0"/>
                <a:cs typeface="+mj-cs"/>
              </a:defRPr>
            </a:lvl1pPr>
          </a:lstStyle>
          <a:p>
            <a:pPr algn="r" rtl="1"/>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عادة ما تكون المكتبة عبارة عن مجموعة من الكتب أو موقع يتم فيه الاحتفاظ بالعديد من الكتب لاستخدامها لاحقا  ولكن في البرمجة  المكتبة </a:t>
            </a:r>
            <a:r>
              <a:rPr lang="ar-SA" sz="18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عبارة عن مجموعة من المقاطع البرمجية المكتوبة مسبقا والبرامج الفرعية التي يمكن أن يستخدمها البرنامج  </a:t>
            </a:r>
            <a:r>
              <a:rPr lang="ar-SA" sz="1800" u="sng"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وصممت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لمساعدة كل من المبرمج والمحول البرمجي  </a:t>
            </a:r>
            <a:r>
              <a:rPr lang="en-US"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Compiler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على إنشاء برنامج</a:t>
            </a:r>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ولاستخدام المكتبة  </a:t>
            </a:r>
            <a:r>
              <a:rPr lang="ar-SA" sz="1800"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عليك تضمينها في   مقطعك البرمجي </a:t>
            </a:r>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ولاستخدامها في البايثون  عليك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إضافة كلمة استيراد  </a:t>
            </a:r>
            <a:r>
              <a:rPr lang="en-US"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Import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واسم المكتبة.</a:t>
            </a:r>
            <a:b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br>
            <a:r>
              <a:rPr lang="ar-SA" sz="1800"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المكتبـة في لغات البرمجة مثل البايثـون </a:t>
            </a:r>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هـي مـجموعـة مـن المقاطع البرمجية المجهزة مسبقا والتي يمكن استخدامها لاحقا في البرنامج لعمليات محددة جيدا. فبالمقارنة مع لغات البرمجـة الأخـرى  لا تتعلق المكتبـة بـأي سياق مـحـدد في </a:t>
            </a:r>
            <a:r>
              <a:rPr lang="ar-SA" sz="1800" u="sng"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البايثون  وقد تحتوي المكتبـة أيضـا </a:t>
            </a:r>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علـى</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 التوثيق  </a:t>
            </a:r>
            <a:r>
              <a:rPr lang="en-US"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Documentation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وبيانات التكوين  </a:t>
            </a:r>
            <a:r>
              <a:rPr lang="en-US"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Configuration Data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وقوالـب الـرسـائل  </a:t>
            </a:r>
            <a:r>
              <a:rPr lang="en-US"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Message Templates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والفئات  </a:t>
            </a:r>
            <a:r>
              <a:rPr lang="en-US"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Classes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والقيم</a:t>
            </a:r>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a:t>
            </a:r>
            <a:r>
              <a:rPr lang="en-US"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Values  </a:t>
            </a:r>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وغيرها.</a:t>
            </a:r>
          </a:p>
        </p:txBody>
      </p:sp>
      <p:pic>
        <p:nvPicPr>
          <p:cNvPr id="8196" name="Picture 4">
            <a:extLst>
              <a:ext uri="{FF2B5EF4-FFF2-40B4-BE49-F238E27FC236}">
                <a16:creationId xmlns:a16="http://schemas.microsoft.com/office/drawing/2014/main" id="{86082EDA-C266-33F4-D505-27F2ACE2A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435" y="2125758"/>
            <a:ext cx="924601" cy="2171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بدهيات بايثون [أعجوبة]">
            <a:extLst>
              <a:ext uri="{FF2B5EF4-FFF2-40B4-BE49-F238E27FC236}">
                <a16:creationId xmlns:a16="http://schemas.microsoft.com/office/drawing/2014/main" id="{587AD6ED-6BD9-DD07-5698-7499EC6C8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194" y="173768"/>
            <a:ext cx="2232978" cy="86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71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9BED08B7-A217-CD81-8B56-872738F42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338" y="2224350"/>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F98B055A-0E60-07D4-749F-4D8B028CEC76}"/>
              </a:ext>
            </a:extLst>
          </p:cNvPr>
          <p:cNvPicPr>
            <a:picLocks noChangeAspect="1"/>
          </p:cNvPicPr>
          <p:nvPr/>
        </p:nvPicPr>
        <p:blipFill>
          <a:blip r:embed="rId4"/>
          <a:stretch>
            <a:fillRect/>
          </a:stretch>
        </p:blipFill>
        <p:spPr>
          <a:xfrm>
            <a:off x="3521629" y="2315326"/>
            <a:ext cx="5210175" cy="1600200"/>
          </a:xfrm>
          <a:prstGeom prst="rect">
            <a:avLst/>
          </a:prstGeom>
        </p:spPr>
      </p:pic>
      <p:pic>
        <p:nvPicPr>
          <p:cNvPr id="3" name="صورة 2">
            <a:extLst>
              <a:ext uri="{FF2B5EF4-FFF2-40B4-BE49-F238E27FC236}">
                <a16:creationId xmlns:a16="http://schemas.microsoft.com/office/drawing/2014/main" id="{9BC044CC-E324-1717-2359-054DA42D624B}"/>
              </a:ext>
            </a:extLst>
          </p:cNvPr>
          <p:cNvPicPr>
            <a:picLocks noChangeAspect="1"/>
          </p:cNvPicPr>
          <p:nvPr/>
        </p:nvPicPr>
        <p:blipFill>
          <a:blip r:embed="rId5"/>
          <a:stretch>
            <a:fillRect/>
          </a:stretch>
        </p:blipFill>
        <p:spPr>
          <a:xfrm>
            <a:off x="3403119" y="1165884"/>
            <a:ext cx="5524500" cy="1028700"/>
          </a:xfrm>
          <a:prstGeom prst="rect">
            <a:avLst/>
          </a:prstGeom>
        </p:spPr>
      </p:pic>
      <p:sp>
        <p:nvSpPr>
          <p:cNvPr id="4" name="مستطيل 3">
            <a:extLst>
              <a:ext uri="{FF2B5EF4-FFF2-40B4-BE49-F238E27FC236}">
                <a16:creationId xmlns:a16="http://schemas.microsoft.com/office/drawing/2014/main" id="{B5032FB1-4508-B4DF-FB17-693AA97CBD12}"/>
              </a:ext>
            </a:extLst>
          </p:cNvPr>
          <p:cNvSpPr/>
          <p:nvPr/>
        </p:nvSpPr>
        <p:spPr>
          <a:xfrm>
            <a:off x="3955312" y="3150462"/>
            <a:ext cx="2030819" cy="581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DF86970-0CC3-D21D-BDC4-FE23C2B5C898}"/>
              </a:ext>
            </a:extLst>
          </p:cNvPr>
          <p:cNvSpPr txBox="1"/>
          <p:nvPr/>
        </p:nvSpPr>
        <p:spPr>
          <a:xfrm>
            <a:off x="3955312" y="181712"/>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تكويني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79164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325928" y="979120"/>
            <a:ext cx="5723396" cy="2615266"/>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4" name="مربع نص 3">
            <a:extLst>
              <a:ext uri="{FF2B5EF4-FFF2-40B4-BE49-F238E27FC236}">
                <a16:creationId xmlns:a16="http://schemas.microsoft.com/office/drawing/2014/main" id="{D0B0A066-2354-2AAB-4DC9-62C41686EC33}"/>
              </a:ext>
            </a:extLst>
          </p:cNvPr>
          <p:cNvSpPr txBox="1"/>
          <p:nvPr/>
        </p:nvSpPr>
        <p:spPr>
          <a:xfrm>
            <a:off x="4739052" y="242115"/>
            <a:ext cx="2914046" cy="584775"/>
          </a:xfrm>
          <a:prstGeom prst="rect">
            <a:avLst/>
          </a:prstGeom>
          <a:noFill/>
        </p:spPr>
        <p:txBody>
          <a:bodyPr wrap="square">
            <a:spAutoFit/>
          </a:bodyPr>
          <a:lstStyle>
            <a:defPPr>
              <a:defRPr lang="zh-CN"/>
            </a:defPPr>
            <a:lvl1pPr algn="r" rtl="1">
              <a:defRPr sz="2000" b="0" i="0">
                <a:effectLst/>
                <a:latin typeface="Roboto" panose="02000000000000000000" pitchFamily="2" charset="0"/>
                <a:cs typeface="Sultan bold" pitchFamily="2" charset="-78"/>
              </a:defRPr>
            </a:lvl1pPr>
          </a:lstStyle>
          <a:p>
            <a:r>
              <a:rPr lang="ar-SA" sz="3200" b="1" dirty="0">
                <a:solidFill>
                  <a:srgbClr val="002060"/>
                </a:solidFill>
                <a:latin typeface="Sakkal Majalla" panose="02000000000000000000" pitchFamily="2" charset="-78"/>
                <a:cs typeface="Sakkal Majalla" panose="02000000000000000000" pitchFamily="2" charset="-78"/>
              </a:rPr>
              <a:t>أدوات تحليل البيانات</a:t>
            </a:r>
            <a:endParaRPr lang="ar-SA" sz="2400" dirty="0">
              <a:solidFill>
                <a:schemeClr val="bg1"/>
              </a:solidFill>
              <a:highlight>
                <a:srgbClr val="206763"/>
              </a:highlight>
              <a:latin typeface="+mn-lt"/>
              <a:cs typeface="+mn-cs"/>
            </a:endParaRPr>
          </a:p>
        </p:txBody>
      </p:sp>
      <p:sp>
        <p:nvSpPr>
          <p:cNvPr id="2" name="مربع نص 1">
            <a:extLst>
              <a:ext uri="{FF2B5EF4-FFF2-40B4-BE49-F238E27FC236}">
                <a16:creationId xmlns:a16="http://schemas.microsoft.com/office/drawing/2014/main" id="{238381C2-A169-DB01-CE4E-BBE2BD39DBBB}"/>
              </a:ext>
            </a:extLst>
          </p:cNvPr>
          <p:cNvSpPr txBox="1"/>
          <p:nvPr/>
        </p:nvSpPr>
        <p:spPr>
          <a:xfrm>
            <a:off x="4123841" y="1197018"/>
            <a:ext cx="3968753" cy="400110"/>
          </a:xfrm>
          <a:prstGeom prst="rect">
            <a:avLst/>
          </a:prstGeom>
          <a:noFill/>
        </p:spPr>
        <p:txBody>
          <a:bodyPr wrap="square">
            <a:spAutoFit/>
          </a:bodyPr>
          <a:lstStyle/>
          <a:p>
            <a:pPr algn="r" rtl="1"/>
            <a:r>
              <a:rPr lang="ar-SA" sz="2000" dirty="0">
                <a:solidFill>
                  <a:srgbClr val="FFD966"/>
                </a:solidFill>
                <a:latin typeface="Calibri" panose="020F0502020204030204" pitchFamily="34" charset="0"/>
                <a:cs typeface="Calibri" panose="020F0502020204030204" pitchFamily="34" charset="0"/>
              </a:rPr>
              <a:t>المكتبات والوحدات النمطية التابعة لبايثون</a:t>
            </a:r>
          </a:p>
        </p:txBody>
      </p:sp>
      <p:pic>
        <p:nvPicPr>
          <p:cNvPr id="8196" name="Picture 4">
            <a:extLst>
              <a:ext uri="{FF2B5EF4-FFF2-40B4-BE49-F238E27FC236}">
                <a16:creationId xmlns:a16="http://schemas.microsoft.com/office/drawing/2014/main" id="{86082EDA-C266-33F4-D505-27F2ACE2A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435" y="2125758"/>
            <a:ext cx="924601" cy="2171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بدهيات بايثون [أعجوبة]">
            <a:extLst>
              <a:ext uri="{FF2B5EF4-FFF2-40B4-BE49-F238E27FC236}">
                <a16:creationId xmlns:a16="http://schemas.microsoft.com/office/drawing/2014/main" id="{587AD6ED-6BD9-DD07-5698-7499EC6C8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2989" y="3734003"/>
            <a:ext cx="2232978" cy="861929"/>
          </a:xfrm>
          <a:prstGeom prst="rect">
            <a:avLst/>
          </a:prstGeom>
          <a:noFill/>
          <a:extLst>
            <a:ext uri="{909E8E84-426E-40DD-AFC4-6F175D3DCCD1}">
              <a14:hiddenFill xmlns:a14="http://schemas.microsoft.com/office/drawing/2010/main">
                <a:solidFill>
                  <a:srgbClr val="FFFFFF"/>
                </a:solidFill>
              </a14:hiddenFill>
            </a:ext>
          </a:extLst>
        </p:spPr>
      </p:pic>
      <p:sp>
        <p:nvSpPr>
          <p:cNvPr id="7" name="مربع نص 6">
            <a:extLst>
              <a:ext uri="{FF2B5EF4-FFF2-40B4-BE49-F238E27FC236}">
                <a16:creationId xmlns:a16="http://schemas.microsoft.com/office/drawing/2014/main" id="{10CDA41F-3E37-1A72-2ACA-BE1F957C1F2F}"/>
              </a:ext>
            </a:extLst>
          </p:cNvPr>
          <p:cNvSpPr txBox="1"/>
          <p:nvPr/>
        </p:nvSpPr>
        <p:spPr>
          <a:xfrm>
            <a:off x="3396560" y="1854554"/>
            <a:ext cx="5599029" cy="1692771"/>
          </a:xfrm>
          <a:prstGeom prst="rect">
            <a:avLst/>
          </a:prstGeom>
          <a:noFill/>
        </p:spPr>
        <p:txBody>
          <a:bodyPr wrap="square">
            <a:spAutoFit/>
          </a:bodyPr>
          <a:lstStyle/>
          <a:p>
            <a:pPr algn="justLow" rtl="1"/>
            <a:r>
              <a:rPr lang="ar-SA" sz="1800" dirty="0">
                <a:latin typeface="Sakkal Majalla" panose="02000000000000000000" pitchFamily="2" charset="-78"/>
                <a:ea typeface="Calibri" panose="020F0502020204030204" pitchFamily="34" charset="0"/>
                <a:cs typeface="Sakkal Majalla" panose="02000000000000000000" pitchFamily="2" charset="-78"/>
              </a:rPr>
              <a:t>في البايثون  تصف المكتبة بشكل عام مجموعة من الوحدات النمطية  وتحوي أساسا مجموعة من الوحدات النمطية أو حزم من المقاطع البرمجية القابلة لإعادة الاستخدام في العديد من البرامج  فهي تبسط وتسرع برمجة البايثون للمطورين لأنهم غير مضطرين لإعادة كتابة نفس المقطع البرمجي لبرامج مختلفة  يعتمد تعلم الآلة وعلوم البيانات وتصوير البيانات والمجالات الأخرى بشكل كبير على مكتبات البايثون</a:t>
            </a:r>
            <a:r>
              <a:rPr lang="ar-SA" b="0" i="0" dirty="0">
                <a:solidFill>
                  <a:srgbClr val="202124"/>
                </a:solidFill>
                <a:effectLst/>
                <a:latin typeface="Roboto" panose="02000000000000000000" pitchFamily="2" charset="0"/>
                <a:cs typeface="+mj-cs"/>
              </a:rPr>
              <a:t>.</a:t>
            </a:r>
            <a:br>
              <a:rPr lang="ar-SA" dirty="0">
                <a:cs typeface="+mj-cs"/>
              </a:rPr>
            </a:br>
            <a:endParaRPr lang="ar-SA" dirty="0">
              <a:cs typeface="+mj-cs"/>
            </a:endParaRPr>
          </a:p>
        </p:txBody>
      </p:sp>
    </p:spTree>
    <p:extLst>
      <p:ext uri="{BB962C8B-B14F-4D97-AF65-F5344CB8AC3E}">
        <p14:creationId xmlns:p14="http://schemas.microsoft.com/office/powerpoint/2010/main" val="71704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grpSp>
        <p:nvGrpSpPr>
          <p:cNvPr id="1821" name="Google Shape;1821;p37"/>
          <p:cNvGrpSpPr/>
          <p:nvPr/>
        </p:nvGrpSpPr>
        <p:grpSpPr>
          <a:xfrm>
            <a:off x="3171945" y="1009661"/>
            <a:ext cx="2800102" cy="3722656"/>
            <a:chOff x="1839750" y="238125"/>
            <a:chExt cx="3940475" cy="5238750"/>
          </a:xfrm>
        </p:grpSpPr>
        <p:sp>
          <p:nvSpPr>
            <p:cNvPr id="1822" name="Google Shape;1822;p37"/>
            <p:cNvSpPr/>
            <p:nvPr/>
          </p:nvSpPr>
          <p:spPr>
            <a:xfrm>
              <a:off x="2494150" y="5074450"/>
              <a:ext cx="2451975" cy="402425"/>
            </a:xfrm>
            <a:custGeom>
              <a:avLst/>
              <a:gdLst/>
              <a:ahLst/>
              <a:cxnLst/>
              <a:rect l="l" t="t" r="r" b="b"/>
              <a:pathLst>
                <a:path w="98079" h="16097" extrusionOk="0">
                  <a:moveTo>
                    <a:pt x="44023" y="1"/>
                  </a:moveTo>
                  <a:lnTo>
                    <a:pt x="39163" y="32"/>
                  </a:lnTo>
                  <a:lnTo>
                    <a:pt x="36787" y="48"/>
                  </a:lnTo>
                  <a:lnTo>
                    <a:pt x="34459" y="79"/>
                  </a:lnTo>
                  <a:lnTo>
                    <a:pt x="32177" y="126"/>
                  </a:lnTo>
                  <a:lnTo>
                    <a:pt x="29958" y="188"/>
                  </a:lnTo>
                  <a:lnTo>
                    <a:pt x="27786" y="251"/>
                  </a:lnTo>
                  <a:lnTo>
                    <a:pt x="25660" y="329"/>
                  </a:lnTo>
                  <a:lnTo>
                    <a:pt x="23613" y="423"/>
                  </a:lnTo>
                  <a:lnTo>
                    <a:pt x="21629" y="532"/>
                  </a:lnTo>
                  <a:lnTo>
                    <a:pt x="19706" y="673"/>
                  </a:lnTo>
                  <a:lnTo>
                    <a:pt x="17847" y="813"/>
                  </a:lnTo>
                  <a:lnTo>
                    <a:pt x="16065" y="985"/>
                  </a:lnTo>
                  <a:lnTo>
                    <a:pt x="14362" y="1173"/>
                  </a:lnTo>
                  <a:lnTo>
                    <a:pt x="12736" y="1376"/>
                  </a:lnTo>
                  <a:lnTo>
                    <a:pt x="11205" y="1610"/>
                  </a:lnTo>
                  <a:lnTo>
                    <a:pt x="10455" y="1751"/>
                  </a:lnTo>
                  <a:lnTo>
                    <a:pt x="9736" y="1876"/>
                  </a:lnTo>
                  <a:lnTo>
                    <a:pt x="9048" y="2017"/>
                  </a:lnTo>
                  <a:lnTo>
                    <a:pt x="8376" y="2157"/>
                  </a:lnTo>
                  <a:lnTo>
                    <a:pt x="7720" y="2313"/>
                  </a:lnTo>
                  <a:lnTo>
                    <a:pt x="7095" y="2470"/>
                  </a:lnTo>
                  <a:lnTo>
                    <a:pt x="6501" y="2642"/>
                  </a:lnTo>
                  <a:lnTo>
                    <a:pt x="5923" y="2814"/>
                  </a:lnTo>
                  <a:lnTo>
                    <a:pt x="5360" y="3001"/>
                  </a:lnTo>
                  <a:lnTo>
                    <a:pt x="4829" y="3189"/>
                  </a:lnTo>
                  <a:lnTo>
                    <a:pt x="4329" y="3376"/>
                  </a:lnTo>
                  <a:lnTo>
                    <a:pt x="3860" y="3579"/>
                  </a:lnTo>
                  <a:lnTo>
                    <a:pt x="3407" y="3798"/>
                  </a:lnTo>
                  <a:lnTo>
                    <a:pt x="2969" y="4017"/>
                  </a:lnTo>
                  <a:lnTo>
                    <a:pt x="2579" y="4251"/>
                  </a:lnTo>
                  <a:lnTo>
                    <a:pt x="2204" y="4486"/>
                  </a:lnTo>
                  <a:lnTo>
                    <a:pt x="1860" y="4736"/>
                  </a:lnTo>
                  <a:lnTo>
                    <a:pt x="1547" y="4986"/>
                  </a:lnTo>
                  <a:lnTo>
                    <a:pt x="1250" y="5251"/>
                  </a:lnTo>
                  <a:lnTo>
                    <a:pt x="1000" y="5517"/>
                  </a:lnTo>
                  <a:lnTo>
                    <a:pt x="766" y="5798"/>
                  </a:lnTo>
                  <a:lnTo>
                    <a:pt x="563" y="6095"/>
                  </a:lnTo>
                  <a:lnTo>
                    <a:pt x="391" y="6392"/>
                  </a:lnTo>
                  <a:lnTo>
                    <a:pt x="250" y="6705"/>
                  </a:lnTo>
                  <a:lnTo>
                    <a:pt x="141" y="7017"/>
                  </a:lnTo>
                  <a:lnTo>
                    <a:pt x="63" y="7361"/>
                  </a:lnTo>
                  <a:lnTo>
                    <a:pt x="16" y="7689"/>
                  </a:lnTo>
                  <a:lnTo>
                    <a:pt x="0" y="8049"/>
                  </a:lnTo>
                  <a:lnTo>
                    <a:pt x="16" y="8377"/>
                  </a:lnTo>
                  <a:lnTo>
                    <a:pt x="63" y="8690"/>
                  </a:lnTo>
                  <a:lnTo>
                    <a:pt x="141" y="9002"/>
                  </a:lnTo>
                  <a:lnTo>
                    <a:pt x="250" y="9299"/>
                  </a:lnTo>
                  <a:lnTo>
                    <a:pt x="391" y="9596"/>
                  </a:lnTo>
                  <a:lnTo>
                    <a:pt x="563" y="9893"/>
                  </a:lnTo>
                  <a:lnTo>
                    <a:pt x="766" y="10159"/>
                  </a:lnTo>
                  <a:lnTo>
                    <a:pt x="1000" y="10424"/>
                  </a:lnTo>
                  <a:lnTo>
                    <a:pt x="1250" y="10690"/>
                  </a:lnTo>
                  <a:lnTo>
                    <a:pt x="1547" y="10940"/>
                  </a:lnTo>
                  <a:lnTo>
                    <a:pt x="1860" y="11190"/>
                  </a:lnTo>
                  <a:lnTo>
                    <a:pt x="2204" y="11424"/>
                  </a:lnTo>
                  <a:lnTo>
                    <a:pt x="2579" y="11659"/>
                  </a:lnTo>
                  <a:lnTo>
                    <a:pt x="2969" y="11878"/>
                  </a:lnTo>
                  <a:lnTo>
                    <a:pt x="3407" y="12096"/>
                  </a:lnTo>
                  <a:lnTo>
                    <a:pt x="3860" y="12300"/>
                  </a:lnTo>
                  <a:lnTo>
                    <a:pt x="4329" y="12503"/>
                  </a:lnTo>
                  <a:lnTo>
                    <a:pt x="4829" y="12690"/>
                  </a:lnTo>
                  <a:lnTo>
                    <a:pt x="5360" y="12878"/>
                  </a:lnTo>
                  <a:lnTo>
                    <a:pt x="5923" y="13065"/>
                  </a:lnTo>
                  <a:lnTo>
                    <a:pt x="6501" y="13237"/>
                  </a:lnTo>
                  <a:lnTo>
                    <a:pt x="7095" y="13393"/>
                  </a:lnTo>
                  <a:lnTo>
                    <a:pt x="7720" y="13565"/>
                  </a:lnTo>
                  <a:lnTo>
                    <a:pt x="8376" y="13722"/>
                  </a:lnTo>
                  <a:lnTo>
                    <a:pt x="9048" y="13862"/>
                  </a:lnTo>
                  <a:lnTo>
                    <a:pt x="9736" y="14003"/>
                  </a:lnTo>
                  <a:lnTo>
                    <a:pt x="10455" y="14144"/>
                  </a:lnTo>
                  <a:lnTo>
                    <a:pt x="11205" y="14269"/>
                  </a:lnTo>
                  <a:lnTo>
                    <a:pt x="12736" y="14519"/>
                  </a:lnTo>
                  <a:lnTo>
                    <a:pt x="14362" y="14737"/>
                  </a:lnTo>
                  <a:lnTo>
                    <a:pt x="16065" y="14941"/>
                  </a:lnTo>
                  <a:lnTo>
                    <a:pt x="17847" y="15112"/>
                  </a:lnTo>
                  <a:lnTo>
                    <a:pt x="19706" y="15284"/>
                  </a:lnTo>
                  <a:lnTo>
                    <a:pt x="21629" y="15425"/>
                  </a:lnTo>
                  <a:lnTo>
                    <a:pt x="23613" y="15550"/>
                  </a:lnTo>
                  <a:lnTo>
                    <a:pt x="25660" y="15659"/>
                  </a:lnTo>
                  <a:lnTo>
                    <a:pt x="27786" y="15753"/>
                  </a:lnTo>
                  <a:lnTo>
                    <a:pt x="29958" y="15831"/>
                  </a:lnTo>
                  <a:lnTo>
                    <a:pt x="32177" y="15909"/>
                  </a:lnTo>
                  <a:lnTo>
                    <a:pt x="34459" y="15956"/>
                  </a:lnTo>
                  <a:lnTo>
                    <a:pt x="36787" y="16003"/>
                  </a:lnTo>
                  <a:lnTo>
                    <a:pt x="39163" y="16050"/>
                  </a:lnTo>
                  <a:lnTo>
                    <a:pt x="44023" y="16081"/>
                  </a:lnTo>
                  <a:lnTo>
                    <a:pt x="49039" y="16097"/>
                  </a:lnTo>
                  <a:lnTo>
                    <a:pt x="54056" y="16097"/>
                  </a:lnTo>
                  <a:lnTo>
                    <a:pt x="58931" y="16066"/>
                  </a:lnTo>
                  <a:lnTo>
                    <a:pt x="61291" y="16034"/>
                  </a:lnTo>
                  <a:lnTo>
                    <a:pt x="63620" y="16003"/>
                  </a:lnTo>
                  <a:lnTo>
                    <a:pt x="65901" y="15956"/>
                  </a:lnTo>
                  <a:lnTo>
                    <a:pt x="68136" y="15909"/>
                  </a:lnTo>
                  <a:lnTo>
                    <a:pt x="70308" y="15831"/>
                  </a:lnTo>
                  <a:lnTo>
                    <a:pt x="72418" y="15753"/>
                  </a:lnTo>
                  <a:lnTo>
                    <a:pt x="74465" y="15659"/>
                  </a:lnTo>
                  <a:lnTo>
                    <a:pt x="76465" y="15550"/>
                  </a:lnTo>
                  <a:lnTo>
                    <a:pt x="78388" y="15425"/>
                  </a:lnTo>
                  <a:lnTo>
                    <a:pt x="80232" y="15269"/>
                  </a:lnTo>
                  <a:lnTo>
                    <a:pt x="82013" y="15097"/>
                  </a:lnTo>
                  <a:lnTo>
                    <a:pt x="83717" y="14909"/>
                  </a:lnTo>
                  <a:lnTo>
                    <a:pt x="85342" y="14706"/>
                  </a:lnTo>
                  <a:lnTo>
                    <a:pt x="86889" y="14472"/>
                  </a:lnTo>
                  <a:lnTo>
                    <a:pt x="87623" y="14347"/>
                  </a:lnTo>
                  <a:lnTo>
                    <a:pt x="88342" y="14206"/>
                  </a:lnTo>
                  <a:lnTo>
                    <a:pt x="89030" y="14065"/>
                  </a:lnTo>
                  <a:lnTo>
                    <a:pt x="89702" y="13925"/>
                  </a:lnTo>
                  <a:lnTo>
                    <a:pt x="90358" y="13769"/>
                  </a:lnTo>
                  <a:lnTo>
                    <a:pt x="90983" y="13612"/>
                  </a:lnTo>
                  <a:lnTo>
                    <a:pt x="91593" y="13440"/>
                  </a:lnTo>
                  <a:lnTo>
                    <a:pt x="92171" y="13268"/>
                  </a:lnTo>
                  <a:lnTo>
                    <a:pt x="92718" y="13097"/>
                  </a:lnTo>
                  <a:lnTo>
                    <a:pt x="93249" y="12893"/>
                  </a:lnTo>
                  <a:lnTo>
                    <a:pt x="93749" y="12706"/>
                  </a:lnTo>
                  <a:lnTo>
                    <a:pt x="94234" y="12503"/>
                  </a:lnTo>
                  <a:lnTo>
                    <a:pt x="94687" y="12284"/>
                  </a:lnTo>
                  <a:lnTo>
                    <a:pt x="95109" y="12065"/>
                  </a:lnTo>
                  <a:lnTo>
                    <a:pt x="95500" y="11846"/>
                  </a:lnTo>
                  <a:lnTo>
                    <a:pt x="95875" y="11596"/>
                  </a:lnTo>
                  <a:lnTo>
                    <a:pt x="96219" y="11362"/>
                  </a:lnTo>
                  <a:lnTo>
                    <a:pt x="96547" y="11096"/>
                  </a:lnTo>
                  <a:lnTo>
                    <a:pt x="96828" y="10846"/>
                  </a:lnTo>
                  <a:lnTo>
                    <a:pt x="97094" y="10565"/>
                  </a:lnTo>
                  <a:lnTo>
                    <a:pt x="97313" y="10284"/>
                  </a:lnTo>
                  <a:lnTo>
                    <a:pt x="97516" y="10002"/>
                  </a:lnTo>
                  <a:lnTo>
                    <a:pt x="97688" y="9690"/>
                  </a:lnTo>
                  <a:lnTo>
                    <a:pt x="97828" y="9377"/>
                  </a:lnTo>
                  <a:lnTo>
                    <a:pt x="97938" y="9065"/>
                  </a:lnTo>
                  <a:lnTo>
                    <a:pt x="98016" y="8736"/>
                  </a:lnTo>
                  <a:lnTo>
                    <a:pt x="98063" y="8393"/>
                  </a:lnTo>
                  <a:lnTo>
                    <a:pt x="98078" y="8049"/>
                  </a:lnTo>
                  <a:lnTo>
                    <a:pt x="98063" y="7689"/>
                  </a:lnTo>
                  <a:lnTo>
                    <a:pt x="98016" y="7346"/>
                  </a:lnTo>
                  <a:lnTo>
                    <a:pt x="97938" y="7017"/>
                  </a:lnTo>
                  <a:lnTo>
                    <a:pt x="97828" y="6689"/>
                  </a:lnTo>
                  <a:lnTo>
                    <a:pt x="97688" y="6377"/>
                  </a:lnTo>
                  <a:lnTo>
                    <a:pt x="97516" y="6080"/>
                  </a:lnTo>
                  <a:lnTo>
                    <a:pt x="97313" y="5783"/>
                  </a:lnTo>
                  <a:lnTo>
                    <a:pt x="97094" y="5502"/>
                  </a:lnTo>
                  <a:lnTo>
                    <a:pt x="96828" y="5236"/>
                  </a:lnTo>
                  <a:lnTo>
                    <a:pt x="96547" y="4970"/>
                  </a:lnTo>
                  <a:lnTo>
                    <a:pt x="96219" y="4720"/>
                  </a:lnTo>
                  <a:lnTo>
                    <a:pt x="95875" y="4470"/>
                  </a:lnTo>
                  <a:lnTo>
                    <a:pt x="95500" y="4236"/>
                  </a:lnTo>
                  <a:lnTo>
                    <a:pt x="95109" y="4001"/>
                  </a:lnTo>
                  <a:lnTo>
                    <a:pt x="94687" y="3782"/>
                  </a:lnTo>
                  <a:lnTo>
                    <a:pt x="94234" y="3564"/>
                  </a:lnTo>
                  <a:lnTo>
                    <a:pt x="93749" y="3361"/>
                  </a:lnTo>
                  <a:lnTo>
                    <a:pt x="93249" y="3157"/>
                  </a:lnTo>
                  <a:lnTo>
                    <a:pt x="92718" y="2970"/>
                  </a:lnTo>
                  <a:lnTo>
                    <a:pt x="92171" y="2798"/>
                  </a:lnTo>
                  <a:lnTo>
                    <a:pt x="91593" y="2626"/>
                  </a:lnTo>
                  <a:lnTo>
                    <a:pt x="90983" y="2454"/>
                  </a:lnTo>
                  <a:lnTo>
                    <a:pt x="90358" y="2298"/>
                  </a:lnTo>
                  <a:lnTo>
                    <a:pt x="89702" y="2142"/>
                  </a:lnTo>
                  <a:lnTo>
                    <a:pt x="89030" y="2001"/>
                  </a:lnTo>
                  <a:lnTo>
                    <a:pt x="88342" y="1860"/>
                  </a:lnTo>
                  <a:lnTo>
                    <a:pt x="87623" y="1720"/>
                  </a:lnTo>
                  <a:lnTo>
                    <a:pt x="86889" y="1595"/>
                  </a:lnTo>
                  <a:lnTo>
                    <a:pt x="85342" y="1360"/>
                  </a:lnTo>
                  <a:lnTo>
                    <a:pt x="83717" y="1157"/>
                  </a:lnTo>
                  <a:lnTo>
                    <a:pt x="82013" y="970"/>
                  </a:lnTo>
                  <a:lnTo>
                    <a:pt x="80232" y="798"/>
                  </a:lnTo>
                  <a:lnTo>
                    <a:pt x="78388" y="657"/>
                  </a:lnTo>
                  <a:lnTo>
                    <a:pt x="76465" y="532"/>
                  </a:lnTo>
                  <a:lnTo>
                    <a:pt x="74465" y="423"/>
                  </a:lnTo>
                  <a:lnTo>
                    <a:pt x="72418" y="329"/>
                  </a:lnTo>
                  <a:lnTo>
                    <a:pt x="70308" y="251"/>
                  </a:lnTo>
                  <a:lnTo>
                    <a:pt x="68136" y="173"/>
                  </a:lnTo>
                  <a:lnTo>
                    <a:pt x="65901" y="126"/>
                  </a:lnTo>
                  <a:lnTo>
                    <a:pt x="63620" y="79"/>
                  </a:lnTo>
                  <a:lnTo>
                    <a:pt x="61291" y="48"/>
                  </a:lnTo>
                  <a:lnTo>
                    <a:pt x="58931" y="32"/>
                  </a:lnTo>
                  <a:lnTo>
                    <a:pt x="54056" y="1"/>
                  </a:lnTo>
                  <a:close/>
                </a:path>
              </a:pathLst>
            </a:custGeom>
            <a:solidFill>
              <a:srgbClr val="6666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7"/>
            <p:cNvSpPr/>
            <p:nvPr/>
          </p:nvSpPr>
          <p:spPr>
            <a:xfrm>
              <a:off x="2494150" y="5074450"/>
              <a:ext cx="2451975" cy="402425"/>
            </a:xfrm>
            <a:custGeom>
              <a:avLst/>
              <a:gdLst/>
              <a:ahLst/>
              <a:cxnLst/>
              <a:rect l="l" t="t" r="r" b="b"/>
              <a:pathLst>
                <a:path w="98079" h="16097" fill="none" extrusionOk="0">
                  <a:moveTo>
                    <a:pt x="49039" y="1"/>
                  </a:moveTo>
                  <a:lnTo>
                    <a:pt x="49039" y="1"/>
                  </a:lnTo>
                  <a:lnTo>
                    <a:pt x="44023" y="1"/>
                  </a:lnTo>
                  <a:lnTo>
                    <a:pt x="39163" y="32"/>
                  </a:lnTo>
                  <a:lnTo>
                    <a:pt x="36787" y="48"/>
                  </a:lnTo>
                  <a:lnTo>
                    <a:pt x="34459" y="79"/>
                  </a:lnTo>
                  <a:lnTo>
                    <a:pt x="32177" y="126"/>
                  </a:lnTo>
                  <a:lnTo>
                    <a:pt x="29958" y="188"/>
                  </a:lnTo>
                  <a:lnTo>
                    <a:pt x="27786" y="251"/>
                  </a:lnTo>
                  <a:lnTo>
                    <a:pt x="25660" y="329"/>
                  </a:lnTo>
                  <a:lnTo>
                    <a:pt x="23613" y="423"/>
                  </a:lnTo>
                  <a:lnTo>
                    <a:pt x="21629" y="532"/>
                  </a:lnTo>
                  <a:lnTo>
                    <a:pt x="19706" y="673"/>
                  </a:lnTo>
                  <a:lnTo>
                    <a:pt x="17847" y="813"/>
                  </a:lnTo>
                  <a:lnTo>
                    <a:pt x="16065" y="985"/>
                  </a:lnTo>
                  <a:lnTo>
                    <a:pt x="14362" y="1173"/>
                  </a:lnTo>
                  <a:lnTo>
                    <a:pt x="12736" y="1376"/>
                  </a:lnTo>
                  <a:lnTo>
                    <a:pt x="11205" y="1610"/>
                  </a:lnTo>
                  <a:lnTo>
                    <a:pt x="10455" y="1751"/>
                  </a:lnTo>
                  <a:lnTo>
                    <a:pt x="9736" y="1876"/>
                  </a:lnTo>
                  <a:lnTo>
                    <a:pt x="9048" y="2017"/>
                  </a:lnTo>
                  <a:lnTo>
                    <a:pt x="8376" y="2157"/>
                  </a:lnTo>
                  <a:lnTo>
                    <a:pt x="7720" y="2313"/>
                  </a:lnTo>
                  <a:lnTo>
                    <a:pt x="7095" y="2470"/>
                  </a:lnTo>
                  <a:lnTo>
                    <a:pt x="6501" y="2642"/>
                  </a:lnTo>
                  <a:lnTo>
                    <a:pt x="5923" y="2814"/>
                  </a:lnTo>
                  <a:lnTo>
                    <a:pt x="5360" y="3001"/>
                  </a:lnTo>
                  <a:lnTo>
                    <a:pt x="4829" y="3189"/>
                  </a:lnTo>
                  <a:lnTo>
                    <a:pt x="4329" y="3376"/>
                  </a:lnTo>
                  <a:lnTo>
                    <a:pt x="3860" y="3579"/>
                  </a:lnTo>
                  <a:lnTo>
                    <a:pt x="3407" y="3798"/>
                  </a:lnTo>
                  <a:lnTo>
                    <a:pt x="2969" y="4017"/>
                  </a:lnTo>
                  <a:lnTo>
                    <a:pt x="2579" y="4251"/>
                  </a:lnTo>
                  <a:lnTo>
                    <a:pt x="2204" y="4486"/>
                  </a:lnTo>
                  <a:lnTo>
                    <a:pt x="1860" y="4736"/>
                  </a:lnTo>
                  <a:lnTo>
                    <a:pt x="1547" y="4986"/>
                  </a:lnTo>
                  <a:lnTo>
                    <a:pt x="1250" y="5251"/>
                  </a:lnTo>
                  <a:lnTo>
                    <a:pt x="1000" y="5517"/>
                  </a:lnTo>
                  <a:lnTo>
                    <a:pt x="766" y="5798"/>
                  </a:lnTo>
                  <a:lnTo>
                    <a:pt x="563" y="6095"/>
                  </a:lnTo>
                  <a:lnTo>
                    <a:pt x="391" y="6392"/>
                  </a:lnTo>
                  <a:lnTo>
                    <a:pt x="250" y="6705"/>
                  </a:lnTo>
                  <a:lnTo>
                    <a:pt x="141" y="7017"/>
                  </a:lnTo>
                  <a:lnTo>
                    <a:pt x="63" y="7361"/>
                  </a:lnTo>
                  <a:lnTo>
                    <a:pt x="16" y="7689"/>
                  </a:lnTo>
                  <a:lnTo>
                    <a:pt x="0" y="8049"/>
                  </a:lnTo>
                  <a:lnTo>
                    <a:pt x="0" y="8049"/>
                  </a:lnTo>
                  <a:lnTo>
                    <a:pt x="16" y="8377"/>
                  </a:lnTo>
                  <a:lnTo>
                    <a:pt x="63" y="8690"/>
                  </a:lnTo>
                  <a:lnTo>
                    <a:pt x="141" y="9002"/>
                  </a:lnTo>
                  <a:lnTo>
                    <a:pt x="250" y="9299"/>
                  </a:lnTo>
                  <a:lnTo>
                    <a:pt x="391" y="9596"/>
                  </a:lnTo>
                  <a:lnTo>
                    <a:pt x="563" y="9893"/>
                  </a:lnTo>
                  <a:lnTo>
                    <a:pt x="766" y="10159"/>
                  </a:lnTo>
                  <a:lnTo>
                    <a:pt x="1000" y="10424"/>
                  </a:lnTo>
                  <a:lnTo>
                    <a:pt x="1250" y="10690"/>
                  </a:lnTo>
                  <a:lnTo>
                    <a:pt x="1547" y="10940"/>
                  </a:lnTo>
                  <a:lnTo>
                    <a:pt x="1860" y="11190"/>
                  </a:lnTo>
                  <a:lnTo>
                    <a:pt x="2204" y="11424"/>
                  </a:lnTo>
                  <a:lnTo>
                    <a:pt x="2579" y="11659"/>
                  </a:lnTo>
                  <a:lnTo>
                    <a:pt x="2969" y="11878"/>
                  </a:lnTo>
                  <a:lnTo>
                    <a:pt x="3407" y="12096"/>
                  </a:lnTo>
                  <a:lnTo>
                    <a:pt x="3860" y="12300"/>
                  </a:lnTo>
                  <a:lnTo>
                    <a:pt x="4329" y="12503"/>
                  </a:lnTo>
                  <a:lnTo>
                    <a:pt x="4829" y="12690"/>
                  </a:lnTo>
                  <a:lnTo>
                    <a:pt x="5360" y="12878"/>
                  </a:lnTo>
                  <a:lnTo>
                    <a:pt x="5923" y="13065"/>
                  </a:lnTo>
                  <a:lnTo>
                    <a:pt x="6501" y="13237"/>
                  </a:lnTo>
                  <a:lnTo>
                    <a:pt x="7095" y="13393"/>
                  </a:lnTo>
                  <a:lnTo>
                    <a:pt x="7720" y="13565"/>
                  </a:lnTo>
                  <a:lnTo>
                    <a:pt x="8376" y="13722"/>
                  </a:lnTo>
                  <a:lnTo>
                    <a:pt x="9048" y="13862"/>
                  </a:lnTo>
                  <a:lnTo>
                    <a:pt x="9736" y="14003"/>
                  </a:lnTo>
                  <a:lnTo>
                    <a:pt x="10455" y="14144"/>
                  </a:lnTo>
                  <a:lnTo>
                    <a:pt x="11205" y="14269"/>
                  </a:lnTo>
                  <a:lnTo>
                    <a:pt x="12736" y="14519"/>
                  </a:lnTo>
                  <a:lnTo>
                    <a:pt x="14362" y="14737"/>
                  </a:lnTo>
                  <a:lnTo>
                    <a:pt x="16065" y="14941"/>
                  </a:lnTo>
                  <a:lnTo>
                    <a:pt x="17847" y="15112"/>
                  </a:lnTo>
                  <a:lnTo>
                    <a:pt x="19706" y="15284"/>
                  </a:lnTo>
                  <a:lnTo>
                    <a:pt x="21629" y="15425"/>
                  </a:lnTo>
                  <a:lnTo>
                    <a:pt x="23613" y="15550"/>
                  </a:lnTo>
                  <a:lnTo>
                    <a:pt x="25660" y="15659"/>
                  </a:lnTo>
                  <a:lnTo>
                    <a:pt x="27786" y="15753"/>
                  </a:lnTo>
                  <a:lnTo>
                    <a:pt x="29958" y="15831"/>
                  </a:lnTo>
                  <a:lnTo>
                    <a:pt x="32177" y="15909"/>
                  </a:lnTo>
                  <a:lnTo>
                    <a:pt x="34459" y="15956"/>
                  </a:lnTo>
                  <a:lnTo>
                    <a:pt x="36787" y="16003"/>
                  </a:lnTo>
                  <a:lnTo>
                    <a:pt x="39163" y="16050"/>
                  </a:lnTo>
                  <a:lnTo>
                    <a:pt x="44023" y="16081"/>
                  </a:lnTo>
                  <a:lnTo>
                    <a:pt x="49039" y="16097"/>
                  </a:lnTo>
                  <a:lnTo>
                    <a:pt x="49039" y="16097"/>
                  </a:lnTo>
                  <a:lnTo>
                    <a:pt x="54056" y="16097"/>
                  </a:lnTo>
                  <a:lnTo>
                    <a:pt x="58931" y="16066"/>
                  </a:lnTo>
                  <a:lnTo>
                    <a:pt x="61291" y="16034"/>
                  </a:lnTo>
                  <a:lnTo>
                    <a:pt x="63620" y="16003"/>
                  </a:lnTo>
                  <a:lnTo>
                    <a:pt x="65901" y="15956"/>
                  </a:lnTo>
                  <a:lnTo>
                    <a:pt x="68136" y="15909"/>
                  </a:lnTo>
                  <a:lnTo>
                    <a:pt x="70308" y="15831"/>
                  </a:lnTo>
                  <a:lnTo>
                    <a:pt x="72418" y="15753"/>
                  </a:lnTo>
                  <a:lnTo>
                    <a:pt x="74465" y="15659"/>
                  </a:lnTo>
                  <a:lnTo>
                    <a:pt x="76465" y="15550"/>
                  </a:lnTo>
                  <a:lnTo>
                    <a:pt x="78388" y="15425"/>
                  </a:lnTo>
                  <a:lnTo>
                    <a:pt x="80232" y="15269"/>
                  </a:lnTo>
                  <a:lnTo>
                    <a:pt x="82013" y="15097"/>
                  </a:lnTo>
                  <a:lnTo>
                    <a:pt x="83717" y="14909"/>
                  </a:lnTo>
                  <a:lnTo>
                    <a:pt x="85342" y="14706"/>
                  </a:lnTo>
                  <a:lnTo>
                    <a:pt x="86889" y="14472"/>
                  </a:lnTo>
                  <a:lnTo>
                    <a:pt x="87623" y="14347"/>
                  </a:lnTo>
                  <a:lnTo>
                    <a:pt x="88342" y="14206"/>
                  </a:lnTo>
                  <a:lnTo>
                    <a:pt x="89030" y="14065"/>
                  </a:lnTo>
                  <a:lnTo>
                    <a:pt x="89702" y="13925"/>
                  </a:lnTo>
                  <a:lnTo>
                    <a:pt x="90358" y="13769"/>
                  </a:lnTo>
                  <a:lnTo>
                    <a:pt x="90983" y="13612"/>
                  </a:lnTo>
                  <a:lnTo>
                    <a:pt x="91593" y="13440"/>
                  </a:lnTo>
                  <a:lnTo>
                    <a:pt x="92171" y="13268"/>
                  </a:lnTo>
                  <a:lnTo>
                    <a:pt x="92718" y="13097"/>
                  </a:lnTo>
                  <a:lnTo>
                    <a:pt x="93249" y="12893"/>
                  </a:lnTo>
                  <a:lnTo>
                    <a:pt x="93749" y="12706"/>
                  </a:lnTo>
                  <a:lnTo>
                    <a:pt x="94234" y="12503"/>
                  </a:lnTo>
                  <a:lnTo>
                    <a:pt x="94687" y="12284"/>
                  </a:lnTo>
                  <a:lnTo>
                    <a:pt x="95109" y="12065"/>
                  </a:lnTo>
                  <a:lnTo>
                    <a:pt x="95500" y="11846"/>
                  </a:lnTo>
                  <a:lnTo>
                    <a:pt x="95875" y="11596"/>
                  </a:lnTo>
                  <a:lnTo>
                    <a:pt x="96219" y="11362"/>
                  </a:lnTo>
                  <a:lnTo>
                    <a:pt x="96547" y="11096"/>
                  </a:lnTo>
                  <a:lnTo>
                    <a:pt x="96828" y="10846"/>
                  </a:lnTo>
                  <a:lnTo>
                    <a:pt x="97094" y="10565"/>
                  </a:lnTo>
                  <a:lnTo>
                    <a:pt x="97313" y="10284"/>
                  </a:lnTo>
                  <a:lnTo>
                    <a:pt x="97516" y="10002"/>
                  </a:lnTo>
                  <a:lnTo>
                    <a:pt x="97688" y="9690"/>
                  </a:lnTo>
                  <a:lnTo>
                    <a:pt x="97828" y="9377"/>
                  </a:lnTo>
                  <a:lnTo>
                    <a:pt x="97938" y="9065"/>
                  </a:lnTo>
                  <a:lnTo>
                    <a:pt x="98016" y="8736"/>
                  </a:lnTo>
                  <a:lnTo>
                    <a:pt x="98063" y="8393"/>
                  </a:lnTo>
                  <a:lnTo>
                    <a:pt x="98078" y="8049"/>
                  </a:lnTo>
                  <a:lnTo>
                    <a:pt x="98078" y="8049"/>
                  </a:lnTo>
                  <a:lnTo>
                    <a:pt x="98063" y="7689"/>
                  </a:lnTo>
                  <a:lnTo>
                    <a:pt x="98016" y="7346"/>
                  </a:lnTo>
                  <a:lnTo>
                    <a:pt x="97938" y="7017"/>
                  </a:lnTo>
                  <a:lnTo>
                    <a:pt x="97828" y="6689"/>
                  </a:lnTo>
                  <a:lnTo>
                    <a:pt x="97688" y="6377"/>
                  </a:lnTo>
                  <a:lnTo>
                    <a:pt x="97516" y="6080"/>
                  </a:lnTo>
                  <a:lnTo>
                    <a:pt x="97313" y="5783"/>
                  </a:lnTo>
                  <a:lnTo>
                    <a:pt x="97094" y="5502"/>
                  </a:lnTo>
                  <a:lnTo>
                    <a:pt x="96828" y="5236"/>
                  </a:lnTo>
                  <a:lnTo>
                    <a:pt x="96547" y="4970"/>
                  </a:lnTo>
                  <a:lnTo>
                    <a:pt x="96219" y="4720"/>
                  </a:lnTo>
                  <a:lnTo>
                    <a:pt x="95875" y="4470"/>
                  </a:lnTo>
                  <a:lnTo>
                    <a:pt x="95500" y="4236"/>
                  </a:lnTo>
                  <a:lnTo>
                    <a:pt x="95109" y="4001"/>
                  </a:lnTo>
                  <a:lnTo>
                    <a:pt x="94687" y="3782"/>
                  </a:lnTo>
                  <a:lnTo>
                    <a:pt x="94234" y="3564"/>
                  </a:lnTo>
                  <a:lnTo>
                    <a:pt x="93749" y="3361"/>
                  </a:lnTo>
                  <a:lnTo>
                    <a:pt x="93249" y="3157"/>
                  </a:lnTo>
                  <a:lnTo>
                    <a:pt x="92718" y="2970"/>
                  </a:lnTo>
                  <a:lnTo>
                    <a:pt x="92171" y="2798"/>
                  </a:lnTo>
                  <a:lnTo>
                    <a:pt x="91593" y="2626"/>
                  </a:lnTo>
                  <a:lnTo>
                    <a:pt x="90983" y="2454"/>
                  </a:lnTo>
                  <a:lnTo>
                    <a:pt x="90358" y="2298"/>
                  </a:lnTo>
                  <a:lnTo>
                    <a:pt x="89702" y="2142"/>
                  </a:lnTo>
                  <a:lnTo>
                    <a:pt x="89030" y="2001"/>
                  </a:lnTo>
                  <a:lnTo>
                    <a:pt x="88342" y="1860"/>
                  </a:lnTo>
                  <a:lnTo>
                    <a:pt x="87623" y="1720"/>
                  </a:lnTo>
                  <a:lnTo>
                    <a:pt x="86889" y="1595"/>
                  </a:lnTo>
                  <a:lnTo>
                    <a:pt x="85342" y="1360"/>
                  </a:lnTo>
                  <a:lnTo>
                    <a:pt x="83717" y="1157"/>
                  </a:lnTo>
                  <a:lnTo>
                    <a:pt x="82013" y="970"/>
                  </a:lnTo>
                  <a:lnTo>
                    <a:pt x="80232" y="798"/>
                  </a:lnTo>
                  <a:lnTo>
                    <a:pt x="78388" y="657"/>
                  </a:lnTo>
                  <a:lnTo>
                    <a:pt x="76465" y="532"/>
                  </a:lnTo>
                  <a:lnTo>
                    <a:pt x="74465" y="423"/>
                  </a:lnTo>
                  <a:lnTo>
                    <a:pt x="72418" y="329"/>
                  </a:lnTo>
                  <a:lnTo>
                    <a:pt x="70308" y="251"/>
                  </a:lnTo>
                  <a:lnTo>
                    <a:pt x="68136" y="173"/>
                  </a:lnTo>
                  <a:lnTo>
                    <a:pt x="65901" y="126"/>
                  </a:lnTo>
                  <a:lnTo>
                    <a:pt x="63620" y="79"/>
                  </a:lnTo>
                  <a:lnTo>
                    <a:pt x="61291" y="48"/>
                  </a:lnTo>
                  <a:lnTo>
                    <a:pt x="58931" y="32"/>
                  </a:lnTo>
                  <a:lnTo>
                    <a:pt x="54056" y="1"/>
                  </a:lnTo>
                  <a:lnTo>
                    <a:pt x="490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a:off x="2887950" y="1936825"/>
              <a:ext cx="1744050" cy="3352925"/>
            </a:xfrm>
            <a:custGeom>
              <a:avLst/>
              <a:gdLst/>
              <a:ahLst/>
              <a:cxnLst/>
              <a:rect l="l" t="t" r="r" b="b"/>
              <a:pathLst>
                <a:path w="69762" h="134117" extrusionOk="0">
                  <a:moveTo>
                    <a:pt x="7861" y="1"/>
                  </a:moveTo>
                  <a:lnTo>
                    <a:pt x="7439" y="32"/>
                  </a:lnTo>
                  <a:lnTo>
                    <a:pt x="7017" y="94"/>
                  </a:lnTo>
                  <a:lnTo>
                    <a:pt x="6611" y="157"/>
                  </a:lnTo>
                  <a:lnTo>
                    <a:pt x="6220" y="251"/>
                  </a:lnTo>
                  <a:lnTo>
                    <a:pt x="5814" y="376"/>
                  </a:lnTo>
                  <a:lnTo>
                    <a:pt x="5439" y="501"/>
                  </a:lnTo>
                  <a:lnTo>
                    <a:pt x="5064" y="641"/>
                  </a:lnTo>
                  <a:lnTo>
                    <a:pt x="4689" y="813"/>
                  </a:lnTo>
                  <a:lnTo>
                    <a:pt x="4329" y="1001"/>
                  </a:lnTo>
                  <a:lnTo>
                    <a:pt x="3986" y="1204"/>
                  </a:lnTo>
                  <a:lnTo>
                    <a:pt x="3657" y="1407"/>
                  </a:lnTo>
                  <a:lnTo>
                    <a:pt x="3329" y="1642"/>
                  </a:lnTo>
                  <a:lnTo>
                    <a:pt x="3017" y="1892"/>
                  </a:lnTo>
                  <a:lnTo>
                    <a:pt x="2704" y="2157"/>
                  </a:lnTo>
                  <a:lnTo>
                    <a:pt x="2423" y="2423"/>
                  </a:lnTo>
                  <a:lnTo>
                    <a:pt x="2142" y="2720"/>
                  </a:lnTo>
                  <a:lnTo>
                    <a:pt x="1892" y="3017"/>
                  </a:lnTo>
                  <a:lnTo>
                    <a:pt x="1641" y="3329"/>
                  </a:lnTo>
                  <a:lnTo>
                    <a:pt x="1407" y="3658"/>
                  </a:lnTo>
                  <a:lnTo>
                    <a:pt x="1188" y="3986"/>
                  </a:lnTo>
                  <a:lnTo>
                    <a:pt x="1001" y="4329"/>
                  </a:lnTo>
                  <a:lnTo>
                    <a:pt x="813" y="4689"/>
                  </a:lnTo>
                  <a:lnTo>
                    <a:pt x="641" y="5064"/>
                  </a:lnTo>
                  <a:lnTo>
                    <a:pt x="501" y="5439"/>
                  </a:lnTo>
                  <a:lnTo>
                    <a:pt x="360" y="5830"/>
                  </a:lnTo>
                  <a:lnTo>
                    <a:pt x="251" y="6220"/>
                  </a:lnTo>
                  <a:lnTo>
                    <a:pt x="157" y="6611"/>
                  </a:lnTo>
                  <a:lnTo>
                    <a:pt x="94" y="7033"/>
                  </a:lnTo>
                  <a:lnTo>
                    <a:pt x="32" y="7439"/>
                  </a:lnTo>
                  <a:lnTo>
                    <a:pt x="1" y="7861"/>
                  </a:lnTo>
                  <a:lnTo>
                    <a:pt x="1" y="8283"/>
                  </a:lnTo>
                  <a:lnTo>
                    <a:pt x="1" y="125818"/>
                  </a:lnTo>
                  <a:lnTo>
                    <a:pt x="1" y="126240"/>
                  </a:lnTo>
                  <a:lnTo>
                    <a:pt x="32" y="126662"/>
                  </a:lnTo>
                  <a:lnTo>
                    <a:pt x="94" y="127084"/>
                  </a:lnTo>
                  <a:lnTo>
                    <a:pt x="157" y="127490"/>
                  </a:lnTo>
                  <a:lnTo>
                    <a:pt x="251" y="127897"/>
                  </a:lnTo>
                  <a:lnTo>
                    <a:pt x="360" y="128287"/>
                  </a:lnTo>
                  <a:lnTo>
                    <a:pt x="501" y="128678"/>
                  </a:lnTo>
                  <a:lnTo>
                    <a:pt x="641" y="129053"/>
                  </a:lnTo>
                  <a:lnTo>
                    <a:pt x="813" y="129413"/>
                  </a:lnTo>
                  <a:lnTo>
                    <a:pt x="1001" y="129772"/>
                  </a:lnTo>
                  <a:lnTo>
                    <a:pt x="1188" y="130116"/>
                  </a:lnTo>
                  <a:lnTo>
                    <a:pt x="1407" y="130460"/>
                  </a:lnTo>
                  <a:lnTo>
                    <a:pt x="1641" y="130788"/>
                  </a:lnTo>
                  <a:lnTo>
                    <a:pt x="1892" y="131100"/>
                  </a:lnTo>
                  <a:lnTo>
                    <a:pt x="2142" y="131397"/>
                  </a:lnTo>
                  <a:lnTo>
                    <a:pt x="2423" y="131679"/>
                  </a:lnTo>
                  <a:lnTo>
                    <a:pt x="2704" y="131960"/>
                  </a:lnTo>
                  <a:lnTo>
                    <a:pt x="3017" y="132225"/>
                  </a:lnTo>
                  <a:lnTo>
                    <a:pt x="3329" y="132460"/>
                  </a:lnTo>
                  <a:lnTo>
                    <a:pt x="3657" y="132694"/>
                  </a:lnTo>
                  <a:lnTo>
                    <a:pt x="3986" y="132913"/>
                  </a:lnTo>
                  <a:lnTo>
                    <a:pt x="4329" y="133116"/>
                  </a:lnTo>
                  <a:lnTo>
                    <a:pt x="4689" y="133304"/>
                  </a:lnTo>
                  <a:lnTo>
                    <a:pt x="5064" y="133460"/>
                  </a:lnTo>
                  <a:lnTo>
                    <a:pt x="5439" y="133616"/>
                  </a:lnTo>
                  <a:lnTo>
                    <a:pt x="5814" y="133741"/>
                  </a:lnTo>
                  <a:lnTo>
                    <a:pt x="6220" y="133851"/>
                  </a:lnTo>
                  <a:lnTo>
                    <a:pt x="6611" y="133945"/>
                  </a:lnTo>
                  <a:lnTo>
                    <a:pt x="7017" y="134023"/>
                  </a:lnTo>
                  <a:lnTo>
                    <a:pt x="7439" y="134070"/>
                  </a:lnTo>
                  <a:lnTo>
                    <a:pt x="7861" y="134101"/>
                  </a:lnTo>
                  <a:lnTo>
                    <a:pt x="8283" y="134116"/>
                  </a:lnTo>
                  <a:lnTo>
                    <a:pt x="61479" y="134116"/>
                  </a:lnTo>
                  <a:lnTo>
                    <a:pt x="61901" y="134101"/>
                  </a:lnTo>
                  <a:lnTo>
                    <a:pt x="62323" y="134070"/>
                  </a:lnTo>
                  <a:lnTo>
                    <a:pt x="62729" y="134023"/>
                  </a:lnTo>
                  <a:lnTo>
                    <a:pt x="63151" y="133945"/>
                  </a:lnTo>
                  <a:lnTo>
                    <a:pt x="63542" y="133851"/>
                  </a:lnTo>
                  <a:lnTo>
                    <a:pt x="63933" y="133741"/>
                  </a:lnTo>
                  <a:lnTo>
                    <a:pt x="64323" y="133616"/>
                  </a:lnTo>
                  <a:lnTo>
                    <a:pt x="64698" y="133460"/>
                  </a:lnTo>
                  <a:lnTo>
                    <a:pt x="65074" y="133304"/>
                  </a:lnTo>
                  <a:lnTo>
                    <a:pt x="65433" y="133116"/>
                  </a:lnTo>
                  <a:lnTo>
                    <a:pt x="65777" y="132913"/>
                  </a:lnTo>
                  <a:lnTo>
                    <a:pt x="66105" y="132694"/>
                  </a:lnTo>
                  <a:lnTo>
                    <a:pt x="66433" y="132460"/>
                  </a:lnTo>
                  <a:lnTo>
                    <a:pt x="66746" y="132225"/>
                  </a:lnTo>
                  <a:lnTo>
                    <a:pt x="67043" y="131960"/>
                  </a:lnTo>
                  <a:lnTo>
                    <a:pt x="67340" y="131679"/>
                  </a:lnTo>
                  <a:lnTo>
                    <a:pt x="67605" y="131397"/>
                  </a:lnTo>
                  <a:lnTo>
                    <a:pt x="67871" y="131100"/>
                  </a:lnTo>
                  <a:lnTo>
                    <a:pt x="68121" y="130788"/>
                  </a:lnTo>
                  <a:lnTo>
                    <a:pt x="68355" y="130460"/>
                  </a:lnTo>
                  <a:lnTo>
                    <a:pt x="68574" y="130116"/>
                  </a:lnTo>
                  <a:lnTo>
                    <a:pt x="68762" y="129772"/>
                  </a:lnTo>
                  <a:lnTo>
                    <a:pt x="68949" y="129413"/>
                  </a:lnTo>
                  <a:lnTo>
                    <a:pt x="69121" y="129053"/>
                  </a:lnTo>
                  <a:lnTo>
                    <a:pt x="69262" y="128678"/>
                  </a:lnTo>
                  <a:lnTo>
                    <a:pt x="69387" y="128287"/>
                  </a:lnTo>
                  <a:lnTo>
                    <a:pt x="69512" y="127897"/>
                  </a:lnTo>
                  <a:lnTo>
                    <a:pt x="69606" y="127490"/>
                  </a:lnTo>
                  <a:lnTo>
                    <a:pt x="69668" y="127084"/>
                  </a:lnTo>
                  <a:lnTo>
                    <a:pt x="69731" y="126662"/>
                  </a:lnTo>
                  <a:lnTo>
                    <a:pt x="69762" y="126240"/>
                  </a:lnTo>
                  <a:lnTo>
                    <a:pt x="69762" y="125818"/>
                  </a:lnTo>
                  <a:lnTo>
                    <a:pt x="69762" y="8283"/>
                  </a:lnTo>
                  <a:lnTo>
                    <a:pt x="69762" y="7861"/>
                  </a:lnTo>
                  <a:lnTo>
                    <a:pt x="69731" y="7439"/>
                  </a:lnTo>
                  <a:lnTo>
                    <a:pt x="69668" y="7033"/>
                  </a:lnTo>
                  <a:lnTo>
                    <a:pt x="69606" y="6611"/>
                  </a:lnTo>
                  <a:lnTo>
                    <a:pt x="69512" y="6220"/>
                  </a:lnTo>
                  <a:lnTo>
                    <a:pt x="69387" y="5830"/>
                  </a:lnTo>
                  <a:lnTo>
                    <a:pt x="69262" y="5439"/>
                  </a:lnTo>
                  <a:lnTo>
                    <a:pt x="69121" y="5064"/>
                  </a:lnTo>
                  <a:lnTo>
                    <a:pt x="68949" y="4689"/>
                  </a:lnTo>
                  <a:lnTo>
                    <a:pt x="68762" y="4329"/>
                  </a:lnTo>
                  <a:lnTo>
                    <a:pt x="68574" y="3986"/>
                  </a:lnTo>
                  <a:lnTo>
                    <a:pt x="68355" y="3658"/>
                  </a:lnTo>
                  <a:lnTo>
                    <a:pt x="68121" y="3329"/>
                  </a:lnTo>
                  <a:lnTo>
                    <a:pt x="67871" y="3017"/>
                  </a:lnTo>
                  <a:lnTo>
                    <a:pt x="67605" y="2720"/>
                  </a:lnTo>
                  <a:lnTo>
                    <a:pt x="67340" y="2423"/>
                  </a:lnTo>
                  <a:lnTo>
                    <a:pt x="67043" y="2157"/>
                  </a:lnTo>
                  <a:lnTo>
                    <a:pt x="66746" y="1892"/>
                  </a:lnTo>
                  <a:lnTo>
                    <a:pt x="66433" y="1642"/>
                  </a:lnTo>
                  <a:lnTo>
                    <a:pt x="66105" y="1407"/>
                  </a:lnTo>
                  <a:lnTo>
                    <a:pt x="65777" y="1204"/>
                  </a:lnTo>
                  <a:lnTo>
                    <a:pt x="65433" y="1001"/>
                  </a:lnTo>
                  <a:lnTo>
                    <a:pt x="65074" y="813"/>
                  </a:lnTo>
                  <a:lnTo>
                    <a:pt x="64698" y="641"/>
                  </a:lnTo>
                  <a:lnTo>
                    <a:pt x="64323" y="501"/>
                  </a:lnTo>
                  <a:lnTo>
                    <a:pt x="63933" y="376"/>
                  </a:lnTo>
                  <a:lnTo>
                    <a:pt x="63542" y="251"/>
                  </a:lnTo>
                  <a:lnTo>
                    <a:pt x="63151" y="157"/>
                  </a:lnTo>
                  <a:lnTo>
                    <a:pt x="62729" y="94"/>
                  </a:lnTo>
                  <a:lnTo>
                    <a:pt x="62323" y="32"/>
                  </a:lnTo>
                  <a:lnTo>
                    <a:pt x="619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a:off x="3010625" y="2269700"/>
              <a:ext cx="1498700" cy="2686800"/>
            </a:xfrm>
            <a:custGeom>
              <a:avLst/>
              <a:gdLst/>
              <a:ahLst/>
              <a:cxnLst/>
              <a:rect l="l" t="t" r="r" b="b"/>
              <a:pathLst>
                <a:path w="59948" h="107472" extrusionOk="0">
                  <a:moveTo>
                    <a:pt x="1" y="0"/>
                  </a:moveTo>
                  <a:lnTo>
                    <a:pt x="1" y="107471"/>
                  </a:lnTo>
                  <a:lnTo>
                    <a:pt x="59948" y="107471"/>
                  </a:lnTo>
                  <a:lnTo>
                    <a:pt x="599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a:off x="3659950" y="5027950"/>
              <a:ext cx="200050" cy="199675"/>
            </a:xfrm>
            <a:custGeom>
              <a:avLst/>
              <a:gdLst/>
              <a:ahLst/>
              <a:cxnLst/>
              <a:rect l="l" t="t" r="r" b="b"/>
              <a:pathLst>
                <a:path w="8002" h="7987" extrusionOk="0">
                  <a:moveTo>
                    <a:pt x="3798" y="1"/>
                  </a:moveTo>
                  <a:lnTo>
                    <a:pt x="3595" y="17"/>
                  </a:lnTo>
                  <a:lnTo>
                    <a:pt x="3392" y="48"/>
                  </a:lnTo>
                  <a:lnTo>
                    <a:pt x="3189" y="79"/>
                  </a:lnTo>
                  <a:lnTo>
                    <a:pt x="3001" y="126"/>
                  </a:lnTo>
                  <a:lnTo>
                    <a:pt x="2813" y="173"/>
                  </a:lnTo>
                  <a:lnTo>
                    <a:pt x="2626" y="235"/>
                  </a:lnTo>
                  <a:lnTo>
                    <a:pt x="2438" y="313"/>
                  </a:lnTo>
                  <a:lnTo>
                    <a:pt x="2267" y="392"/>
                  </a:lnTo>
                  <a:lnTo>
                    <a:pt x="2095" y="485"/>
                  </a:lnTo>
                  <a:lnTo>
                    <a:pt x="1766" y="689"/>
                  </a:lnTo>
                  <a:lnTo>
                    <a:pt x="1454" y="907"/>
                  </a:lnTo>
                  <a:lnTo>
                    <a:pt x="1173" y="1173"/>
                  </a:lnTo>
                  <a:lnTo>
                    <a:pt x="923" y="1454"/>
                  </a:lnTo>
                  <a:lnTo>
                    <a:pt x="688" y="1767"/>
                  </a:lnTo>
                  <a:lnTo>
                    <a:pt x="485" y="2095"/>
                  </a:lnTo>
                  <a:lnTo>
                    <a:pt x="391" y="2267"/>
                  </a:lnTo>
                  <a:lnTo>
                    <a:pt x="313" y="2439"/>
                  </a:lnTo>
                  <a:lnTo>
                    <a:pt x="251" y="2626"/>
                  </a:lnTo>
                  <a:lnTo>
                    <a:pt x="188" y="2814"/>
                  </a:lnTo>
                  <a:lnTo>
                    <a:pt x="126" y="3001"/>
                  </a:lnTo>
                  <a:lnTo>
                    <a:pt x="79" y="3189"/>
                  </a:lnTo>
                  <a:lnTo>
                    <a:pt x="47" y="3392"/>
                  </a:lnTo>
                  <a:lnTo>
                    <a:pt x="16" y="3580"/>
                  </a:lnTo>
                  <a:lnTo>
                    <a:pt x="1" y="3783"/>
                  </a:lnTo>
                  <a:lnTo>
                    <a:pt x="1" y="4002"/>
                  </a:lnTo>
                  <a:lnTo>
                    <a:pt x="1" y="4205"/>
                  </a:lnTo>
                  <a:lnTo>
                    <a:pt x="16" y="4408"/>
                  </a:lnTo>
                  <a:lnTo>
                    <a:pt x="47" y="4611"/>
                  </a:lnTo>
                  <a:lnTo>
                    <a:pt x="79" y="4799"/>
                  </a:lnTo>
                  <a:lnTo>
                    <a:pt x="126" y="5002"/>
                  </a:lnTo>
                  <a:lnTo>
                    <a:pt x="188" y="5189"/>
                  </a:lnTo>
                  <a:lnTo>
                    <a:pt x="251" y="5377"/>
                  </a:lnTo>
                  <a:lnTo>
                    <a:pt x="313" y="5549"/>
                  </a:lnTo>
                  <a:lnTo>
                    <a:pt x="391" y="5736"/>
                  </a:lnTo>
                  <a:lnTo>
                    <a:pt x="485" y="5908"/>
                  </a:lnTo>
                  <a:lnTo>
                    <a:pt x="688" y="6236"/>
                  </a:lnTo>
                  <a:lnTo>
                    <a:pt x="923" y="6533"/>
                  </a:lnTo>
                  <a:lnTo>
                    <a:pt x="1173" y="6830"/>
                  </a:lnTo>
                  <a:lnTo>
                    <a:pt x="1454" y="7080"/>
                  </a:lnTo>
                  <a:lnTo>
                    <a:pt x="1766" y="7315"/>
                  </a:lnTo>
                  <a:lnTo>
                    <a:pt x="2095" y="7518"/>
                  </a:lnTo>
                  <a:lnTo>
                    <a:pt x="2267" y="7596"/>
                  </a:lnTo>
                  <a:lnTo>
                    <a:pt x="2438" y="7674"/>
                  </a:lnTo>
                  <a:lnTo>
                    <a:pt x="2626" y="7752"/>
                  </a:lnTo>
                  <a:lnTo>
                    <a:pt x="2813" y="7815"/>
                  </a:lnTo>
                  <a:lnTo>
                    <a:pt x="3001" y="7862"/>
                  </a:lnTo>
                  <a:lnTo>
                    <a:pt x="3189" y="7908"/>
                  </a:lnTo>
                  <a:lnTo>
                    <a:pt x="3392" y="7940"/>
                  </a:lnTo>
                  <a:lnTo>
                    <a:pt x="3595" y="7971"/>
                  </a:lnTo>
                  <a:lnTo>
                    <a:pt x="3798" y="7987"/>
                  </a:lnTo>
                  <a:lnTo>
                    <a:pt x="4204" y="7987"/>
                  </a:lnTo>
                  <a:lnTo>
                    <a:pt x="4408" y="7971"/>
                  </a:lnTo>
                  <a:lnTo>
                    <a:pt x="4611" y="7940"/>
                  </a:lnTo>
                  <a:lnTo>
                    <a:pt x="4798" y="7908"/>
                  </a:lnTo>
                  <a:lnTo>
                    <a:pt x="5001" y="7862"/>
                  </a:lnTo>
                  <a:lnTo>
                    <a:pt x="5189" y="7815"/>
                  </a:lnTo>
                  <a:lnTo>
                    <a:pt x="5376" y="7752"/>
                  </a:lnTo>
                  <a:lnTo>
                    <a:pt x="5548" y="7674"/>
                  </a:lnTo>
                  <a:lnTo>
                    <a:pt x="5736" y="7596"/>
                  </a:lnTo>
                  <a:lnTo>
                    <a:pt x="5908" y="7518"/>
                  </a:lnTo>
                  <a:lnTo>
                    <a:pt x="6236" y="7315"/>
                  </a:lnTo>
                  <a:lnTo>
                    <a:pt x="6548" y="7080"/>
                  </a:lnTo>
                  <a:lnTo>
                    <a:pt x="6830" y="6830"/>
                  </a:lnTo>
                  <a:lnTo>
                    <a:pt x="7080" y="6533"/>
                  </a:lnTo>
                  <a:lnTo>
                    <a:pt x="7314" y="6236"/>
                  </a:lnTo>
                  <a:lnTo>
                    <a:pt x="7517" y="5908"/>
                  </a:lnTo>
                  <a:lnTo>
                    <a:pt x="7596" y="5736"/>
                  </a:lnTo>
                  <a:lnTo>
                    <a:pt x="7689" y="5549"/>
                  </a:lnTo>
                  <a:lnTo>
                    <a:pt x="7752" y="5377"/>
                  </a:lnTo>
                  <a:lnTo>
                    <a:pt x="7814" y="5189"/>
                  </a:lnTo>
                  <a:lnTo>
                    <a:pt x="7877" y="5002"/>
                  </a:lnTo>
                  <a:lnTo>
                    <a:pt x="7908" y="4799"/>
                  </a:lnTo>
                  <a:lnTo>
                    <a:pt x="7955" y="4611"/>
                  </a:lnTo>
                  <a:lnTo>
                    <a:pt x="7971" y="4408"/>
                  </a:lnTo>
                  <a:lnTo>
                    <a:pt x="7986" y="4205"/>
                  </a:lnTo>
                  <a:lnTo>
                    <a:pt x="8002" y="4002"/>
                  </a:lnTo>
                  <a:lnTo>
                    <a:pt x="7986" y="3783"/>
                  </a:lnTo>
                  <a:lnTo>
                    <a:pt x="7971" y="3580"/>
                  </a:lnTo>
                  <a:lnTo>
                    <a:pt x="7955" y="3392"/>
                  </a:lnTo>
                  <a:lnTo>
                    <a:pt x="7908" y="3189"/>
                  </a:lnTo>
                  <a:lnTo>
                    <a:pt x="7877" y="3001"/>
                  </a:lnTo>
                  <a:lnTo>
                    <a:pt x="7814" y="2814"/>
                  </a:lnTo>
                  <a:lnTo>
                    <a:pt x="7752" y="2626"/>
                  </a:lnTo>
                  <a:lnTo>
                    <a:pt x="7689" y="2439"/>
                  </a:lnTo>
                  <a:lnTo>
                    <a:pt x="7596" y="2267"/>
                  </a:lnTo>
                  <a:lnTo>
                    <a:pt x="7517" y="2095"/>
                  </a:lnTo>
                  <a:lnTo>
                    <a:pt x="7314" y="1767"/>
                  </a:lnTo>
                  <a:lnTo>
                    <a:pt x="7080" y="1454"/>
                  </a:lnTo>
                  <a:lnTo>
                    <a:pt x="6830" y="1173"/>
                  </a:lnTo>
                  <a:lnTo>
                    <a:pt x="6548" y="907"/>
                  </a:lnTo>
                  <a:lnTo>
                    <a:pt x="6236" y="689"/>
                  </a:lnTo>
                  <a:lnTo>
                    <a:pt x="5908" y="485"/>
                  </a:lnTo>
                  <a:lnTo>
                    <a:pt x="5736" y="392"/>
                  </a:lnTo>
                  <a:lnTo>
                    <a:pt x="5548" y="313"/>
                  </a:lnTo>
                  <a:lnTo>
                    <a:pt x="5376" y="235"/>
                  </a:lnTo>
                  <a:lnTo>
                    <a:pt x="5189" y="173"/>
                  </a:lnTo>
                  <a:lnTo>
                    <a:pt x="5001" y="126"/>
                  </a:lnTo>
                  <a:lnTo>
                    <a:pt x="4798" y="79"/>
                  </a:lnTo>
                  <a:lnTo>
                    <a:pt x="4611" y="48"/>
                  </a:lnTo>
                  <a:lnTo>
                    <a:pt x="4408" y="17"/>
                  </a:lnTo>
                  <a:lnTo>
                    <a:pt x="42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a:off x="3586100" y="2118900"/>
              <a:ext cx="347750" cy="50800"/>
            </a:xfrm>
            <a:custGeom>
              <a:avLst/>
              <a:gdLst/>
              <a:ahLst/>
              <a:cxnLst/>
              <a:rect l="l" t="t" r="r" b="b"/>
              <a:pathLst>
                <a:path w="13910" h="2032" extrusionOk="0">
                  <a:moveTo>
                    <a:pt x="1017" y="0"/>
                  </a:moveTo>
                  <a:lnTo>
                    <a:pt x="907" y="16"/>
                  </a:lnTo>
                  <a:lnTo>
                    <a:pt x="814" y="31"/>
                  </a:lnTo>
                  <a:lnTo>
                    <a:pt x="720" y="47"/>
                  </a:lnTo>
                  <a:lnTo>
                    <a:pt x="626" y="78"/>
                  </a:lnTo>
                  <a:lnTo>
                    <a:pt x="532" y="125"/>
                  </a:lnTo>
                  <a:lnTo>
                    <a:pt x="454" y="172"/>
                  </a:lnTo>
                  <a:lnTo>
                    <a:pt x="298" y="297"/>
                  </a:lnTo>
                  <a:lnTo>
                    <a:pt x="173" y="453"/>
                  </a:lnTo>
                  <a:lnTo>
                    <a:pt x="126" y="531"/>
                  </a:lnTo>
                  <a:lnTo>
                    <a:pt x="79" y="625"/>
                  </a:lnTo>
                  <a:lnTo>
                    <a:pt x="48" y="719"/>
                  </a:lnTo>
                  <a:lnTo>
                    <a:pt x="17" y="813"/>
                  </a:lnTo>
                  <a:lnTo>
                    <a:pt x="1" y="922"/>
                  </a:lnTo>
                  <a:lnTo>
                    <a:pt x="1" y="1016"/>
                  </a:lnTo>
                  <a:lnTo>
                    <a:pt x="1" y="1125"/>
                  </a:lnTo>
                  <a:lnTo>
                    <a:pt x="17" y="1219"/>
                  </a:lnTo>
                  <a:lnTo>
                    <a:pt x="48" y="1328"/>
                  </a:lnTo>
                  <a:lnTo>
                    <a:pt x="79" y="1422"/>
                  </a:lnTo>
                  <a:lnTo>
                    <a:pt x="126" y="1500"/>
                  </a:lnTo>
                  <a:lnTo>
                    <a:pt x="173" y="1594"/>
                  </a:lnTo>
                  <a:lnTo>
                    <a:pt x="298" y="1735"/>
                  </a:lnTo>
                  <a:lnTo>
                    <a:pt x="454" y="1860"/>
                  </a:lnTo>
                  <a:lnTo>
                    <a:pt x="532" y="1922"/>
                  </a:lnTo>
                  <a:lnTo>
                    <a:pt x="626" y="1954"/>
                  </a:lnTo>
                  <a:lnTo>
                    <a:pt x="720" y="2000"/>
                  </a:lnTo>
                  <a:lnTo>
                    <a:pt x="814" y="2016"/>
                  </a:lnTo>
                  <a:lnTo>
                    <a:pt x="907" y="2032"/>
                  </a:lnTo>
                  <a:lnTo>
                    <a:pt x="12987" y="2032"/>
                  </a:lnTo>
                  <a:lnTo>
                    <a:pt x="13097" y="2016"/>
                  </a:lnTo>
                  <a:lnTo>
                    <a:pt x="13191" y="2000"/>
                  </a:lnTo>
                  <a:lnTo>
                    <a:pt x="13284" y="1954"/>
                  </a:lnTo>
                  <a:lnTo>
                    <a:pt x="13378" y="1922"/>
                  </a:lnTo>
                  <a:lnTo>
                    <a:pt x="13456" y="1860"/>
                  </a:lnTo>
                  <a:lnTo>
                    <a:pt x="13613" y="1735"/>
                  </a:lnTo>
                  <a:lnTo>
                    <a:pt x="13738" y="1594"/>
                  </a:lnTo>
                  <a:lnTo>
                    <a:pt x="13784" y="1500"/>
                  </a:lnTo>
                  <a:lnTo>
                    <a:pt x="13831" y="1422"/>
                  </a:lnTo>
                  <a:lnTo>
                    <a:pt x="13863" y="1328"/>
                  </a:lnTo>
                  <a:lnTo>
                    <a:pt x="13894" y="1219"/>
                  </a:lnTo>
                  <a:lnTo>
                    <a:pt x="13909" y="1125"/>
                  </a:lnTo>
                  <a:lnTo>
                    <a:pt x="13909" y="1016"/>
                  </a:lnTo>
                  <a:lnTo>
                    <a:pt x="13909" y="922"/>
                  </a:lnTo>
                  <a:lnTo>
                    <a:pt x="13894" y="813"/>
                  </a:lnTo>
                  <a:lnTo>
                    <a:pt x="13863" y="719"/>
                  </a:lnTo>
                  <a:lnTo>
                    <a:pt x="13831" y="625"/>
                  </a:lnTo>
                  <a:lnTo>
                    <a:pt x="13784" y="531"/>
                  </a:lnTo>
                  <a:lnTo>
                    <a:pt x="13738" y="453"/>
                  </a:lnTo>
                  <a:lnTo>
                    <a:pt x="13613" y="297"/>
                  </a:lnTo>
                  <a:lnTo>
                    <a:pt x="13456" y="172"/>
                  </a:lnTo>
                  <a:lnTo>
                    <a:pt x="13378" y="125"/>
                  </a:lnTo>
                  <a:lnTo>
                    <a:pt x="13284" y="78"/>
                  </a:lnTo>
                  <a:lnTo>
                    <a:pt x="13191" y="47"/>
                  </a:lnTo>
                  <a:lnTo>
                    <a:pt x="13097" y="31"/>
                  </a:lnTo>
                  <a:lnTo>
                    <a:pt x="12987" y="16"/>
                  </a:lnTo>
                  <a:lnTo>
                    <a:pt x="12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a:off x="3480625" y="2118500"/>
              <a:ext cx="52375" cy="51975"/>
            </a:xfrm>
            <a:custGeom>
              <a:avLst/>
              <a:gdLst/>
              <a:ahLst/>
              <a:cxnLst/>
              <a:rect l="l" t="t" r="r" b="b"/>
              <a:pathLst>
                <a:path w="2095" h="2079" extrusionOk="0">
                  <a:moveTo>
                    <a:pt x="938" y="0"/>
                  </a:moveTo>
                  <a:lnTo>
                    <a:pt x="829" y="16"/>
                  </a:lnTo>
                  <a:lnTo>
                    <a:pt x="735" y="47"/>
                  </a:lnTo>
                  <a:lnTo>
                    <a:pt x="641" y="79"/>
                  </a:lnTo>
                  <a:lnTo>
                    <a:pt x="547" y="125"/>
                  </a:lnTo>
                  <a:lnTo>
                    <a:pt x="454" y="172"/>
                  </a:lnTo>
                  <a:lnTo>
                    <a:pt x="376" y="235"/>
                  </a:lnTo>
                  <a:lnTo>
                    <a:pt x="297" y="297"/>
                  </a:lnTo>
                  <a:lnTo>
                    <a:pt x="235" y="376"/>
                  </a:lnTo>
                  <a:lnTo>
                    <a:pt x="172" y="454"/>
                  </a:lnTo>
                  <a:lnTo>
                    <a:pt x="126" y="532"/>
                  </a:lnTo>
                  <a:lnTo>
                    <a:pt x="79" y="626"/>
                  </a:lnTo>
                  <a:lnTo>
                    <a:pt x="47" y="719"/>
                  </a:lnTo>
                  <a:lnTo>
                    <a:pt x="16" y="829"/>
                  </a:lnTo>
                  <a:lnTo>
                    <a:pt x="1" y="922"/>
                  </a:lnTo>
                  <a:lnTo>
                    <a:pt x="1" y="1032"/>
                  </a:lnTo>
                  <a:lnTo>
                    <a:pt x="1" y="1141"/>
                  </a:lnTo>
                  <a:lnTo>
                    <a:pt x="16" y="1251"/>
                  </a:lnTo>
                  <a:lnTo>
                    <a:pt x="47" y="1344"/>
                  </a:lnTo>
                  <a:lnTo>
                    <a:pt x="79" y="1438"/>
                  </a:lnTo>
                  <a:lnTo>
                    <a:pt x="126" y="1532"/>
                  </a:lnTo>
                  <a:lnTo>
                    <a:pt x="172" y="1626"/>
                  </a:lnTo>
                  <a:lnTo>
                    <a:pt x="235" y="1704"/>
                  </a:lnTo>
                  <a:lnTo>
                    <a:pt x="297" y="1782"/>
                  </a:lnTo>
                  <a:lnTo>
                    <a:pt x="376" y="1845"/>
                  </a:lnTo>
                  <a:lnTo>
                    <a:pt x="454" y="1907"/>
                  </a:lnTo>
                  <a:lnTo>
                    <a:pt x="547" y="1954"/>
                  </a:lnTo>
                  <a:lnTo>
                    <a:pt x="641" y="2001"/>
                  </a:lnTo>
                  <a:lnTo>
                    <a:pt x="735" y="2032"/>
                  </a:lnTo>
                  <a:lnTo>
                    <a:pt x="829" y="2063"/>
                  </a:lnTo>
                  <a:lnTo>
                    <a:pt x="938" y="2079"/>
                  </a:lnTo>
                  <a:lnTo>
                    <a:pt x="1157" y="2079"/>
                  </a:lnTo>
                  <a:lnTo>
                    <a:pt x="1251" y="2063"/>
                  </a:lnTo>
                  <a:lnTo>
                    <a:pt x="1360" y="2032"/>
                  </a:lnTo>
                  <a:lnTo>
                    <a:pt x="1454" y="2001"/>
                  </a:lnTo>
                  <a:lnTo>
                    <a:pt x="1548" y="1954"/>
                  </a:lnTo>
                  <a:lnTo>
                    <a:pt x="1626" y="1907"/>
                  </a:lnTo>
                  <a:lnTo>
                    <a:pt x="1704" y="1845"/>
                  </a:lnTo>
                  <a:lnTo>
                    <a:pt x="1782" y="1782"/>
                  </a:lnTo>
                  <a:lnTo>
                    <a:pt x="1845" y="1704"/>
                  </a:lnTo>
                  <a:lnTo>
                    <a:pt x="1907" y="1626"/>
                  </a:lnTo>
                  <a:lnTo>
                    <a:pt x="1954" y="1532"/>
                  </a:lnTo>
                  <a:lnTo>
                    <a:pt x="2001" y="1438"/>
                  </a:lnTo>
                  <a:lnTo>
                    <a:pt x="2048" y="1344"/>
                  </a:lnTo>
                  <a:lnTo>
                    <a:pt x="2063" y="1251"/>
                  </a:lnTo>
                  <a:lnTo>
                    <a:pt x="2079" y="1141"/>
                  </a:lnTo>
                  <a:lnTo>
                    <a:pt x="2095" y="1032"/>
                  </a:lnTo>
                  <a:lnTo>
                    <a:pt x="2079" y="922"/>
                  </a:lnTo>
                  <a:lnTo>
                    <a:pt x="2063" y="829"/>
                  </a:lnTo>
                  <a:lnTo>
                    <a:pt x="2048" y="719"/>
                  </a:lnTo>
                  <a:lnTo>
                    <a:pt x="2001" y="626"/>
                  </a:lnTo>
                  <a:lnTo>
                    <a:pt x="1954" y="532"/>
                  </a:lnTo>
                  <a:lnTo>
                    <a:pt x="1907" y="454"/>
                  </a:lnTo>
                  <a:lnTo>
                    <a:pt x="1845" y="376"/>
                  </a:lnTo>
                  <a:lnTo>
                    <a:pt x="1782" y="297"/>
                  </a:lnTo>
                  <a:lnTo>
                    <a:pt x="1704" y="235"/>
                  </a:lnTo>
                  <a:lnTo>
                    <a:pt x="1626" y="172"/>
                  </a:lnTo>
                  <a:lnTo>
                    <a:pt x="1548" y="125"/>
                  </a:lnTo>
                  <a:lnTo>
                    <a:pt x="1454" y="79"/>
                  </a:lnTo>
                  <a:lnTo>
                    <a:pt x="1360" y="47"/>
                  </a:lnTo>
                  <a:lnTo>
                    <a:pt x="1251" y="16"/>
                  </a:lnTo>
                  <a:lnTo>
                    <a:pt x="11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7"/>
            <p:cNvSpPr/>
            <p:nvPr/>
          </p:nvSpPr>
          <p:spPr>
            <a:xfrm>
              <a:off x="3625950" y="238125"/>
              <a:ext cx="11375" cy="2086675"/>
            </a:xfrm>
            <a:custGeom>
              <a:avLst/>
              <a:gdLst/>
              <a:ahLst/>
              <a:cxnLst/>
              <a:rect l="l" t="t" r="r" b="b"/>
              <a:pathLst>
                <a:path w="455" h="83467" extrusionOk="0">
                  <a:moveTo>
                    <a:pt x="235" y="0"/>
                  </a:moveTo>
                  <a:lnTo>
                    <a:pt x="142" y="16"/>
                  </a:lnTo>
                  <a:lnTo>
                    <a:pt x="63" y="63"/>
                  </a:lnTo>
                  <a:lnTo>
                    <a:pt x="17" y="125"/>
                  </a:lnTo>
                  <a:lnTo>
                    <a:pt x="1" y="219"/>
                  </a:lnTo>
                  <a:lnTo>
                    <a:pt x="1" y="83248"/>
                  </a:lnTo>
                  <a:lnTo>
                    <a:pt x="17" y="83342"/>
                  </a:lnTo>
                  <a:lnTo>
                    <a:pt x="63" y="83404"/>
                  </a:lnTo>
                  <a:lnTo>
                    <a:pt x="142" y="83451"/>
                  </a:lnTo>
                  <a:lnTo>
                    <a:pt x="235" y="83467"/>
                  </a:lnTo>
                  <a:lnTo>
                    <a:pt x="314" y="83451"/>
                  </a:lnTo>
                  <a:lnTo>
                    <a:pt x="392" y="83404"/>
                  </a:lnTo>
                  <a:lnTo>
                    <a:pt x="439" y="83342"/>
                  </a:lnTo>
                  <a:lnTo>
                    <a:pt x="454" y="83248"/>
                  </a:lnTo>
                  <a:lnTo>
                    <a:pt x="454" y="219"/>
                  </a:lnTo>
                  <a:lnTo>
                    <a:pt x="439" y="125"/>
                  </a:lnTo>
                  <a:lnTo>
                    <a:pt x="392" y="63"/>
                  </a:lnTo>
                  <a:lnTo>
                    <a:pt x="314" y="16"/>
                  </a:lnTo>
                  <a:lnTo>
                    <a:pt x="2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7"/>
            <p:cNvSpPr/>
            <p:nvPr/>
          </p:nvSpPr>
          <p:spPr>
            <a:xfrm>
              <a:off x="3148550" y="2926050"/>
              <a:ext cx="1222875" cy="1693675"/>
            </a:xfrm>
            <a:custGeom>
              <a:avLst/>
              <a:gdLst/>
              <a:ahLst/>
              <a:cxnLst/>
              <a:rect l="l" t="t" r="r" b="b"/>
              <a:pathLst>
                <a:path w="48915" h="67747" extrusionOk="0">
                  <a:moveTo>
                    <a:pt x="4407" y="1"/>
                  </a:moveTo>
                  <a:lnTo>
                    <a:pt x="4173" y="16"/>
                  </a:lnTo>
                  <a:lnTo>
                    <a:pt x="3954" y="32"/>
                  </a:lnTo>
                  <a:lnTo>
                    <a:pt x="3735" y="48"/>
                  </a:lnTo>
                  <a:lnTo>
                    <a:pt x="3516" y="94"/>
                  </a:lnTo>
                  <a:lnTo>
                    <a:pt x="3298" y="141"/>
                  </a:lnTo>
                  <a:lnTo>
                    <a:pt x="3094" y="204"/>
                  </a:lnTo>
                  <a:lnTo>
                    <a:pt x="2891" y="266"/>
                  </a:lnTo>
                  <a:lnTo>
                    <a:pt x="2688" y="344"/>
                  </a:lnTo>
                  <a:lnTo>
                    <a:pt x="2501" y="438"/>
                  </a:lnTo>
                  <a:lnTo>
                    <a:pt x="2297" y="532"/>
                  </a:lnTo>
                  <a:lnTo>
                    <a:pt x="2125" y="641"/>
                  </a:lnTo>
                  <a:lnTo>
                    <a:pt x="1938" y="751"/>
                  </a:lnTo>
                  <a:lnTo>
                    <a:pt x="1766" y="876"/>
                  </a:lnTo>
                  <a:lnTo>
                    <a:pt x="1594" y="1016"/>
                  </a:lnTo>
                  <a:lnTo>
                    <a:pt x="1438" y="1141"/>
                  </a:lnTo>
                  <a:lnTo>
                    <a:pt x="1282" y="1298"/>
                  </a:lnTo>
                  <a:lnTo>
                    <a:pt x="1141" y="1454"/>
                  </a:lnTo>
                  <a:lnTo>
                    <a:pt x="1000" y="1610"/>
                  </a:lnTo>
                  <a:lnTo>
                    <a:pt x="875" y="1767"/>
                  </a:lnTo>
                  <a:lnTo>
                    <a:pt x="750" y="1938"/>
                  </a:lnTo>
                  <a:lnTo>
                    <a:pt x="641" y="2126"/>
                  </a:lnTo>
                  <a:lnTo>
                    <a:pt x="531" y="2314"/>
                  </a:lnTo>
                  <a:lnTo>
                    <a:pt x="438" y="2501"/>
                  </a:lnTo>
                  <a:lnTo>
                    <a:pt x="344" y="2689"/>
                  </a:lnTo>
                  <a:lnTo>
                    <a:pt x="266" y="2892"/>
                  </a:lnTo>
                  <a:lnTo>
                    <a:pt x="188" y="3095"/>
                  </a:lnTo>
                  <a:lnTo>
                    <a:pt x="141" y="3314"/>
                  </a:lnTo>
                  <a:lnTo>
                    <a:pt x="94" y="3517"/>
                  </a:lnTo>
                  <a:lnTo>
                    <a:pt x="47" y="3736"/>
                  </a:lnTo>
                  <a:lnTo>
                    <a:pt x="16" y="3954"/>
                  </a:lnTo>
                  <a:lnTo>
                    <a:pt x="0" y="4189"/>
                  </a:lnTo>
                  <a:lnTo>
                    <a:pt x="0" y="4408"/>
                  </a:lnTo>
                  <a:lnTo>
                    <a:pt x="0" y="63339"/>
                  </a:lnTo>
                  <a:lnTo>
                    <a:pt x="0" y="63574"/>
                  </a:lnTo>
                  <a:lnTo>
                    <a:pt x="16" y="63792"/>
                  </a:lnTo>
                  <a:lnTo>
                    <a:pt x="47" y="64011"/>
                  </a:lnTo>
                  <a:lnTo>
                    <a:pt x="94" y="64230"/>
                  </a:lnTo>
                  <a:lnTo>
                    <a:pt x="141" y="64449"/>
                  </a:lnTo>
                  <a:lnTo>
                    <a:pt x="188" y="64652"/>
                  </a:lnTo>
                  <a:lnTo>
                    <a:pt x="266" y="64855"/>
                  </a:lnTo>
                  <a:lnTo>
                    <a:pt x="344" y="65058"/>
                  </a:lnTo>
                  <a:lnTo>
                    <a:pt x="438" y="65261"/>
                  </a:lnTo>
                  <a:lnTo>
                    <a:pt x="531" y="65449"/>
                  </a:lnTo>
                  <a:lnTo>
                    <a:pt x="641" y="65636"/>
                  </a:lnTo>
                  <a:lnTo>
                    <a:pt x="750" y="65808"/>
                  </a:lnTo>
                  <a:lnTo>
                    <a:pt x="875" y="65980"/>
                  </a:lnTo>
                  <a:lnTo>
                    <a:pt x="1000" y="66152"/>
                  </a:lnTo>
                  <a:lnTo>
                    <a:pt x="1141" y="66308"/>
                  </a:lnTo>
                  <a:lnTo>
                    <a:pt x="1282" y="66465"/>
                  </a:lnTo>
                  <a:lnTo>
                    <a:pt x="1438" y="66605"/>
                  </a:lnTo>
                  <a:lnTo>
                    <a:pt x="1594" y="66746"/>
                  </a:lnTo>
                  <a:lnTo>
                    <a:pt x="1766" y="66871"/>
                  </a:lnTo>
                  <a:lnTo>
                    <a:pt x="1938" y="66996"/>
                  </a:lnTo>
                  <a:lnTo>
                    <a:pt x="2125" y="67121"/>
                  </a:lnTo>
                  <a:lnTo>
                    <a:pt x="2297" y="67215"/>
                  </a:lnTo>
                  <a:lnTo>
                    <a:pt x="2501" y="67324"/>
                  </a:lnTo>
                  <a:lnTo>
                    <a:pt x="2688" y="67402"/>
                  </a:lnTo>
                  <a:lnTo>
                    <a:pt x="2891" y="67480"/>
                  </a:lnTo>
                  <a:lnTo>
                    <a:pt x="3094" y="67559"/>
                  </a:lnTo>
                  <a:lnTo>
                    <a:pt x="3298" y="67605"/>
                  </a:lnTo>
                  <a:lnTo>
                    <a:pt x="3516" y="67668"/>
                  </a:lnTo>
                  <a:lnTo>
                    <a:pt x="3735" y="67699"/>
                  </a:lnTo>
                  <a:lnTo>
                    <a:pt x="3954" y="67731"/>
                  </a:lnTo>
                  <a:lnTo>
                    <a:pt x="4173" y="67746"/>
                  </a:lnTo>
                  <a:lnTo>
                    <a:pt x="44742" y="67746"/>
                  </a:lnTo>
                  <a:lnTo>
                    <a:pt x="44960" y="67731"/>
                  </a:lnTo>
                  <a:lnTo>
                    <a:pt x="45179" y="67699"/>
                  </a:lnTo>
                  <a:lnTo>
                    <a:pt x="45398" y="67668"/>
                  </a:lnTo>
                  <a:lnTo>
                    <a:pt x="45617" y="67605"/>
                  </a:lnTo>
                  <a:lnTo>
                    <a:pt x="45820" y="67559"/>
                  </a:lnTo>
                  <a:lnTo>
                    <a:pt x="46023" y="67480"/>
                  </a:lnTo>
                  <a:lnTo>
                    <a:pt x="46226" y="67402"/>
                  </a:lnTo>
                  <a:lnTo>
                    <a:pt x="46414" y="67324"/>
                  </a:lnTo>
                  <a:lnTo>
                    <a:pt x="46617" y="67215"/>
                  </a:lnTo>
                  <a:lnTo>
                    <a:pt x="46789" y="67121"/>
                  </a:lnTo>
                  <a:lnTo>
                    <a:pt x="46976" y="66996"/>
                  </a:lnTo>
                  <a:lnTo>
                    <a:pt x="47148" y="66871"/>
                  </a:lnTo>
                  <a:lnTo>
                    <a:pt x="47305" y="66746"/>
                  </a:lnTo>
                  <a:lnTo>
                    <a:pt x="47476" y="66605"/>
                  </a:lnTo>
                  <a:lnTo>
                    <a:pt x="47617" y="66465"/>
                  </a:lnTo>
                  <a:lnTo>
                    <a:pt x="47773" y="66308"/>
                  </a:lnTo>
                  <a:lnTo>
                    <a:pt x="47914" y="66152"/>
                  </a:lnTo>
                  <a:lnTo>
                    <a:pt x="48039" y="65980"/>
                  </a:lnTo>
                  <a:lnTo>
                    <a:pt x="48164" y="65808"/>
                  </a:lnTo>
                  <a:lnTo>
                    <a:pt x="48274" y="65636"/>
                  </a:lnTo>
                  <a:lnTo>
                    <a:pt x="48383" y="65449"/>
                  </a:lnTo>
                  <a:lnTo>
                    <a:pt x="48477" y="65261"/>
                  </a:lnTo>
                  <a:lnTo>
                    <a:pt x="48570" y="65058"/>
                  </a:lnTo>
                  <a:lnTo>
                    <a:pt x="48649" y="64855"/>
                  </a:lnTo>
                  <a:lnTo>
                    <a:pt x="48711" y="64652"/>
                  </a:lnTo>
                  <a:lnTo>
                    <a:pt x="48774" y="64449"/>
                  </a:lnTo>
                  <a:lnTo>
                    <a:pt x="48820" y="64230"/>
                  </a:lnTo>
                  <a:lnTo>
                    <a:pt x="48867" y="64011"/>
                  </a:lnTo>
                  <a:lnTo>
                    <a:pt x="48899" y="63792"/>
                  </a:lnTo>
                  <a:lnTo>
                    <a:pt x="48914" y="63574"/>
                  </a:lnTo>
                  <a:lnTo>
                    <a:pt x="48914" y="63339"/>
                  </a:lnTo>
                  <a:lnTo>
                    <a:pt x="48914" y="4408"/>
                  </a:lnTo>
                  <a:lnTo>
                    <a:pt x="48914" y="4189"/>
                  </a:lnTo>
                  <a:lnTo>
                    <a:pt x="48899" y="3954"/>
                  </a:lnTo>
                  <a:lnTo>
                    <a:pt x="48867" y="3736"/>
                  </a:lnTo>
                  <a:lnTo>
                    <a:pt x="48820" y="3517"/>
                  </a:lnTo>
                  <a:lnTo>
                    <a:pt x="48774" y="3314"/>
                  </a:lnTo>
                  <a:lnTo>
                    <a:pt x="48711" y="3095"/>
                  </a:lnTo>
                  <a:lnTo>
                    <a:pt x="48649" y="2892"/>
                  </a:lnTo>
                  <a:lnTo>
                    <a:pt x="48570" y="2689"/>
                  </a:lnTo>
                  <a:lnTo>
                    <a:pt x="48477" y="2501"/>
                  </a:lnTo>
                  <a:lnTo>
                    <a:pt x="48383" y="2314"/>
                  </a:lnTo>
                  <a:lnTo>
                    <a:pt x="48274" y="2126"/>
                  </a:lnTo>
                  <a:lnTo>
                    <a:pt x="48164" y="1938"/>
                  </a:lnTo>
                  <a:lnTo>
                    <a:pt x="48039" y="1767"/>
                  </a:lnTo>
                  <a:lnTo>
                    <a:pt x="47914" y="1610"/>
                  </a:lnTo>
                  <a:lnTo>
                    <a:pt x="47773" y="1454"/>
                  </a:lnTo>
                  <a:lnTo>
                    <a:pt x="47617" y="1298"/>
                  </a:lnTo>
                  <a:lnTo>
                    <a:pt x="47476" y="1141"/>
                  </a:lnTo>
                  <a:lnTo>
                    <a:pt x="47305" y="1016"/>
                  </a:lnTo>
                  <a:lnTo>
                    <a:pt x="47148" y="876"/>
                  </a:lnTo>
                  <a:lnTo>
                    <a:pt x="46976" y="751"/>
                  </a:lnTo>
                  <a:lnTo>
                    <a:pt x="46789" y="641"/>
                  </a:lnTo>
                  <a:lnTo>
                    <a:pt x="46617" y="532"/>
                  </a:lnTo>
                  <a:lnTo>
                    <a:pt x="46414" y="438"/>
                  </a:lnTo>
                  <a:lnTo>
                    <a:pt x="46226" y="344"/>
                  </a:lnTo>
                  <a:lnTo>
                    <a:pt x="46023" y="266"/>
                  </a:lnTo>
                  <a:lnTo>
                    <a:pt x="45820" y="204"/>
                  </a:lnTo>
                  <a:lnTo>
                    <a:pt x="45617" y="141"/>
                  </a:lnTo>
                  <a:lnTo>
                    <a:pt x="45398" y="94"/>
                  </a:lnTo>
                  <a:lnTo>
                    <a:pt x="45179" y="48"/>
                  </a:lnTo>
                  <a:lnTo>
                    <a:pt x="44960" y="32"/>
                  </a:lnTo>
                  <a:lnTo>
                    <a:pt x="44742" y="16"/>
                  </a:lnTo>
                  <a:lnTo>
                    <a:pt x="445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a:off x="3603300" y="3109675"/>
              <a:ext cx="313350" cy="313750"/>
            </a:xfrm>
            <a:custGeom>
              <a:avLst/>
              <a:gdLst/>
              <a:ahLst/>
              <a:cxnLst/>
              <a:rect l="l" t="t" r="r" b="b"/>
              <a:pathLst>
                <a:path w="12534" h="12550" extrusionOk="0">
                  <a:moveTo>
                    <a:pt x="6267" y="1"/>
                  </a:moveTo>
                  <a:lnTo>
                    <a:pt x="5939" y="16"/>
                  </a:lnTo>
                  <a:lnTo>
                    <a:pt x="5626" y="47"/>
                  </a:lnTo>
                  <a:lnTo>
                    <a:pt x="5314" y="79"/>
                  </a:lnTo>
                  <a:lnTo>
                    <a:pt x="5001" y="141"/>
                  </a:lnTo>
                  <a:lnTo>
                    <a:pt x="4704" y="204"/>
                  </a:lnTo>
                  <a:lnTo>
                    <a:pt x="4408" y="298"/>
                  </a:lnTo>
                  <a:lnTo>
                    <a:pt x="4111" y="391"/>
                  </a:lnTo>
                  <a:lnTo>
                    <a:pt x="3829" y="501"/>
                  </a:lnTo>
                  <a:lnTo>
                    <a:pt x="3548" y="626"/>
                  </a:lnTo>
                  <a:lnTo>
                    <a:pt x="3282" y="766"/>
                  </a:lnTo>
                  <a:lnTo>
                    <a:pt x="3017" y="923"/>
                  </a:lnTo>
                  <a:lnTo>
                    <a:pt x="2767" y="1079"/>
                  </a:lnTo>
                  <a:lnTo>
                    <a:pt x="2517" y="1251"/>
                  </a:lnTo>
                  <a:lnTo>
                    <a:pt x="2282" y="1438"/>
                  </a:lnTo>
                  <a:lnTo>
                    <a:pt x="2048" y="1641"/>
                  </a:lnTo>
                  <a:lnTo>
                    <a:pt x="1829" y="1845"/>
                  </a:lnTo>
                  <a:lnTo>
                    <a:pt x="1626" y="2063"/>
                  </a:lnTo>
                  <a:lnTo>
                    <a:pt x="1423" y="2298"/>
                  </a:lnTo>
                  <a:lnTo>
                    <a:pt x="1235" y="2532"/>
                  </a:lnTo>
                  <a:lnTo>
                    <a:pt x="1063" y="2767"/>
                  </a:lnTo>
                  <a:lnTo>
                    <a:pt x="907" y="3032"/>
                  </a:lnTo>
                  <a:lnTo>
                    <a:pt x="751" y="3298"/>
                  </a:lnTo>
                  <a:lnTo>
                    <a:pt x="610" y="3564"/>
                  </a:lnTo>
                  <a:lnTo>
                    <a:pt x="485" y="3845"/>
                  </a:lnTo>
                  <a:lnTo>
                    <a:pt x="376" y="4126"/>
                  </a:lnTo>
                  <a:lnTo>
                    <a:pt x="282" y="4408"/>
                  </a:lnTo>
                  <a:lnTo>
                    <a:pt x="188" y="4720"/>
                  </a:lnTo>
                  <a:lnTo>
                    <a:pt x="126" y="5017"/>
                  </a:lnTo>
                  <a:lnTo>
                    <a:pt x="63" y="5330"/>
                  </a:lnTo>
                  <a:lnTo>
                    <a:pt x="32" y="5642"/>
                  </a:lnTo>
                  <a:lnTo>
                    <a:pt x="1" y="5955"/>
                  </a:lnTo>
                  <a:lnTo>
                    <a:pt x="1" y="6283"/>
                  </a:lnTo>
                  <a:lnTo>
                    <a:pt x="1" y="6611"/>
                  </a:lnTo>
                  <a:lnTo>
                    <a:pt x="32" y="6924"/>
                  </a:lnTo>
                  <a:lnTo>
                    <a:pt x="63" y="7236"/>
                  </a:lnTo>
                  <a:lnTo>
                    <a:pt x="126" y="7549"/>
                  </a:lnTo>
                  <a:lnTo>
                    <a:pt x="188" y="7846"/>
                  </a:lnTo>
                  <a:lnTo>
                    <a:pt x="282" y="8143"/>
                  </a:lnTo>
                  <a:lnTo>
                    <a:pt x="376" y="8439"/>
                  </a:lnTo>
                  <a:lnTo>
                    <a:pt x="485" y="8721"/>
                  </a:lnTo>
                  <a:lnTo>
                    <a:pt x="610" y="9002"/>
                  </a:lnTo>
                  <a:lnTo>
                    <a:pt x="751" y="9268"/>
                  </a:lnTo>
                  <a:lnTo>
                    <a:pt x="907" y="9533"/>
                  </a:lnTo>
                  <a:lnTo>
                    <a:pt x="1063" y="9783"/>
                  </a:lnTo>
                  <a:lnTo>
                    <a:pt x="1235" y="10033"/>
                  </a:lnTo>
                  <a:lnTo>
                    <a:pt x="1423" y="10268"/>
                  </a:lnTo>
                  <a:lnTo>
                    <a:pt x="1626" y="10502"/>
                  </a:lnTo>
                  <a:lnTo>
                    <a:pt x="1829" y="10721"/>
                  </a:lnTo>
                  <a:lnTo>
                    <a:pt x="2048" y="10924"/>
                  </a:lnTo>
                  <a:lnTo>
                    <a:pt x="2282" y="11127"/>
                  </a:lnTo>
                  <a:lnTo>
                    <a:pt x="2517" y="11299"/>
                  </a:lnTo>
                  <a:lnTo>
                    <a:pt x="2767" y="11487"/>
                  </a:lnTo>
                  <a:lnTo>
                    <a:pt x="3017" y="11643"/>
                  </a:lnTo>
                  <a:lnTo>
                    <a:pt x="3282" y="11799"/>
                  </a:lnTo>
                  <a:lnTo>
                    <a:pt x="3548" y="11940"/>
                  </a:lnTo>
                  <a:lnTo>
                    <a:pt x="3829" y="12065"/>
                  </a:lnTo>
                  <a:lnTo>
                    <a:pt x="4111" y="12174"/>
                  </a:lnTo>
                  <a:lnTo>
                    <a:pt x="4408" y="12268"/>
                  </a:lnTo>
                  <a:lnTo>
                    <a:pt x="4704" y="12362"/>
                  </a:lnTo>
                  <a:lnTo>
                    <a:pt x="5001" y="12425"/>
                  </a:lnTo>
                  <a:lnTo>
                    <a:pt x="5314" y="12487"/>
                  </a:lnTo>
                  <a:lnTo>
                    <a:pt x="5626" y="12518"/>
                  </a:lnTo>
                  <a:lnTo>
                    <a:pt x="5939" y="12550"/>
                  </a:lnTo>
                  <a:lnTo>
                    <a:pt x="6595" y="12550"/>
                  </a:lnTo>
                  <a:lnTo>
                    <a:pt x="6908" y="12518"/>
                  </a:lnTo>
                  <a:lnTo>
                    <a:pt x="7220" y="12487"/>
                  </a:lnTo>
                  <a:lnTo>
                    <a:pt x="7533" y="12425"/>
                  </a:lnTo>
                  <a:lnTo>
                    <a:pt x="7830" y="12362"/>
                  </a:lnTo>
                  <a:lnTo>
                    <a:pt x="8127" y="12268"/>
                  </a:lnTo>
                  <a:lnTo>
                    <a:pt x="8424" y="12174"/>
                  </a:lnTo>
                  <a:lnTo>
                    <a:pt x="8705" y="12065"/>
                  </a:lnTo>
                  <a:lnTo>
                    <a:pt x="8986" y="11940"/>
                  </a:lnTo>
                  <a:lnTo>
                    <a:pt x="9252" y="11799"/>
                  </a:lnTo>
                  <a:lnTo>
                    <a:pt x="9518" y="11643"/>
                  </a:lnTo>
                  <a:lnTo>
                    <a:pt x="9768" y="11487"/>
                  </a:lnTo>
                  <a:lnTo>
                    <a:pt x="10018" y="11299"/>
                  </a:lnTo>
                  <a:lnTo>
                    <a:pt x="10252" y="11127"/>
                  </a:lnTo>
                  <a:lnTo>
                    <a:pt x="10487" y="10924"/>
                  </a:lnTo>
                  <a:lnTo>
                    <a:pt x="10705" y="10721"/>
                  </a:lnTo>
                  <a:lnTo>
                    <a:pt x="10909" y="10502"/>
                  </a:lnTo>
                  <a:lnTo>
                    <a:pt x="11112" y="10268"/>
                  </a:lnTo>
                  <a:lnTo>
                    <a:pt x="11299" y="10033"/>
                  </a:lnTo>
                  <a:lnTo>
                    <a:pt x="11471" y="9783"/>
                  </a:lnTo>
                  <a:lnTo>
                    <a:pt x="11627" y="9533"/>
                  </a:lnTo>
                  <a:lnTo>
                    <a:pt x="11784" y="9268"/>
                  </a:lnTo>
                  <a:lnTo>
                    <a:pt x="11924" y="9002"/>
                  </a:lnTo>
                  <a:lnTo>
                    <a:pt x="12049" y="8721"/>
                  </a:lnTo>
                  <a:lnTo>
                    <a:pt x="12159" y="8439"/>
                  </a:lnTo>
                  <a:lnTo>
                    <a:pt x="12253" y="8143"/>
                  </a:lnTo>
                  <a:lnTo>
                    <a:pt x="12346" y="7846"/>
                  </a:lnTo>
                  <a:lnTo>
                    <a:pt x="12409" y="7549"/>
                  </a:lnTo>
                  <a:lnTo>
                    <a:pt x="12471" y="7236"/>
                  </a:lnTo>
                  <a:lnTo>
                    <a:pt x="12503" y="6924"/>
                  </a:lnTo>
                  <a:lnTo>
                    <a:pt x="12534" y="6611"/>
                  </a:lnTo>
                  <a:lnTo>
                    <a:pt x="12534" y="6283"/>
                  </a:lnTo>
                  <a:lnTo>
                    <a:pt x="12534" y="5955"/>
                  </a:lnTo>
                  <a:lnTo>
                    <a:pt x="12503" y="5642"/>
                  </a:lnTo>
                  <a:lnTo>
                    <a:pt x="12471" y="5330"/>
                  </a:lnTo>
                  <a:lnTo>
                    <a:pt x="12409" y="5017"/>
                  </a:lnTo>
                  <a:lnTo>
                    <a:pt x="12346" y="4720"/>
                  </a:lnTo>
                  <a:lnTo>
                    <a:pt x="12253" y="4408"/>
                  </a:lnTo>
                  <a:lnTo>
                    <a:pt x="12159" y="4126"/>
                  </a:lnTo>
                  <a:lnTo>
                    <a:pt x="12049" y="3845"/>
                  </a:lnTo>
                  <a:lnTo>
                    <a:pt x="11924" y="3564"/>
                  </a:lnTo>
                  <a:lnTo>
                    <a:pt x="11784" y="3298"/>
                  </a:lnTo>
                  <a:lnTo>
                    <a:pt x="11627" y="3032"/>
                  </a:lnTo>
                  <a:lnTo>
                    <a:pt x="11471" y="2767"/>
                  </a:lnTo>
                  <a:lnTo>
                    <a:pt x="11299" y="2532"/>
                  </a:lnTo>
                  <a:lnTo>
                    <a:pt x="11112" y="2298"/>
                  </a:lnTo>
                  <a:lnTo>
                    <a:pt x="10909" y="2063"/>
                  </a:lnTo>
                  <a:lnTo>
                    <a:pt x="10705" y="1845"/>
                  </a:lnTo>
                  <a:lnTo>
                    <a:pt x="10487" y="1641"/>
                  </a:lnTo>
                  <a:lnTo>
                    <a:pt x="10252" y="1438"/>
                  </a:lnTo>
                  <a:lnTo>
                    <a:pt x="10018" y="1251"/>
                  </a:lnTo>
                  <a:lnTo>
                    <a:pt x="9768" y="1079"/>
                  </a:lnTo>
                  <a:lnTo>
                    <a:pt x="9518" y="923"/>
                  </a:lnTo>
                  <a:lnTo>
                    <a:pt x="9252" y="766"/>
                  </a:lnTo>
                  <a:lnTo>
                    <a:pt x="8986" y="626"/>
                  </a:lnTo>
                  <a:lnTo>
                    <a:pt x="8705" y="501"/>
                  </a:lnTo>
                  <a:lnTo>
                    <a:pt x="8424" y="391"/>
                  </a:lnTo>
                  <a:lnTo>
                    <a:pt x="8127" y="298"/>
                  </a:lnTo>
                  <a:lnTo>
                    <a:pt x="7830" y="204"/>
                  </a:lnTo>
                  <a:lnTo>
                    <a:pt x="7533" y="141"/>
                  </a:lnTo>
                  <a:lnTo>
                    <a:pt x="7220" y="79"/>
                  </a:lnTo>
                  <a:lnTo>
                    <a:pt x="6908" y="47"/>
                  </a:lnTo>
                  <a:lnTo>
                    <a:pt x="6595" y="16"/>
                  </a:lnTo>
                  <a:lnTo>
                    <a:pt x="6267"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a:off x="3524775" y="3383150"/>
              <a:ext cx="470400" cy="209050"/>
            </a:xfrm>
            <a:custGeom>
              <a:avLst/>
              <a:gdLst/>
              <a:ahLst/>
              <a:cxnLst/>
              <a:rect l="l" t="t" r="r" b="b"/>
              <a:pathLst>
                <a:path w="18816" h="8362" extrusionOk="0">
                  <a:moveTo>
                    <a:pt x="8361" y="1"/>
                  </a:moveTo>
                  <a:lnTo>
                    <a:pt x="7924" y="17"/>
                  </a:lnTo>
                  <a:lnTo>
                    <a:pt x="7502" y="48"/>
                  </a:lnTo>
                  <a:lnTo>
                    <a:pt x="7095" y="95"/>
                  </a:lnTo>
                  <a:lnTo>
                    <a:pt x="6673" y="173"/>
                  </a:lnTo>
                  <a:lnTo>
                    <a:pt x="6267" y="267"/>
                  </a:lnTo>
                  <a:lnTo>
                    <a:pt x="5876" y="376"/>
                  </a:lnTo>
                  <a:lnTo>
                    <a:pt x="5486" y="517"/>
                  </a:lnTo>
                  <a:lnTo>
                    <a:pt x="5111" y="657"/>
                  </a:lnTo>
                  <a:lnTo>
                    <a:pt x="4736" y="829"/>
                  </a:lnTo>
                  <a:lnTo>
                    <a:pt x="4376" y="1017"/>
                  </a:lnTo>
                  <a:lnTo>
                    <a:pt x="4032" y="1220"/>
                  </a:lnTo>
                  <a:lnTo>
                    <a:pt x="3689" y="1439"/>
                  </a:lnTo>
                  <a:lnTo>
                    <a:pt x="3360" y="1673"/>
                  </a:lnTo>
                  <a:lnTo>
                    <a:pt x="3048" y="1923"/>
                  </a:lnTo>
                  <a:lnTo>
                    <a:pt x="2735" y="2173"/>
                  </a:lnTo>
                  <a:lnTo>
                    <a:pt x="2454" y="2454"/>
                  </a:lnTo>
                  <a:lnTo>
                    <a:pt x="2173" y="2751"/>
                  </a:lnTo>
                  <a:lnTo>
                    <a:pt x="1907" y="3048"/>
                  </a:lnTo>
                  <a:lnTo>
                    <a:pt x="1657" y="3361"/>
                  </a:lnTo>
                  <a:lnTo>
                    <a:pt x="1423" y="3689"/>
                  </a:lnTo>
                  <a:lnTo>
                    <a:pt x="1204" y="4033"/>
                  </a:lnTo>
                  <a:lnTo>
                    <a:pt x="1001" y="4377"/>
                  </a:lnTo>
                  <a:lnTo>
                    <a:pt x="829" y="4736"/>
                  </a:lnTo>
                  <a:lnTo>
                    <a:pt x="657" y="5111"/>
                  </a:lnTo>
                  <a:lnTo>
                    <a:pt x="501" y="5486"/>
                  </a:lnTo>
                  <a:lnTo>
                    <a:pt x="375" y="5877"/>
                  </a:lnTo>
                  <a:lnTo>
                    <a:pt x="266" y="6283"/>
                  </a:lnTo>
                  <a:lnTo>
                    <a:pt x="172" y="6689"/>
                  </a:lnTo>
                  <a:lnTo>
                    <a:pt x="94" y="7096"/>
                  </a:lnTo>
                  <a:lnTo>
                    <a:pt x="47" y="7518"/>
                  </a:lnTo>
                  <a:lnTo>
                    <a:pt x="16" y="7940"/>
                  </a:lnTo>
                  <a:lnTo>
                    <a:pt x="0" y="8362"/>
                  </a:lnTo>
                  <a:lnTo>
                    <a:pt x="18816" y="8362"/>
                  </a:lnTo>
                  <a:lnTo>
                    <a:pt x="18800" y="7940"/>
                  </a:lnTo>
                  <a:lnTo>
                    <a:pt x="18769" y="7518"/>
                  </a:lnTo>
                  <a:lnTo>
                    <a:pt x="18722" y="7096"/>
                  </a:lnTo>
                  <a:lnTo>
                    <a:pt x="18644" y="6689"/>
                  </a:lnTo>
                  <a:lnTo>
                    <a:pt x="18550" y="6283"/>
                  </a:lnTo>
                  <a:lnTo>
                    <a:pt x="18441" y="5877"/>
                  </a:lnTo>
                  <a:lnTo>
                    <a:pt x="18316" y="5486"/>
                  </a:lnTo>
                  <a:lnTo>
                    <a:pt x="18160" y="5111"/>
                  </a:lnTo>
                  <a:lnTo>
                    <a:pt x="17988" y="4736"/>
                  </a:lnTo>
                  <a:lnTo>
                    <a:pt x="17800" y="4377"/>
                  </a:lnTo>
                  <a:lnTo>
                    <a:pt x="17613" y="4033"/>
                  </a:lnTo>
                  <a:lnTo>
                    <a:pt x="17394" y="3689"/>
                  </a:lnTo>
                  <a:lnTo>
                    <a:pt x="17159" y="3361"/>
                  </a:lnTo>
                  <a:lnTo>
                    <a:pt x="16909" y="3048"/>
                  </a:lnTo>
                  <a:lnTo>
                    <a:pt x="16644" y="2751"/>
                  </a:lnTo>
                  <a:lnTo>
                    <a:pt x="16362" y="2454"/>
                  </a:lnTo>
                  <a:lnTo>
                    <a:pt x="16081" y="2173"/>
                  </a:lnTo>
                  <a:lnTo>
                    <a:pt x="15769" y="1923"/>
                  </a:lnTo>
                  <a:lnTo>
                    <a:pt x="15456" y="1673"/>
                  </a:lnTo>
                  <a:lnTo>
                    <a:pt x="15128" y="1439"/>
                  </a:lnTo>
                  <a:lnTo>
                    <a:pt x="14784" y="1220"/>
                  </a:lnTo>
                  <a:lnTo>
                    <a:pt x="14440" y="1017"/>
                  </a:lnTo>
                  <a:lnTo>
                    <a:pt x="14081" y="829"/>
                  </a:lnTo>
                  <a:lnTo>
                    <a:pt x="13706" y="657"/>
                  </a:lnTo>
                  <a:lnTo>
                    <a:pt x="13331" y="517"/>
                  </a:lnTo>
                  <a:lnTo>
                    <a:pt x="12940" y="376"/>
                  </a:lnTo>
                  <a:lnTo>
                    <a:pt x="12549" y="267"/>
                  </a:lnTo>
                  <a:lnTo>
                    <a:pt x="12143" y="173"/>
                  </a:lnTo>
                  <a:lnTo>
                    <a:pt x="11721" y="95"/>
                  </a:lnTo>
                  <a:lnTo>
                    <a:pt x="11315" y="48"/>
                  </a:lnTo>
                  <a:lnTo>
                    <a:pt x="10877" y="17"/>
                  </a:lnTo>
                  <a:lnTo>
                    <a:pt x="10455"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a:off x="3364600" y="3737525"/>
              <a:ext cx="563375" cy="68000"/>
            </a:xfrm>
            <a:custGeom>
              <a:avLst/>
              <a:gdLst/>
              <a:ahLst/>
              <a:cxnLst/>
              <a:rect l="l" t="t" r="r" b="b"/>
              <a:pathLst>
                <a:path w="22535" h="2720" extrusionOk="0">
                  <a:moveTo>
                    <a:pt x="1219" y="0"/>
                  </a:moveTo>
                  <a:lnTo>
                    <a:pt x="1078" y="31"/>
                  </a:lnTo>
                  <a:lnTo>
                    <a:pt x="953" y="63"/>
                  </a:lnTo>
                  <a:lnTo>
                    <a:pt x="828" y="109"/>
                  </a:lnTo>
                  <a:lnTo>
                    <a:pt x="703" y="156"/>
                  </a:lnTo>
                  <a:lnTo>
                    <a:pt x="594" y="235"/>
                  </a:lnTo>
                  <a:lnTo>
                    <a:pt x="500" y="313"/>
                  </a:lnTo>
                  <a:lnTo>
                    <a:pt x="391" y="391"/>
                  </a:lnTo>
                  <a:lnTo>
                    <a:pt x="313" y="500"/>
                  </a:lnTo>
                  <a:lnTo>
                    <a:pt x="235" y="594"/>
                  </a:lnTo>
                  <a:lnTo>
                    <a:pt x="156" y="719"/>
                  </a:lnTo>
                  <a:lnTo>
                    <a:pt x="110" y="828"/>
                  </a:lnTo>
                  <a:lnTo>
                    <a:pt x="63" y="953"/>
                  </a:lnTo>
                  <a:lnTo>
                    <a:pt x="31" y="1094"/>
                  </a:lnTo>
                  <a:lnTo>
                    <a:pt x="0" y="1219"/>
                  </a:lnTo>
                  <a:lnTo>
                    <a:pt x="0" y="1360"/>
                  </a:lnTo>
                  <a:lnTo>
                    <a:pt x="0" y="1500"/>
                  </a:lnTo>
                  <a:lnTo>
                    <a:pt x="31" y="1641"/>
                  </a:lnTo>
                  <a:lnTo>
                    <a:pt x="63" y="1766"/>
                  </a:lnTo>
                  <a:lnTo>
                    <a:pt x="110" y="1891"/>
                  </a:lnTo>
                  <a:lnTo>
                    <a:pt x="156" y="2016"/>
                  </a:lnTo>
                  <a:lnTo>
                    <a:pt x="235" y="2125"/>
                  </a:lnTo>
                  <a:lnTo>
                    <a:pt x="313" y="2235"/>
                  </a:lnTo>
                  <a:lnTo>
                    <a:pt x="391" y="2329"/>
                  </a:lnTo>
                  <a:lnTo>
                    <a:pt x="500" y="2407"/>
                  </a:lnTo>
                  <a:lnTo>
                    <a:pt x="594" y="2485"/>
                  </a:lnTo>
                  <a:lnTo>
                    <a:pt x="703" y="2563"/>
                  </a:lnTo>
                  <a:lnTo>
                    <a:pt x="828" y="2626"/>
                  </a:lnTo>
                  <a:lnTo>
                    <a:pt x="953" y="2657"/>
                  </a:lnTo>
                  <a:lnTo>
                    <a:pt x="1078" y="2704"/>
                  </a:lnTo>
                  <a:lnTo>
                    <a:pt x="1219" y="2719"/>
                  </a:lnTo>
                  <a:lnTo>
                    <a:pt x="21316" y="2719"/>
                  </a:lnTo>
                  <a:lnTo>
                    <a:pt x="21457" y="2704"/>
                  </a:lnTo>
                  <a:lnTo>
                    <a:pt x="21582" y="2657"/>
                  </a:lnTo>
                  <a:lnTo>
                    <a:pt x="21707" y="2626"/>
                  </a:lnTo>
                  <a:lnTo>
                    <a:pt x="21832" y="2563"/>
                  </a:lnTo>
                  <a:lnTo>
                    <a:pt x="21941" y="2485"/>
                  </a:lnTo>
                  <a:lnTo>
                    <a:pt x="22051" y="2407"/>
                  </a:lnTo>
                  <a:lnTo>
                    <a:pt x="22144" y="2329"/>
                  </a:lnTo>
                  <a:lnTo>
                    <a:pt x="22222" y="2235"/>
                  </a:lnTo>
                  <a:lnTo>
                    <a:pt x="22301" y="2125"/>
                  </a:lnTo>
                  <a:lnTo>
                    <a:pt x="22379" y="2016"/>
                  </a:lnTo>
                  <a:lnTo>
                    <a:pt x="22441" y="1891"/>
                  </a:lnTo>
                  <a:lnTo>
                    <a:pt x="22473" y="1766"/>
                  </a:lnTo>
                  <a:lnTo>
                    <a:pt x="22519" y="1641"/>
                  </a:lnTo>
                  <a:lnTo>
                    <a:pt x="22535" y="1500"/>
                  </a:lnTo>
                  <a:lnTo>
                    <a:pt x="22535" y="1360"/>
                  </a:lnTo>
                  <a:lnTo>
                    <a:pt x="22535" y="1219"/>
                  </a:lnTo>
                  <a:lnTo>
                    <a:pt x="22519" y="1094"/>
                  </a:lnTo>
                  <a:lnTo>
                    <a:pt x="22473" y="953"/>
                  </a:lnTo>
                  <a:lnTo>
                    <a:pt x="22441" y="828"/>
                  </a:lnTo>
                  <a:lnTo>
                    <a:pt x="22379" y="719"/>
                  </a:lnTo>
                  <a:lnTo>
                    <a:pt x="22301" y="594"/>
                  </a:lnTo>
                  <a:lnTo>
                    <a:pt x="22222" y="500"/>
                  </a:lnTo>
                  <a:lnTo>
                    <a:pt x="22144" y="391"/>
                  </a:lnTo>
                  <a:lnTo>
                    <a:pt x="22051" y="313"/>
                  </a:lnTo>
                  <a:lnTo>
                    <a:pt x="21941" y="235"/>
                  </a:lnTo>
                  <a:lnTo>
                    <a:pt x="21832" y="156"/>
                  </a:lnTo>
                  <a:lnTo>
                    <a:pt x="21707" y="109"/>
                  </a:lnTo>
                  <a:lnTo>
                    <a:pt x="21582" y="63"/>
                  </a:lnTo>
                  <a:lnTo>
                    <a:pt x="21457" y="31"/>
                  </a:lnTo>
                  <a:lnTo>
                    <a:pt x="2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a:off x="3364600" y="3864875"/>
              <a:ext cx="338750" cy="68000"/>
            </a:xfrm>
            <a:custGeom>
              <a:avLst/>
              <a:gdLst/>
              <a:ahLst/>
              <a:cxnLst/>
              <a:rect l="l" t="t" r="r" b="b"/>
              <a:pathLst>
                <a:path w="13550" h="2720" extrusionOk="0">
                  <a:moveTo>
                    <a:pt x="1219" y="1"/>
                  </a:moveTo>
                  <a:lnTo>
                    <a:pt x="1078" y="16"/>
                  </a:lnTo>
                  <a:lnTo>
                    <a:pt x="953" y="63"/>
                  </a:lnTo>
                  <a:lnTo>
                    <a:pt x="828" y="94"/>
                  </a:lnTo>
                  <a:lnTo>
                    <a:pt x="703" y="157"/>
                  </a:lnTo>
                  <a:lnTo>
                    <a:pt x="594" y="235"/>
                  </a:lnTo>
                  <a:lnTo>
                    <a:pt x="500" y="313"/>
                  </a:lnTo>
                  <a:lnTo>
                    <a:pt x="391" y="391"/>
                  </a:lnTo>
                  <a:lnTo>
                    <a:pt x="313" y="485"/>
                  </a:lnTo>
                  <a:lnTo>
                    <a:pt x="235" y="595"/>
                  </a:lnTo>
                  <a:lnTo>
                    <a:pt x="156" y="704"/>
                  </a:lnTo>
                  <a:lnTo>
                    <a:pt x="110" y="829"/>
                  </a:lnTo>
                  <a:lnTo>
                    <a:pt x="63" y="954"/>
                  </a:lnTo>
                  <a:lnTo>
                    <a:pt x="31" y="1079"/>
                  </a:lnTo>
                  <a:lnTo>
                    <a:pt x="0" y="1220"/>
                  </a:lnTo>
                  <a:lnTo>
                    <a:pt x="0" y="1360"/>
                  </a:lnTo>
                  <a:lnTo>
                    <a:pt x="0" y="1501"/>
                  </a:lnTo>
                  <a:lnTo>
                    <a:pt x="31" y="1626"/>
                  </a:lnTo>
                  <a:lnTo>
                    <a:pt x="63" y="1767"/>
                  </a:lnTo>
                  <a:lnTo>
                    <a:pt x="110" y="1892"/>
                  </a:lnTo>
                  <a:lnTo>
                    <a:pt x="156" y="2001"/>
                  </a:lnTo>
                  <a:lnTo>
                    <a:pt x="235" y="2126"/>
                  </a:lnTo>
                  <a:lnTo>
                    <a:pt x="313" y="2220"/>
                  </a:lnTo>
                  <a:lnTo>
                    <a:pt x="391" y="2329"/>
                  </a:lnTo>
                  <a:lnTo>
                    <a:pt x="500" y="2407"/>
                  </a:lnTo>
                  <a:lnTo>
                    <a:pt x="594" y="2485"/>
                  </a:lnTo>
                  <a:lnTo>
                    <a:pt x="703" y="2564"/>
                  </a:lnTo>
                  <a:lnTo>
                    <a:pt x="828" y="2610"/>
                  </a:lnTo>
                  <a:lnTo>
                    <a:pt x="953" y="2657"/>
                  </a:lnTo>
                  <a:lnTo>
                    <a:pt x="1078" y="2689"/>
                  </a:lnTo>
                  <a:lnTo>
                    <a:pt x="1219" y="2720"/>
                  </a:lnTo>
                  <a:lnTo>
                    <a:pt x="12315" y="2720"/>
                  </a:lnTo>
                  <a:lnTo>
                    <a:pt x="12455" y="2689"/>
                  </a:lnTo>
                  <a:lnTo>
                    <a:pt x="12580" y="2657"/>
                  </a:lnTo>
                  <a:lnTo>
                    <a:pt x="12705" y="2610"/>
                  </a:lnTo>
                  <a:lnTo>
                    <a:pt x="12830" y="2564"/>
                  </a:lnTo>
                  <a:lnTo>
                    <a:pt x="12940" y="2485"/>
                  </a:lnTo>
                  <a:lnTo>
                    <a:pt x="13049" y="2407"/>
                  </a:lnTo>
                  <a:lnTo>
                    <a:pt x="13143" y="2329"/>
                  </a:lnTo>
                  <a:lnTo>
                    <a:pt x="13237" y="2220"/>
                  </a:lnTo>
                  <a:lnTo>
                    <a:pt x="13315" y="2126"/>
                  </a:lnTo>
                  <a:lnTo>
                    <a:pt x="13377" y="2001"/>
                  </a:lnTo>
                  <a:lnTo>
                    <a:pt x="13440" y="1892"/>
                  </a:lnTo>
                  <a:lnTo>
                    <a:pt x="13487" y="1767"/>
                  </a:lnTo>
                  <a:lnTo>
                    <a:pt x="13518" y="1626"/>
                  </a:lnTo>
                  <a:lnTo>
                    <a:pt x="13534" y="1501"/>
                  </a:lnTo>
                  <a:lnTo>
                    <a:pt x="13549" y="1360"/>
                  </a:lnTo>
                  <a:lnTo>
                    <a:pt x="13534" y="1220"/>
                  </a:lnTo>
                  <a:lnTo>
                    <a:pt x="13518" y="1079"/>
                  </a:lnTo>
                  <a:lnTo>
                    <a:pt x="13487" y="954"/>
                  </a:lnTo>
                  <a:lnTo>
                    <a:pt x="13440" y="829"/>
                  </a:lnTo>
                  <a:lnTo>
                    <a:pt x="13377" y="704"/>
                  </a:lnTo>
                  <a:lnTo>
                    <a:pt x="13315" y="595"/>
                  </a:lnTo>
                  <a:lnTo>
                    <a:pt x="13237" y="485"/>
                  </a:lnTo>
                  <a:lnTo>
                    <a:pt x="13143" y="391"/>
                  </a:lnTo>
                  <a:lnTo>
                    <a:pt x="13049" y="313"/>
                  </a:lnTo>
                  <a:lnTo>
                    <a:pt x="12940" y="235"/>
                  </a:lnTo>
                  <a:lnTo>
                    <a:pt x="12830" y="157"/>
                  </a:lnTo>
                  <a:lnTo>
                    <a:pt x="12705" y="94"/>
                  </a:lnTo>
                  <a:lnTo>
                    <a:pt x="12580" y="63"/>
                  </a:lnTo>
                  <a:lnTo>
                    <a:pt x="12455" y="16"/>
                  </a:lnTo>
                  <a:lnTo>
                    <a:pt x="123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a:off x="3364600" y="4046550"/>
              <a:ext cx="790775" cy="31675"/>
            </a:xfrm>
            <a:custGeom>
              <a:avLst/>
              <a:gdLst/>
              <a:ahLst/>
              <a:cxnLst/>
              <a:rect l="l" t="t" r="r" b="b"/>
              <a:pathLst>
                <a:path w="31631" h="1267" extrusionOk="0">
                  <a:moveTo>
                    <a:pt x="625" y="0"/>
                  </a:moveTo>
                  <a:lnTo>
                    <a:pt x="500" y="16"/>
                  </a:lnTo>
                  <a:lnTo>
                    <a:pt x="391" y="47"/>
                  </a:lnTo>
                  <a:lnTo>
                    <a:pt x="281" y="110"/>
                  </a:lnTo>
                  <a:lnTo>
                    <a:pt x="188" y="188"/>
                  </a:lnTo>
                  <a:lnTo>
                    <a:pt x="110" y="282"/>
                  </a:lnTo>
                  <a:lnTo>
                    <a:pt x="47" y="391"/>
                  </a:lnTo>
                  <a:lnTo>
                    <a:pt x="16" y="501"/>
                  </a:lnTo>
                  <a:lnTo>
                    <a:pt x="0" y="641"/>
                  </a:lnTo>
                  <a:lnTo>
                    <a:pt x="16" y="766"/>
                  </a:lnTo>
                  <a:lnTo>
                    <a:pt x="47" y="891"/>
                  </a:lnTo>
                  <a:lnTo>
                    <a:pt x="110" y="985"/>
                  </a:lnTo>
                  <a:lnTo>
                    <a:pt x="188" y="1079"/>
                  </a:lnTo>
                  <a:lnTo>
                    <a:pt x="281" y="1157"/>
                  </a:lnTo>
                  <a:lnTo>
                    <a:pt x="391" y="1219"/>
                  </a:lnTo>
                  <a:lnTo>
                    <a:pt x="500" y="1266"/>
                  </a:lnTo>
                  <a:lnTo>
                    <a:pt x="31130" y="1266"/>
                  </a:lnTo>
                  <a:lnTo>
                    <a:pt x="31240" y="1219"/>
                  </a:lnTo>
                  <a:lnTo>
                    <a:pt x="31349" y="1157"/>
                  </a:lnTo>
                  <a:lnTo>
                    <a:pt x="31443" y="1079"/>
                  </a:lnTo>
                  <a:lnTo>
                    <a:pt x="31521" y="985"/>
                  </a:lnTo>
                  <a:lnTo>
                    <a:pt x="31583" y="891"/>
                  </a:lnTo>
                  <a:lnTo>
                    <a:pt x="31615" y="766"/>
                  </a:lnTo>
                  <a:lnTo>
                    <a:pt x="31630" y="641"/>
                  </a:lnTo>
                  <a:lnTo>
                    <a:pt x="31615" y="501"/>
                  </a:lnTo>
                  <a:lnTo>
                    <a:pt x="31583" y="391"/>
                  </a:lnTo>
                  <a:lnTo>
                    <a:pt x="31521" y="282"/>
                  </a:lnTo>
                  <a:lnTo>
                    <a:pt x="31443" y="188"/>
                  </a:lnTo>
                  <a:lnTo>
                    <a:pt x="31349" y="110"/>
                  </a:lnTo>
                  <a:lnTo>
                    <a:pt x="31240" y="47"/>
                  </a:lnTo>
                  <a:lnTo>
                    <a:pt x="31130" y="16"/>
                  </a:lnTo>
                  <a:lnTo>
                    <a:pt x="309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7"/>
            <p:cNvSpPr/>
            <p:nvPr/>
          </p:nvSpPr>
          <p:spPr>
            <a:xfrm>
              <a:off x="3364600" y="4129375"/>
              <a:ext cx="790775" cy="32050"/>
            </a:xfrm>
            <a:custGeom>
              <a:avLst/>
              <a:gdLst/>
              <a:ahLst/>
              <a:cxnLst/>
              <a:rect l="l" t="t" r="r" b="b"/>
              <a:pathLst>
                <a:path w="31631" h="1282" extrusionOk="0">
                  <a:moveTo>
                    <a:pt x="625" y="1"/>
                  </a:moveTo>
                  <a:lnTo>
                    <a:pt x="500" y="16"/>
                  </a:lnTo>
                  <a:lnTo>
                    <a:pt x="391" y="47"/>
                  </a:lnTo>
                  <a:lnTo>
                    <a:pt x="281" y="110"/>
                  </a:lnTo>
                  <a:lnTo>
                    <a:pt x="188" y="188"/>
                  </a:lnTo>
                  <a:lnTo>
                    <a:pt x="110" y="282"/>
                  </a:lnTo>
                  <a:lnTo>
                    <a:pt x="47" y="391"/>
                  </a:lnTo>
                  <a:lnTo>
                    <a:pt x="16" y="516"/>
                  </a:lnTo>
                  <a:lnTo>
                    <a:pt x="0" y="641"/>
                  </a:lnTo>
                  <a:lnTo>
                    <a:pt x="16" y="766"/>
                  </a:lnTo>
                  <a:lnTo>
                    <a:pt x="47" y="891"/>
                  </a:lnTo>
                  <a:lnTo>
                    <a:pt x="110" y="1001"/>
                  </a:lnTo>
                  <a:lnTo>
                    <a:pt x="188" y="1094"/>
                  </a:lnTo>
                  <a:lnTo>
                    <a:pt x="281" y="1173"/>
                  </a:lnTo>
                  <a:lnTo>
                    <a:pt x="391" y="1235"/>
                  </a:lnTo>
                  <a:lnTo>
                    <a:pt x="500" y="1266"/>
                  </a:lnTo>
                  <a:lnTo>
                    <a:pt x="625" y="1282"/>
                  </a:lnTo>
                  <a:lnTo>
                    <a:pt x="30989" y="1282"/>
                  </a:lnTo>
                  <a:lnTo>
                    <a:pt x="31130" y="1266"/>
                  </a:lnTo>
                  <a:lnTo>
                    <a:pt x="31240" y="1235"/>
                  </a:lnTo>
                  <a:lnTo>
                    <a:pt x="31349" y="1173"/>
                  </a:lnTo>
                  <a:lnTo>
                    <a:pt x="31443" y="1094"/>
                  </a:lnTo>
                  <a:lnTo>
                    <a:pt x="31521" y="1001"/>
                  </a:lnTo>
                  <a:lnTo>
                    <a:pt x="31583" y="891"/>
                  </a:lnTo>
                  <a:lnTo>
                    <a:pt x="31615" y="766"/>
                  </a:lnTo>
                  <a:lnTo>
                    <a:pt x="31630" y="641"/>
                  </a:lnTo>
                  <a:lnTo>
                    <a:pt x="31615" y="516"/>
                  </a:lnTo>
                  <a:lnTo>
                    <a:pt x="31583" y="391"/>
                  </a:lnTo>
                  <a:lnTo>
                    <a:pt x="31521" y="282"/>
                  </a:lnTo>
                  <a:lnTo>
                    <a:pt x="31443" y="188"/>
                  </a:lnTo>
                  <a:lnTo>
                    <a:pt x="31349" y="110"/>
                  </a:lnTo>
                  <a:lnTo>
                    <a:pt x="31240" y="47"/>
                  </a:lnTo>
                  <a:lnTo>
                    <a:pt x="31130" y="16"/>
                  </a:lnTo>
                  <a:lnTo>
                    <a:pt x="309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7"/>
            <p:cNvSpPr/>
            <p:nvPr/>
          </p:nvSpPr>
          <p:spPr>
            <a:xfrm>
              <a:off x="3364600" y="4212600"/>
              <a:ext cx="790775" cy="31675"/>
            </a:xfrm>
            <a:custGeom>
              <a:avLst/>
              <a:gdLst/>
              <a:ahLst/>
              <a:cxnLst/>
              <a:rect l="l" t="t" r="r" b="b"/>
              <a:pathLst>
                <a:path w="31631" h="1267" extrusionOk="0">
                  <a:moveTo>
                    <a:pt x="500" y="0"/>
                  </a:moveTo>
                  <a:lnTo>
                    <a:pt x="391" y="47"/>
                  </a:lnTo>
                  <a:lnTo>
                    <a:pt x="281" y="110"/>
                  </a:lnTo>
                  <a:lnTo>
                    <a:pt x="188" y="188"/>
                  </a:lnTo>
                  <a:lnTo>
                    <a:pt x="110" y="282"/>
                  </a:lnTo>
                  <a:lnTo>
                    <a:pt x="47" y="375"/>
                  </a:lnTo>
                  <a:lnTo>
                    <a:pt x="16" y="500"/>
                  </a:lnTo>
                  <a:lnTo>
                    <a:pt x="0" y="625"/>
                  </a:lnTo>
                  <a:lnTo>
                    <a:pt x="16" y="766"/>
                  </a:lnTo>
                  <a:lnTo>
                    <a:pt x="47" y="875"/>
                  </a:lnTo>
                  <a:lnTo>
                    <a:pt x="110" y="985"/>
                  </a:lnTo>
                  <a:lnTo>
                    <a:pt x="188" y="1079"/>
                  </a:lnTo>
                  <a:lnTo>
                    <a:pt x="281" y="1157"/>
                  </a:lnTo>
                  <a:lnTo>
                    <a:pt x="391" y="1219"/>
                  </a:lnTo>
                  <a:lnTo>
                    <a:pt x="500" y="1250"/>
                  </a:lnTo>
                  <a:lnTo>
                    <a:pt x="625" y="1266"/>
                  </a:lnTo>
                  <a:lnTo>
                    <a:pt x="30989" y="1266"/>
                  </a:lnTo>
                  <a:lnTo>
                    <a:pt x="31130" y="1250"/>
                  </a:lnTo>
                  <a:lnTo>
                    <a:pt x="31240" y="1219"/>
                  </a:lnTo>
                  <a:lnTo>
                    <a:pt x="31349" y="1157"/>
                  </a:lnTo>
                  <a:lnTo>
                    <a:pt x="31443" y="1079"/>
                  </a:lnTo>
                  <a:lnTo>
                    <a:pt x="31521" y="985"/>
                  </a:lnTo>
                  <a:lnTo>
                    <a:pt x="31583" y="875"/>
                  </a:lnTo>
                  <a:lnTo>
                    <a:pt x="31615" y="766"/>
                  </a:lnTo>
                  <a:lnTo>
                    <a:pt x="31630" y="625"/>
                  </a:lnTo>
                  <a:lnTo>
                    <a:pt x="31615" y="500"/>
                  </a:lnTo>
                  <a:lnTo>
                    <a:pt x="31583" y="375"/>
                  </a:lnTo>
                  <a:lnTo>
                    <a:pt x="31521" y="282"/>
                  </a:lnTo>
                  <a:lnTo>
                    <a:pt x="31443" y="188"/>
                  </a:lnTo>
                  <a:lnTo>
                    <a:pt x="31349" y="110"/>
                  </a:lnTo>
                  <a:lnTo>
                    <a:pt x="31240" y="47"/>
                  </a:lnTo>
                  <a:lnTo>
                    <a:pt x="311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a:off x="3364600" y="4295425"/>
              <a:ext cx="790775" cy="31675"/>
            </a:xfrm>
            <a:custGeom>
              <a:avLst/>
              <a:gdLst/>
              <a:ahLst/>
              <a:cxnLst/>
              <a:rect l="l" t="t" r="r" b="b"/>
              <a:pathLst>
                <a:path w="31631" h="1267" extrusionOk="0">
                  <a:moveTo>
                    <a:pt x="625" y="0"/>
                  </a:moveTo>
                  <a:lnTo>
                    <a:pt x="500" y="16"/>
                  </a:lnTo>
                  <a:lnTo>
                    <a:pt x="391" y="47"/>
                  </a:lnTo>
                  <a:lnTo>
                    <a:pt x="281" y="110"/>
                  </a:lnTo>
                  <a:lnTo>
                    <a:pt x="188" y="188"/>
                  </a:lnTo>
                  <a:lnTo>
                    <a:pt x="110" y="282"/>
                  </a:lnTo>
                  <a:lnTo>
                    <a:pt x="47" y="391"/>
                  </a:lnTo>
                  <a:lnTo>
                    <a:pt x="16" y="500"/>
                  </a:lnTo>
                  <a:lnTo>
                    <a:pt x="0" y="641"/>
                  </a:lnTo>
                  <a:lnTo>
                    <a:pt x="16" y="766"/>
                  </a:lnTo>
                  <a:lnTo>
                    <a:pt x="47" y="891"/>
                  </a:lnTo>
                  <a:lnTo>
                    <a:pt x="110" y="985"/>
                  </a:lnTo>
                  <a:lnTo>
                    <a:pt x="188" y="1079"/>
                  </a:lnTo>
                  <a:lnTo>
                    <a:pt x="281" y="1157"/>
                  </a:lnTo>
                  <a:lnTo>
                    <a:pt x="391" y="1219"/>
                  </a:lnTo>
                  <a:lnTo>
                    <a:pt x="500" y="1266"/>
                  </a:lnTo>
                  <a:lnTo>
                    <a:pt x="31130" y="1266"/>
                  </a:lnTo>
                  <a:lnTo>
                    <a:pt x="31240" y="1219"/>
                  </a:lnTo>
                  <a:lnTo>
                    <a:pt x="31349" y="1157"/>
                  </a:lnTo>
                  <a:lnTo>
                    <a:pt x="31443" y="1079"/>
                  </a:lnTo>
                  <a:lnTo>
                    <a:pt x="31521" y="985"/>
                  </a:lnTo>
                  <a:lnTo>
                    <a:pt x="31583" y="891"/>
                  </a:lnTo>
                  <a:lnTo>
                    <a:pt x="31615" y="766"/>
                  </a:lnTo>
                  <a:lnTo>
                    <a:pt x="31630" y="641"/>
                  </a:lnTo>
                  <a:lnTo>
                    <a:pt x="31615" y="500"/>
                  </a:lnTo>
                  <a:lnTo>
                    <a:pt x="31583" y="391"/>
                  </a:lnTo>
                  <a:lnTo>
                    <a:pt x="31521" y="282"/>
                  </a:lnTo>
                  <a:lnTo>
                    <a:pt x="31443" y="188"/>
                  </a:lnTo>
                  <a:lnTo>
                    <a:pt x="31349" y="110"/>
                  </a:lnTo>
                  <a:lnTo>
                    <a:pt x="31240" y="47"/>
                  </a:lnTo>
                  <a:lnTo>
                    <a:pt x="31130" y="16"/>
                  </a:lnTo>
                  <a:lnTo>
                    <a:pt x="309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a:off x="3364600" y="4378250"/>
              <a:ext cx="479400" cy="32050"/>
            </a:xfrm>
            <a:custGeom>
              <a:avLst/>
              <a:gdLst/>
              <a:ahLst/>
              <a:cxnLst/>
              <a:rect l="l" t="t" r="r" b="b"/>
              <a:pathLst>
                <a:path w="19176" h="1282" extrusionOk="0">
                  <a:moveTo>
                    <a:pt x="625" y="0"/>
                  </a:moveTo>
                  <a:lnTo>
                    <a:pt x="500" y="16"/>
                  </a:lnTo>
                  <a:lnTo>
                    <a:pt x="391" y="47"/>
                  </a:lnTo>
                  <a:lnTo>
                    <a:pt x="281" y="110"/>
                  </a:lnTo>
                  <a:lnTo>
                    <a:pt x="188" y="188"/>
                  </a:lnTo>
                  <a:lnTo>
                    <a:pt x="110" y="282"/>
                  </a:lnTo>
                  <a:lnTo>
                    <a:pt x="47" y="391"/>
                  </a:lnTo>
                  <a:lnTo>
                    <a:pt x="16" y="516"/>
                  </a:lnTo>
                  <a:lnTo>
                    <a:pt x="0" y="641"/>
                  </a:lnTo>
                  <a:lnTo>
                    <a:pt x="16" y="766"/>
                  </a:lnTo>
                  <a:lnTo>
                    <a:pt x="47" y="891"/>
                  </a:lnTo>
                  <a:lnTo>
                    <a:pt x="110" y="1000"/>
                  </a:lnTo>
                  <a:lnTo>
                    <a:pt x="188" y="1094"/>
                  </a:lnTo>
                  <a:lnTo>
                    <a:pt x="281" y="1172"/>
                  </a:lnTo>
                  <a:lnTo>
                    <a:pt x="391" y="1219"/>
                  </a:lnTo>
                  <a:lnTo>
                    <a:pt x="500" y="1266"/>
                  </a:lnTo>
                  <a:lnTo>
                    <a:pt x="625" y="1282"/>
                  </a:lnTo>
                  <a:lnTo>
                    <a:pt x="18534" y="1282"/>
                  </a:lnTo>
                  <a:lnTo>
                    <a:pt x="18675" y="1266"/>
                  </a:lnTo>
                  <a:lnTo>
                    <a:pt x="18784" y="1219"/>
                  </a:lnTo>
                  <a:lnTo>
                    <a:pt x="18894" y="1172"/>
                  </a:lnTo>
                  <a:lnTo>
                    <a:pt x="18988" y="1094"/>
                  </a:lnTo>
                  <a:lnTo>
                    <a:pt x="19066" y="1000"/>
                  </a:lnTo>
                  <a:lnTo>
                    <a:pt x="19128" y="891"/>
                  </a:lnTo>
                  <a:lnTo>
                    <a:pt x="19159" y="766"/>
                  </a:lnTo>
                  <a:lnTo>
                    <a:pt x="19175" y="641"/>
                  </a:lnTo>
                  <a:lnTo>
                    <a:pt x="19159" y="516"/>
                  </a:lnTo>
                  <a:lnTo>
                    <a:pt x="19128" y="391"/>
                  </a:lnTo>
                  <a:lnTo>
                    <a:pt x="19066" y="282"/>
                  </a:lnTo>
                  <a:lnTo>
                    <a:pt x="18988" y="188"/>
                  </a:lnTo>
                  <a:lnTo>
                    <a:pt x="18894" y="110"/>
                  </a:lnTo>
                  <a:lnTo>
                    <a:pt x="18784" y="47"/>
                  </a:lnTo>
                  <a:lnTo>
                    <a:pt x="18675" y="16"/>
                  </a:lnTo>
                  <a:lnTo>
                    <a:pt x="185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a:off x="3584950" y="2305650"/>
              <a:ext cx="303975" cy="711075"/>
            </a:xfrm>
            <a:custGeom>
              <a:avLst/>
              <a:gdLst/>
              <a:ahLst/>
              <a:cxnLst/>
              <a:rect l="l" t="t" r="r" b="b"/>
              <a:pathLst>
                <a:path w="12159" h="28443" extrusionOk="0">
                  <a:moveTo>
                    <a:pt x="2000" y="828"/>
                  </a:moveTo>
                  <a:lnTo>
                    <a:pt x="2110" y="844"/>
                  </a:lnTo>
                  <a:lnTo>
                    <a:pt x="2204" y="875"/>
                  </a:lnTo>
                  <a:lnTo>
                    <a:pt x="2297" y="906"/>
                  </a:lnTo>
                  <a:lnTo>
                    <a:pt x="2391" y="953"/>
                  </a:lnTo>
                  <a:lnTo>
                    <a:pt x="2485" y="1016"/>
                  </a:lnTo>
                  <a:lnTo>
                    <a:pt x="2563" y="1078"/>
                  </a:lnTo>
                  <a:lnTo>
                    <a:pt x="2641" y="1141"/>
                  </a:lnTo>
                  <a:lnTo>
                    <a:pt x="2704" y="1219"/>
                  </a:lnTo>
                  <a:lnTo>
                    <a:pt x="2766" y="1297"/>
                  </a:lnTo>
                  <a:lnTo>
                    <a:pt x="2829" y="1391"/>
                  </a:lnTo>
                  <a:lnTo>
                    <a:pt x="2876" y="1485"/>
                  </a:lnTo>
                  <a:lnTo>
                    <a:pt x="2907" y="1578"/>
                  </a:lnTo>
                  <a:lnTo>
                    <a:pt x="2938" y="1672"/>
                  </a:lnTo>
                  <a:lnTo>
                    <a:pt x="2954" y="1782"/>
                  </a:lnTo>
                  <a:lnTo>
                    <a:pt x="2954" y="1891"/>
                  </a:lnTo>
                  <a:lnTo>
                    <a:pt x="2954" y="2000"/>
                  </a:lnTo>
                  <a:lnTo>
                    <a:pt x="2938" y="2110"/>
                  </a:lnTo>
                  <a:lnTo>
                    <a:pt x="2907" y="2204"/>
                  </a:lnTo>
                  <a:lnTo>
                    <a:pt x="2876" y="2313"/>
                  </a:lnTo>
                  <a:lnTo>
                    <a:pt x="2829" y="2407"/>
                  </a:lnTo>
                  <a:lnTo>
                    <a:pt x="2766" y="2485"/>
                  </a:lnTo>
                  <a:lnTo>
                    <a:pt x="2704" y="2563"/>
                  </a:lnTo>
                  <a:lnTo>
                    <a:pt x="2641" y="2641"/>
                  </a:lnTo>
                  <a:lnTo>
                    <a:pt x="2563" y="2719"/>
                  </a:lnTo>
                  <a:lnTo>
                    <a:pt x="2485" y="2766"/>
                  </a:lnTo>
                  <a:lnTo>
                    <a:pt x="2391" y="2829"/>
                  </a:lnTo>
                  <a:lnTo>
                    <a:pt x="2297" y="2876"/>
                  </a:lnTo>
                  <a:lnTo>
                    <a:pt x="2204" y="2907"/>
                  </a:lnTo>
                  <a:lnTo>
                    <a:pt x="2110" y="2938"/>
                  </a:lnTo>
                  <a:lnTo>
                    <a:pt x="2000" y="2954"/>
                  </a:lnTo>
                  <a:lnTo>
                    <a:pt x="1782" y="2954"/>
                  </a:lnTo>
                  <a:lnTo>
                    <a:pt x="1672" y="2938"/>
                  </a:lnTo>
                  <a:lnTo>
                    <a:pt x="1578" y="2907"/>
                  </a:lnTo>
                  <a:lnTo>
                    <a:pt x="1469" y="2876"/>
                  </a:lnTo>
                  <a:lnTo>
                    <a:pt x="1375" y="2829"/>
                  </a:lnTo>
                  <a:lnTo>
                    <a:pt x="1297" y="2766"/>
                  </a:lnTo>
                  <a:lnTo>
                    <a:pt x="1219" y="2719"/>
                  </a:lnTo>
                  <a:lnTo>
                    <a:pt x="1141" y="2641"/>
                  </a:lnTo>
                  <a:lnTo>
                    <a:pt x="1063" y="2563"/>
                  </a:lnTo>
                  <a:lnTo>
                    <a:pt x="1016" y="2485"/>
                  </a:lnTo>
                  <a:lnTo>
                    <a:pt x="953" y="2407"/>
                  </a:lnTo>
                  <a:lnTo>
                    <a:pt x="906" y="2313"/>
                  </a:lnTo>
                  <a:lnTo>
                    <a:pt x="875" y="2204"/>
                  </a:lnTo>
                  <a:lnTo>
                    <a:pt x="844" y="2110"/>
                  </a:lnTo>
                  <a:lnTo>
                    <a:pt x="828" y="2000"/>
                  </a:lnTo>
                  <a:lnTo>
                    <a:pt x="828" y="1891"/>
                  </a:lnTo>
                  <a:lnTo>
                    <a:pt x="828" y="1782"/>
                  </a:lnTo>
                  <a:lnTo>
                    <a:pt x="844" y="1672"/>
                  </a:lnTo>
                  <a:lnTo>
                    <a:pt x="875" y="1578"/>
                  </a:lnTo>
                  <a:lnTo>
                    <a:pt x="906" y="1485"/>
                  </a:lnTo>
                  <a:lnTo>
                    <a:pt x="953" y="1391"/>
                  </a:lnTo>
                  <a:lnTo>
                    <a:pt x="1016" y="1297"/>
                  </a:lnTo>
                  <a:lnTo>
                    <a:pt x="1063" y="1219"/>
                  </a:lnTo>
                  <a:lnTo>
                    <a:pt x="1141" y="1141"/>
                  </a:lnTo>
                  <a:lnTo>
                    <a:pt x="1219" y="1078"/>
                  </a:lnTo>
                  <a:lnTo>
                    <a:pt x="1297" y="1016"/>
                  </a:lnTo>
                  <a:lnTo>
                    <a:pt x="1375" y="953"/>
                  </a:lnTo>
                  <a:lnTo>
                    <a:pt x="1469" y="906"/>
                  </a:lnTo>
                  <a:lnTo>
                    <a:pt x="1578" y="875"/>
                  </a:lnTo>
                  <a:lnTo>
                    <a:pt x="1672" y="844"/>
                  </a:lnTo>
                  <a:lnTo>
                    <a:pt x="1782" y="828"/>
                  </a:lnTo>
                  <a:close/>
                  <a:moveTo>
                    <a:pt x="1891" y="0"/>
                  </a:moveTo>
                  <a:lnTo>
                    <a:pt x="1703" y="16"/>
                  </a:lnTo>
                  <a:lnTo>
                    <a:pt x="1516" y="47"/>
                  </a:lnTo>
                  <a:lnTo>
                    <a:pt x="1328" y="94"/>
                  </a:lnTo>
                  <a:lnTo>
                    <a:pt x="1157" y="156"/>
                  </a:lnTo>
                  <a:lnTo>
                    <a:pt x="985" y="234"/>
                  </a:lnTo>
                  <a:lnTo>
                    <a:pt x="828" y="328"/>
                  </a:lnTo>
                  <a:lnTo>
                    <a:pt x="688" y="438"/>
                  </a:lnTo>
                  <a:lnTo>
                    <a:pt x="547" y="563"/>
                  </a:lnTo>
                  <a:lnTo>
                    <a:pt x="438" y="688"/>
                  </a:lnTo>
                  <a:lnTo>
                    <a:pt x="328" y="844"/>
                  </a:lnTo>
                  <a:lnTo>
                    <a:pt x="234" y="1000"/>
                  </a:lnTo>
                  <a:lnTo>
                    <a:pt x="156" y="1157"/>
                  </a:lnTo>
                  <a:lnTo>
                    <a:pt x="78" y="1328"/>
                  </a:lnTo>
                  <a:lnTo>
                    <a:pt x="47" y="1516"/>
                  </a:lnTo>
                  <a:lnTo>
                    <a:pt x="16" y="1703"/>
                  </a:lnTo>
                  <a:lnTo>
                    <a:pt x="0" y="1891"/>
                  </a:lnTo>
                  <a:lnTo>
                    <a:pt x="0" y="2047"/>
                  </a:lnTo>
                  <a:lnTo>
                    <a:pt x="31" y="2204"/>
                  </a:lnTo>
                  <a:lnTo>
                    <a:pt x="63" y="2360"/>
                  </a:lnTo>
                  <a:lnTo>
                    <a:pt x="109" y="2500"/>
                  </a:lnTo>
                  <a:lnTo>
                    <a:pt x="156" y="2641"/>
                  </a:lnTo>
                  <a:lnTo>
                    <a:pt x="219" y="2782"/>
                  </a:lnTo>
                  <a:lnTo>
                    <a:pt x="297" y="2907"/>
                  </a:lnTo>
                  <a:lnTo>
                    <a:pt x="391" y="3032"/>
                  </a:lnTo>
                  <a:lnTo>
                    <a:pt x="485" y="3141"/>
                  </a:lnTo>
                  <a:lnTo>
                    <a:pt x="594" y="3251"/>
                  </a:lnTo>
                  <a:lnTo>
                    <a:pt x="703" y="3344"/>
                  </a:lnTo>
                  <a:lnTo>
                    <a:pt x="813" y="3438"/>
                  </a:lnTo>
                  <a:lnTo>
                    <a:pt x="938" y="3516"/>
                  </a:lnTo>
                  <a:lnTo>
                    <a:pt x="1078" y="3594"/>
                  </a:lnTo>
                  <a:lnTo>
                    <a:pt x="1219" y="3641"/>
                  </a:lnTo>
                  <a:lnTo>
                    <a:pt x="1360" y="3704"/>
                  </a:lnTo>
                  <a:lnTo>
                    <a:pt x="1360" y="23176"/>
                  </a:lnTo>
                  <a:lnTo>
                    <a:pt x="1360" y="23301"/>
                  </a:lnTo>
                  <a:lnTo>
                    <a:pt x="1391" y="23613"/>
                  </a:lnTo>
                  <a:lnTo>
                    <a:pt x="1453" y="24098"/>
                  </a:lnTo>
                  <a:lnTo>
                    <a:pt x="1500" y="24379"/>
                  </a:lnTo>
                  <a:lnTo>
                    <a:pt x="1578" y="24692"/>
                  </a:lnTo>
                  <a:lnTo>
                    <a:pt x="1657" y="25020"/>
                  </a:lnTo>
                  <a:lnTo>
                    <a:pt x="1766" y="25364"/>
                  </a:lnTo>
                  <a:lnTo>
                    <a:pt x="1891" y="25723"/>
                  </a:lnTo>
                  <a:lnTo>
                    <a:pt x="2047" y="26098"/>
                  </a:lnTo>
                  <a:lnTo>
                    <a:pt x="2235" y="26473"/>
                  </a:lnTo>
                  <a:lnTo>
                    <a:pt x="2438" y="26848"/>
                  </a:lnTo>
                  <a:lnTo>
                    <a:pt x="2688" y="27208"/>
                  </a:lnTo>
                  <a:lnTo>
                    <a:pt x="2954" y="27567"/>
                  </a:lnTo>
                  <a:lnTo>
                    <a:pt x="3923" y="27067"/>
                  </a:lnTo>
                  <a:lnTo>
                    <a:pt x="3657" y="26770"/>
                  </a:lnTo>
                  <a:lnTo>
                    <a:pt x="3438" y="26473"/>
                  </a:lnTo>
                  <a:lnTo>
                    <a:pt x="3235" y="26145"/>
                  </a:lnTo>
                  <a:lnTo>
                    <a:pt x="3063" y="25832"/>
                  </a:lnTo>
                  <a:lnTo>
                    <a:pt x="2922" y="25520"/>
                  </a:lnTo>
                  <a:lnTo>
                    <a:pt x="2797" y="25207"/>
                  </a:lnTo>
                  <a:lnTo>
                    <a:pt x="2704" y="24895"/>
                  </a:lnTo>
                  <a:lnTo>
                    <a:pt x="2625" y="24598"/>
                  </a:lnTo>
                  <a:lnTo>
                    <a:pt x="2547" y="24332"/>
                  </a:lnTo>
                  <a:lnTo>
                    <a:pt x="2500" y="24067"/>
                  </a:lnTo>
                  <a:lnTo>
                    <a:pt x="2454" y="23629"/>
                  </a:lnTo>
                  <a:lnTo>
                    <a:pt x="2422" y="23332"/>
                  </a:lnTo>
                  <a:lnTo>
                    <a:pt x="2422" y="23176"/>
                  </a:lnTo>
                  <a:lnTo>
                    <a:pt x="2422" y="3704"/>
                  </a:lnTo>
                  <a:lnTo>
                    <a:pt x="2563" y="3641"/>
                  </a:lnTo>
                  <a:lnTo>
                    <a:pt x="2704" y="3594"/>
                  </a:lnTo>
                  <a:lnTo>
                    <a:pt x="2829" y="3516"/>
                  </a:lnTo>
                  <a:lnTo>
                    <a:pt x="2954" y="3438"/>
                  </a:lnTo>
                  <a:lnTo>
                    <a:pt x="3079" y="3344"/>
                  </a:lnTo>
                  <a:lnTo>
                    <a:pt x="3188" y="3251"/>
                  </a:lnTo>
                  <a:lnTo>
                    <a:pt x="3297" y="3141"/>
                  </a:lnTo>
                  <a:lnTo>
                    <a:pt x="3391" y="3032"/>
                  </a:lnTo>
                  <a:lnTo>
                    <a:pt x="3485" y="2907"/>
                  </a:lnTo>
                  <a:lnTo>
                    <a:pt x="3548" y="2782"/>
                  </a:lnTo>
                  <a:lnTo>
                    <a:pt x="3626" y="2641"/>
                  </a:lnTo>
                  <a:lnTo>
                    <a:pt x="3673" y="2500"/>
                  </a:lnTo>
                  <a:lnTo>
                    <a:pt x="3719" y="2360"/>
                  </a:lnTo>
                  <a:lnTo>
                    <a:pt x="3751" y="2204"/>
                  </a:lnTo>
                  <a:lnTo>
                    <a:pt x="3766" y="2047"/>
                  </a:lnTo>
                  <a:lnTo>
                    <a:pt x="3782" y="1891"/>
                  </a:lnTo>
                  <a:lnTo>
                    <a:pt x="3766" y="1703"/>
                  </a:lnTo>
                  <a:lnTo>
                    <a:pt x="3735" y="1516"/>
                  </a:lnTo>
                  <a:lnTo>
                    <a:pt x="3688" y="1328"/>
                  </a:lnTo>
                  <a:lnTo>
                    <a:pt x="3626" y="1157"/>
                  </a:lnTo>
                  <a:lnTo>
                    <a:pt x="3548" y="1000"/>
                  </a:lnTo>
                  <a:lnTo>
                    <a:pt x="3454" y="844"/>
                  </a:lnTo>
                  <a:lnTo>
                    <a:pt x="3344" y="688"/>
                  </a:lnTo>
                  <a:lnTo>
                    <a:pt x="3219" y="563"/>
                  </a:lnTo>
                  <a:lnTo>
                    <a:pt x="3094" y="438"/>
                  </a:lnTo>
                  <a:lnTo>
                    <a:pt x="2938" y="328"/>
                  </a:lnTo>
                  <a:lnTo>
                    <a:pt x="2782" y="234"/>
                  </a:lnTo>
                  <a:lnTo>
                    <a:pt x="2625" y="156"/>
                  </a:lnTo>
                  <a:lnTo>
                    <a:pt x="2454" y="94"/>
                  </a:lnTo>
                  <a:lnTo>
                    <a:pt x="2266" y="47"/>
                  </a:lnTo>
                  <a:lnTo>
                    <a:pt x="2079" y="16"/>
                  </a:lnTo>
                  <a:lnTo>
                    <a:pt x="1891" y="0"/>
                  </a:lnTo>
                  <a:close/>
                  <a:moveTo>
                    <a:pt x="12158" y="17690"/>
                  </a:moveTo>
                  <a:lnTo>
                    <a:pt x="9595" y="20925"/>
                  </a:lnTo>
                  <a:lnTo>
                    <a:pt x="11033" y="20613"/>
                  </a:lnTo>
                  <a:lnTo>
                    <a:pt x="11096" y="20628"/>
                  </a:lnTo>
                  <a:lnTo>
                    <a:pt x="11096" y="25160"/>
                  </a:lnTo>
                  <a:lnTo>
                    <a:pt x="11080" y="25551"/>
                  </a:lnTo>
                  <a:lnTo>
                    <a:pt x="11033" y="25926"/>
                  </a:lnTo>
                  <a:lnTo>
                    <a:pt x="10939" y="26254"/>
                  </a:lnTo>
                  <a:lnTo>
                    <a:pt x="10846" y="26567"/>
                  </a:lnTo>
                  <a:lnTo>
                    <a:pt x="10705" y="26833"/>
                  </a:lnTo>
                  <a:lnTo>
                    <a:pt x="10549" y="27083"/>
                  </a:lnTo>
                  <a:lnTo>
                    <a:pt x="10377" y="27301"/>
                  </a:lnTo>
                  <a:lnTo>
                    <a:pt x="10189" y="27505"/>
                  </a:lnTo>
                  <a:lnTo>
                    <a:pt x="10689" y="28442"/>
                  </a:lnTo>
                  <a:lnTo>
                    <a:pt x="10861" y="28317"/>
                  </a:lnTo>
                  <a:lnTo>
                    <a:pt x="11017" y="28177"/>
                  </a:lnTo>
                  <a:lnTo>
                    <a:pt x="11174" y="28036"/>
                  </a:lnTo>
                  <a:lnTo>
                    <a:pt x="11314" y="27880"/>
                  </a:lnTo>
                  <a:lnTo>
                    <a:pt x="11439" y="27723"/>
                  </a:lnTo>
                  <a:lnTo>
                    <a:pt x="11549" y="27551"/>
                  </a:lnTo>
                  <a:lnTo>
                    <a:pt x="11674" y="27380"/>
                  </a:lnTo>
                  <a:lnTo>
                    <a:pt x="11768" y="27176"/>
                  </a:lnTo>
                  <a:lnTo>
                    <a:pt x="11861" y="26973"/>
                  </a:lnTo>
                  <a:lnTo>
                    <a:pt x="11939" y="26770"/>
                  </a:lnTo>
                  <a:lnTo>
                    <a:pt x="12002" y="26536"/>
                  </a:lnTo>
                  <a:lnTo>
                    <a:pt x="12049" y="26286"/>
                  </a:lnTo>
                  <a:lnTo>
                    <a:pt x="12096" y="26036"/>
                  </a:lnTo>
                  <a:lnTo>
                    <a:pt x="12127" y="25754"/>
                  </a:lnTo>
                  <a:lnTo>
                    <a:pt x="12143" y="25473"/>
                  </a:lnTo>
                  <a:lnTo>
                    <a:pt x="12158" y="25160"/>
                  </a:lnTo>
                  <a:lnTo>
                    <a:pt x="12158" y="20925"/>
                  </a:lnTo>
                  <a:lnTo>
                    <a:pt x="12158" y="1769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a:off x="3650575" y="2975275"/>
              <a:ext cx="35975" cy="26200"/>
            </a:xfrm>
            <a:custGeom>
              <a:avLst/>
              <a:gdLst/>
              <a:ahLst/>
              <a:cxnLst/>
              <a:rect l="l" t="t" r="r" b="b"/>
              <a:pathLst>
                <a:path w="1439" h="1048" extrusionOk="0">
                  <a:moveTo>
                    <a:pt x="1376" y="1"/>
                  </a:moveTo>
                  <a:lnTo>
                    <a:pt x="1188" y="32"/>
                  </a:lnTo>
                  <a:lnTo>
                    <a:pt x="1016" y="79"/>
                  </a:lnTo>
                  <a:lnTo>
                    <a:pt x="860" y="126"/>
                  </a:lnTo>
                  <a:lnTo>
                    <a:pt x="719" y="188"/>
                  </a:lnTo>
                  <a:lnTo>
                    <a:pt x="594" y="266"/>
                  </a:lnTo>
                  <a:lnTo>
                    <a:pt x="469" y="329"/>
                  </a:lnTo>
                  <a:lnTo>
                    <a:pt x="376" y="407"/>
                  </a:lnTo>
                  <a:lnTo>
                    <a:pt x="297" y="485"/>
                  </a:lnTo>
                  <a:lnTo>
                    <a:pt x="157" y="626"/>
                  </a:lnTo>
                  <a:lnTo>
                    <a:pt x="79" y="751"/>
                  </a:lnTo>
                  <a:lnTo>
                    <a:pt x="16" y="845"/>
                  </a:lnTo>
                  <a:lnTo>
                    <a:pt x="0" y="891"/>
                  </a:lnTo>
                  <a:lnTo>
                    <a:pt x="422" y="1048"/>
                  </a:lnTo>
                  <a:lnTo>
                    <a:pt x="469" y="970"/>
                  </a:lnTo>
                  <a:lnTo>
                    <a:pt x="532" y="876"/>
                  </a:lnTo>
                  <a:lnTo>
                    <a:pt x="626" y="782"/>
                  </a:lnTo>
                  <a:lnTo>
                    <a:pt x="766" y="673"/>
                  </a:lnTo>
                  <a:lnTo>
                    <a:pt x="938" y="579"/>
                  </a:lnTo>
                  <a:lnTo>
                    <a:pt x="1048" y="532"/>
                  </a:lnTo>
                  <a:lnTo>
                    <a:pt x="1157" y="501"/>
                  </a:lnTo>
                  <a:lnTo>
                    <a:pt x="1298" y="470"/>
                  </a:lnTo>
                  <a:lnTo>
                    <a:pt x="1438" y="438"/>
                  </a:lnTo>
                  <a:lnTo>
                    <a:pt x="13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a:off x="3831850" y="2986225"/>
              <a:ext cx="28550" cy="34400"/>
            </a:xfrm>
            <a:custGeom>
              <a:avLst/>
              <a:gdLst/>
              <a:ahLst/>
              <a:cxnLst/>
              <a:rect l="l" t="t" r="r" b="b"/>
              <a:pathLst>
                <a:path w="1142" h="1376" extrusionOk="0">
                  <a:moveTo>
                    <a:pt x="126" y="0"/>
                  </a:moveTo>
                  <a:lnTo>
                    <a:pt x="1" y="422"/>
                  </a:lnTo>
                  <a:lnTo>
                    <a:pt x="94" y="469"/>
                  </a:lnTo>
                  <a:lnTo>
                    <a:pt x="188" y="516"/>
                  </a:lnTo>
                  <a:lnTo>
                    <a:pt x="298" y="610"/>
                  </a:lnTo>
                  <a:lnTo>
                    <a:pt x="407" y="735"/>
                  </a:lnTo>
                  <a:lnTo>
                    <a:pt x="516" y="891"/>
                  </a:lnTo>
                  <a:lnTo>
                    <a:pt x="579" y="1000"/>
                  </a:lnTo>
                  <a:lnTo>
                    <a:pt x="626" y="1110"/>
                  </a:lnTo>
                  <a:lnTo>
                    <a:pt x="673" y="1235"/>
                  </a:lnTo>
                  <a:lnTo>
                    <a:pt x="704" y="1376"/>
                  </a:lnTo>
                  <a:lnTo>
                    <a:pt x="1141" y="1282"/>
                  </a:lnTo>
                  <a:lnTo>
                    <a:pt x="1095" y="1094"/>
                  </a:lnTo>
                  <a:lnTo>
                    <a:pt x="1032" y="922"/>
                  </a:lnTo>
                  <a:lnTo>
                    <a:pt x="954" y="766"/>
                  </a:lnTo>
                  <a:lnTo>
                    <a:pt x="891" y="641"/>
                  </a:lnTo>
                  <a:lnTo>
                    <a:pt x="798" y="516"/>
                  </a:lnTo>
                  <a:lnTo>
                    <a:pt x="720" y="407"/>
                  </a:lnTo>
                  <a:lnTo>
                    <a:pt x="641" y="313"/>
                  </a:lnTo>
                  <a:lnTo>
                    <a:pt x="548" y="250"/>
                  </a:lnTo>
                  <a:lnTo>
                    <a:pt x="391" y="125"/>
                  </a:lnTo>
                  <a:lnTo>
                    <a:pt x="266" y="47"/>
                  </a:lnTo>
                  <a:lnTo>
                    <a:pt x="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7"/>
            <p:cNvSpPr/>
            <p:nvPr/>
          </p:nvSpPr>
          <p:spPr>
            <a:xfrm>
              <a:off x="4434300" y="4102425"/>
              <a:ext cx="832175" cy="524725"/>
            </a:xfrm>
            <a:custGeom>
              <a:avLst/>
              <a:gdLst/>
              <a:ahLst/>
              <a:cxnLst/>
              <a:rect l="l" t="t" r="r" b="b"/>
              <a:pathLst>
                <a:path w="33287" h="20989" extrusionOk="0">
                  <a:moveTo>
                    <a:pt x="2032" y="0"/>
                  </a:moveTo>
                  <a:lnTo>
                    <a:pt x="1829" y="16"/>
                  </a:lnTo>
                  <a:lnTo>
                    <a:pt x="1626" y="47"/>
                  </a:lnTo>
                  <a:lnTo>
                    <a:pt x="1422" y="94"/>
                  </a:lnTo>
                  <a:lnTo>
                    <a:pt x="1235" y="157"/>
                  </a:lnTo>
                  <a:lnTo>
                    <a:pt x="1063" y="250"/>
                  </a:lnTo>
                  <a:lnTo>
                    <a:pt x="891" y="344"/>
                  </a:lnTo>
                  <a:lnTo>
                    <a:pt x="735" y="469"/>
                  </a:lnTo>
                  <a:lnTo>
                    <a:pt x="594" y="594"/>
                  </a:lnTo>
                  <a:lnTo>
                    <a:pt x="469" y="735"/>
                  </a:lnTo>
                  <a:lnTo>
                    <a:pt x="344" y="891"/>
                  </a:lnTo>
                  <a:lnTo>
                    <a:pt x="250" y="1063"/>
                  </a:lnTo>
                  <a:lnTo>
                    <a:pt x="157" y="1235"/>
                  </a:lnTo>
                  <a:lnTo>
                    <a:pt x="94" y="1422"/>
                  </a:lnTo>
                  <a:lnTo>
                    <a:pt x="47" y="1626"/>
                  </a:lnTo>
                  <a:lnTo>
                    <a:pt x="16" y="1829"/>
                  </a:lnTo>
                  <a:lnTo>
                    <a:pt x="0" y="2032"/>
                  </a:lnTo>
                  <a:lnTo>
                    <a:pt x="0" y="18956"/>
                  </a:lnTo>
                  <a:lnTo>
                    <a:pt x="16" y="19160"/>
                  </a:lnTo>
                  <a:lnTo>
                    <a:pt x="47" y="19363"/>
                  </a:lnTo>
                  <a:lnTo>
                    <a:pt x="94" y="19550"/>
                  </a:lnTo>
                  <a:lnTo>
                    <a:pt x="157" y="19738"/>
                  </a:lnTo>
                  <a:lnTo>
                    <a:pt x="250" y="19925"/>
                  </a:lnTo>
                  <a:lnTo>
                    <a:pt x="344" y="20082"/>
                  </a:lnTo>
                  <a:lnTo>
                    <a:pt x="469" y="20238"/>
                  </a:lnTo>
                  <a:lnTo>
                    <a:pt x="594" y="20394"/>
                  </a:lnTo>
                  <a:lnTo>
                    <a:pt x="735" y="20519"/>
                  </a:lnTo>
                  <a:lnTo>
                    <a:pt x="891" y="20629"/>
                  </a:lnTo>
                  <a:lnTo>
                    <a:pt x="1063" y="20738"/>
                  </a:lnTo>
                  <a:lnTo>
                    <a:pt x="1235" y="20816"/>
                  </a:lnTo>
                  <a:lnTo>
                    <a:pt x="1422" y="20894"/>
                  </a:lnTo>
                  <a:lnTo>
                    <a:pt x="1626" y="20941"/>
                  </a:lnTo>
                  <a:lnTo>
                    <a:pt x="1829" y="20972"/>
                  </a:lnTo>
                  <a:lnTo>
                    <a:pt x="2032" y="20988"/>
                  </a:lnTo>
                  <a:lnTo>
                    <a:pt x="31255" y="20988"/>
                  </a:lnTo>
                  <a:lnTo>
                    <a:pt x="31458" y="20972"/>
                  </a:lnTo>
                  <a:lnTo>
                    <a:pt x="31662" y="20941"/>
                  </a:lnTo>
                  <a:lnTo>
                    <a:pt x="31865" y="20894"/>
                  </a:lnTo>
                  <a:lnTo>
                    <a:pt x="32052" y="20816"/>
                  </a:lnTo>
                  <a:lnTo>
                    <a:pt x="32224" y="20738"/>
                  </a:lnTo>
                  <a:lnTo>
                    <a:pt x="32396" y="20629"/>
                  </a:lnTo>
                  <a:lnTo>
                    <a:pt x="32552" y="20519"/>
                  </a:lnTo>
                  <a:lnTo>
                    <a:pt x="32693" y="20394"/>
                  </a:lnTo>
                  <a:lnTo>
                    <a:pt x="32818" y="20238"/>
                  </a:lnTo>
                  <a:lnTo>
                    <a:pt x="32943" y="20082"/>
                  </a:lnTo>
                  <a:lnTo>
                    <a:pt x="33037" y="19925"/>
                  </a:lnTo>
                  <a:lnTo>
                    <a:pt x="33131" y="19738"/>
                  </a:lnTo>
                  <a:lnTo>
                    <a:pt x="33193" y="19550"/>
                  </a:lnTo>
                  <a:lnTo>
                    <a:pt x="33240" y="19363"/>
                  </a:lnTo>
                  <a:lnTo>
                    <a:pt x="33271" y="19160"/>
                  </a:lnTo>
                  <a:lnTo>
                    <a:pt x="33287" y="18956"/>
                  </a:lnTo>
                  <a:lnTo>
                    <a:pt x="33287" y="2032"/>
                  </a:lnTo>
                  <a:lnTo>
                    <a:pt x="33271" y="1829"/>
                  </a:lnTo>
                  <a:lnTo>
                    <a:pt x="33240" y="1626"/>
                  </a:lnTo>
                  <a:lnTo>
                    <a:pt x="33193" y="1422"/>
                  </a:lnTo>
                  <a:lnTo>
                    <a:pt x="33131" y="1235"/>
                  </a:lnTo>
                  <a:lnTo>
                    <a:pt x="33037" y="1063"/>
                  </a:lnTo>
                  <a:lnTo>
                    <a:pt x="32943" y="891"/>
                  </a:lnTo>
                  <a:lnTo>
                    <a:pt x="32818" y="735"/>
                  </a:lnTo>
                  <a:lnTo>
                    <a:pt x="32693" y="594"/>
                  </a:lnTo>
                  <a:lnTo>
                    <a:pt x="32552" y="469"/>
                  </a:lnTo>
                  <a:lnTo>
                    <a:pt x="32396" y="344"/>
                  </a:lnTo>
                  <a:lnTo>
                    <a:pt x="32224" y="250"/>
                  </a:lnTo>
                  <a:lnTo>
                    <a:pt x="32052" y="157"/>
                  </a:lnTo>
                  <a:lnTo>
                    <a:pt x="31865" y="94"/>
                  </a:lnTo>
                  <a:lnTo>
                    <a:pt x="31662" y="47"/>
                  </a:lnTo>
                  <a:lnTo>
                    <a:pt x="31458" y="16"/>
                  </a:lnTo>
                  <a:lnTo>
                    <a:pt x="312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7"/>
            <p:cNvSpPr/>
            <p:nvPr/>
          </p:nvSpPr>
          <p:spPr>
            <a:xfrm>
              <a:off x="4483125" y="4343875"/>
              <a:ext cx="734525" cy="283275"/>
            </a:xfrm>
            <a:custGeom>
              <a:avLst/>
              <a:gdLst/>
              <a:ahLst/>
              <a:cxnLst/>
              <a:rect l="l" t="t" r="r" b="b"/>
              <a:pathLst>
                <a:path w="29381" h="11331" extrusionOk="0">
                  <a:moveTo>
                    <a:pt x="14691" y="0"/>
                  </a:moveTo>
                  <a:lnTo>
                    <a:pt x="14503" y="16"/>
                  </a:lnTo>
                  <a:lnTo>
                    <a:pt x="14331" y="63"/>
                  </a:lnTo>
                  <a:lnTo>
                    <a:pt x="14159" y="125"/>
                  </a:lnTo>
                  <a:lnTo>
                    <a:pt x="14003" y="234"/>
                  </a:lnTo>
                  <a:lnTo>
                    <a:pt x="1" y="11330"/>
                  </a:lnTo>
                  <a:lnTo>
                    <a:pt x="29380" y="11330"/>
                  </a:lnTo>
                  <a:lnTo>
                    <a:pt x="15378" y="234"/>
                  </a:lnTo>
                  <a:lnTo>
                    <a:pt x="15222" y="125"/>
                  </a:lnTo>
                  <a:lnTo>
                    <a:pt x="15050" y="63"/>
                  </a:lnTo>
                  <a:lnTo>
                    <a:pt x="14878" y="16"/>
                  </a:lnTo>
                  <a:lnTo>
                    <a:pt x="14691" y="0"/>
                  </a:lnTo>
                  <a:close/>
                </a:path>
              </a:pathLst>
            </a:custGeom>
            <a:solidFill>
              <a:srgbClr val="005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7"/>
            <p:cNvSpPr/>
            <p:nvPr/>
          </p:nvSpPr>
          <p:spPr>
            <a:xfrm>
              <a:off x="4483125" y="4102425"/>
              <a:ext cx="734525" cy="283275"/>
            </a:xfrm>
            <a:custGeom>
              <a:avLst/>
              <a:gdLst/>
              <a:ahLst/>
              <a:cxnLst/>
              <a:rect l="l" t="t" r="r" b="b"/>
              <a:pathLst>
                <a:path w="29381" h="11331" extrusionOk="0">
                  <a:moveTo>
                    <a:pt x="1" y="0"/>
                  </a:moveTo>
                  <a:lnTo>
                    <a:pt x="14003" y="11080"/>
                  </a:lnTo>
                  <a:lnTo>
                    <a:pt x="14159" y="11190"/>
                  </a:lnTo>
                  <a:lnTo>
                    <a:pt x="14331" y="11268"/>
                  </a:lnTo>
                  <a:lnTo>
                    <a:pt x="14503" y="11315"/>
                  </a:lnTo>
                  <a:lnTo>
                    <a:pt x="14691" y="11330"/>
                  </a:lnTo>
                  <a:lnTo>
                    <a:pt x="14878" y="11315"/>
                  </a:lnTo>
                  <a:lnTo>
                    <a:pt x="15050" y="11268"/>
                  </a:lnTo>
                  <a:lnTo>
                    <a:pt x="15222" y="11190"/>
                  </a:lnTo>
                  <a:lnTo>
                    <a:pt x="15378" y="11080"/>
                  </a:lnTo>
                  <a:lnTo>
                    <a:pt x="293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a:off x="4698400" y="3468325"/>
              <a:ext cx="303975" cy="711075"/>
            </a:xfrm>
            <a:custGeom>
              <a:avLst/>
              <a:gdLst/>
              <a:ahLst/>
              <a:cxnLst/>
              <a:rect l="l" t="t" r="r" b="b"/>
              <a:pathLst>
                <a:path w="12159" h="28443" extrusionOk="0">
                  <a:moveTo>
                    <a:pt x="2001" y="829"/>
                  </a:moveTo>
                  <a:lnTo>
                    <a:pt x="2095" y="845"/>
                  </a:lnTo>
                  <a:lnTo>
                    <a:pt x="2204" y="876"/>
                  </a:lnTo>
                  <a:lnTo>
                    <a:pt x="2298" y="907"/>
                  </a:lnTo>
                  <a:lnTo>
                    <a:pt x="2391" y="954"/>
                  </a:lnTo>
                  <a:lnTo>
                    <a:pt x="2485" y="1001"/>
                  </a:lnTo>
                  <a:lnTo>
                    <a:pt x="2563" y="1063"/>
                  </a:lnTo>
                  <a:lnTo>
                    <a:pt x="2641" y="1142"/>
                  </a:lnTo>
                  <a:lnTo>
                    <a:pt x="2704" y="1220"/>
                  </a:lnTo>
                  <a:lnTo>
                    <a:pt x="2767" y="1298"/>
                  </a:lnTo>
                  <a:lnTo>
                    <a:pt x="2829" y="1376"/>
                  </a:lnTo>
                  <a:lnTo>
                    <a:pt x="2860" y="1470"/>
                  </a:lnTo>
                  <a:lnTo>
                    <a:pt x="2907" y="1579"/>
                  </a:lnTo>
                  <a:lnTo>
                    <a:pt x="2923" y="1673"/>
                  </a:lnTo>
                  <a:lnTo>
                    <a:pt x="2938" y="1782"/>
                  </a:lnTo>
                  <a:lnTo>
                    <a:pt x="2954" y="1892"/>
                  </a:lnTo>
                  <a:lnTo>
                    <a:pt x="2938" y="2001"/>
                  </a:lnTo>
                  <a:lnTo>
                    <a:pt x="2923" y="2110"/>
                  </a:lnTo>
                  <a:lnTo>
                    <a:pt x="2907" y="2204"/>
                  </a:lnTo>
                  <a:lnTo>
                    <a:pt x="2860" y="2298"/>
                  </a:lnTo>
                  <a:lnTo>
                    <a:pt x="2829" y="2392"/>
                  </a:lnTo>
                  <a:lnTo>
                    <a:pt x="2767" y="2485"/>
                  </a:lnTo>
                  <a:lnTo>
                    <a:pt x="2704" y="2564"/>
                  </a:lnTo>
                  <a:lnTo>
                    <a:pt x="2641" y="2642"/>
                  </a:lnTo>
                  <a:lnTo>
                    <a:pt x="2563" y="2704"/>
                  </a:lnTo>
                  <a:lnTo>
                    <a:pt x="2485" y="2767"/>
                  </a:lnTo>
                  <a:lnTo>
                    <a:pt x="2391" y="2829"/>
                  </a:lnTo>
                  <a:lnTo>
                    <a:pt x="2298" y="2876"/>
                  </a:lnTo>
                  <a:lnTo>
                    <a:pt x="2204" y="2907"/>
                  </a:lnTo>
                  <a:lnTo>
                    <a:pt x="2095" y="2923"/>
                  </a:lnTo>
                  <a:lnTo>
                    <a:pt x="2001" y="2954"/>
                  </a:lnTo>
                  <a:lnTo>
                    <a:pt x="1782" y="2954"/>
                  </a:lnTo>
                  <a:lnTo>
                    <a:pt x="1673" y="2923"/>
                  </a:lnTo>
                  <a:lnTo>
                    <a:pt x="1579" y="2907"/>
                  </a:lnTo>
                  <a:lnTo>
                    <a:pt x="1469" y="2876"/>
                  </a:lnTo>
                  <a:lnTo>
                    <a:pt x="1376" y="2829"/>
                  </a:lnTo>
                  <a:lnTo>
                    <a:pt x="1298" y="2767"/>
                  </a:lnTo>
                  <a:lnTo>
                    <a:pt x="1204" y="2704"/>
                  </a:lnTo>
                  <a:lnTo>
                    <a:pt x="1141" y="2642"/>
                  </a:lnTo>
                  <a:lnTo>
                    <a:pt x="1063" y="2564"/>
                  </a:lnTo>
                  <a:lnTo>
                    <a:pt x="1001" y="2485"/>
                  </a:lnTo>
                  <a:lnTo>
                    <a:pt x="954" y="2392"/>
                  </a:lnTo>
                  <a:lnTo>
                    <a:pt x="907" y="2298"/>
                  </a:lnTo>
                  <a:lnTo>
                    <a:pt x="876" y="2204"/>
                  </a:lnTo>
                  <a:lnTo>
                    <a:pt x="844" y="2110"/>
                  </a:lnTo>
                  <a:lnTo>
                    <a:pt x="829" y="2001"/>
                  </a:lnTo>
                  <a:lnTo>
                    <a:pt x="829" y="1892"/>
                  </a:lnTo>
                  <a:lnTo>
                    <a:pt x="829" y="1782"/>
                  </a:lnTo>
                  <a:lnTo>
                    <a:pt x="844" y="1673"/>
                  </a:lnTo>
                  <a:lnTo>
                    <a:pt x="876" y="1579"/>
                  </a:lnTo>
                  <a:lnTo>
                    <a:pt x="907" y="1470"/>
                  </a:lnTo>
                  <a:lnTo>
                    <a:pt x="954" y="1376"/>
                  </a:lnTo>
                  <a:lnTo>
                    <a:pt x="1001" y="1298"/>
                  </a:lnTo>
                  <a:lnTo>
                    <a:pt x="1063" y="1220"/>
                  </a:lnTo>
                  <a:lnTo>
                    <a:pt x="1141" y="1142"/>
                  </a:lnTo>
                  <a:lnTo>
                    <a:pt x="1204" y="1063"/>
                  </a:lnTo>
                  <a:lnTo>
                    <a:pt x="1298" y="1001"/>
                  </a:lnTo>
                  <a:lnTo>
                    <a:pt x="1376" y="954"/>
                  </a:lnTo>
                  <a:lnTo>
                    <a:pt x="1469" y="907"/>
                  </a:lnTo>
                  <a:lnTo>
                    <a:pt x="1579" y="876"/>
                  </a:lnTo>
                  <a:lnTo>
                    <a:pt x="1673" y="845"/>
                  </a:lnTo>
                  <a:lnTo>
                    <a:pt x="1782" y="829"/>
                  </a:lnTo>
                  <a:close/>
                  <a:moveTo>
                    <a:pt x="1891" y="1"/>
                  </a:moveTo>
                  <a:lnTo>
                    <a:pt x="1688" y="16"/>
                  </a:lnTo>
                  <a:lnTo>
                    <a:pt x="1501" y="32"/>
                  </a:lnTo>
                  <a:lnTo>
                    <a:pt x="1329" y="79"/>
                  </a:lnTo>
                  <a:lnTo>
                    <a:pt x="1157" y="157"/>
                  </a:lnTo>
                  <a:lnTo>
                    <a:pt x="985" y="235"/>
                  </a:lnTo>
                  <a:lnTo>
                    <a:pt x="829" y="329"/>
                  </a:lnTo>
                  <a:lnTo>
                    <a:pt x="688" y="438"/>
                  </a:lnTo>
                  <a:lnTo>
                    <a:pt x="547" y="548"/>
                  </a:lnTo>
                  <a:lnTo>
                    <a:pt x="438" y="688"/>
                  </a:lnTo>
                  <a:lnTo>
                    <a:pt x="329" y="829"/>
                  </a:lnTo>
                  <a:lnTo>
                    <a:pt x="235" y="985"/>
                  </a:lnTo>
                  <a:lnTo>
                    <a:pt x="141" y="1157"/>
                  </a:lnTo>
                  <a:lnTo>
                    <a:pt x="79" y="1329"/>
                  </a:lnTo>
                  <a:lnTo>
                    <a:pt x="32" y="1517"/>
                  </a:lnTo>
                  <a:lnTo>
                    <a:pt x="16" y="1704"/>
                  </a:lnTo>
                  <a:lnTo>
                    <a:pt x="0" y="1892"/>
                  </a:lnTo>
                  <a:lnTo>
                    <a:pt x="0" y="2048"/>
                  </a:lnTo>
                  <a:lnTo>
                    <a:pt x="32" y="2204"/>
                  </a:lnTo>
                  <a:lnTo>
                    <a:pt x="63" y="2360"/>
                  </a:lnTo>
                  <a:lnTo>
                    <a:pt x="94" y="2501"/>
                  </a:lnTo>
                  <a:lnTo>
                    <a:pt x="157" y="2642"/>
                  </a:lnTo>
                  <a:lnTo>
                    <a:pt x="219" y="2782"/>
                  </a:lnTo>
                  <a:lnTo>
                    <a:pt x="297" y="2907"/>
                  </a:lnTo>
                  <a:lnTo>
                    <a:pt x="391" y="3032"/>
                  </a:lnTo>
                  <a:lnTo>
                    <a:pt x="485" y="3142"/>
                  </a:lnTo>
                  <a:lnTo>
                    <a:pt x="579" y="3251"/>
                  </a:lnTo>
                  <a:lnTo>
                    <a:pt x="704" y="3345"/>
                  </a:lnTo>
                  <a:lnTo>
                    <a:pt x="813" y="3439"/>
                  </a:lnTo>
                  <a:lnTo>
                    <a:pt x="938" y="3517"/>
                  </a:lnTo>
                  <a:lnTo>
                    <a:pt x="1079" y="3579"/>
                  </a:lnTo>
                  <a:lnTo>
                    <a:pt x="1219" y="3642"/>
                  </a:lnTo>
                  <a:lnTo>
                    <a:pt x="1360" y="3689"/>
                  </a:lnTo>
                  <a:lnTo>
                    <a:pt x="1360" y="23176"/>
                  </a:lnTo>
                  <a:lnTo>
                    <a:pt x="1360" y="23301"/>
                  </a:lnTo>
                  <a:lnTo>
                    <a:pt x="1391" y="23614"/>
                  </a:lnTo>
                  <a:lnTo>
                    <a:pt x="1454" y="24098"/>
                  </a:lnTo>
                  <a:lnTo>
                    <a:pt x="1501" y="24380"/>
                  </a:lnTo>
                  <a:lnTo>
                    <a:pt x="1563" y="24692"/>
                  </a:lnTo>
                  <a:lnTo>
                    <a:pt x="1657" y="25020"/>
                  </a:lnTo>
                  <a:lnTo>
                    <a:pt x="1766" y="25364"/>
                  </a:lnTo>
                  <a:lnTo>
                    <a:pt x="1891" y="25724"/>
                  </a:lnTo>
                  <a:lnTo>
                    <a:pt x="2048" y="26099"/>
                  </a:lnTo>
                  <a:lnTo>
                    <a:pt x="2220" y="26474"/>
                  </a:lnTo>
                  <a:lnTo>
                    <a:pt x="2438" y="26833"/>
                  </a:lnTo>
                  <a:lnTo>
                    <a:pt x="2673" y="27208"/>
                  </a:lnTo>
                  <a:lnTo>
                    <a:pt x="2954" y="27552"/>
                  </a:lnTo>
                  <a:lnTo>
                    <a:pt x="3923" y="27068"/>
                  </a:lnTo>
                  <a:lnTo>
                    <a:pt x="3657" y="26771"/>
                  </a:lnTo>
                  <a:lnTo>
                    <a:pt x="3439" y="26458"/>
                  </a:lnTo>
                  <a:lnTo>
                    <a:pt x="3235" y="26146"/>
                  </a:lnTo>
                  <a:lnTo>
                    <a:pt x="3063" y="25833"/>
                  </a:lnTo>
                  <a:lnTo>
                    <a:pt x="2923" y="25505"/>
                  </a:lnTo>
                  <a:lnTo>
                    <a:pt x="2798" y="25192"/>
                  </a:lnTo>
                  <a:lnTo>
                    <a:pt x="2704" y="24895"/>
                  </a:lnTo>
                  <a:lnTo>
                    <a:pt x="2610" y="24598"/>
                  </a:lnTo>
                  <a:lnTo>
                    <a:pt x="2548" y="24317"/>
                  </a:lnTo>
                  <a:lnTo>
                    <a:pt x="2501" y="24067"/>
                  </a:lnTo>
                  <a:lnTo>
                    <a:pt x="2438" y="23630"/>
                  </a:lnTo>
                  <a:lnTo>
                    <a:pt x="2423" y="23317"/>
                  </a:lnTo>
                  <a:lnTo>
                    <a:pt x="2423" y="23176"/>
                  </a:lnTo>
                  <a:lnTo>
                    <a:pt x="2423" y="3689"/>
                  </a:lnTo>
                  <a:lnTo>
                    <a:pt x="2563" y="3642"/>
                  </a:lnTo>
                  <a:lnTo>
                    <a:pt x="2704" y="3579"/>
                  </a:lnTo>
                  <a:lnTo>
                    <a:pt x="2829" y="3517"/>
                  </a:lnTo>
                  <a:lnTo>
                    <a:pt x="2954" y="3439"/>
                  </a:lnTo>
                  <a:lnTo>
                    <a:pt x="3079" y="3345"/>
                  </a:lnTo>
                  <a:lnTo>
                    <a:pt x="3188" y="3251"/>
                  </a:lnTo>
                  <a:lnTo>
                    <a:pt x="3298" y="3142"/>
                  </a:lnTo>
                  <a:lnTo>
                    <a:pt x="3392" y="3032"/>
                  </a:lnTo>
                  <a:lnTo>
                    <a:pt x="3470" y="2907"/>
                  </a:lnTo>
                  <a:lnTo>
                    <a:pt x="3548" y="2782"/>
                  </a:lnTo>
                  <a:lnTo>
                    <a:pt x="3610" y="2642"/>
                  </a:lnTo>
                  <a:lnTo>
                    <a:pt x="3673" y="2501"/>
                  </a:lnTo>
                  <a:lnTo>
                    <a:pt x="3720" y="2360"/>
                  </a:lnTo>
                  <a:lnTo>
                    <a:pt x="3751" y="2204"/>
                  </a:lnTo>
                  <a:lnTo>
                    <a:pt x="3767" y="2048"/>
                  </a:lnTo>
                  <a:lnTo>
                    <a:pt x="3782" y="1892"/>
                  </a:lnTo>
                  <a:lnTo>
                    <a:pt x="3767" y="1704"/>
                  </a:lnTo>
                  <a:lnTo>
                    <a:pt x="3735" y="1517"/>
                  </a:lnTo>
                  <a:lnTo>
                    <a:pt x="3689" y="1329"/>
                  </a:lnTo>
                  <a:lnTo>
                    <a:pt x="3626" y="1157"/>
                  </a:lnTo>
                  <a:lnTo>
                    <a:pt x="3548" y="985"/>
                  </a:lnTo>
                  <a:lnTo>
                    <a:pt x="3454" y="829"/>
                  </a:lnTo>
                  <a:lnTo>
                    <a:pt x="3345" y="688"/>
                  </a:lnTo>
                  <a:lnTo>
                    <a:pt x="3220" y="548"/>
                  </a:lnTo>
                  <a:lnTo>
                    <a:pt x="3095" y="438"/>
                  </a:lnTo>
                  <a:lnTo>
                    <a:pt x="2938" y="329"/>
                  </a:lnTo>
                  <a:lnTo>
                    <a:pt x="2782" y="235"/>
                  </a:lnTo>
                  <a:lnTo>
                    <a:pt x="2626" y="157"/>
                  </a:lnTo>
                  <a:lnTo>
                    <a:pt x="2454" y="79"/>
                  </a:lnTo>
                  <a:lnTo>
                    <a:pt x="2266" y="32"/>
                  </a:lnTo>
                  <a:lnTo>
                    <a:pt x="2079" y="16"/>
                  </a:lnTo>
                  <a:lnTo>
                    <a:pt x="1891" y="1"/>
                  </a:lnTo>
                  <a:close/>
                  <a:moveTo>
                    <a:pt x="12159" y="17675"/>
                  </a:moveTo>
                  <a:lnTo>
                    <a:pt x="9596" y="20926"/>
                  </a:lnTo>
                  <a:lnTo>
                    <a:pt x="11033" y="20598"/>
                  </a:lnTo>
                  <a:lnTo>
                    <a:pt x="11096" y="20613"/>
                  </a:lnTo>
                  <a:lnTo>
                    <a:pt x="11096" y="25161"/>
                  </a:lnTo>
                  <a:lnTo>
                    <a:pt x="11080" y="25552"/>
                  </a:lnTo>
                  <a:lnTo>
                    <a:pt x="11033" y="25927"/>
                  </a:lnTo>
                  <a:lnTo>
                    <a:pt x="10940" y="26255"/>
                  </a:lnTo>
                  <a:lnTo>
                    <a:pt x="10830" y="26552"/>
                  </a:lnTo>
                  <a:lnTo>
                    <a:pt x="10705" y="26833"/>
                  </a:lnTo>
                  <a:lnTo>
                    <a:pt x="10549" y="27083"/>
                  </a:lnTo>
                  <a:lnTo>
                    <a:pt x="10377" y="27302"/>
                  </a:lnTo>
                  <a:lnTo>
                    <a:pt x="10190" y="27505"/>
                  </a:lnTo>
                  <a:lnTo>
                    <a:pt x="10690" y="28443"/>
                  </a:lnTo>
                  <a:lnTo>
                    <a:pt x="10862" y="28318"/>
                  </a:lnTo>
                  <a:lnTo>
                    <a:pt x="11018" y="28177"/>
                  </a:lnTo>
                  <a:lnTo>
                    <a:pt x="11158" y="28037"/>
                  </a:lnTo>
                  <a:lnTo>
                    <a:pt x="11299" y="27880"/>
                  </a:lnTo>
                  <a:lnTo>
                    <a:pt x="11440" y="27724"/>
                  </a:lnTo>
                  <a:lnTo>
                    <a:pt x="11549" y="27552"/>
                  </a:lnTo>
                  <a:lnTo>
                    <a:pt x="11659" y="27365"/>
                  </a:lnTo>
                  <a:lnTo>
                    <a:pt x="11768" y="27177"/>
                  </a:lnTo>
                  <a:lnTo>
                    <a:pt x="11846" y="26974"/>
                  </a:lnTo>
                  <a:lnTo>
                    <a:pt x="11924" y="26755"/>
                  </a:lnTo>
                  <a:lnTo>
                    <a:pt x="12002" y="26536"/>
                  </a:lnTo>
                  <a:lnTo>
                    <a:pt x="12049" y="26286"/>
                  </a:lnTo>
                  <a:lnTo>
                    <a:pt x="12096" y="26036"/>
                  </a:lnTo>
                  <a:lnTo>
                    <a:pt x="12127" y="25755"/>
                  </a:lnTo>
                  <a:lnTo>
                    <a:pt x="12143" y="25458"/>
                  </a:lnTo>
                  <a:lnTo>
                    <a:pt x="12159" y="25161"/>
                  </a:lnTo>
                  <a:lnTo>
                    <a:pt x="12159" y="20926"/>
                  </a:lnTo>
                  <a:lnTo>
                    <a:pt x="12159" y="176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a:off x="4764025" y="4137975"/>
              <a:ext cx="35975" cy="26200"/>
            </a:xfrm>
            <a:custGeom>
              <a:avLst/>
              <a:gdLst/>
              <a:ahLst/>
              <a:cxnLst/>
              <a:rect l="l" t="t" r="r" b="b"/>
              <a:pathLst>
                <a:path w="1439" h="1048" extrusionOk="0">
                  <a:moveTo>
                    <a:pt x="1376" y="0"/>
                  </a:moveTo>
                  <a:lnTo>
                    <a:pt x="1189" y="32"/>
                  </a:lnTo>
                  <a:lnTo>
                    <a:pt x="1017" y="78"/>
                  </a:lnTo>
                  <a:lnTo>
                    <a:pt x="845" y="125"/>
                  </a:lnTo>
                  <a:lnTo>
                    <a:pt x="704" y="188"/>
                  </a:lnTo>
                  <a:lnTo>
                    <a:pt x="579" y="250"/>
                  </a:lnTo>
                  <a:lnTo>
                    <a:pt x="470" y="329"/>
                  </a:lnTo>
                  <a:lnTo>
                    <a:pt x="376" y="407"/>
                  </a:lnTo>
                  <a:lnTo>
                    <a:pt x="298" y="485"/>
                  </a:lnTo>
                  <a:lnTo>
                    <a:pt x="157" y="625"/>
                  </a:lnTo>
                  <a:lnTo>
                    <a:pt x="79" y="750"/>
                  </a:lnTo>
                  <a:lnTo>
                    <a:pt x="16" y="844"/>
                  </a:lnTo>
                  <a:lnTo>
                    <a:pt x="1" y="891"/>
                  </a:lnTo>
                  <a:lnTo>
                    <a:pt x="423" y="1047"/>
                  </a:lnTo>
                  <a:lnTo>
                    <a:pt x="470" y="954"/>
                  </a:lnTo>
                  <a:lnTo>
                    <a:pt x="532" y="875"/>
                  </a:lnTo>
                  <a:lnTo>
                    <a:pt x="626" y="782"/>
                  </a:lnTo>
                  <a:lnTo>
                    <a:pt x="767" y="672"/>
                  </a:lnTo>
                  <a:lnTo>
                    <a:pt x="939" y="579"/>
                  </a:lnTo>
                  <a:lnTo>
                    <a:pt x="1048" y="532"/>
                  </a:lnTo>
                  <a:lnTo>
                    <a:pt x="1157" y="500"/>
                  </a:lnTo>
                  <a:lnTo>
                    <a:pt x="1282" y="469"/>
                  </a:lnTo>
                  <a:lnTo>
                    <a:pt x="1439" y="438"/>
                  </a:lnTo>
                  <a:lnTo>
                    <a:pt x="13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a:off x="4945325" y="4148525"/>
              <a:ext cx="28525" cy="34800"/>
            </a:xfrm>
            <a:custGeom>
              <a:avLst/>
              <a:gdLst/>
              <a:ahLst/>
              <a:cxnLst/>
              <a:rect l="l" t="t" r="r" b="b"/>
              <a:pathLst>
                <a:path w="1141" h="1392" extrusionOk="0">
                  <a:moveTo>
                    <a:pt x="125" y="0"/>
                  </a:moveTo>
                  <a:lnTo>
                    <a:pt x="0" y="438"/>
                  </a:lnTo>
                  <a:lnTo>
                    <a:pt x="94" y="469"/>
                  </a:lnTo>
                  <a:lnTo>
                    <a:pt x="188" y="532"/>
                  </a:lnTo>
                  <a:lnTo>
                    <a:pt x="297" y="625"/>
                  </a:lnTo>
                  <a:lnTo>
                    <a:pt x="406" y="735"/>
                  </a:lnTo>
                  <a:lnTo>
                    <a:pt x="516" y="907"/>
                  </a:lnTo>
                  <a:lnTo>
                    <a:pt x="578" y="1000"/>
                  </a:lnTo>
                  <a:lnTo>
                    <a:pt x="625" y="1125"/>
                  </a:lnTo>
                  <a:lnTo>
                    <a:pt x="656" y="1250"/>
                  </a:lnTo>
                  <a:lnTo>
                    <a:pt x="703" y="1391"/>
                  </a:lnTo>
                  <a:lnTo>
                    <a:pt x="1141" y="1282"/>
                  </a:lnTo>
                  <a:lnTo>
                    <a:pt x="1078" y="1094"/>
                  </a:lnTo>
                  <a:lnTo>
                    <a:pt x="1031" y="938"/>
                  </a:lnTo>
                  <a:lnTo>
                    <a:pt x="953" y="782"/>
                  </a:lnTo>
                  <a:lnTo>
                    <a:pt x="875" y="641"/>
                  </a:lnTo>
                  <a:lnTo>
                    <a:pt x="797" y="532"/>
                  </a:lnTo>
                  <a:lnTo>
                    <a:pt x="719" y="422"/>
                  </a:lnTo>
                  <a:lnTo>
                    <a:pt x="641" y="328"/>
                  </a:lnTo>
                  <a:lnTo>
                    <a:pt x="547" y="250"/>
                  </a:lnTo>
                  <a:lnTo>
                    <a:pt x="391" y="141"/>
                  </a:lnTo>
                  <a:lnTo>
                    <a:pt x="266" y="63"/>
                  </a:lnTo>
                  <a:lnTo>
                    <a:pt x="172" y="16"/>
                  </a:lnTo>
                  <a:lnTo>
                    <a:pt x="1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a:off x="4741775" y="238125"/>
              <a:ext cx="11350" cy="3249375"/>
            </a:xfrm>
            <a:custGeom>
              <a:avLst/>
              <a:gdLst/>
              <a:ahLst/>
              <a:cxnLst/>
              <a:rect l="l" t="t" r="r" b="b"/>
              <a:pathLst>
                <a:path w="454" h="129975" extrusionOk="0">
                  <a:moveTo>
                    <a:pt x="235" y="0"/>
                  </a:moveTo>
                  <a:lnTo>
                    <a:pt x="141" y="16"/>
                  </a:lnTo>
                  <a:lnTo>
                    <a:pt x="78" y="63"/>
                  </a:lnTo>
                  <a:lnTo>
                    <a:pt x="16" y="125"/>
                  </a:lnTo>
                  <a:lnTo>
                    <a:pt x="0" y="219"/>
                  </a:lnTo>
                  <a:lnTo>
                    <a:pt x="0" y="129756"/>
                  </a:lnTo>
                  <a:lnTo>
                    <a:pt x="16" y="129834"/>
                  </a:lnTo>
                  <a:lnTo>
                    <a:pt x="78" y="129912"/>
                  </a:lnTo>
                  <a:lnTo>
                    <a:pt x="141" y="129959"/>
                  </a:lnTo>
                  <a:lnTo>
                    <a:pt x="235" y="129974"/>
                  </a:lnTo>
                  <a:lnTo>
                    <a:pt x="313" y="129959"/>
                  </a:lnTo>
                  <a:lnTo>
                    <a:pt x="391" y="129912"/>
                  </a:lnTo>
                  <a:lnTo>
                    <a:pt x="438" y="129834"/>
                  </a:lnTo>
                  <a:lnTo>
                    <a:pt x="453" y="129756"/>
                  </a:lnTo>
                  <a:lnTo>
                    <a:pt x="453" y="219"/>
                  </a:lnTo>
                  <a:lnTo>
                    <a:pt x="438" y="125"/>
                  </a:lnTo>
                  <a:lnTo>
                    <a:pt x="391" y="63"/>
                  </a:lnTo>
                  <a:lnTo>
                    <a:pt x="313" y="16"/>
                  </a:lnTo>
                  <a:lnTo>
                    <a:pt x="2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a:off x="1841300" y="3074125"/>
              <a:ext cx="1359225" cy="879850"/>
            </a:xfrm>
            <a:custGeom>
              <a:avLst/>
              <a:gdLst/>
              <a:ahLst/>
              <a:cxnLst/>
              <a:rect l="l" t="t" r="r" b="b"/>
              <a:pathLst>
                <a:path w="54369" h="35194" extrusionOk="0">
                  <a:moveTo>
                    <a:pt x="3282" y="0"/>
                  </a:moveTo>
                  <a:lnTo>
                    <a:pt x="2938" y="16"/>
                  </a:lnTo>
                  <a:lnTo>
                    <a:pt x="2626" y="63"/>
                  </a:lnTo>
                  <a:lnTo>
                    <a:pt x="2298" y="157"/>
                  </a:lnTo>
                  <a:lnTo>
                    <a:pt x="2001" y="266"/>
                  </a:lnTo>
                  <a:lnTo>
                    <a:pt x="1720" y="407"/>
                  </a:lnTo>
                  <a:lnTo>
                    <a:pt x="1438" y="563"/>
                  </a:lnTo>
                  <a:lnTo>
                    <a:pt x="1188" y="751"/>
                  </a:lnTo>
                  <a:lnTo>
                    <a:pt x="954" y="969"/>
                  </a:lnTo>
                  <a:lnTo>
                    <a:pt x="751" y="1204"/>
                  </a:lnTo>
                  <a:lnTo>
                    <a:pt x="547" y="1454"/>
                  </a:lnTo>
                  <a:lnTo>
                    <a:pt x="391" y="1720"/>
                  </a:lnTo>
                  <a:lnTo>
                    <a:pt x="251" y="2016"/>
                  </a:lnTo>
                  <a:lnTo>
                    <a:pt x="141" y="2313"/>
                  </a:lnTo>
                  <a:lnTo>
                    <a:pt x="63" y="2626"/>
                  </a:lnTo>
                  <a:lnTo>
                    <a:pt x="16" y="2954"/>
                  </a:lnTo>
                  <a:lnTo>
                    <a:pt x="1" y="3298"/>
                  </a:lnTo>
                  <a:lnTo>
                    <a:pt x="1" y="31896"/>
                  </a:lnTo>
                  <a:lnTo>
                    <a:pt x="16" y="32240"/>
                  </a:lnTo>
                  <a:lnTo>
                    <a:pt x="63" y="32568"/>
                  </a:lnTo>
                  <a:lnTo>
                    <a:pt x="141" y="32881"/>
                  </a:lnTo>
                  <a:lnTo>
                    <a:pt x="251" y="33178"/>
                  </a:lnTo>
                  <a:lnTo>
                    <a:pt x="391" y="33475"/>
                  </a:lnTo>
                  <a:lnTo>
                    <a:pt x="547" y="33740"/>
                  </a:lnTo>
                  <a:lnTo>
                    <a:pt x="751" y="33990"/>
                  </a:lnTo>
                  <a:lnTo>
                    <a:pt x="954" y="34225"/>
                  </a:lnTo>
                  <a:lnTo>
                    <a:pt x="1188" y="34444"/>
                  </a:lnTo>
                  <a:lnTo>
                    <a:pt x="1438" y="34631"/>
                  </a:lnTo>
                  <a:lnTo>
                    <a:pt x="1720" y="34787"/>
                  </a:lnTo>
                  <a:lnTo>
                    <a:pt x="2001" y="34928"/>
                  </a:lnTo>
                  <a:lnTo>
                    <a:pt x="2298" y="35037"/>
                  </a:lnTo>
                  <a:lnTo>
                    <a:pt x="2626" y="35116"/>
                  </a:lnTo>
                  <a:lnTo>
                    <a:pt x="2938" y="35178"/>
                  </a:lnTo>
                  <a:lnTo>
                    <a:pt x="3282" y="35194"/>
                  </a:lnTo>
                  <a:lnTo>
                    <a:pt x="51087" y="35194"/>
                  </a:lnTo>
                  <a:lnTo>
                    <a:pt x="51415" y="35178"/>
                  </a:lnTo>
                  <a:lnTo>
                    <a:pt x="51743" y="35116"/>
                  </a:lnTo>
                  <a:lnTo>
                    <a:pt x="52056" y="35037"/>
                  </a:lnTo>
                  <a:lnTo>
                    <a:pt x="52368" y="34928"/>
                  </a:lnTo>
                  <a:lnTo>
                    <a:pt x="52650" y="34787"/>
                  </a:lnTo>
                  <a:lnTo>
                    <a:pt x="52915" y="34631"/>
                  </a:lnTo>
                  <a:lnTo>
                    <a:pt x="53181" y="34444"/>
                  </a:lnTo>
                  <a:lnTo>
                    <a:pt x="53415" y="34225"/>
                  </a:lnTo>
                  <a:lnTo>
                    <a:pt x="53618" y="33990"/>
                  </a:lnTo>
                  <a:lnTo>
                    <a:pt x="53806" y="33740"/>
                  </a:lnTo>
                  <a:lnTo>
                    <a:pt x="53978" y="33475"/>
                  </a:lnTo>
                  <a:lnTo>
                    <a:pt x="54119" y="33178"/>
                  </a:lnTo>
                  <a:lnTo>
                    <a:pt x="54228" y="32881"/>
                  </a:lnTo>
                  <a:lnTo>
                    <a:pt x="54306" y="32568"/>
                  </a:lnTo>
                  <a:lnTo>
                    <a:pt x="54353" y="32240"/>
                  </a:lnTo>
                  <a:lnTo>
                    <a:pt x="54369" y="31896"/>
                  </a:lnTo>
                  <a:lnTo>
                    <a:pt x="54369" y="3298"/>
                  </a:lnTo>
                  <a:lnTo>
                    <a:pt x="54353" y="2954"/>
                  </a:lnTo>
                  <a:lnTo>
                    <a:pt x="54306" y="2626"/>
                  </a:lnTo>
                  <a:lnTo>
                    <a:pt x="54228" y="2313"/>
                  </a:lnTo>
                  <a:lnTo>
                    <a:pt x="54119" y="2016"/>
                  </a:lnTo>
                  <a:lnTo>
                    <a:pt x="53978" y="1720"/>
                  </a:lnTo>
                  <a:lnTo>
                    <a:pt x="53806" y="1454"/>
                  </a:lnTo>
                  <a:lnTo>
                    <a:pt x="53618" y="1204"/>
                  </a:lnTo>
                  <a:lnTo>
                    <a:pt x="53415" y="969"/>
                  </a:lnTo>
                  <a:lnTo>
                    <a:pt x="53181" y="751"/>
                  </a:lnTo>
                  <a:lnTo>
                    <a:pt x="52915" y="563"/>
                  </a:lnTo>
                  <a:lnTo>
                    <a:pt x="52650" y="407"/>
                  </a:lnTo>
                  <a:lnTo>
                    <a:pt x="52368" y="266"/>
                  </a:lnTo>
                  <a:lnTo>
                    <a:pt x="52056" y="157"/>
                  </a:lnTo>
                  <a:lnTo>
                    <a:pt x="51743" y="63"/>
                  </a:lnTo>
                  <a:lnTo>
                    <a:pt x="51415" y="16"/>
                  </a:lnTo>
                  <a:lnTo>
                    <a:pt x="510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7"/>
            <p:cNvSpPr/>
            <p:nvPr/>
          </p:nvSpPr>
          <p:spPr>
            <a:xfrm>
              <a:off x="2939125" y="3413250"/>
              <a:ext cx="110600" cy="110575"/>
            </a:xfrm>
            <a:custGeom>
              <a:avLst/>
              <a:gdLst/>
              <a:ahLst/>
              <a:cxnLst/>
              <a:rect l="l" t="t" r="r" b="b"/>
              <a:pathLst>
                <a:path w="4424" h="4423" extrusionOk="0">
                  <a:moveTo>
                    <a:pt x="1985" y="0"/>
                  </a:moveTo>
                  <a:lnTo>
                    <a:pt x="1767" y="31"/>
                  </a:lnTo>
                  <a:lnTo>
                    <a:pt x="1548" y="94"/>
                  </a:lnTo>
                  <a:lnTo>
                    <a:pt x="1345" y="172"/>
                  </a:lnTo>
                  <a:lnTo>
                    <a:pt x="1157" y="266"/>
                  </a:lnTo>
                  <a:lnTo>
                    <a:pt x="970" y="375"/>
                  </a:lnTo>
                  <a:lnTo>
                    <a:pt x="798" y="500"/>
                  </a:lnTo>
                  <a:lnTo>
                    <a:pt x="642" y="641"/>
                  </a:lnTo>
                  <a:lnTo>
                    <a:pt x="501" y="797"/>
                  </a:lnTo>
                  <a:lnTo>
                    <a:pt x="376" y="969"/>
                  </a:lnTo>
                  <a:lnTo>
                    <a:pt x="266" y="1157"/>
                  </a:lnTo>
                  <a:lnTo>
                    <a:pt x="173" y="1344"/>
                  </a:lnTo>
                  <a:lnTo>
                    <a:pt x="95" y="1547"/>
                  </a:lnTo>
                  <a:lnTo>
                    <a:pt x="32" y="1766"/>
                  </a:lnTo>
                  <a:lnTo>
                    <a:pt x="1" y="1985"/>
                  </a:lnTo>
                  <a:lnTo>
                    <a:pt x="1" y="2204"/>
                  </a:lnTo>
                  <a:lnTo>
                    <a:pt x="1" y="2438"/>
                  </a:lnTo>
                  <a:lnTo>
                    <a:pt x="32" y="2657"/>
                  </a:lnTo>
                  <a:lnTo>
                    <a:pt x="95" y="2860"/>
                  </a:lnTo>
                  <a:lnTo>
                    <a:pt x="173" y="3063"/>
                  </a:lnTo>
                  <a:lnTo>
                    <a:pt x="266" y="3266"/>
                  </a:lnTo>
                  <a:lnTo>
                    <a:pt x="376" y="3438"/>
                  </a:lnTo>
                  <a:lnTo>
                    <a:pt x="501" y="3610"/>
                  </a:lnTo>
                  <a:lnTo>
                    <a:pt x="642" y="3766"/>
                  </a:lnTo>
                  <a:lnTo>
                    <a:pt x="798" y="3907"/>
                  </a:lnTo>
                  <a:lnTo>
                    <a:pt x="970" y="4032"/>
                  </a:lnTo>
                  <a:lnTo>
                    <a:pt x="1157" y="4142"/>
                  </a:lnTo>
                  <a:lnTo>
                    <a:pt x="1345" y="4235"/>
                  </a:lnTo>
                  <a:lnTo>
                    <a:pt x="1548" y="4313"/>
                  </a:lnTo>
                  <a:lnTo>
                    <a:pt x="1767" y="4376"/>
                  </a:lnTo>
                  <a:lnTo>
                    <a:pt x="1985" y="4407"/>
                  </a:lnTo>
                  <a:lnTo>
                    <a:pt x="2204" y="4423"/>
                  </a:lnTo>
                  <a:lnTo>
                    <a:pt x="2439" y="4407"/>
                  </a:lnTo>
                  <a:lnTo>
                    <a:pt x="2657" y="4376"/>
                  </a:lnTo>
                  <a:lnTo>
                    <a:pt x="2861" y="4313"/>
                  </a:lnTo>
                  <a:lnTo>
                    <a:pt x="3064" y="4235"/>
                  </a:lnTo>
                  <a:lnTo>
                    <a:pt x="3251" y="4142"/>
                  </a:lnTo>
                  <a:lnTo>
                    <a:pt x="3439" y="4032"/>
                  </a:lnTo>
                  <a:lnTo>
                    <a:pt x="3611" y="3907"/>
                  </a:lnTo>
                  <a:lnTo>
                    <a:pt x="3767" y="3766"/>
                  </a:lnTo>
                  <a:lnTo>
                    <a:pt x="3908" y="3610"/>
                  </a:lnTo>
                  <a:lnTo>
                    <a:pt x="4033" y="3438"/>
                  </a:lnTo>
                  <a:lnTo>
                    <a:pt x="4142" y="3266"/>
                  </a:lnTo>
                  <a:lnTo>
                    <a:pt x="4236" y="3063"/>
                  </a:lnTo>
                  <a:lnTo>
                    <a:pt x="4314" y="2860"/>
                  </a:lnTo>
                  <a:lnTo>
                    <a:pt x="4376" y="2657"/>
                  </a:lnTo>
                  <a:lnTo>
                    <a:pt x="4408" y="2438"/>
                  </a:lnTo>
                  <a:lnTo>
                    <a:pt x="4423" y="2204"/>
                  </a:lnTo>
                  <a:lnTo>
                    <a:pt x="4408" y="1985"/>
                  </a:lnTo>
                  <a:lnTo>
                    <a:pt x="4376" y="1766"/>
                  </a:lnTo>
                  <a:lnTo>
                    <a:pt x="4314" y="1547"/>
                  </a:lnTo>
                  <a:lnTo>
                    <a:pt x="4236" y="1344"/>
                  </a:lnTo>
                  <a:lnTo>
                    <a:pt x="4142" y="1157"/>
                  </a:lnTo>
                  <a:lnTo>
                    <a:pt x="4033" y="969"/>
                  </a:lnTo>
                  <a:lnTo>
                    <a:pt x="3908" y="797"/>
                  </a:lnTo>
                  <a:lnTo>
                    <a:pt x="3767" y="641"/>
                  </a:lnTo>
                  <a:lnTo>
                    <a:pt x="3611" y="500"/>
                  </a:lnTo>
                  <a:lnTo>
                    <a:pt x="3439" y="375"/>
                  </a:lnTo>
                  <a:lnTo>
                    <a:pt x="3251" y="266"/>
                  </a:lnTo>
                  <a:lnTo>
                    <a:pt x="3064" y="172"/>
                  </a:lnTo>
                  <a:lnTo>
                    <a:pt x="2861" y="94"/>
                  </a:lnTo>
                  <a:lnTo>
                    <a:pt x="2657" y="31"/>
                  </a:lnTo>
                  <a:lnTo>
                    <a:pt x="24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a:off x="3020400" y="3413250"/>
              <a:ext cx="110575" cy="110575"/>
            </a:xfrm>
            <a:custGeom>
              <a:avLst/>
              <a:gdLst/>
              <a:ahLst/>
              <a:cxnLst/>
              <a:rect l="l" t="t" r="r" b="b"/>
              <a:pathLst>
                <a:path w="4423" h="4423" extrusionOk="0">
                  <a:moveTo>
                    <a:pt x="1985" y="0"/>
                  </a:moveTo>
                  <a:lnTo>
                    <a:pt x="1766" y="31"/>
                  </a:lnTo>
                  <a:lnTo>
                    <a:pt x="1547" y="94"/>
                  </a:lnTo>
                  <a:lnTo>
                    <a:pt x="1344" y="172"/>
                  </a:lnTo>
                  <a:lnTo>
                    <a:pt x="1157" y="266"/>
                  </a:lnTo>
                  <a:lnTo>
                    <a:pt x="969" y="375"/>
                  </a:lnTo>
                  <a:lnTo>
                    <a:pt x="797" y="500"/>
                  </a:lnTo>
                  <a:lnTo>
                    <a:pt x="641" y="641"/>
                  </a:lnTo>
                  <a:lnTo>
                    <a:pt x="500" y="797"/>
                  </a:lnTo>
                  <a:lnTo>
                    <a:pt x="375" y="969"/>
                  </a:lnTo>
                  <a:lnTo>
                    <a:pt x="266" y="1157"/>
                  </a:lnTo>
                  <a:lnTo>
                    <a:pt x="172" y="1344"/>
                  </a:lnTo>
                  <a:lnTo>
                    <a:pt x="94" y="1547"/>
                  </a:lnTo>
                  <a:lnTo>
                    <a:pt x="47" y="1766"/>
                  </a:lnTo>
                  <a:lnTo>
                    <a:pt x="16" y="1985"/>
                  </a:lnTo>
                  <a:lnTo>
                    <a:pt x="0" y="2204"/>
                  </a:lnTo>
                  <a:lnTo>
                    <a:pt x="16" y="2438"/>
                  </a:lnTo>
                  <a:lnTo>
                    <a:pt x="47" y="2657"/>
                  </a:lnTo>
                  <a:lnTo>
                    <a:pt x="94" y="2860"/>
                  </a:lnTo>
                  <a:lnTo>
                    <a:pt x="172" y="3063"/>
                  </a:lnTo>
                  <a:lnTo>
                    <a:pt x="266" y="3266"/>
                  </a:lnTo>
                  <a:lnTo>
                    <a:pt x="375" y="3438"/>
                  </a:lnTo>
                  <a:lnTo>
                    <a:pt x="500" y="3610"/>
                  </a:lnTo>
                  <a:lnTo>
                    <a:pt x="641" y="3766"/>
                  </a:lnTo>
                  <a:lnTo>
                    <a:pt x="797" y="3907"/>
                  </a:lnTo>
                  <a:lnTo>
                    <a:pt x="969" y="4032"/>
                  </a:lnTo>
                  <a:lnTo>
                    <a:pt x="1157" y="4142"/>
                  </a:lnTo>
                  <a:lnTo>
                    <a:pt x="1344" y="4235"/>
                  </a:lnTo>
                  <a:lnTo>
                    <a:pt x="1547" y="4313"/>
                  </a:lnTo>
                  <a:lnTo>
                    <a:pt x="1766" y="4376"/>
                  </a:lnTo>
                  <a:lnTo>
                    <a:pt x="1985" y="4407"/>
                  </a:lnTo>
                  <a:lnTo>
                    <a:pt x="2204" y="4423"/>
                  </a:lnTo>
                  <a:lnTo>
                    <a:pt x="2438" y="4407"/>
                  </a:lnTo>
                  <a:lnTo>
                    <a:pt x="2657" y="4376"/>
                  </a:lnTo>
                  <a:lnTo>
                    <a:pt x="2876" y="4313"/>
                  </a:lnTo>
                  <a:lnTo>
                    <a:pt x="3079" y="4235"/>
                  </a:lnTo>
                  <a:lnTo>
                    <a:pt x="3266" y="4142"/>
                  </a:lnTo>
                  <a:lnTo>
                    <a:pt x="3454" y="4032"/>
                  </a:lnTo>
                  <a:lnTo>
                    <a:pt x="3610" y="3907"/>
                  </a:lnTo>
                  <a:lnTo>
                    <a:pt x="3767" y="3766"/>
                  </a:lnTo>
                  <a:lnTo>
                    <a:pt x="3923" y="3610"/>
                  </a:lnTo>
                  <a:lnTo>
                    <a:pt x="4048" y="3438"/>
                  </a:lnTo>
                  <a:lnTo>
                    <a:pt x="4157" y="3266"/>
                  </a:lnTo>
                  <a:lnTo>
                    <a:pt x="4251" y="3063"/>
                  </a:lnTo>
                  <a:lnTo>
                    <a:pt x="4329" y="2860"/>
                  </a:lnTo>
                  <a:lnTo>
                    <a:pt x="4376" y="2657"/>
                  </a:lnTo>
                  <a:lnTo>
                    <a:pt x="4407" y="2438"/>
                  </a:lnTo>
                  <a:lnTo>
                    <a:pt x="4423" y="2204"/>
                  </a:lnTo>
                  <a:lnTo>
                    <a:pt x="4407" y="1985"/>
                  </a:lnTo>
                  <a:lnTo>
                    <a:pt x="4376" y="1766"/>
                  </a:lnTo>
                  <a:lnTo>
                    <a:pt x="4329" y="1547"/>
                  </a:lnTo>
                  <a:lnTo>
                    <a:pt x="4251" y="1344"/>
                  </a:lnTo>
                  <a:lnTo>
                    <a:pt x="4157" y="1157"/>
                  </a:lnTo>
                  <a:lnTo>
                    <a:pt x="4048" y="969"/>
                  </a:lnTo>
                  <a:lnTo>
                    <a:pt x="3923" y="797"/>
                  </a:lnTo>
                  <a:lnTo>
                    <a:pt x="3767" y="641"/>
                  </a:lnTo>
                  <a:lnTo>
                    <a:pt x="3610" y="500"/>
                  </a:lnTo>
                  <a:lnTo>
                    <a:pt x="3454" y="375"/>
                  </a:lnTo>
                  <a:lnTo>
                    <a:pt x="3266" y="266"/>
                  </a:lnTo>
                  <a:lnTo>
                    <a:pt x="3079" y="172"/>
                  </a:lnTo>
                  <a:lnTo>
                    <a:pt x="2876" y="94"/>
                  </a:lnTo>
                  <a:lnTo>
                    <a:pt x="2657" y="31"/>
                  </a:lnTo>
                  <a:lnTo>
                    <a:pt x="24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7"/>
            <p:cNvSpPr/>
            <p:nvPr/>
          </p:nvSpPr>
          <p:spPr>
            <a:xfrm>
              <a:off x="1839750" y="3222975"/>
              <a:ext cx="1361175" cy="139900"/>
            </a:xfrm>
            <a:custGeom>
              <a:avLst/>
              <a:gdLst/>
              <a:ahLst/>
              <a:cxnLst/>
              <a:rect l="l" t="t" r="r" b="b"/>
              <a:pathLst>
                <a:path w="54447" h="5596" extrusionOk="0">
                  <a:moveTo>
                    <a:pt x="0" y="1"/>
                  </a:moveTo>
                  <a:lnTo>
                    <a:pt x="0" y="5595"/>
                  </a:lnTo>
                  <a:lnTo>
                    <a:pt x="54446" y="5595"/>
                  </a:lnTo>
                  <a:lnTo>
                    <a:pt x="544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7"/>
            <p:cNvSpPr/>
            <p:nvPr/>
          </p:nvSpPr>
          <p:spPr>
            <a:xfrm>
              <a:off x="1912025" y="3414425"/>
              <a:ext cx="174650" cy="117600"/>
            </a:xfrm>
            <a:custGeom>
              <a:avLst/>
              <a:gdLst/>
              <a:ahLst/>
              <a:cxnLst/>
              <a:rect l="l" t="t" r="r" b="b"/>
              <a:pathLst>
                <a:path w="6986" h="4704" extrusionOk="0">
                  <a:moveTo>
                    <a:pt x="813" y="0"/>
                  </a:moveTo>
                  <a:lnTo>
                    <a:pt x="719" y="16"/>
                  </a:lnTo>
                  <a:lnTo>
                    <a:pt x="547" y="63"/>
                  </a:lnTo>
                  <a:lnTo>
                    <a:pt x="391" y="156"/>
                  </a:lnTo>
                  <a:lnTo>
                    <a:pt x="266" y="266"/>
                  </a:lnTo>
                  <a:lnTo>
                    <a:pt x="141" y="391"/>
                  </a:lnTo>
                  <a:lnTo>
                    <a:pt x="63" y="547"/>
                  </a:lnTo>
                  <a:lnTo>
                    <a:pt x="16" y="719"/>
                  </a:lnTo>
                  <a:lnTo>
                    <a:pt x="0" y="813"/>
                  </a:lnTo>
                  <a:lnTo>
                    <a:pt x="0" y="906"/>
                  </a:lnTo>
                  <a:lnTo>
                    <a:pt x="0" y="3798"/>
                  </a:lnTo>
                  <a:lnTo>
                    <a:pt x="0" y="3891"/>
                  </a:lnTo>
                  <a:lnTo>
                    <a:pt x="16" y="3985"/>
                  </a:lnTo>
                  <a:lnTo>
                    <a:pt x="63" y="4157"/>
                  </a:lnTo>
                  <a:lnTo>
                    <a:pt x="141" y="4298"/>
                  </a:lnTo>
                  <a:lnTo>
                    <a:pt x="266" y="4438"/>
                  </a:lnTo>
                  <a:lnTo>
                    <a:pt x="391" y="4548"/>
                  </a:lnTo>
                  <a:lnTo>
                    <a:pt x="547" y="4626"/>
                  </a:lnTo>
                  <a:lnTo>
                    <a:pt x="719" y="4688"/>
                  </a:lnTo>
                  <a:lnTo>
                    <a:pt x="813" y="4704"/>
                  </a:lnTo>
                  <a:lnTo>
                    <a:pt x="6173" y="4704"/>
                  </a:lnTo>
                  <a:lnTo>
                    <a:pt x="6251" y="4688"/>
                  </a:lnTo>
                  <a:lnTo>
                    <a:pt x="6423" y="4626"/>
                  </a:lnTo>
                  <a:lnTo>
                    <a:pt x="6579" y="4548"/>
                  </a:lnTo>
                  <a:lnTo>
                    <a:pt x="6720" y="4438"/>
                  </a:lnTo>
                  <a:lnTo>
                    <a:pt x="6829" y="4298"/>
                  </a:lnTo>
                  <a:lnTo>
                    <a:pt x="6907" y="4157"/>
                  </a:lnTo>
                  <a:lnTo>
                    <a:pt x="6954" y="3985"/>
                  </a:lnTo>
                  <a:lnTo>
                    <a:pt x="6970" y="3891"/>
                  </a:lnTo>
                  <a:lnTo>
                    <a:pt x="6986" y="3798"/>
                  </a:lnTo>
                  <a:lnTo>
                    <a:pt x="6986" y="906"/>
                  </a:lnTo>
                  <a:lnTo>
                    <a:pt x="6970" y="813"/>
                  </a:lnTo>
                  <a:lnTo>
                    <a:pt x="6954" y="719"/>
                  </a:lnTo>
                  <a:lnTo>
                    <a:pt x="6907" y="547"/>
                  </a:lnTo>
                  <a:lnTo>
                    <a:pt x="6829" y="391"/>
                  </a:lnTo>
                  <a:lnTo>
                    <a:pt x="6720" y="266"/>
                  </a:lnTo>
                  <a:lnTo>
                    <a:pt x="6579" y="156"/>
                  </a:lnTo>
                  <a:lnTo>
                    <a:pt x="6423" y="63"/>
                  </a:lnTo>
                  <a:lnTo>
                    <a:pt x="6251" y="16"/>
                  </a:lnTo>
                  <a:lnTo>
                    <a:pt x="61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a:off x="1915150" y="3616800"/>
              <a:ext cx="543450" cy="32050"/>
            </a:xfrm>
            <a:custGeom>
              <a:avLst/>
              <a:gdLst/>
              <a:ahLst/>
              <a:cxnLst/>
              <a:rect l="l" t="t" r="r" b="b"/>
              <a:pathLst>
                <a:path w="21738" h="1282" extrusionOk="0">
                  <a:moveTo>
                    <a:pt x="641" y="0"/>
                  </a:moveTo>
                  <a:lnTo>
                    <a:pt x="516" y="16"/>
                  </a:lnTo>
                  <a:lnTo>
                    <a:pt x="391" y="47"/>
                  </a:lnTo>
                  <a:lnTo>
                    <a:pt x="281" y="110"/>
                  </a:lnTo>
                  <a:lnTo>
                    <a:pt x="188" y="188"/>
                  </a:lnTo>
                  <a:lnTo>
                    <a:pt x="110" y="281"/>
                  </a:lnTo>
                  <a:lnTo>
                    <a:pt x="47" y="391"/>
                  </a:lnTo>
                  <a:lnTo>
                    <a:pt x="16" y="516"/>
                  </a:lnTo>
                  <a:lnTo>
                    <a:pt x="0" y="641"/>
                  </a:lnTo>
                  <a:lnTo>
                    <a:pt x="16" y="766"/>
                  </a:lnTo>
                  <a:lnTo>
                    <a:pt x="47" y="891"/>
                  </a:lnTo>
                  <a:lnTo>
                    <a:pt x="110" y="1000"/>
                  </a:lnTo>
                  <a:lnTo>
                    <a:pt x="188" y="1094"/>
                  </a:lnTo>
                  <a:lnTo>
                    <a:pt x="281" y="1172"/>
                  </a:lnTo>
                  <a:lnTo>
                    <a:pt x="391" y="1235"/>
                  </a:lnTo>
                  <a:lnTo>
                    <a:pt x="516" y="1266"/>
                  </a:lnTo>
                  <a:lnTo>
                    <a:pt x="641" y="1282"/>
                  </a:lnTo>
                  <a:lnTo>
                    <a:pt x="21097" y="1282"/>
                  </a:lnTo>
                  <a:lnTo>
                    <a:pt x="21238" y="1266"/>
                  </a:lnTo>
                  <a:lnTo>
                    <a:pt x="21347" y="1235"/>
                  </a:lnTo>
                  <a:lnTo>
                    <a:pt x="21457" y="1172"/>
                  </a:lnTo>
                  <a:lnTo>
                    <a:pt x="21550" y="1094"/>
                  </a:lnTo>
                  <a:lnTo>
                    <a:pt x="21629" y="1000"/>
                  </a:lnTo>
                  <a:lnTo>
                    <a:pt x="21691" y="891"/>
                  </a:lnTo>
                  <a:lnTo>
                    <a:pt x="21738" y="766"/>
                  </a:lnTo>
                  <a:lnTo>
                    <a:pt x="21738" y="641"/>
                  </a:lnTo>
                  <a:lnTo>
                    <a:pt x="21738" y="516"/>
                  </a:lnTo>
                  <a:lnTo>
                    <a:pt x="21691" y="391"/>
                  </a:lnTo>
                  <a:lnTo>
                    <a:pt x="21629" y="281"/>
                  </a:lnTo>
                  <a:lnTo>
                    <a:pt x="21550" y="188"/>
                  </a:lnTo>
                  <a:lnTo>
                    <a:pt x="21457" y="110"/>
                  </a:lnTo>
                  <a:lnTo>
                    <a:pt x="21347" y="47"/>
                  </a:lnTo>
                  <a:lnTo>
                    <a:pt x="21238" y="16"/>
                  </a:lnTo>
                  <a:lnTo>
                    <a:pt x="210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a:off x="2510950" y="3616800"/>
              <a:ext cx="246925" cy="32050"/>
            </a:xfrm>
            <a:custGeom>
              <a:avLst/>
              <a:gdLst/>
              <a:ahLst/>
              <a:cxnLst/>
              <a:rect l="l" t="t" r="r" b="b"/>
              <a:pathLst>
                <a:path w="9877" h="1282" extrusionOk="0">
                  <a:moveTo>
                    <a:pt x="641" y="0"/>
                  </a:moveTo>
                  <a:lnTo>
                    <a:pt x="500" y="16"/>
                  </a:lnTo>
                  <a:lnTo>
                    <a:pt x="391" y="47"/>
                  </a:lnTo>
                  <a:lnTo>
                    <a:pt x="281" y="110"/>
                  </a:lnTo>
                  <a:lnTo>
                    <a:pt x="188" y="188"/>
                  </a:lnTo>
                  <a:lnTo>
                    <a:pt x="109" y="281"/>
                  </a:lnTo>
                  <a:lnTo>
                    <a:pt x="47" y="391"/>
                  </a:lnTo>
                  <a:lnTo>
                    <a:pt x="0" y="516"/>
                  </a:lnTo>
                  <a:lnTo>
                    <a:pt x="0" y="641"/>
                  </a:lnTo>
                  <a:lnTo>
                    <a:pt x="0" y="766"/>
                  </a:lnTo>
                  <a:lnTo>
                    <a:pt x="47" y="891"/>
                  </a:lnTo>
                  <a:lnTo>
                    <a:pt x="109" y="1000"/>
                  </a:lnTo>
                  <a:lnTo>
                    <a:pt x="188" y="1094"/>
                  </a:lnTo>
                  <a:lnTo>
                    <a:pt x="281" y="1172"/>
                  </a:lnTo>
                  <a:lnTo>
                    <a:pt x="391" y="1235"/>
                  </a:lnTo>
                  <a:lnTo>
                    <a:pt x="500" y="1266"/>
                  </a:lnTo>
                  <a:lnTo>
                    <a:pt x="641" y="1282"/>
                  </a:lnTo>
                  <a:lnTo>
                    <a:pt x="9236" y="1282"/>
                  </a:lnTo>
                  <a:lnTo>
                    <a:pt x="9361" y="1266"/>
                  </a:lnTo>
                  <a:lnTo>
                    <a:pt x="9486" y="1235"/>
                  </a:lnTo>
                  <a:lnTo>
                    <a:pt x="9595" y="1172"/>
                  </a:lnTo>
                  <a:lnTo>
                    <a:pt x="9689" y="1094"/>
                  </a:lnTo>
                  <a:lnTo>
                    <a:pt x="9767" y="1000"/>
                  </a:lnTo>
                  <a:lnTo>
                    <a:pt x="9830" y="891"/>
                  </a:lnTo>
                  <a:lnTo>
                    <a:pt x="9861" y="766"/>
                  </a:lnTo>
                  <a:lnTo>
                    <a:pt x="9877" y="641"/>
                  </a:lnTo>
                  <a:lnTo>
                    <a:pt x="9861" y="516"/>
                  </a:lnTo>
                  <a:lnTo>
                    <a:pt x="9830" y="391"/>
                  </a:lnTo>
                  <a:lnTo>
                    <a:pt x="9767" y="281"/>
                  </a:lnTo>
                  <a:lnTo>
                    <a:pt x="9689" y="188"/>
                  </a:lnTo>
                  <a:lnTo>
                    <a:pt x="9595" y="110"/>
                  </a:lnTo>
                  <a:lnTo>
                    <a:pt x="9486" y="47"/>
                  </a:lnTo>
                  <a:lnTo>
                    <a:pt x="9361" y="16"/>
                  </a:lnTo>
                  <a:lnTo>
                    <a:pt x="92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a:off x="2812150" y="3616800"/>
              <a:ext cx="315700" cy="32050"/>
            </a:xfrm>
            <a:custGeom>
              <a:avLst/>
              <a:gdLst/>
              <a:ahLst/>
              <a:cxnLst/>
              <a:rect l="l" t="t" r="r" b="b"/>
              <a:pathLst>
                <a:path w="12628" h="1282" extrusionOk="0">
                  <a:moveTo>
                    <a:pt x="657" y="0"/>
                  </a:moveTo>
                  <a:lnTo>
                    <a:pt x="517" y="16"/>
                  </a:lnTo>
                  <a:lnTo>
                    <a:pt x="407" y="47"/>
                  </a:lnTo>
                  <a:lnTo>
                    <a:pt x="298" y="110"/>
                  </a:lnTo>
                  <a:lnTo>
                    <a:pt x="188" y="188"/>
                  </a:lnTo>
                  <a:lnTo>
                    <a:pt x="110" y="281"/>
                  </a:lnTo>
                  <a:lnTo>
                    <a:pt x="63" y="391"/>
                  </a:lnTo>
                  <a:lnTo>
                    <a:pt x="16" y="516"/>
                  </a:lnTo>
                  <a:lnTo>
                    <a:pt x="1" y="641"/>
                  </a:lnTo>
                  <a:lnTo>
                    <a:pt x="16" y="766"/>
                  </a:lnTo>
                  <a:lnTo>
                    <a:pt x="63" y="891"/>
                  </a:lnTo>
                  <a:lnTo>
                    <a:pt x="110" y="1000"/>
                  </a:lnTo>
                  <a:lnTo>
                    <a:pt x="188" y="1094"/>
                  </a:lnTo>
                  <a:lnTo>
                    <a:pt x="298" y="1172"/>
                  </a:lnTo>
                  <a:lnTo>
                    <a:pt x="407" y="1235"/>
                  </a:lnTo>
                  <a:lnTo>
                    <a:pt x="517" y="1266"/>
                  </a:lnTo>
                  <a:lnTo>
                    <a:pt x="657" y="1282"/>
                  </a:lnTo>
                  <a:lnTo>
                    <a:pt x="11987" y="1282"/>
                  </a:lnTo>
                  <a:lnTo>
                    <a:pt x="12112" y="1266"/>
                  </a:lnTo>
                  <a:lnTo>
                    <a:pt x="12237" y="1235"/>
                  </a:lnTo>
                  <a:lnTo>
                    <a:pt x="12347" y="1172"/>
                  </a:lnTo>
                  <a:lnTo>
                    <a:pt x="12440" y="1094"/>
                  </a:lnTo>
                  <a:lnTo>
                    <a:pt x="12518" y="1000"/>
                  </a:lnTo>
                  <a:lnTo>
                    <a:pt x="12581" y="891"/>
                  </a:lnTo>
                  <a:lnTo>
                    <a:pt x="12612" y="766"/>
                  </a:lnTo>
                  <a:lnTo>
                    <a:pt x="12628" y="641"/>
                  </a:lnTo>
                  <a:lnTo>
                    <a:pt x="12612" y="516"/>
                  </a:lnTo>
                  <a:lnTo>
                    <a:pt x="12581" y="391"/>
                  </a:lnTo>
                  <a:lnTo>
                    <a:pt x="12518" y="281"/>
                  </a:lnTo>
                  <a:lnTo>
                    <a:pt x="12440" y="188"/>
                  </a:lnTo>
                  <a:lnTo>
                    <a:pt x="12347" y="110"/>
                  </a:lnTo>
                  <a:lnTo>
                    <a:pt x="12237" y="47"/>
                  </a:lnTo>
                  <a:lnTo>
                    <a:pt x="12112" y="16"/>
                  </a:lnTo>
                  <a:lnTo>
                    <a:pt x="119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a:off x="1915150" y="3717600"/>
              <a:ext cx="449300" cy="41825"/>
            </a:xfrm>
            <a:custGeom>
              <a:avLst/>
              <a:gdLst/>
              <a:ahLst/>
              <a:cxnLst/>
              <a:rect l="l" t="t" r="r" b="b"/>
              <a:pathLst>
                <a:path w="17972" h="1673" extrusionOk="0">
                  <a:moveTo>
                    <a:pt x="828" y="0"/>
                  </a:moveTo>
                  <a:lnTo>
                    <a:pt x="656" y="31"/>
                  </a:lnTo>
                  <a:lnTo>
                    <a:pt x="500" y="78"/>
                  </a:lnTo>
                  <a:lnTo>
                    <a:pt x="360" y="156"/>
                  </a:lnTo>
                  <a:lnTo>
                    <a:pt x="235" y="250"/>
                  </a:lnTo>
                  <a:lnTo>
                    <a:pt x="141" y="375"/>
                  </a:lnTo>
                  <a:lnTo>
                    <a:pt x="63" y="516"/>
                  </a:lnTo>
                  <a:lnTo>
                    <a:pt x="16" y="672"/>
                  </a:lnTo>
                  <a:lnTo>
                    <a:pt x="0" y="844"/>
                  </a:lnTo>
                  <a:lnTo>
                    <a:pt x="16" y="1016"/>
                  </a:lnTo>
                  <a:lnTo>
                    <a:pt x="63" y="1172"/>
                  </a:lnTo>
                  <a:lnTo>
                    <a:pt x="141" y="1313"/>
                  </a:lnTo>
                  <a:lnTo>
                    <a:pt x="235" y="1438"/>
                  </a:lnTo>
                  <a:lnTo>
                    <a:pt x="360" y="1532"/>
                  </a:lnTo>
                  <a:lnTo>
                    <a:pt x="500" y="1610"/>
                  </a:lnTo>
                  <a:lnTo>
                    <a:pt x="656" y="1657"/>
                  </a:lnTo>
                  <a:lnTo>
                    <a:pt x="828" y="1672"/>
                  </a:lnTo>
                  <a:lnTo>
                    <a:pt x="17128" y="1672"/>
                  </a:lnTo>
                  <a:lnTo>
                    <a:pt x="17300" y="1657"/>
                  </a:lnTo>
                  <a:lnTo>
                    <a:pt x="17456" y="1610"/>
                  </a:lnTo>
                  <a:lnTo>
                    <a:pt x="17597" y="1532"/>
                  </a:lnTo>
                  <a:lnTo>
                    <a:pt x="17722" y="1438"/>
                  </a:lnTo>
                  <a:lnTo>
                    <a:pt x="17815" y="1313"/>
                  </a:lnTo>
                  <a:lnTo>
                    <a:pt x="17894" y="1172"/>
                  </a:lnTo>
                  <a:lnTo>
                    <a:pt x="17940" y="1016"/>
                  </a:lnTo>
                  <a:lnTo>
                    <a:pt x="17972" y="844"/>
                  </a:lnTo>
                  <a:lnTo>
                    <a:pt x="17940" y="672"/>
                  </a:lnTo>
                  <a:lnTo>
                    <a:pt x="17894" y="516"/>
                  </a:lnTo>
                  <a:lnTo>
                    <a:pt x="17815" y="375"/>
                  </a:lnTo>
                  <a:lnTo>
                    <a:pt x="17722" y="250"/>
                  </a:lnTo>
                  <a:lnTo>
                    <a:pt x="17597" y="156"/>
                  </a:lnTo>
                  <a:lnTo>
                    <a:pt x="17456" y="78"/>
                  </a:lnTo>
                  <a:lnTo>
                    <a:pt x="17300" y="31"/>
                  </a:lnTo>
                  <a:lnTo>
                    <a:pt x="171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a:off x="1915150" y="3794950"/>
              <a:ext cx="617700" cy="41425"/>
            </a:xfrm>
            <a:custGeom>
              <a:avLst/>
              <a:gdLst/>
              <a:ahLst/>
              <a:cxnLst/>
              <a:rect l="l" t="t" r="r" b="b"/>
              <a:pathLst>
                <a:path w="24708" h="1657" extrusionOk="0">
                  <a:moveTo>
                    <a:pt x="828" y="0"/>
                  </a:moveTo>
                  <a:lnTo>
                    <a:pt x="656" y="16"/>
                  </a:lnTo>
                  <a:lnTo>
                    <a:pt x="500" y="63"/>
                  </a:lnTo>
                  <a:lnTo>
                    <a:pt x="360" y="141"/>
                  </a:lnTo>
                  <a:lnTo>
                    <a:pt x="235" y="235"/>
                  </a:lnTo>
                  <a:lnTo>
                    <a:pt x="141" y="360"/>
                  </a:lnTo>
                  <a:lnTo>
                    <a:pt x="63" y="500"/>
                  </a:lnTo>
                  <a:lnTo>
                    <a:pt x="16" y="657"/>
                  </a:lnTo>
                  <a:lnTo>
                    <a:pt x="0" y="829"/>
                  </a:lnTo>
                  <a:lnTo>
                    <a:pt x="16" y="1001"/>
                  </a:lnTo>
                  <a:lnTo>
                    <a:pt x="63" y="1157"/>
                  </a:lnTo>
                  <a:lnTo>
                    <a:pt x="141" y="1297"/>
                  </a:lnTo>
                  <a:lnTo>
                    <a:pt x="235" y="1422"/>
                  </a:lnTo>
                  <a:lnTo>
                    <a:pt x="360" y="1516"/>
                  </a:lnTo>
                  <a:lnTo>
                    <a:pt x="500" y="1594"/>
                  </a:lnTo>
                  <a:lnTo>
                    <a:pt x="656" y="1641"/>
                  </a:lnTo>
                  <a:lnTo>
                    <a:pt x="828" y="1657"/>
                  </a:lnTo>
                  <a:lnTo>
                    <a:pt x="23863" y="1657"/>
                  </a:lnTo>
                  <a:lnTo>
                    <a:pt x="24035" y="1641"/>
                  </a:lnTo>
                  <a:lnTo>
                    <a:pt x="24191" y="1594"/>
                  </a:lnTo>
                  <a:lnTo>
                    <a:pt x="24332" y="1516"/>
                  </a:lnTo>
                  <a:lnTo>
                    <a:pt x="24457" y="1422"/>
                  </a:lnTo>
                  <a:lnTo>
                    <a:pt x="24567" y="1297"/>
                  </a:lnTo>
                  <a:lnTo>
                    <a:pt x="24645" y="1157"/>
                  </a:lnTo>
                  <a:lnTo>
                    <a:pt x="24692" y="1001"/>
                  </a:lnTo>
                  <a:lnTo>
                    <a:pt x="24707" y="829"/>
                  </a:lnTo>
                  <a:lnTo>
                    <a:pt x="24692" y="657"/>
                  </a:lnTo>
                  <a:lnTo>
                    <a:pt x="24645" y="500"/>
                  </a:lnTo>
                  <a:lnTo>
                    <a:pt x="24567" y="360"/>
                  </a:lnTo>
                  <a:lnTo>
                    <a:pt x="24457" y="235"/>
                  </a:lnTo>
                  <a:lnTo>
                    <a:pt x="24332" y="141"/>
                  </a:lnTo>
                  <a:lnTo>
                    <a:pt x="24191" y="63"/>
                  </a:lnTo>
                  <a:lnTo>
                    <a:pt x="24035" y="16"/>
                  </a:lnTo>
                  <a:lnTo>
                    <a:pt x="238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7"/>
            <p:cNvSpPr/>
            <p:nvPr/>
          </p:nvSpPr>
          <p:spPr>
            <a:xfrm>
              <a:off x="2348800" y="2448250"/>
              <a:ext cx="303975" cy="711075"/>
            </a:xfrm>
            <a:custGeom>
              <a:avLst/>
              <a:gdLst/>
              <a:ahLst/>
              <a:cxnLst/>
              <a:rect l="l" t="t" r="r" b="b"/>
              <a:pathLst>
                <a:path w="12159" h="28443" extrusionOk="0">
                  <a:moveTo>
                    <a:pt x="1985" y="828"/>
                  </a:moveTo>
                  <a:lnTo>
                    <a:pt x="2095" y="844"/>
                  </a:lnTo>
                  <a:lnTo>
                    <a:pt x="2204" y="875"/>
                  </a:lnTo>
                  <a:lnTo>
                    <a:pt x="2298" y="907"/>
                  </a:lnTo>
                  <a:lnTo>
                    <a:pt x="2392" y="953"/>
                  </a:lnTo>
                  <a:lnTo>
                    <a:pt x="2470" y="1000"/>
                  </a:lnTo>
                  <a:lnTo>
                    <a:pt x="2564" y="1063"/>
                  </a:lnTo>
                  <a:lnTo>
                    <a:pt x="2642" y="1141"/>
                  </a:lnTo>
                  <a:lnTo>
                    <a:pt x="2704" y="1219"/>
                  </a:lnTo>
                  <a:lnTo>
                    <a:pt x="2767" y="1297"/>
                  </a:lnTo>
                  <a:lnTo>
                    <a:pt x="2814" y="1375"/>
                  </a:lnTo>
                  <a:lnTo>
                    <a:pt x="2860" y="1469"/>
                  </a:lnTo>
                  <a:lnTo>
                    <a:pt x="2892" y="1579"/>
                  </a:lnTo>
                  <a:lnTo>
                    <a:pt x="2923" y="1672"/>
                  </a:lnTo>
                  <a:lnTo>
                    <a:pt x="2939" y="1782"/>
                  </a:lnTo>
                  <a:lnTo>
                    <a:pt x="2939" y="1891"/>
                  </a:lnTo>
                  <a:lnTo>
                    <a:pt x="2939" y="2000"/>
                  </a:lnTo>
                  <a:lnTo>
                    <a:pt x="2923" y="2094"/>
                  </a:lnTo>
                  <a:lnTo>
                    <a:pt x="2892" y="2204"/>
                  </a:lnTo>
                  <a:lnTo>
                    <a:pt x="2860" y="2297"/>
                  </a:lnTo>
                  <a:lnTo>
                    <a:pt x="2814" y="2391"/>
                  </a:lnTo>
                  <a:lnTo>
                    <a:pt x="2767" y="2485"/>
                  </a:lnTo>
                  <a:lnTo>
                    <a:pt x="2704" y="2563"/>
                  </a:lnTo>
                  <a:lnTo>
                    <a:pt x="2642" y="2641"/>
                  </a:lnTo>
                  <a:lnTo>
                    <a:pt x="2564" y="2704"/>
                  </a:lnTo>
                  <a:lnTo>
                    <a:pt x="2470" y="2766"/>
                  </a:lnTo>
                  <a:lnTo>
                    <a:pt x="2392" y="2829"/>
                  </a:lnTo>
                  <a:lnTo>
                    <a:pt x="2298" y="2860"/>
                  </a:lnTo>
                  <a:lnTo>
                    <a:pt x="2204" y="2907"/>
                  </a:lnTo>
                  <a:lnTo>
                    <a:pt x="2095" y="2922"/>
                  </a:lnTo>
                  <a:lnTo>
                    <a:pt x="1985" y="2938"/>
                  </a:lnTo>
                  <a:lnTo>
                    <a:pt x="1876" y="2954"/>
                  </a:lnTo>
                  <a:lnTo>
                    <a:pt x="1767" y="2938"/>
                  </a:lnTo>
                  <a:lnTo>
                    <a:pt x="1673" y="2922"/>
                  </a:lnTo>
                  <a:lnTo>
                    <a:pt x="1563" y="2907"/>
                  </a:lnTo>
                  <a:lnTo>
                    <a:pt x="1470" y="2860"/>
                  </a:lnTo>
                  <a:lnTo>
                    <a:pt x="1376" y="2829"/>
                  </a:lnTo>
                  <a:lnTo>
                    <a:pt x="1282" y="2766"/>
                  </a:lnTo>
                  <a:lnTo>
                    <a:pt x="1204" y="2704"/>
                  </a:lnTo>
                  <a:lnTo>
                    <a:pt x="1126" y="2641"/>
                  </a:lnTo>
                  <a:lnTo>
                    <a:pt x="1063" y="2563"/>
                  </a:lnTo>
                  <a:lnTo>
                    <a:pt x="1001" y="2485"/>
                  </a:lnTo>
                  <a:lnTo>
                    <a:pt x="954" y="2391"/>
                  </a:lnTo>
                  <a:lnTo>
                    <a:pt x="907" y="2297"/>
                  </a:lnTo>
                  <a:lnTo>
                    <a:pt x="860" y="2204"/>
                  </a:lnTo>
                  <a:lnTo>
                    <a:pt x="845" y="2094"/>
                  </a:lnTo>
                  <a:lnTo>
                    <a:pt x="829" y="2000"/>
                  </a:lnTo>
                  <a:lnTo>
                    <a:pt x="813" y="1891"/>
                  </a:lnTo>
                  <a:lnTo>
                    <a:pt x="829" y="1782"/>
                  </a:lnTo>
                  <a:lnTo>
                    <a:pt x="845" y="1672"/>
                  </a:lnTo>
                  <a:lnTo>
                    <a:pt x="860" y="1579"/>
                  </a:lnTo>
                  <a:lnTo>
                    <a:pt x="907" y="1469"/>
                  </a:lnTo>
                  <a:lnTo>
                    <a:pt x="954" y="1375"/>
                  </a:lnTo>
                  <a:lnTo>
                    <a:pt x="1001" y="1297"/>
                  </a:lnTo>
                  <a:lnTo>
                    <a:pt x="1063" y="1219"/>
                  </a:lnTo>
                  <a:lnTo>
                    <a:pt x="1126" y="1141"/>
                  </a:lnTo>
                  <a:lnTo>
                    <a:pt x="1204" y="1063"/>
                  </a:lnTo>
                  <a:lnTo>
                    <a:pt x="1282" y="1000"/>
                  </a:lnTo>
                  <a:lnTo>
                    <a:pt x="1376" y="953"/>
                  </a:lnTo>
                  <a:lnTo>
                    <a:pt x="1470" y="907"/>
                  </a:lnTo>
                  <a:lnTo>
                    <a:pt x="1563" y="875"/>
                  </a:lnTo>
                  <a:lnTo>
                    <a:pt x="1673" y="844"/>
                  </a:lnTo>
                  <a:lnTo>
                    <a:pt x="1767" y="828"/>
                  </a:lnTo>
                  <a:close/>
                  <a:moveTo>
                    <a:pt x="1876" y="0"/>
                  </a:moveTo>
                  <a:lnTo>
                    <a:pt x="1688" y="16"/>
                  </a:lnTo>
                  <a:lnTo>
                    <a:pt x="1501" y="31"/>
                  </a:lnTo>
                  <a:lnTo>
                    <a:pt x="1329" y="78"/>
                  </a:lnTo>
                  <a:lnTo>
                    <a:pt x="1141" y="141"/>
                  </a:lnTo>
                  <a:lnTo>
                    <a:pt x="985" y="235"/>
                  </a:lnTo>
                  <a:lnTo>
                    <a:pt x="829" y="328"/>
                  </a:lnTo>
                  <a:lnTo>
                    <a:pt x="688" y="438"/>
                  </a:lnTo>
                  <a:lnTo>
                    <a:pt x="548" y="547"/>
                  </a:lnTo>
                  <a:lnTo>
                    <a:pt x="423" y="688"/>
                  </a:lnTo>
                  <a:lnTo>
                    <a:pt x="313" y="828"/>
                  </a:lnTo>
                  <a:lnTo>
                    <a:pt x="219" y="985"/>
                  </a:lnTo>
                  <a:lnTo>
                    <a:pt x="141" y="1157"/>
                  </a:lnTo>
                  <a:lnTo>
                    <a:pt x="79" y="1328"/>
                  </a:lnTo>
                  <a:lnTo>
                    <a:pt x="32" y="1500"/>
                  </a:lnTo>
                  <a:lnTo>
                    <a:pt x="1" y="1688"/>
                  </a:lnTo>
                  <a:lnTo>
                    <a:pt x="1" y="1891"/>
                  </a:lnTo>
                  <a:lnTo>
                    <a:pt x="1" y="2047"/>
                  </a:lnTo>
                  <a:lnTo>
                    <a:pt x="16" y="2204"/>
                  </a:lnTo>
                  <a:lnTo>
                    <a:pt x="48" y="2344"/>
                  </a:lnTo>
                  <a:lnTo>
                    <a:pt x="94" y="2501"/>
                  </a:lnTo>
                  <a:lnTo>
                    <a:pt x="157" y="2641"/>
                  </a:lnTo>
                  <a:lnTo>
                    <a:pt x="219" y="2766"/>
                  </a:lnTo>
                  <a:lnTo>
                    <a:pt x="298" y="2907"/>
                  </a:lnTo>
                  <a:lnTo>
                    <a:pt x="376" y="3032"/>
                  </a:lnTo>
                  <a:lnTo>
                    <a:pt x="469" y="3141"/>
                  </a:lnTo>
                  <a:lnTo>
                    <a:pt x="579" y="3251"/>
                  </a:lnTo>
                  <a:lnTo>
                    <a:pt x="688" y="3344"/>
                  </a:lnTo>
                  <a:lnTo>
                    <a:pt x="813" y="3438"/>
                  </a:lnTo>
                  <a:lnTo>
                    <a:pt x="938" y="3516"/>
                  </a:lnTo>
                  <a:lnTo>
                    <a:pt x="1079" y="3579"/>
                  </a:lnTo>
                  <a:lnTo>
                    <a:pt x="1204" y="3641"/>
                  </a:lnTo>
                  <a:lnTo>
                    <a:pt x="1360" y="3688"/>
                  </a:lnTo>
                  <a:lnTo>
                    <a:pt x="1360" y="23176"/>
                  </a:lnTo>
                  <a:lnTo>
                    <a:pt x="1360" y="23301"/>
                  </a:lnTo>
                  <a:lnTo>
                    <a:pt x="1376" y="23613"/>
                  </a:lnTo>
                  <a:lnTo>
                    <a:pt x="1454" y="24082"/>
                  </a:lnTo>
                  <a:lnTo>
                    <a:pt x="1501" y="24379"/>
                  </a:lnTo>
                  <a:lnTo>
                    <a:pt x="1563" y="24692"/>
                  </a:lnTo>
                  <a:lnTo>
                    <a:pt x="1657" y="25020"/>
                  </a:lnTo>
                  <a:lnTo>
                    <a:pt x="1751" y="25364"/>
                  </a:lnTo>
                  <a:lnTo>
                    <a:pt x="1892" y="25723"/>
                  </a:lnTo>
                  <a:lnTo>
                    <a:pt x="2032" y="26098"/>
                  </a:lnTo>
                  <a:lnTo>
                    <a:pt x="2220" y="26473"/>
                  </a:lnTo>
                  <a:lnTo>
                    <a:pt x="2439" y="26833"/>
                  </a:lnTo>
                  <a:lnTo>
                    <a:pt x="2673" y="27208"/>
                  </a:lnTo>
                  <a:lnTo>
                    <a:pt x="2954" y="27552"/>
                  </a:lnTo>
                  <a:lnTo>
                    <a:pt x="3923" y="27067"/>
                  </a:lnTo>
                  <a:lnTo>
                    <a:pt x="3657" y="26770"/>
                  </a:lnTo>
                  <a:lnTo>
                    <a:pt x="3423" y="26458"/>
                  </a:lnTo>
                  <a:lnTo>
                    <a:pt x="3236" y="26145"/>
                  </a:lnTo>
                  <a:lnTo>
                    <a:pt x="3064" y="25832"/>
                  </a:lnTo>
                  <a:lnTo>
                    <a:pt x="2923" y="25504"/>
                  </a:lnTo>
                  <a:lnTo>
                    <a:pt x="2798" y="25192"/>
                  </a:lnTo>
                  <a:lnTo>
                    <a:pt x="2689" y="24895"/>
                  </a:lnTo>
                  <a:lnTo>
                    <a:pt x="2610" y="24598"/>
                  </a:lnTo>
                  <a:lnTo>
                    <a:pt x="2548" y="24317"/>
                  </a:lnTo>
                  <a:lnTo>
                    <a:pt x="2501" y="24067"/>
                  </a:lnTo>
                  <a:lnTo>
                    <a:pt x="2439" y="23629"/>
                  </a:lnTo>
                  <a:lnTo>
                    <a:pt x="2423" y="23316"/>
                  </a:lnTo>
                  <a:lnTo>
                    <a:pt x="2407" y="23176"/>
                  </a:lnTo>
                  <a:lnTo>
                    <a:pt x="2407" y="3688"/>
                  </a:lnTo>
                  <a:lnTo>
                    <a:pt x="2548" y="3641"/>
                  </a:lnTo>
                  <a:lnTo>
                    <a:pt x="2689" y="3579"/>
                  </a:lnTo>
                  <a:lnTo>
                    <a:pt x="2829" y="3516"/>
                  </a:lnTo>
                  <a:lnTo>
                    <a:pt x="2954" y="3438"/>
                  </a:lnTo>
                  <a:lnTo>
                    <a:pt x="3079" y="3344"/>
                  </a:lnTo>
                  <a:lnTo>
                    <a:pt x="3189" y="3251"/>
                  </a:lnTo>
                  <a:lnTo>
                    <a:pt x="3282" y="3141"/>
                  </a:lnTo>
                  <a:lnTo>
                    <a:pt x="3392" y="3016"/>
                  </a:lnTo>
                  <a:lnTo>
                    <a:pt x="3470" y="2907"/>
                  </a:lnTo>
                  <a:lnTo>
                    <a:pt x="3548" y="2766"/>
                  </a:lnTo>
                  <a:lnTo>
                    <a:pt x="3611" y="2641"/>
                  </a:lnTo>
                  <a:lnTo>
                    <a:pt x="3673" y="2501"/>
                  </a:lnTo>
                  <a:lnTo>
                    <a:pt x="3720" y="2344"/>
                  </a:lnTo>
                  <a:lnTo>
                    <a:pt x="3751" y="2204"/>
                  </a:lnTo>
                  <a:lnTo>
                    <a:pt x="3767" y="2047"/>
                  </a:lnTo>
                  <a:lnTo>
                    <a:pt x="3767" y="1891"/>
                  </a:lnTo>
                  <a:lnTo>
                    <a:pt x="3767" y="1688"/>
                  </a:lnTo>
                  <a:lnTo>
                    <a:pt x="3736" y="1500"/>
                  </a:lnTo>
                  <a:lnTo>
                    <a:pt x="3689" y="1328"/>
                  </a:lnTo>
                  <a:lnTo>
                    <a:pt x="3626" y="1157"/>
                  </a:lnTo>
                  <a:lnTo>
                    <a:pt x="3548" y="985"/>
                  </a:lnTo>
                  <a:lnTo>
                    <a:pt x="3454" y="828"/>
                  </a:lnTo>
                  <a:lnTo>
                    <a:pt x="3345" y="688"/>
                  </a:lnTo>
                  <a:lnTo>
                    <a:pt x="3220" y="547"/>
                  </a:lnTo>
                  <a:lnTo>
                    <a:pt x="3079" y="438"/>
                  </a:lnTo>
                  <a:lnTo>
                    <a:pt x="2939" y="328"/>
                  </a:lnTo>
                  <a:lnTo>
                    <a:pt x="2782" y="235"/>
                  </a:lnTo>
                  <a:lnTo>
                    <a:pt x="2610" y="141"/>
                  </a:lnTo>
                  <a:lnTo>
                    <a:pt x="2439" y="78"/>
                  </a:lnTo>
                  <a:lnTo>
                    <a:pt x="2267" y="31"/>
                  </a:lnTo>
                  <a:lnTo>
                    <a:pt x="2079" y="16"/>
                  </a:lnTo>
                  <a:lnTo>
                    <a:pt x="1876" y="0"/>
                  </a:lnTo>
                  <a:close/>
                  <a:moveTo>
                    <a:pt x="12159" y="17675"/>
                  </a:moveTo>
                  <a:lnTo>
                    <a:pt x="9580" y="20910"/>
                  </a:lnTo>
                  <a:lnTo>
                    <a:pt x="11034" y="20597"/>
                  </a:lnTo>
                  <a:lnTo>
                    <a:pt x="11096" y="20613"/>
                  </a:lnTo>
                  <a:lnTo>
                    <a:pt x="11096" y="25161"/>
                  </a:lnTo>
                  <a:lnTo>
                    <a:pt x="11081" y="25551"/>
                  </a:lnTo>
                  <a:lnTo>
                    <a:pt x="11018" y="25911"/>
                  </a:lnTo>
                  <a:lnTo>
                    <a:pt x="10940" y="26254"/>
                  </a:lnTo>
                  <a:lnTo>
                    <a:pt x="10831" y="26551"/>
                  </a:lnTo>
                  <a:lnTo>
                    <a:pt x="10705" y="26833"/>
                  </a:lnTo>
                  <a:lnTo>
                    <a:pt x="10549" y="27083"/>
                  </a:lnTo>
                  <a:lnTo>
                    <a:pt x="10377" y="27301"/>
                  </a:lnTo>
                  <a:lnTo>
                    <a:pt x="10190" y="27505"/>
                  </a:lnTo>
                  <a:lnTo>
                    <a:pt x="10690" y="28442"/>
                  </a:lnTo>
                  <a:lnTo>
                    <a:pt x="10862" y="28302"/>
                  </a:lnTo>
                  <a:lnTo>
                    <a:pt x="11018" y="28177"/>
                  </a:lnTo>
                  <a:lnTo>
                    <a:pt x="11159" y="28036"/>
                  </a:lnTo>
                  <a:lnTo>
                    <a:pt x="11299" y="27880"/>
                  </a:lnTo>
                  <a:lnTo>
                    <a:pt x="11424" y="27723"/>
                  </a:lnTo>
                  <a:lnTo>
                    <a:pt x="11549" y="27552"/>
                  </a:lnTo>
                  <a:lnTo>
                    <a:pt x="11659" y="27364"/>
                  </a:lnTo>
                  <a:lnTo>
                    <a:pt x="11753" y="27176"/>
                  </a:lnTo>
                  <a:lnTo>
                    <a:pt x="11846" y="26973"/>
                  </a:lnTo>
                  <a:lnTo>
                    <a:pt x="11924" y="26755"/>
                  </a:lnTo>
                  <a:lnTo>
                    <a:pt x="11987" y="26536"/>
                  </a:lnTo>
                  <a:lnTo>
                    <a:pt x="12049" y="26286"/>
                  </a:lnTo>
                  <a:lnTo>
                    <a:pt x="12096" y="26020"/>
                  </a:lnTo>
                  <a:lnTo>
                    <a:pt x="12128" y="25754"/>
                  </a:lnTo>
                  <a:lnTo>
                    <a:pt x="12143" y="25457"/>
                  </a:lnTo>
                  <a:lnTo>
                    <a:pt x="12143" y="25161"/>
                  </a:lnTo>
                  <a:lnTo>
                    <a:pt x="12143" y="20910"/>
                  </a:lnTo>
                  <a:lnTo>
                    <a:pt x="12159" y="20910"/>
                  </a:lnTo>
                  <a:lnTo>
                    <a:pt x="12159" y="176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7"/>
            <p:cNvSpPr/>
            <p:nvPr/>
          </p:nvSpPr>
          <p:spPr>
            <a:xfrm>
              <a:off x="2414450" y="3117875"/>
              <a:ext cx="35575" cy="26200"/>
            </a:xfrm>
            <a:custGeom>
              <a:avLst/>
              <a:gdLst/>
              <a:ahLst/>
              <a:cxnLst/>
              <a:rect l="l" t="t" r="r" b="b"/>
              <a:pathLst>
                <a:path w="1423" h="1048" extrusionOk="0">
                  <a:moveTo>
                    <a:pt x="1375" y="1"/>
                  </a:moveTo>
                  <a:lnTo>
                    <a:pt x="1172" y="32"/>
                  </a:lnTo>
                  <a:lnTo>
                    <a:pt x="1000" y="79"/>
                  </a:lnTo>
                  <a:lnTo>
                    <a:pt x="844" y="126"/>
                  </a:lnTo>
                  <a:lnTo>
                    <a:pt x="703" y="188"/>
                  </a:lnTo>
                  <a:lnTo>
                    <a:pt x="578" y="251"/>
                  </a:lnTo>
                  <a:lnTo>
                    <a:pt x="469" y="329"/>
                  </a:lnTo>
                  <a:lnTo>
                    <a:pt x="375" y="407"/>
                  </a:lnTo>
                  <a:lnTo>
                    <a:pt x="281" y="485"/>
                  </a:lnTo>
                  <a:lnTo>
                    <a:pt x="156" y="626"/>
                  </a:lnTo>
                  <a:lnTo>
                    <a:pt x="63" y="751"/>
                  </a:lnTo>
                  <a:lnTo>
                    <a:pt x="16" y="845"/>
                  </a:lnTo>
                  <a:lnTo>
                    <a:pt x="0" y="892"/>
                  </a:lnTo>
                  <a:lnTo>
                    <a:pt x="406" y="1048"/>
                  </a:lnTo>
                  <a:lnTo>
                    <a:pt x="469" y="954"/>
                  </a:lnTo>
                  <a:lnTo>
                    <a:pt x="531" y="876"/>
                  </a:lnTo>
                  <a:lnTo>
                    <a:pt x="625" y="767"/>
                  </a:lnTo>
                  <a:lnTo>
                    <a:pt x="766" y="673"/>
                  </a:lnTo>
                  <a:lnTo>
                    <a:pt x="938" y="579"/>
                  </a:lnTo>
                  <a:lnTo>
                    <a:pt x="1031" y="532"/>
                  </a:lnTo>
                  <a:lnTo>
                    <a:pt x="1156" y="485"/>
                  </a:lnTo>
                  <a:lnTo>
                    <a:pt x="1282" y="454"/>
                  </a:lnTo>
                  <a:lnTo>
                    <a:pt x="1422" y="438"/>
                  </a:lnTo>
                  <a:lnTo>
                    <a:pt x="1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7"/>
            <p:cNvSpPr/>
            <p:nvPr/>
          </p:nvSpPr>
          <p:spPr>
            <a:xfrm>
              <a:off x="2595725" y="3128425"/>
              <a:ext cx="28150" cy="34800"/>
            </a:xfrm>
            <a:custGeom>
              <a:avLst/>
              <a:gdLst/>
              <a:ahLst/>
              <a:cxnLst/>
              <a:rect l="l" t="t" r="r" b="b"/>
              <a:pathLst>
                <a:path w="1126" h="1392" extrusionOk="0">
                  <a:moveTo>
                    <a:pt x="110" y="1"/>
                  </a:moveTo>
                  <a:lnTo>
                    <a:pt x="0" y="438"/>
                  </a:lnTo>
                  <a:lnTo>
                    <a:pt x="94" y="470"/>
                  </a:lnTo>
                  <a:lnTo>
                    <a:pt x="172" y="532"/>
                  </a:lnTo>
                  <a:lnTo>
                    <a:pt x="282" y="610"/>
                  </a:lnTo>
                  <a:lnTo>
                    <a:pt x="407" y="735"/>
                  </a:lnTo>
                  <a:lnTo>
                    <a:pt x="516" y="907"/>
                  </a:lnTo>
                  <a:lnTo>
                    <a:pt x="563" y="1001"/>
                  </a:lnTo>
                  <a:lnTo>
                    <a:pt x="610" y="1126"/>
                  </a:lnTo>
                  <a:lnTo>
                    <a:pt x="657" y="1251"/>
                  </a:lnTo>
                  <a:lnTo>
                    <a:pt x="688" y="1392"/>
                  </a:lnTo>
                  <a:lnTo>
                    <a:pt x="1125" y="1282"/>
                  </a:lnTo>
                  <a:lnTo>
                    <a:pt x="1079" y="1095"/>
                  </a:lnTo>
                  <a:lnTo>
                    <a:pt x="1016" y="923"/>
                  </a:lnTo>
                  <a:lnTo>
                    <a:pt x="954" y="782"/>
                  </a:lnTo>
                  <a:lnTo>
                    <a:pt x="875" y="641"/>
                  </a:lnTo>
                  <a:lnTo>
                    <a:pt x="797" y="532"/>
                  </a:lnTo>
                  <a:lnTo>
                    <a:pt x="719" y="423"/>
                  </a:lnTo>
                  <a:lnTo>
                    <a:pt x="625" y="329"/>
                  </a:lnTo>
                  <a:lnTo>
                    <a:pt x="547" y="251"/>
                  </a:lnTo>
                  <a:lnTo>
                    <a:pt x="391" y="141"/>
                  </a:lnTo>
                  <a:lnTo>
                    <a:pt x="250" y="63"/>
                  </a:lnTo>
                  <a:lnTo>
                    <a:pt x="156" y="16"/>
                  </a:lnTo>
                  <a:lnTo>
                    <a:pt x="1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7"/>
            <p:cNvSpPr/>
            <p:nvPr/>
          </p:nvSpPr>
          <p:spPr>
            <a:xfrm>
              <a:off x="2392175" y="238125"/>
              <a:ext cx="11350" cy="2229275"/>
            </a:xfrm>
            <a:custGeom>
              <a:avLst/>
              <a:gdLst/>
              <a:ahLst/>
              <a:cxnLst/>
              <a:rect l="l" t="t" r="r" b="b"/>
              <a:pathLst>
                <a:path w="454" h="89171" extrusionOk="0">
                  <a:moveTo>
                    <a:pt x="219" y="0"/>
                  </a:moveTo>
                  <a:lnTo>
                    <a:pt x="141" y="16"/>
                  </a:lnTo>
                  <a:lnTo>
                    <a:pt x="63" y="63"/>
                  </a:lnTo>
                  <a:lnTo>
                    <a:pt x="16" y="125"/>
                  </a:lnTo>
                  <a:lnTo>
                    <a:pt x="0" y="219"/>
                  </a:lnTo>
                  <a:lnTo>
                    <a:pt x="0" y="88952"/>
                  </a:lnTo>
                  <a:lnTo>
                    <a:pt x="16" y="89030"/>
                  </a:lnTo>
                  <a:lnTo>
                    <a:pt x="63" y="89108"/>
                  </a:lnTo>
                  <a:lnTo>
                    <a:pt x="141" y="89155"/>
                  </a:lnTo>
                  <a:lnTo>
                    <a:pt x="219" y="89171"/>
                  </a:lnTo>
                  <a:lnTo>
                    <a:pt x="313" y="89155"/>
                  </a:lnTo>
                  <a:lnTo>
                    <a:pt x="375" y="89108"/>
                  </a:lnTo>
                  <a:lnTo>
                    <a:pt x="422" y="89030"/>
                  </a:lnTo>
                  <a:lnTo>
                    <a:pt x="453" y="88952"/>
                  </a:lnTo>
                  <a:lnTo>
                    <a:pt x="453" y="219"/>
                  </a:lnTo>
                  <a:lnTo>
                    <a:pt x="422" y="125"/>
                  </a:lnTo>
                  <a:lnTo>
                    <a:pt x="375" y="63"/>
                  </a:lnTo>
                  <a:lnTo>
                    <a:pt x="313" y="16"/>
                  </a:lnTo>
                  <a:lnTo>
                    <a:pt x="2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7"/>
            <p:cNvSpPr/>
            <p:nvPr/>
          </p:nvSpPr>
          <p:spPr>
            <a:xfrm>
              <a:off x="2141350" y="4109850"/>
              <a:ext cx="444225" cy="552850"/>
            </a:xfrm>
            <a:custGeom>
              <a:avLst/>
              <a:gdLst/>
              <a:ahLst/>
              <a:cxnLst/>
              <a:rect l="l" t="t" r="r" b="b"/>
              <a:pathLst>
                <a:path w="17769" h="22114" extrusionOk="0">
                  <a:moveTo>
                    <a:pt x="8877" y="0"/>
                  </a:moveTo>
                  <a:lnTo>
                    <a:pt x="8424" y="16"/>
                  </a:lnTo>
                  <a:lnTo>
                    <a:pt x="7970" y="47"/>
                  </a:lnTo>
                  <a:lnTo>
                    <a:pt x="7533" y="94"/>
                  </a:lnTo>
                  <a:lnTo>
                    <a:pt x="7095" y="172"/>
                  </a:lnTo>
                  <a:lnTo>
                    <a:pt x="6658" y="281"/>
                  </a:lnTo>
                  <a:lnTo>
                    <a:pt x="6236" y="391"/>
                  </a:lnTo>
                  <a:lnTo>
                    <a:pt x="5829" y="532"/>
                  </a:lnTo>
                  <a:lnTo>
                    <a:pt x="5423" y="703"/>
                  </a:lnTo>
                  <a:lnTo>
                    <a:pt x="5032" y="875"/>
                  </a:lnTo>
                  <a:lnTo>
                    <a:pt x="4657" y="1078"/>
                  </a:lnTo>
                  <a:lnTo>
                    <a:pt x="4282" y="1282"/>
                  </a:lnTo>
                  <a:lnTo>
                    <a:pt x="3923" y="1516"/>
                  </a:lnTo>
                  <a:lnTo>
                    <a:pt x="3564" y="1766"/>
                  </a:lnTo>
                  <a:lnTo>
                    <a:pt x="3235" y="2032"/>
                  </a:lnTo>
                  <a:lnTo>
                    <a:pt x="2907" y="2313"/>
                  </a:lnTo>
                  <a:lnTo>
                    <a:pt x="2610" y="2610"/>
                  </a:lnTo>
                  <a:lnTo>
                    <a:pt x="2313" y="2907"/>
                  </a:lnTo>
                  <a:lnTo>
                    <a:pt x="2032" y="3235"/>
                  </a:lnTo>
                  <a:lnTo>
                    <a:pt x="1766" y="3563"/>
                  </a:lnTo>
                  <a:lnTo>
                    <a:pt x="1516" y="3923"/>
                  </a:lnTo>
                  <a:lnTo>
                    <a:pt x="1282" y="4282"/>
                  </a:lnTo>
                  <a:lnTo>
                    <a:pt x="1079" y="4657"/>
                  </a:lnTo>
                  <a:lnTo>
                    <a:pt x="876" y="5032"/>
                  </a:lnTo>
                  <a:lnTo>
                    <a:pt x="704" y="5423"/>
                  </a:lnTo>
                  <a:lnTo>
                    <a:pt x="532" y="5829"/>
                  </a:lnTo>
                  <a:lnTo>
                    <a:pt x="391" y="6236"/>
                  </a:lnTo>
                  <a:lnTo>
                    <a:pt x="282" y="6658"/>
                  </a:lnTo>
                  <a:lnTo>
                    <a:pt x="172" y="7095"/>
                  </a:lnTo>
                  <a:lnTo>
                    <a:pt x="94" y="7533"/>
                  </a:lnTo>
                  <a:lnTo>
                    <a:pt x="47" y="7970"/>
                  </a:lnTo>
                  <a:lnTo>
                    <a:pt x="16" y="8423"/>
                  </a:lnTo>
                  <a:lnTo>
                    <a:pt x="0" y="8877"/>
                  </a:lnTo>
                  <a:lnTo>
                    <a:pt x="0" y="20972"/>
                  </a:lnTo>
                  <a:lnTo>
                    <a:pt x="0" y="21097"/>
                  </a:lnTo>
                  <a:lnTo>
                    <a:pt x="16" y="21207"/>
                  </a:lnTo>
                  <a:lnTo>
                    <a:pt x="47" y="21316"/>
                  </a:lnTo>
                  <a:lnTo>
                    <a:pt x="94" y="21410"/>
                  </a:lnTo>
                  <a:lnTo>
                    <a:pt x="141" y="21519"/>
                  </a:lnTo>
                  <a:lnTo>
                    <a:pt x="188" y="21613"/>
                  </a:lnTo>
                  <a:lnTo>
                    <a:pt x="250" y="21691"/>
                  </a:lnTo>
                  <a:lnTo>
                    <a:pt x="329" y="21769"/>
                  </a:lnTo>
                  <a:lnTo>
                    <a:pt x="407" y="21847"/>
                  </a:lnTo>
                  <a:lnTo>
                    <a:pt x="501" y="21910"/>
                  </a:lnTo>
                  <a:lnTo>
                    <a:pt x="594" y="21973"/>
                  </a:lnTo>
                  <a:lnTo>
                    <a:pt x="688" y="22019"/>
                  </a:lnTo>
                  <a:lnTo>
                    <a:pt x="797" y="22051"/>
                  </a:lnTo>
                  <a:lnTo>
                    <a:pt x="907" y="22082"/>
                  </a:lnTo>
                  <a:lnTo>
                    <a:pt x="1016" y="22098"/>
                  </a:lnTo>
                  <a:lnTo>
                    <a:pt x="1126" y="22113"/>
                  </a:lnTo>
                  <a:lnTo>
                    <a:pt x="1235" y="22098"/>
                  </a:lnTo>
                  <a:lnTo>
                    <a:pt x="1360" y="22082"/>
                  </a:lnTo>
                  <a:lnTo>
                    <a:pt x="1469" y="22051"/>
                  </a:lnTo>
                  <a:lnTo>
                    <a:pt x="1563" y="22019"/>
                  </a:lnTo>
                  <a:lnTo>
                    <a:pt x="1673" y="21973"/>
                  </a:lnTo>
                  <a:lnTo>
                    <a:pt x="1766" y="21910"/>
                  </a:lnTo>
                  <a:lnTo>
                    <a:pt x="1844" y="21847"/>
                  </a:lnTo>
                  <a:lnTo>
                    <a:pt x="1923" y="21769"/>
                  </a:lnTo>
                  <a:lnTo>
                    <a:pt x="2001" y="21691"/>
                  </a:lnTo>
                  <a:lnTo>
                    <a:pt x="2063" y="21613"/>
                  </a:lnTo>
                  <a:lnTo>
                    <a:pt x="2126" y="21519"/>
                  </a:lnTo>
                  <a:lnTo>
                    <a:pt x="2173" y="21410"/>
                  </a:lnTo>
                  <a:lnTo>
                    <a:pt x="2204" y="21316"/>
                  </a:lnTo>
                  <a:lnTo>
                    <a:pt x="2235" y="21207"/>
                  </a:lnTo>
                  <a:lnTo>
                    <a:pt x="2251" y="21097"/>
                  </a:lnTo>
                  <a:lnTo>
                    <a:pt x="2251" y="20972"/>
                  </a:lnTo>
                  <a:lnTo>
                    <a:pt x="2251" y="8877"/>
                  </a:lnTo>
                  <a:lnTo>
                    <a:pt x="2266" y="8533"/>
                  </a:lnTo>
                  <a:lnTo>
                    <a:pt x="2298" y="8205"/>
                  </a:lnTo>
                  <a:lnTo>
                    <a:pt x="2329" y="7876"/>
                  </a:lnTo>
                  <a:lnTo>
                    <a:pt x="2391" y="7548"/>
                  </a:lnTo>
                  <a:lnTo>
                    <a:pt x="2470" y="7220"/>
                  </a:lnTo>
                  <a:lnTo>
                    <a:pt x="2548" y="6908"/>
                  </a:lnTo>
                  <a:lnTo>
                    <a:pt x="2657" y="6611"/>
                  </a:lnTo>
                  <a:lnTo>
                    <a:pt x="2782" y="6298"/>
                  </a:lnTo>
                  <a:lnTo>
                    <a:pt x="2907" y="6017"/>
                  </a:lnTo>
                  <a:lnTo>
                    <a:pt x="3063" y="5720"/>
                  </a:lnTo>
                  <a:lnTo>
                    <a:pt x="3220" y="5454"/>
                  </a:lnTo>
                  <a:lnTo>
                    <a:pt x="3392" y="5173"/>
                  </a:lnTo>
                  <a:lnTo>
                    <a:pt x="3579" y="4923"/>
                  </a:lnTo>
                  <a:lnTo>
                    <a:pt x="3767" y="4673"/>
                  </a:lnTo>
                  <a:lnTo>
                    <a:pt x="3985" y="4423"/>
                  </a:lnTo>
                  <a:lnTo>
                    <a:pt x="4204" y="4204"/>
                  </a:lnTo>
                  <a:lnTo>
                    <a:pt x="4423" y="3985"/>
                  </a:lnTo>
                  <a:lnTo>
                    <a:pt x="4673" y="3766"/>
                  </a:lnTo>
                  <a:lnTo>
                    <a:pt x="4923" y="3579"/>
                  </a:lnTo>
                  <a:lnTo>
                    <a:pt x="5173" y="3391"/>
                  </a:lnTo>
                  <a:lnTo>
                    <a:pt x="5454" y="3219"/>
                  </a:lnTo>
                  <a:lnTo>
                    <a:pt x="5720" y="3063"/>
                  </a:lnTo>
                  <a:lnTo>
                    <a:pt x="6017" y="2907"/>
                  </a:lnTo>
                  <a:lnTo>
                    <a:pt x="6298" y="2782"/>
                  </a:lnTo>
                  <a:lnTo>
                    <a:pt x="6611" y="2657"/>
                  </a:lnTo>
                  <a:lnTo>
                    <a:pt x="6908" y="2547"/>
                  </a:lnTo>
                  <a:lnTo>
                    <a:pt x="7220" y="2469"/>
                  </a:lnTo>
                  <a:lnTo>
                    <a:pt x="7549" y="2391"/>
                  </a:lnTo>
                  <a:lnTo>
                    <a:pt x="7877" y="2329"/>
                  </a:lnTo>
                  <a:lnTo>
                    <a:pt x="8205" y="2297"/>
                  </a:lnTo>
                  <a:lnTo>
                    <a:pt x="8549" y="2266"/>
                  </a:lnTo>
                  <a:lnTo>
                    <a:pt x="8877" y="2251"/>
                  </a:lnTo>
                  <a:lnTo>
                    <a:pt x="9221" y="2266"/>
                  </a:lnTo>
                  <a:lnTo>
                    <a:pt x="9564" y="2297"/>
                  </a:lnTo>
                  <a:lnTo>
                    <a:pt x="9893" y="2329"/>
                  </a:lnTo>
                  <a:lnTo>
                    <a:pt x="10221" y="2391"/>
                  </a:lnTo>
                  <a:lnTo>
                    <a:pt x="10533" y="2469"/>
                  </a:lnTo>
                  <a:lnTo>
                    <a:pt x="10846" y="2547"/>
                  </a:lnTo>
                  <a:lnTo>
                    <a:pt x="11158" y="2657"/>
                  </a:lnTo>
                  <a:lnTo>
                    <a:pt x="11455" y="2782"/>
                  </a:lnTo>
                  <a:lnTo>
                    <a:pt x="11752" y="2907"/>
                  </a:lnTo>
                  <a:lnTo>
                    <a:pt x="12034" y="3063"/>
                  </a:lnTo>
                  <a:lnTo>
                    <a:pt x="12315" y="3219"/>
                  </a:lnTo>
                  <a:lnTo>
                    <a:pt x="12581" y="3391"/>
                  </a:lnTo>
                  <a:lnTo>
                    <a:pt x="12846" y="3579"/>
                  </a:lnTo>
                  <a:lnTo>
                    <a:pt x="13096" y="3766"/>
                  </a:lnTo>
                  <a:lnTo>
                    <a:pt x="13331" y="3985"/>
                  </a:lnTo>
                  <a:lnTo>
                    <a:pt x="13565" y="4204"/>
                  </a:lnTo>
                  <a:lnTo>
                    <a:pt x="13784" y="4423"/>
                  </a:lnTo>
                  <a:lnTo>
                    <a:pt x="13987" y="4673"/>
                  </a:lnTo>
                  <a:lnTo>
                    <a:pt x="14190" y="4923"/>
                  </a:lnTo>
                  <a:lnTo>
                    <a:pt x="14378" y="5173"/>
                  </a:lnTo>
                  <a:lnTo>
                    <a:pt x="14550" y="5454"/>
                  </a:lnTo>
                  <a:lnTo>
                    <a:pt x="14706" y="5720"/>
                  </a:lnTo>
                  <a:lnTo>
                    <a:pt x="14847" y="6017"/>
                  </a:lnTo>
                  <a:lnTo>
                    <a:pt x="14987" y="6298"/>
                  </a:lnTo>
                  <a:lnTo>
                    <a:pt x="15097" y="6611"/>
                  </a:lnTo>
                  <a:lnTo>
                    <a:pt x="15206" y="6908"/>
                  </a:lnTo>
                  <a:lnTo>
                    <a:pt x="15300" y="7220"/>
                  </a:lnTo>
                  <a:lnTo>
                    <a:pt x="15378" y="7548"/>
                  </a:lnTo>
                  <a:lnTo>
                    <a:pt x="15425" y="7876"/>
                  </a:lnTo>
                  <a:lnTo>
                    <a:pt x="15472" y="8205"/>
                  </a:lnTo>
                  <a:lnTo>
                    <a:pt x="15503" y="8533"/>
                  </a:lnTo>
                  <a:lnTo>
                    <a:pt x="15503" y="8877"/>
                  </a:lnTo>
                  <a:lnTo>
                    <a:pt x="15519" y="9002"/>
                  </a:lnTo>
                  <a:lnTo>
                    <a:pt x="15534" y="9111"/>
                  </a:lnTo>
                  <a:lnTo>
                    <a:pt x="15550" y="9220"/>
                  </a:lnTo>
                  <a:lnTo>
                    <a:pt x="15597" y="9314"/>
                  </a:lnTo>
                  <a:lnTo>
                    <a:pt x="15644" y="9424"/>
                  </a:lnTo>
                  <a:lnTo>
                    <a:pt x="15706" y="9517"/>
                  </a:lnTo>
                  <a:lnTo>
                    <a:pt x="15769" y="9595"/>
                  </a:lnTo>
                  <a:lnTo>
                    <a:pt x="15831" y="9674"/>
                  </a:lnTo>
                  <a:lnTo>
                    <a:pt x="15925" y="9752"/>
                  </a:lnTo>
                  <a:lnTo>
                    <a:pt x="16003" y="9814"/>
                  </a:lnTo>
                  <a:lnTo>
                    <a:pt x="16097" y="9877"/>
                  </a:lnTo>
                  <a:lnTo>
                    <a:pt x="16191" y="9924"/>
                  </a:lnTo>
                  <a:lnTo>
                    <a:pt x="16300" y="9955"/>
                  </a:lnTo>
                  <a:lnTo>
                    <a:pt x="16409" y="9986"/>
                  </a:lnTo>
                  <a:lnTo>
                    <a:pt x="16519" y="10002"/>
                  </a:lnTo>
                  <a:lnTo>
                    <a:pt x="16753" y="10002"/>
                  </a:lnTo>
                  <a:lnTo>
                    <a:pt x="16863" y="9986"/>
                  </a:lnTo>
                  <a:lnTo>
                    <a:pt x="16972" y="9955"/>
                  </a:lnTo>
                  <a:lnTo>
                    <a:pt x="17081" y="9924"/>
                  </a:lnTo>
                  <a:lnTo>
                    <a:pt x="17175" y="9877"/>
                  </a:lnTo>
                  <a:lnTo>
                    <a:pt x="17269" y="9814"/>
                  </a:lnTo>
                  <a:lnTo>
                    <a:pt x="17347" y="9752"/>
                  </a:lnTo>
                  <a:lnTo>
                    <a:pt x="17441" y="9674"/>
                  </a:lnTo>
                  <a:lnTo>
                    <a:pt x="17503" y="9595"/>
                  </a:lnTo>
                  <a:lnTo>
                    <a:pt x="17566" y="9517"/>
                  </a:lnTo>
                  <a:lnTo>
                    <a:pt x="17628" y="9424"/>
                  </a:lnTo>
                  <a:lnTo>
                    <a:pt x="17675" y="9314"/>
                  </a:lnTo>
                  <a:lnTo>
                    <a:pt x="17706" y="9220"/>
                  </a:lnTo>
                  <a:lnTo>
                    <a:pt x="17738" y="9111"/>
                  </a:lnTo>
                  <a:lnTo>
                    <a:pt x="17753" y="9002"/>
                  </a:lnTo>
                  <a:lnTo>
                    <a:pt x="17769" y="8877"/>
                  </a:lnTo>
                  <a:lnTo>
                    <a:pt x="17753" y="8423"/>
                  </a:lnTo>
                  <a:lnTo>
                    <a:pt x="17722" y="7970"/>
                  </a:lnTo>
                  <a:lnTo>
                    <a:pt x="17660" y="7533"/>
                  </a:lnTo>
                  <a:lnTo>
                    <a:pt x="17581" y="7095"/>
                  </a:lnTo>
                  <a:lnTo>
                    <a:pt x="17488" y="6658"/>
                  </a:lnTo>
                  <a:lnTo>
                    <a:pt x="17363" y="6236"/>
                  </a:lnTo>
                  <a:lnTo>
                    <a:pt x="17222" y="5829"/>
                  </a:lnTo>
                  <a:lnTo>
                    <a:pt x="17066" y="5423"/>
                  </a:lnTo>
                  <a:lnTo>
                    <a:pt x="16894" y="5032"/>
                  </a:lnTo>
                  <a:lnTo>
                    <a:pt x="16691" y="4657"/>
                  </a:lnTo>
                  <a:lnTo>
                    <a:pt x="16472" y="4282"/>
                  </a:lnTo>
                  <a:lnTo>
                    <a:pt x="16237" y="3923"/>
                  </a:lnTo>
                  <a:lnTo>
                    <a:pt x="16003" y="3563"/>
                  </a:lnTo>
                  <a:lnTo>
                    <a:pt x="15737" y="3235"/>
                  </a:lnTo>
                  <a:lnTo>
                    <a:pt x="15456" y="2907"/>
                  </a:lnTo>
                  <a:lnTo>
                    <a:pt x="15159" y="2610"/>
                  </a:lnTo>
                  <a:lnTo>
                    <a:pt x="14847" y="2313"/>
                  </a:lnTo>
                  <a:lnTo>
                    <a:pt x="14534" y="2032"/>
                  </a:lnTo>
                  <a:lnTo>
                    <a:pt x="14190" y="1766"/>
                  </a:lnTo>
                  <a:lnTo>
                    <a:pt x="13846" y="1516"/>
                  </a:lnTo>
                  <a:lnTo>
                    <a:pt x="13487" y="1282"/>
                  </a:lnTo>
                  <a:lnTo>
                    <a:pt x="13112" y="1078"/>
                  </a:lnTo>
                  <a:lnTo>
                    <a:pt x="12737" y="875"/>
                  </a:lnTo>
                  <a:lnTo>
                    <a:pt x="12331" y="703"/>
                  </a:lnTo>
                  <a:lnTo>
                    <a:pt x="11940" y="532"/>
                  </a:lnTo>
                  <a:lnTo>
                    <a:pt x="11518" y="391"/>
                  </a:lnTo>
                  <a:lnTo>
                    <a:pt x="11096" y="281"/>
                  </a:lnTo>
                  <a:lnTo>
                    <a:pt x="10674" y="172"/>
                  </a:lnTo>
                  <a:lnTo>
                    <a:pt x="10236" y="94"/>
                  </a:lnTo>
                  <a:lnTo>
                    <a:pt x="9783" y="47"/>
                  </a:lnTo>
                  <a:lnTo>
                    <a:pt x="9346" y="16"/>
                  </a:lnTo>
                  <a:lnTo>
                    <a:pt x="88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7"/>
            <p:cNvSpPr/>
            <p:nvPr/>
          </p:nvSpPr>
          <p:spPr>
            <a:xfrm>
              <a:off x="2070250" y="4504050"/>
              <a:ext cx="586450" cy="523150"/>
            </a:xfrm>
            <a:custGeom>
              <a:avLst/>
              <a:gdLst/>
              <a:ahLst/>
              <a:cxnLst/>
              <a:rect l="l" t="t" r="r" b="b"/>
              <a:pathLst>
                <a:path w="23458" h="20926" extrusionOk="0">
                  <a:moveTo>
                    <a:pt x="2673" y="0"/>
                  </a:moveTo>
                  <a:lnTo>
                    <a:pt x="2407" y="16"/>
                  </a:lnTo>
                  <a:lnTo>
                    <a:pt x="2141" y="47"/>
                  </a:lnTo>
                  <a:lnTo>
                    <a:pt x="1876" y="125"/>
                  </a:lnTo>
                  <a:lnTo>
                    <a:pt x="1641" y="204"/>
                  </a:lnTo>
                  <a:lnTo>
                    <a:pt x="1407" y="329"/>
                  </a:lnTo>
                  <a:lnTo>
                    <a:pt x="1172" y="454"/>
                  </a:lnTo>
                  <a:lnTo>
                    <a:pt x="969" y="610"/>
                  </a:lnTo>
                  <a:lnTo>
                    <a:pt x="782" y="782"/>
                  </a:lnTo>
                  <a:lnTo>
                    <a:pt x="610" y="969"/>
                  </a:lnTo>
                  <a:lnTo>
                    <a:pt x="453" y="1172"/>
                  </a:lnTo>
                  <a:lnTo>
                    <a:pt x="313" y="1407"/>
                  </a:lnTo>
                  <a:lnTo>
                    <a:pt x="203" y="1641"/>
                  </a:lnTo>
                  <a:lnTo>
                    <a:pt x="110" y="1876"/>
                  </a:lnTo>
                  <a:lnTo>
                    <a:pt x="47" y="2141"/>
                  </a:lnTo>
                  <a:lnTo>
                    <a:pt x="16" y="2407"/>
                  </a:lnTo>
                  <a:lnTo>
                    <a:pt x="0" y="2673"/>
                  </a:lnTo>
                  <a:lnTo>
                    <a:pt x="0" y="18238"/>
                  </a:lnTo>
                  <a:lnTo>
                    <a:pt x="16" y="18519"/>
                  </a:lnTo>
                  <a:lnTo>
                    <a:pt x="47" y="18785"/>
                  </a:lnTo>
                  <a:lnTo>
                    <a:pt x="110" y="19035"/>
                  </a:lnTo>
                  <a:lnTo>
                    <a:pt x="203" y="19285"/>
                  </a:lnTo>
                  <a:lnTo>
                    <a:pt x="313" y="19519"/>
                  </a:lnTo>
                  <a:lnTo>
                    <a:pt x="453" y="19738"/>
                  </a:lnTo>
                  <a:lnTo>
                    <a:pt x="610" y="19941"/>
                  </a:lnTo>
                  <a:lnTo>
                    <a:pt x="782" y="20129"/>
                  </a:lnTo>
                  <a:lnTo>
                    <a:pt x="969" y="20301"/>
                  </a:lnTo>
                  <a:lnTo>
                    <a:pt x="1172" y="20457"/>
                  </a:lnTo>
                  <a:lnTo>
                    <a:pt x="1407" y="20598"/>
                  </a:lnTo>
                  <a:lnTo>
                    <a:pt x="1641" y="20707"/>
                  </a:lnTo>
                  <a:lnTo>
                    <a:pt x="1876" y="20801"/>
                  </a:lnTo>
                  <a:lnTo>
                    <a:pt x="2141" y="20863"/>
                  </a:lnTo>
                  <a:lnTo>
                    <a:pt x="2407" y="20910"/>
                  </a:lnTo>
                  <a:lnTo>
                    <a:pt x="2673" y="20926"/>
                  </a:lnTo>
                  <a:lnTo>
                    <a:pt x="20769" y="20926"/>
                  </a:lnTo>
                  <a:lnTo>
                    <a:pt x="21050" y="20910"/>
                  </a:lnTo>
                  <a:lnTo>
                    <a:pt x="21316" y="20863"/>
                  </a:lnTo>
                  <a:lnTo>
                    <a:pt x="21566" y="20801"/>
                  </a:lnTo>
                  <a:lnTo>
                    <a:pt x="21816" y="20707"/>
                  </a:lnTo>
                  <a:lnTo>
                    <a:pt x="22051" y="20598"/>
                  </a:lnTo>
                  <a:lnTo>
                    <a:pt x="22269" y="20457"/>
                  </a:lnTo>
                  <a:lnTo>
                    <a:pt x="22473" y="20301"/>
                  </a:lnTo>
                  <a:lnTo>
                    <a:pt x="22676" y="20129"/>
                  </a:lnTo>
                  <a:lnTo>
                    <a:pt x="22848" y="19941"/>
                  </a:lnTo>
                  <a:lnTo>
                    <a:pt x="23004" y="19738"/>
                  </a:lnTo>
                  <a:lnTo>
                    <a:pt x="23129" y="19519"/>
                  </a:lnTo>
                  <a:lnTo>
                    <a:pt x="23238" y="19285"/>
                  </a:lnTo>
                  <a:lnTo>
                    <a:pt x="23332" y="19035"/>
                  </a:lnTo>
                  <a:lnTo>
                    <a:pt x="23395" y="18785"/>
                  </a:lnTo>
                  <a:lnTo>
                    <a:pt x="23441" y="18519"/>
                  </a:lnTo>
                  <a:lnTo>
                    <a:pt x="23457" y="18238"/>
                  </a:lnTo>
                  <a:lnTo>
                    <a:pt x="23457" y="2673"/>
                  </a:lnTo>
                  <a:lnTo>
                    <a:pt x="23441" y="2407"/>
                  </a:lnTo>
                  <a:lnTo>
                    <a:pt x="23395" y="2141"/>
                  </a:lnTo>
                  <a:lnTo>
                    <a:pt x="23332" y="1876"/>
                  </a:lnTo>
                  <a:lnTo>
                    <a:pt x="23238" y="1641"/>
                  </a:lnTo>
                  <a:lnTo>
                    <a:pt x="23129" y="1407"/>
                  </a:lnTo>
                  <a:lnTo>
                    <a:pt x="23004" y="1172"/>
                  </a:lnTo>
                  <a:lnTo>
                    <a:pt x="22848" y="969"/>
                  </a:lnTo>
                  <a:lnTo>
                    <a:pt x="22676" y="782"/>
                  </a:lnTo>
                  <a:lnTo>
                    <a:pt x="22473" y="610"/>
                  </a:lnTo>
                  <a:lnTo>
                    <a:pt x="22269" y="454"/>
                  </a:lnTo>
                  <a:lnTo>
                    <a:pt x="22051" y="329"/>
                  </a:lnTo>
                  <a:lnTo>
                    <a:pt x="21816" y="204"/>
                  </a:lnTo>
                  <a:lnTo>
                    <a:pt x="21566" y="125"/>
                  </a:lnTo>
                  <a:lnTo>
                    <a:pt x="21316" y="47"/>
                  </a:lnTo>
                  <a:lnTo>
                    <a:pt x="21050" y="16"/>
                  </a:lnTo>
                  <a:lnTo>
                    <a:pt x="207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7"/>
            <p:cNvSpPr/>
            <p:nvPr/>
          </p:nvSpPr>
          <p:spPr>
            <a:xfrm>
              <a:off x="2304275" y="4676350"/>
              <a:ext cx="118400" cy="118000"/>
            </a:xfrm>
            <a:custGeom>
              <a:avLst/>
              <a:gdLst/>
              <a:ahLst/>
              <a:cxnLst/>
              <a:rect l="l" t="t" r="r" b="b"/>
              <a:pathLst>
                <a:path w="4736" h="4720" extrusionOk="0">
                  <a:moveTo>
                    <a:pt x="2125" y="0"/>
                  </a:moveTo>
                  <a:lnTo>
                    <a:pt x="1891" y="47"/>
                  </a:lnTo>
                  <a:lnTo>
                    <a:pt x="1657" y="94"/>
                  </a:lnTo>
                  <a:lnTo>
                    <a:pt x="1438" y="188"/>
                  </a:lnTo>
                  <a:lnTo>
                    <a:pt x="1235" y="281"/>
                  </a:lnTo>
                  <a:lnTo>
                    <a:pt x="1047" y="406"/>
                  </a:lnTo>
                  <a:lnTo>
                    <a:pt x="860" y="531"/>
                  </a:lnTo>
                  <a:lnTo>
                    <a:pt x="688" y="688"/>
                  </a:lnTo>
                  <a:lnTo>
                    <a:pt x="547" y="860"/>
                  </a:lnTo>
                  <a:lnTo>
                    <a:pt x="406" y="1032"/>
                  </a:lnTo>
                  <a:lnTo>
                    <a:pt x="281" y="1235"/>
                  </a:lnTo>
                  <a:lnTo>
                    <a:pt x="188" y="1438"/>
                  </a:lnTo>
                  <a:lnTo>
                    <a:pt x="109" y="1657"/>
                  </a:lnTo>
                  <a:lnTo>
                    <a:pt x="47" y="1891"/>
                  </a:lnTo>
                  <a:lnTo>
                    <a:pt x="16" y="2125"/>
                  </a:lnTo>
                  <a:lnTo>
                    <a:pt x="0" y="2360"/>
                  </a:lnTo>
                  <a:lnTo>
                    <a:pt x="16" y="2594"/>
                  </a:lnTo>
                  <a:lnTo>
                    <a:pt x="47" y="2844"/>
                  </a:lnTo>
                  <a:lnTo>
                    <a:pt x="109" y="3063"/>
                  </a:lnTo>
                  <a:lnTo>
                    <a:pt x="188" y="3282"/>
                  </a:lnTo>
                  <a:lnTo>
                    <a:pt x="281" y="3485"/>
                  </a:lnTo>
                  <a:lnTo>
                    <a:pt x="406" y="3688"/>
                  </a:lnTo>
                  <a:lnTo>
                    <a:pt x="547" y="3860"/>
                  </a:lnTo>
                  <a:lnTo>
                    <a:pt x="688" y="4032"/>
                  </a:lnTo>
                  <a:lnTo>
                    <a:pt x="860" y="4188"/>
                  </a:lnTo>
                  <a:lnTo>
                    <a:pt x="1047" y="4313"/>
                  </a:lnTo>
                  <a:lnTo>
                    <a:pt x="1235" y="4438"/>
                  </a:lnTo>
                  <a:lnTo>
                    <a:pt x="1438" y="4532"/>
                  </a:lnTo>
                  <a:lnTo>
                    <a:pt x="1657" y="4626"/>
                  </a:lnTo>
                  <a:lnTo>
                    <a:pt x="1891" y="4673"/>
                  </a:lnTo>
                  <a:lnTo>
                    <a:pt x="2125" y="4720"/>
                  </a:lnTo>
                  <a:lnTo>
                    <a:pt x="2610" y="4720"/>
                  </a:lnTo>
                  <a:lnTo>
                    <a:pt x="2844" y="4673"/>
                  </a:lnTo>
                  <a:lnTo>
                    <a:pt x="3063" y="4626"/>
                  </a:lnTo>
                  <a:lnTo>
                    <a:pt x="3282" y="4532"/>
                  </a:lnTo>
                  <a:lnTo>
                    <a:pt x="3485" y="4438"/>
                  </a:lnTo>
                  <a:lnTo>
                    <a:pt x="3688" y="4313"/>
                  </a:lnTo>
                  <a:lnTo>
                    <a:pt x="3876" y="4188"/>
                  </a:lnTo>
                  <a:lnTo>
                    <a:pt x="4032" y="4032"/>
                  </a:lnTo>
                  <a:lnTo>
                    <a:pt x="4188" y="3860"/>
                  </a:lnTo>
                  <a:lnTo>
                    <a:pt x="4329" y="3688"/>
                  </a:lnTo>
                  <a:lnTo>
                    <a:pt x="4438" y="3485"/>
                  </a:lnTo>
                  <a:lnTo>
                    <a:pt x="4548" y="3282"/>
                  </a:lnTo>
                  <a:lnTo>
                    <a:pt x="4626" y="3063"/>
                  </a:lnTo>
                  <a:lnTo>
                    <a:pt x="4688" y="2844"/>
                  </a:lnTo>
                  <a:lnTo>
                    <a:pt x="4720" y="2594"/>
                  </a:lnTo>
                  <a:lnTo>
                    <a:pt x="4735" y="2360"/>
                  </a:lnTo>
                  <a:lnTo>
                    <a:pt x="4720" y="2125"/>
                  </a:lnTo>
                  <a:lnTo>
                    <a:pt x="4688" y="1891"/>
                  </a:lnTo>
                  <a:lnTo>
                    <a:pt x="4626" y="1657"/>
                  </a:lnTo>
                  <a:lnTo>
                    <a:pt x="4548" y="1438"/>
                  </a:lnTo>
                  <a:lnTo>
                    <a:pt x="4438" y="1235"/>
                  </a:lnTo>
                  <a:lnTo>
                    <a:pt x="4329" y="1032"/>
                  </a:lnTo>
                  <a:lnTo>
                    <a:pt x="4188" y="860"/>
                  </a:lnTo>
                  <a:lnTo>
                    <a:pt x="4032" y="688"/>
                  </a:lnTo>
                  <a:lnTo>
                    <a:pt x="3876" y="531"/>
                  </a:lnTo>
                  <a:lnTo>
                    <a:pt x="3688" y="406"/>
                  </a:lnTo>
                  <a:lnTo>
                    <a:pt x="3485" y="281"/>
                  </a:lnTo>
                  <a:lnTo>
                    <a:pt x="3282" y="188"/>
                  </a:lnTo>
                  <a:lnTo>
                    <a:pt x="3063" y="94"/>
                  </a:lnTo>
                  <a:lnTo>
                    <a:pt x="2844" y="47"/>
                  </a:lnTo>
                  <a:lnTo>
                    <a:pt x="2610" y="0"/>
                  </a:lnTo>
                  <a:close/>
                </a:path>
              </a:pathLst>
            </a:custGeom>
            <a:solidFill>
              <a:srgbClr val="8D5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7"/>
            <p:cNvSpPr/>
            <p:nvPr/>
          </p:nvSpPr>
          <p:spPr>
            <a:xfrm>
              <a:off x="2344900" y="4762300"/>
              <a:ext cx="37125" cy="105900"/>
            </a:xfrm>
            <a:custGeom>
              <a:avLst/>
              <a:gdLst/>
              <a:ahLst/>
              <a:cxnLst/>
              <a:rect l="l" t="t" r="r" b="b"/>
              <a:pathLst>
                <a:path w="1485" h="4236" extrusionOk="0">
                  <a:moveTo>
                    <a:pt x="735" y="0"/>
                  </a:moveTo>
                  <a:lnTo>
                    <a:pt x="594" y="16"/>
                  </a:lnTo>
                  <a:lnTo>
                    <a:pt x="454" y="63"/>
                  </a:lnTo>
                  <a:lnTo>
                    <a:pt x="329" y="125"/>
                  </a:lnTo>
                  <a:lnTo>
                    <a:pt x="219" y="219"/>
                  </a:lnTo>
                  <a:lnTo>
                    <a:pt x="125" y="328"/>
                  </a:lnTo>
                  <a:lnTo>
                    <a:pt x="47" y="453"/>
                  </a:lnTo>
                  <a:lnTo>
                    <a:pt x="0" y="594"/>
                  </a:lnTo>
                  <a:lnTo>
                    <a:pt x="0" y="750"/>
                  </a:lnTo>
                  <a:lnTo>
                    <a:pt x="0" y="3485"/>
                  </a:lnTo>
                  <a:lnTo>
                    <a:pt x="0" y="3641"/>
                  </a:lnTo>
                  <a:lnTo>
                    <a:pt x="47" y="3782"/>
                  </a:lnTo>
                  <a:lnTo>
                    <a:pt x="125" y="3907"/>
                  </a:lnTo>
                  <a:lnTo>
                    <a:pt x="219" y="4016"/>
                  </a:lnTo>
                  <a:lnTo>
                    <a:pt x="329" y="4110"/>
                  </a:lnTo>
                  <a:lnTo>
                    <a:pt x="454" y="4173"/>
                  </a:lnTo>
                  <a:lnTo>
                    <a:pt x="594" y="4220"/>
                  </a:lnTo>
                  <a:lnTo>
                    <a:pt x="735" y="4235"/>
                  </a:lnTo>
                  <a:lnTo>
                    <a:pt x="891" y="4220"/>
                  </a:lnTo>
                  <a:lnTo>
                    <a:pt x="1032" y="4173"/>
                  </a:lnTo>
                  <a:lnTo>
                    <a:pt x="1157" y="4110"/>
                  </a:lnTo>
                  <a:lnTo>
                    <a:pt x="1266" y="4016"/>
                  </a:lnTo>
                  <a:lnTo>
                    <a:pt x="1360" y="3907"/>
                  </a:lnTo>
                  <a:lnTo>
                    <a:pt x="1422" y="3782"/>
                  </a:lnTo>
                  <a:lnTo>
                    <a:pt x="1469" y="3641"/>
                  </a:lnTo>
                  <a:lnTo>
                    <a:pt x="1485" y="3485"/>
                  </a:lnTo>
                  <a:lnTo>
                    <a:pt x="1485" y="750"/>
                  </a:lnTo>
                  <a:lnTo>
                    <a:pt x="1469" y="594"/>
                  </a:lnTo>
                  <a:lnTo>
                    <a:pt x="1422" y="453"/>
                  </a:lnTo>
                  <a:lnTo>
                    <a:pt x="1360" y="328"/>
                  </a:lnTo>
                  <a:lnTo>
                    <a:pt x="1266" y="219"/>
                  </a:lnTo>
                  <a:lnTo>
                    <a:pt x="1157" y="125"/>
                  </a:lnTo>
                  <a:lnTo>
                    <a:pt x="1032" y="63"/>
                  </a:lnTo>
                  <a:lnTo>
                    <a:pt x="891" y="16"/>
                  </a:lnTo>
                  <a:lnTo>
                    <a:pt x="735" y="0"/>
                  </a:lnTo>
                  <a:close/>
                </a:path>
              </a:pathLst>
            </a:custGeom>
            <a:solidFill>
              <a:srgbClr val="8D5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7"/>
            <p:cNvSpPr/>
            <p:nvPr/>
          </p:nvSpPr>
          <p:spPr>
            <a:xfrm>
              <a:off x="4897250" y="2640450"/>
              <a:ext cx="882975" cy="649750"/>
            </a:xfrm>
            <a:custGeom>
              <a:avLst/>
              <a:gdLst/>
              <a:ahLst/>
              <a:cxnLst/>
              <a:rect l="l" t="t" r="r" b="b"/>
              <a:pathLst>
                <a:path w="35319" h="25990" extrusionOk="0">
                  <a:moveTo>
                    <a:pt x="2845" y="1"/>
                  </a:moveTo>
                  <a:lnTo>
                    <a:pt x="2564" y="17"/>
                  </a:lnTo>
                  <a:lnTo>
                    <a:pt x="2282" y="48"/>
                  </a:lnTo>
                  <a:lnTo>
                    <a:pt x="2001" y="126"/>
                  </a:lnTo>
                  <a:lnTo>
                    <a:pt x="1736" y="220"/>
                  </a:lnTo>
                  <a:lnTo>
                    <a:pt x="1485" y="345"/>
                  </a:lnTo>
                  <a:lnTo>
                    <a:pt x="1251" y="485"/>
                  </a:lnTo>
                  <a:lnTo>
                    <a:pt x="1032" y="642"/>
                  </a:lnTo>
                  <a:lnTo>
                    <a:pt x="829" y="829"/>
                  </a:lnTo>
                  <a:lnTo>
                    <a:pt x="657" y="1032"/>
                  </a:lnTo>
                  <a:lnTo>
                    <a:pt x="485" y="1251"/>
                  </a:lnTo>
                  <a:lnTo>
                    <a:pt x="345" y="1486"/>
                  </a:lnTo>
                  <a:lnTo>
                    <a:pt x="220" y="1736"/>
                  </a:lnTo>
                  <a:lnTo>
                    <a:pt x="126" y="2001"/>
                  </a:lnTo>
                  <a:lnTo>
                    <a:pt x="63" y="2267"/>
                  </a:lnTo>
                  <a:lnTo>
                    <a:pt x="16" y="2548"/>
                  </a:lnTo>
                  <a:lnTo>
                    <a:pt x="1" y="2845"/>
                  </a:lnTo>
                  <a:lnTo>
                    <a:pt x="1" y="23145"/>
                  </a:lnTo>
                  <a:lnTo>
                    <a:pt x="16" y="23427"/>
                  </a:lnTo>
                  <a:lnTo>
                    <a:pt x="63" y="23708"/>
                  </a:lnTo>
                  <a:lnTo>
                    <a:pt x="126" y="23989"/>
                  </a:lnTo>
                  <a:lnTo>
                    <a:pt x="220" y="24239"/>
                  </a:lnTo>
                  <a:lnTo>
                    <a:pt x="345" y="24489"/>
                  </a:lnTo>
                  <a:lnTo>
                    <a:pt x="485" y="24724"/>
                  </a:lnTo>
                  <a:lnTo>
                    <a:pt x="657" y="24942"/>
                  </a:lnTo>
                  <a:lnTo>
                    <a:pt x="829" y="25146"/>
                  </a:lnTo>
                  <a:lnTo>
                    <a:pt x="1032" y="25333"/>
                  </a:lnTo>
                  <a:lnTo>
                    <a:pt x="1251" y="25505"/>
                  </a:lnTo>
                  <a:lnTo>
                    <a:pt x="1485" y="25646"/>
                  </a:lnTo>
                  <a:lnTo>
                    <a:pt x="1736" y="25755"/>
                  </a:lnTo>
                  <a:lnTo>
                    <a:pt x="2001" y="25865"/>
                  </a:lnTo>
                  <a:lnTo>
                    <a:pt x="2282" y="25927"/>
                  </a:lnTo>
                  <a:lnTo>
                    <a:pt x="2564" y="25974"/>
                  </a:lnTo>
                  <a:lnTo>
                    <a:pt x="2845" y="25990"/>
                  </a:lnTo>
                  <a:lnTo>
                    <a:pt x="32475" y="25990"/>
                  </a:lnTo>
                  <a:lnTo>
                    <a:pt x="32772" y="25974"/>
                  </a:lnTo>
                  <a:lnTo>
                    <a:pt x="33053" y="25927"/>
                  </a:lnTo>
                  <a:lnTo>
                    <a:pt x="33319" y="25865"/>
                  </a:lnTo>
                  <a:lnTo>
                    <a:pt x="33584" y="25755"/>
                  </a:lnTo>
                  <a:lnTo>
                    <a:pt x="33834" y="25646"/>
                  </a:lnTo>
                  <a:lnTo>
                    <a:pt x="34069" y="25505"/>
                  </a:lnTo>
                  <a:lnTo>
                    <a:pt x="34288" y="25333"/>
                  </a:lnTo>
                  <a:lnTo>
                    <a:pt x="34491" y="25146"/>
                  </a:lnTo>
                  <a:lnTo>
                    <a:pt x="34678" y="24942"/>
                  </a:lnTo>
                  <a:lnTo>
                    <a:pt x="34835" y="24724"/>
                  </a:lnTo>
                  <a:lnTo>
                    <a:pt x="34975" y="24489"/>
                  </a:lnTo>
                  <a:lnTo>
                    <a:pt x="35100" y="24239"/>
                  </a:lnTo>
                  <a:lnTo>
                    <a:pt x="35194" y="23989"/>
                  </a:lnTo>
                  <a:lnTo>
                    <a:pt x="35272" y="23708"/>
                  </a:lnTo>
                  <a:lnTo>
                    <a:pt x="35303" y="23427"/>
                  </a:lnTo>
                  <a:lnTo>
                    <a:pt x="35319" y="23145"/>
                  </a:lnTo>
                  <a:lnTo>
                    <a:pt x="35319" y="2845"/>
                  </a:lnTo>
                  <a:lnTo>
                    <a:pt x="35303" y="2548"/>
                  </a:lnTo>
                  <a:lnTo>
                    <a:pt x="35272" y="2267"/>
                  </a:lnTo>
                  <a:lnTo>
                    <a:pt x="35194" y="2001"/>
                  </a:lnTo>
                  <a:lnTo>
                    <a:pt x="35100" y="1736"/>
                  </a:lnTo>
                  <a:lnTo>
                    <a:pt x="34975" y="1486"/>
                  </a:lnTo>
                  <a:lnTo>
                    <a:pt x="34835" y="1251"/>
                  </a:lnTo>
                  <a:lnTo>
                    <a:pt x="34678" y="1032"/>
                  </a:lnTo>
                  <a:lnTo>
                    <a:pt x="34491" y="829"/>
                  </a:lnTo>
                  <a:lnTo>
                    <a:pt x="34288" y="642"/>
                  </a:lnTo>
                  <a:lnTo>
                    <a:pt x="34069" y="485"/>
                  </a:lnTo>
                  <a:lnTo>
                    <a:pt x="33834" y="345"/>
                  </a:lnTo>
                  <a:lnTo>
                    <a:pt x="33584" y="220"/>
                  </a:lnTo>
                  <a:lnTo>
                    <a:pt x="33319" y="126"/>
                  </a:lnTo>
                  <a:lnTo>
                    <a:pt x="33053" y="48"/>
                  </a:lnTo>
                  <a:lnTo>
                    <a:pt x="32772" y="17"/>
                  </a:lnTo>
                  <a:lnTo>
                    <a:pt x="32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7"/>
            <p:cNvSpPr/>
            <p:nvPr/>
          </p:nvSpPr>
          <p:spPr>
            <a:xfrm>
              <a:off x="5033225" y="3020600"/>
              <a:ext cx="611050" cy="147700"/>
            </a:xfrm>
            <a:custGeom>
              <a:avLst/>
              <a:gdLst/>
              <a:ahLst/>
              <a:cxnLst/>
              <a:rect l="l" t="t" r="r" b="b"/>
              <a:pathLst>
                <a:path w="24442" h="5908" extrusionOk="0">
                  <a:moveTo>
                    <a:pt x="2954" y="1"/>
                  </a:moveTo>
                  <a:lnTo>
                    <a:pt x="2657" y="16"/>
                  </a:lnTo>
                  <a:lnTo>
                    <a:pt x="2360" y="63"/>
                  </a:lnTo>
                  <a:lnTo>
                    <a:pt x="2079" y="126"/>
                  </a:lnTo>
                  <a:lnTo>
                    <a:pt x="1797" y="235"/>
                  </a:lnTo>
                  <a:lnTo>
                    <a:pt x="1547" y="344"/>
                  </a:lnTo>
                  <a:lnTo>
                    <a:pt x="1297" y="501"/>
                  </a:lnTo>
                  <a:lnTo>
                    <a:pt x="1079" y="672"/>
                  </a:lnTo>
                  <a:lnTo>
                    <a:pt x="860" y="860"/>
                  </a:lnTo>
                  <a:lnTo>
                    <a:pt x="672" y="1063"/>
                  </a:lnTo>
                  <a:lnTo>
                    <a:pt x="500" y="1298"/>
                  </a:lnTo>
                  <a:lnTo>
                    <a:pt x="360" y="1548"/>
                  </a:lnTo>
                  <a:lnTo>
                    <a:pt x="235" y="1798"/>
                  </a:lnTo>
                  <a:lnTo>
                    <a:pt x="125" y="2063"/>
                  </a:lnTo>
                  <a:lnTo>
                    <a:pt x="63" y="2360"/>
                  </a:lnTo>
                  <a:lnTo>
                    <a:pt x="16" y="2642"/>
                  </a:lnTo>
                  <a:lnTo>
                    <a:pt x="0" y="2954"/>
                  </a:lnTo>
                  <a:lnTo>
                    <a:pt x="16" y="3251"/>
                  </a:lnTo>
                  <a:lnTo>
                    <a:pt x="63" y="3548"/>
                  </a:lnTo>
                  <a:lnTo>
                    <a:pt x="125" y="3829"/>
                  </a:lnTo>
                  <a:lnTo>
                    <a:pt x="235" y="4095"/>
                  </a:lnTo>
                  <a:lnTo>
                    <a:pt x="360" y="4361"/>
                  </a:lnTo>
                  <a:lnTo>
                    <a:pt x="500" y="4595"/>
                  </a:lnTo>
                  <a:lnTo>
                    <a:pt x="672" y="4829"/>
                  </a:lnTo>
                  <a:lnTo>
                    <a:pt x="860" y="5033"/>
                  </a:lnTo>
                  <a:lnTo>
                    <a:pt x="1079" y="5236"/>
                  </a:lnTo>
                  <a:lnTo>
                    <a:pt x="1297" y="5392"/>
                  </a:lnTo>
                  <a:lnTo>
                    <a:pt x="1547" y="5548"/>
                  </a:lnTo>
                  <a:lnTo>
                    <a:pt x="1797" y="5673"/>
                  </a:lnTo>
                  <a:lnTo>
                    <a:pt x="2079" y="5767"/>
                  </a:lnTo>
                  <a:lnTo>
                    <a:pt x="2360" y="5845"/>
                  </a:lnTo>
                  <a:lnTo>
                    <a:pt x="2657" y="5892"/>
                  </a:lnTo>
                  <a:lnTo>
                    <a:pt x="2954" y="5908"/>
                  </a:lnTo>
                  <a:lnTo>
                    <a:pt x="21488" y="5908"/>
                  </a:lnTo>
                  <a:lnTo>
                    <a:pt x="21801" y="5892"/>
                  </a:lnTo>
                  <a:lnTo>
                    <a:pt x="22098" y="5845"/>
                  </a:lnTo>
                  <a:lnTo>
                    <a:pt x="22379" y="5767"/>
                  </a:lnTo>
                  <a:lnTo>
                    <a:pt x="22644" y="5673"/>
                  </a:lnTo>
                  <a:lnTo>
                    <a:pt x="22910" y="5548"/>
                  </a:lnTo>
                  <a:lnTo>
                    <a:pt x="23145" y="5392"/>
                  </a:lnTo>
                  <a:lnTo>
                    <a:pt x="23379" y="5236"/>
                  </a:lnTo>
                  <a:lnTo>
                    <a:pt x="23582" y="5033"/>
                  </a:lnTo>
                  <a:lnTo>
                    <a:pt x="23770" y="4829"/>
                  </a:lnTo>
                  <a:lnTo>
                    <a:pt x="23942" y="4595"/>
                  </a:lnTo>
                  <a:lnTo>
                    <a:pt x="24098" y="4361"/>
                  </a:lnTo>
                  <a:lnTo>
                    <a:pt x="24223" y="4095"/>
                  </a:lnTo>
                  <a:lnTo>
                    <a:pt x="24317" y="3829"/>
                  </a:lnTo>
                  <a:lnTo>
                    <a:pt x="24395" y="3548"/>
                  </a:lnTo>
                  <a:lnTo>
                    <a:pt x="24426" y="3251"/>
                  </a:lnTo>
                  <a:lnTo>
                    <a:pt x="24442" y="2954"/>
                  </a:lnTo>
                  <a:lnTo>
                    <a:pt x="24426" y="2642"/>
                  </a:lnTo>
                  <a:lnTo>
                    <a:pt x="24395" y="2360"/>
                  </a:lnTo>
                  <a:lnTo>
                    <a:pt x="24317" y="2063"/>
                  </a:lnTo>
                  <a:lnTo>
                    <a:pt x="24223" y="1798"/>
                  </a:lnTo>
                  <a:lnTo>
                    <a:pt x="24098" y="1548"/>
                  </a:lnTo>
                  <a:lnTo>
                    <a:pt x="23942" y="1298"/>
                  </a:lnTo>
                  <a:lnTo>
                    <a:pt x="23770" y="1063"/>
                  </a:lnTo>
                  <a:lnTo>
                    <a:pt x="23582" y="860"/>
                  </a:lnTo>
                  <a:lnTo>
                    <a:pt x="23379" y="672"/>
                  </a:lnTo>
                  <a:lnTo>
                    <a:pt x="23145" y="501"/>
                  </a:lnTo>
                  <a:lnTo>
                    <a:pt x="22910" y="344"/>
                  </a:lnTo>
                  <a:lnTo>
                    <a:pt x="22644" y="235"/>
                  </a:lnTo>
                  <a:lnTo>
                    <a:pt x="22379" y="126"/>
                  </a:lnTo>
                  <a:lnTo>
                    <a:pt x="22098" y="63"/>
                  </a:lnTo>
                  <a:lnTo>
                    <a:pt x="21801" y="16"/>
                  </a:lnTo>
                  <a:lnTo>
                    <a:pt x="214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7"/>
            <p:cNvSpPr/>
            <p:nvPr/>
          </p:nvSpPr>
          <p:spPr>
            <a:xfrm>
              <a:off x="5135175" y="3052625"/>
              <a:ext cx="7075" cy="83250"/>
            </a:xfrm>
            <a:custGeom>
              <a:avLst/>
              <a:gdLst/>
              <a:ahLst/>
              <a:cxnLst/>
              <a:rect l="l" t="t" r="r" b="b"/>
              <a:pathLst>
                <a:path w="283" h="3330" extrusionOk="0">
                  <a:moveTo>
                    <a:pt x="142" y="1"/>
                  </a:moveTo>
                  <a:lnTo>
                    <a:pt x="79" y="17"/>
                  </a:lnTo>
                  <a:lnTo>
                    <a:pt x="32" y="48"/>
                  </a:lnTo>
                  <a:lnTo>
                    <a:pt x="17" y="95"/>
                  </a:lnTo>
                  <a:lnTo>
                    <a:pt x="1" y="142"/>
                  </a:lnTo>
                  <a:lnTo>
                    <a:pt x="1" y="3189"/>
                  </a:lnTo>
                  <a:lnTo>
                    <a:pt x="17" y="3252"/>
                  </a:lnTo>
                  <a:lnTo>
                    <a:pt x="32" y="3283"/>
                  </a:lnTo>
                  <a:lnTo>
                    <a:pt x="79" y="3314"/>
                  </a:lnTo>
                  <a:lnTo>
                    <a:pt x="142" y="3330"/>
                  </a:lnTo>
                  <a:lnTo>
                    <a:pt x="204" y="3314"/>
                  </a:lnTo>
                  <a:lnTo>
                    <a:pt x="251" y="3283"/>
                  </a:lnTo>
                  <a:lnTo>
                    <a:pt x="267" y="3252"/>
                  </a:lnTo>
                  <a:lnTo>
                    <a:pt x="282" y="3189"/>
                  </a:lnTo>
                  <a:lnTo>
                    <a:pt x="282" y="142"/>
                  </a:lnTo>
                  <a:lnTo>
                    <a:pt x="267" y="95"/>
                  </a:lnTo>
                  <a:lnTo>
                    <a:pt x="251" y="48"/>
                  </a:lnTo>
                  <a:lnTo>
                    <a:pt x="204" y="17"/>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7"/>
            <p:cNvSpPr/>
            <p:nvPr/>
          </p:nvSpPr>
          <p:spPr>
            <a:xfrm>
              <a:off x="5108225" y="3063975"/>
              <a:ext cx="60975" cy="60975"/>
            </a:xfrm>
            <a:custGeom>
              <a:avLst/>
              <a:gdLst/>
              <a:ahLst/>
              <a:cxnLst/>
              <a:rect l="l" t="t" r="r" b="b"/>
              <a:pathLst>
                <a:path w="2439" h="2439" extrusionOk="0">
                  <a:moveTo>
                    <a:pt x="2235" y="0"/>
                  </a:moveTo>
                  <a:lnTo>
                    <a:pt x="2189" y="31"/>
                  </a:lnTo>
                  <a:lnTo>
                    <a:pt x="48" y="2188"/>
                  </a:lnTo>
                  <a:lnTo>
                    <a:pt x="16" y="2235"/>
                  </a:lnTo>
                  <a:lnTo>
                    <a:pt x="1" y="2282"/>
                  </a:lnTo>
                  <a:lnTo>
                    <a:pt x="16" y="2344"/>
                  </a:lnTo>
                  <a:lnTo>
                    <a:pt x="48" y="2391"/>
                  </a:lnTo>
                  <a:lnTo>
                    <a:pt x="94" y="2422"/>
                  </a:lnTo>
                  <a:lnTo>
                    <a:pt x="141" y="2438"/>
                  </a:lnTo>
                  <a:lnTo>
                    <a:pt x="204" y="2422"/>
                  </a:lnTo>
                  <a:lnTo>
                    <a:pt x="251" y="2391"/>
                  </a:lnTo>
                  <a:lnTo>
                    <a:pt x="2392" y="235"/>
                  </a:lnTo>
                  <a:lnTo>
                    <a:pt x="2423" y="188"/>
                  </a:lnTo>
                  <a:lnTo>
                    <a:pt x="2439" y="141"/>
                  </a:lnTo>
                  <a:lnTo>
                    <a:pt x="2423" y="78"/>
                  </a:lnTo>
                  <a:lnTo>
                    <a:pt x="2392" y="31"/>
                  </a:lnTo>
                  <a:lnTo>
                    <a:pt x="23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7"/>
            <p:cNvSpPr/>
            <p:nvPr/>
          </p:nvSpPr>
          <p:spPr>
            <a:xfrm>
              <a:off x="5097300" y="3090525"/>
              <a:ext cx="82850" cy="7450"/>
            </a:xfrm>
            <a:custGeom>
              <a:avLst/>
              <a:gdLst/>
              <a:ahLst/>
              <a:cxnLst/>
              <a:rect l="l" t="t" r="r" b="b"/>
              <a:pathLst>
                <a:path w="3314" h="298" extrusionOk="0">
                  <a:moveTo>
                    <a:pt x="141" y="1"/>
                  </a:moveTo>
                  <a:lnTo>
                    <a:pt x="78" y="16"/>
                  </a:lnTo>
                  <a:lnTo>
                    <a:pt x="31" y="48"/>
                  </a:lnTo>
                  <a:lnTo>
                    <a:pt x="0" y="95"/>
                  </a:lnTo>
                  <a:lnTo>
                    <a:pt x="0" y="157"/>
                  </a:lnTo>
                  <a:lnTo>
                    <a:pt x="0" y="204"/>
                  </a:lnTo>
                  <a:lnTo>
                    <a:pt x="31" y="251"/>
                  </a:lnTo>
                  <a:lnTo>
                    <a:pt x="78" y="282"/>
                  </a:lnTo>
                  <a:lnTo>
                    <a:pt x="141" y="298"/>
                  </a:lnTo>
                  <a:lnTo>
                    <a:pt x="3173" y="298"/>
                  </a:lnTo>
                  <a:lnTo>
                    <a:pt x="3235" y="282"/>
                  </a:lnTo>
                  <a:lnTo>
                    <a:pt x="3282" y="251"/>
                  </a:lnTo>
                  <a:lnTo>
                    <a:pt x="3313" y="204"/>
                  </a:lnTo>
                  <a:lnTo>
                    <a:pt x="3313" y="157"/>
                  </a:lnTo>
                  <a:lnTo>
                    <a:pt x="3313" y="95"/>
                  </a:lnTo>
                  <a:lnTo>
                    <a:pt x="3282" y="48"/>
                  </a:lnTo>
                  <a:lnTo>
                    <a:pt x="3235" y="16"/>
                  </a:lnTo>
                  <a:lnTo>
                    <a:pt x="3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7"/>
            <p:cNvSpPr/>
            <p:nvPr/>
          </p:nvSpPr>
          <p:spPr>
            <a:xfrm>
              <a:off x="5108225" y="3063975"/>
              <a:ext cx="60975" cy="60975"/>
            </a:xfrm>
            <a:custGeom>
              <a:avLst/>
              <a:gdLst/>
              <a:ahLst/>
              <a:cxnLst/>
              <a:rect l="l" t="t" r="r" b="b"/>
              <a:pathLst>
                <a:path w="2439" h="2439" extrusionOk="0">
                  <a:moveTo>
                    <a:pt x="94" y="0"/>
                  </a:moveTo>
                  <a:lnTo>
                    <a:pt x="48" y="31"/>
                  </a:lnTo>
                  <a:lnTo>
                    <a:pt x="16" y="78"/>
                  </a:lnTo>
                  <a:lnTo>
                    <a:pt x="1" y="141"/>
                  </a:lnTo>
                  <a:lnTo>
                    <a:pt x="16" y="188"/>
                  </a:lnTo>
                  <a:lnTo>
                    <a:pt x="48" y="235"/>
                  </a:lnTo>
                  <a:lnTo>
                    <a:pt x="2189" y="2391"/>
                  </a:lnTo>
                  <a:lnTo>
                    <a:pt x="2235" y="2422"/>
                  </a:lnTo>
                  <a:lnTo>
                    <a:pt x="2298" y="2438"/>
                  </a:lnTo>
                  <a:lnTo>
                    <a:pt x="2345" y="2422"/>
                  </a:lnTo>
                  <a:lnTo>
                    <a:pt x="2392" y="2391"/>
                  </a:lnTo>
                  <a:lnTo>
                    <a:pt x="2423" y="2344"/>
                  </a:lnTo>
                  <a:lnTo>
                    <a:pt x="2439" y="2282"/>
                  </a:lnTo>
                  <a:lnTo>
                    <a:pt x="2423" y="2235"/>
                  </a:lnTo>
                  <a:lnTo>
                    <a:pt x="2392" y="2188"/>
                  </a:lnTo>
                  <a:lnTo>
                    <a:pt x="251" y="31"/>
                  </a:lnTo>
                  <a:lnTo>
                    <a:pt x="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7"/>
            <p:cNvSpPr/>
            <p:nvPr/>
          </p:nvSpPr>
          <p:spPr>
            <a:xfrm>
              <a:off x="5235200" y="3052625"/>
              <a:ext cx="7050" cy="83250"/>
            </a:xfrm>
            <a:custGeom>
              <a:avLst/>
              <a:gdLst/>
              <a:ahLst/>
              <a:cxnLst/>
              <a:rect l="l" t="t" r="r" b="b"/>
              <a:pathLst>
                <a:path w="282" h="3330" extrusionOk="0">
                  <a:moveTo>
                    <a:pt x="141" y="1"/>
                  </a:moveTo>
                  <a:lnTo>
                    <a:pt x="94" y="17"/>
                  </a:lnTo>
                  <a:lnTo>
                    <a:pt x="48" y="48"/>
                  </a:lnTo>
                  <a:lnTo>
                    <a:pt x="16" y="95"/>
                  </a:lnTo>
                  <a:lnTo>
                    <a:pt x="1" y="142"/>
                  </a:lnTo>
                  <a:lnTo>
                    <a:pt x="1" y="3189"/>
                  </a:lnTo>
                  <a:lnTo>
                    <a:pt x="16" y="3252"/>
                  </a:lnTo>
                  <a:lnTo>
                    <a:pt x="48" y="3283"/>
                  </a:lnTo>
                  <a:lnTo>
                    <a:pt x="94" y="3314"/>
                  </a:lnTo>
                  <a:lnTo>
                    <a:pt x="141" y="3330"/>
                  </a:lnTo>
                  <a:lnTo>
                    <a:pt x="204" y="3314"/>
                  </a:lnTo>
                  <a:lnTo>
                    <a:pt x="251" y="3283"/>
                  </a:lnTo>
                  <a:lnTo>
                    <a:pt x="282" y="3252"/>
                  </a:lnTo>
                  <a:lnTo>
                    <a:pt x="282" y="3189"/>
                  </a:lnTo>
                  <a:lnTo>
                    <a:pt x="282" y="142"/>
                  </a:lnTo>
                  <a:lnTo>
                    <a:pt x="282" y="95"/>
                  </a:lnTo>
                  <a:lnTo>
                    <a:pt x="251" y="48"/>
                  </a:lnTo>
                  <a:lnTo>
                    <a:pt x="204" y="17"/>
                  </a:lnTo>
                  <a:lnTo>
                    <a:pt x="1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7"/>
            <p:cNvSpPr/>
            <p:nvPr/>
          </p:nvSpPr>
          <p:spPr>
            <a:xfrm>
              <a:off x="5208250" y="3063975"/>
              <a:ext cx="60975" cy="60975"/>
            </a:xfrm>
            <a:custGeom>
              <a:avLst/>
              <a:gdLst/>
              <a:ahLst/>
              <a:cxnLst/>
              <a:rect l="l" t="t" r="r" b="b"/>
              <a:pathLst>
                <a:path w="2439" h="2439" extrusionOk="0">
                  <a:moveTo>
                    <a:pt x="2235" y="0"/>
                  </a:moveTo>
                  <a:lnTo>
                    <a:pt x="2188" y="31"/>
                  </a:lnTo>
                  <a:lnTo>
                    <a:pt x="47" y="2188"/>
                  </a:lnTo>
                  <a:lnTo>
                    <a:pt x="16" y="2235"/>
                  </a:lnTo>
                  <a:lnTo>
                    <a:pt x="0" y="2282"/>
                  </a:lnTo>
                  <a:lnTo>
                    <a:pt x="16" y="2344"/>
                  </a:lnTo>
                  <a:lnTo>
                    <a:pt x="47" y="2391"/>
                  </a:lnTo>
                  <a:lnTo>
                    <a:pt x="94" y="2422"/>
                  </a:lnTo>
                  <a:lnTo>
                    <a:pt x="141" y="2438"/>
                  </a:lnTo>
                  <a:lnTo>
                    <a:pt x="204" y="2422"/>
                  </a:lnTo>
                  <a:lnTo>
                    <a:pt x="250" y="2391"/>
                  </a:lnTo>
                  <a:lnTo>
                    <a:pt x="2391" y="235"/>
                  </a:lnTo>
                  <a:lnTo>
                    <a:pt x="2423" y="188"/>
                  </a:lnTo>
                  <a:lnTo>
                    <a:pt x="2438" y="141"/>
                  </a:lnTo>
                  <a:lnTo>
                    <a:pt x="2423" y="78"/>
                  </a:lnTo>
                  <a:lnTo>
                    <a:pt x="2391" y="31"/>
                  </a:lnTo>
                  <a:lnTo>
                    <a:pt x="23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7"/>
            <p:cNvSpPr/>
            <p:nvPr/>
          </p:nvSpPr>
          <p:spPr>
            <a:xfrm>
              <a:off x="5197300" y="3090525"/>
              <a:ext cx="83250" cy="7450"/>
            </a:xfrm>
            <a:custGeom>
              <a:avLst/>
              <a:gdLst/>
              <a:ahLst/>
              <a:cxnLst/>
              <a:rect l="l" t="t" r="r" b="b"/>
              <a:pathLst>
                <a:path w="3330" h="298" extrusionOk="0">
                  <a:moveTo>
                    <a:pt x="141" y="1"/>
                  </a:moveTo>
                  <a:lnTo>
                    <a:pt x="79" y="16"/>
                  </a:lnTo>
                  <a:lnTo>
                    <a:pt x="32" y="48"/>
                  </a:lnTo>
                  <a:lnTo>
                    <a:pt x="1" y="95"/>
                  </a:lnTo>
                  <a:lnTo>
                    <a:pt x="1" y="157"/>
                  </a:lnTo>
                  <a:lnTo>
                    <a:pt x="1" y="204"/>
                  </a:lnTo>
                  <a:lnTo>
                    <a:pt x="32" y="251"/>
                  </a:lnTo>
                  <a:lnTo>
                    <a:pt x="79" y="282"/>
                  </a:lnTo>
                  <a:lnTo>
                    <a:pt x="141" y="298"/>
                  </a:lnTo>
                  <a:lnTo>
                    <a:pt x="3173" y="298"/>
                  </a:lnTo>
                  <a:lnTo>
                    <a:pt x="3236" y="282"/>
                  </a:lnTo>
                  <a:lnTo>
                    <a:pt x="3283" y="251"/>
                  </a:lnTo>
                  <a:lnTo>
                    <a:pt x="3314" y="204"/>
                  </a:lnTo>
                  <a:lnTo>
                    <a:pt x="3329" y="157"/>
                  </a:lnTo>
                  <a:lnTo>
                    <a:pt x="3314" y="95"/>
                  </a:lnTo>
                  <a:lnTo>
                    <a:pt x="3283" y="48"/>
                  </a:lnTo>
                  <a:lnTo>
                    <a:pt x="3236" y="16"/>
                  </a:lnTo>
                  <a:lnTo>
                    <a:pt x="3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7"/>
            <p:cNvSpPr/>
            <p:nvPr/>
          </p:nvSpPr>
          <p:spPr>
            <a:xfrm>
              <a:off x="5208250" y="3063975"/>
              <a:ext cx="60975" cy="60975"/>
            </a:xfrm>
            <a:custGeom>
              <a:avLst/>
              <a:gdLst/>
              <a:ahLst/>
              <a:cxnLst/>
              <a:rect l="l" t="t" r="r" b="b"/>
              <a:pathLst>
                <a:path w="2439" h="2439" extrusionOk="0">
                  <a:moveTo>
                    <a:pt x="94" y="0"/>
                  </a:moveTo>
                  <a:lnTo>
                    <a:pt x="47" y="31"/>
                  </a:lnTo>
                  <a:lnTo>
                    <a:pt x="16" y="78"/>
                  </a:lnTo>
                  <a:lnTo>
                    <a:pt x="0" y="141"/>
                  </a:lnTo>
                  <a:lnTo>
                    <a:pt x="16" y="188"/>
                  </a:lnTo>
                  <a:lnTo>
                    <a:pt x="47" y="235"/>
                  </a:lnTo>
                  <a:lnTo>
                    <a:pt x="2188" y="2391"/>
                  </a:lnTo>
                  <a:lnTo>
                    <a:pt x="2235" y="2422"/>
                  </a:lnTo>
                  <a:lnTo>
                    <a:pt x="2298" y="2438"/>
                  </a:lnTo>
                  <a:lnTo>
                    <a:pt x="2344" y="2422"/>
                  </a:lnTo>
                  <a:lnTo>
                    <a:pt x="2391" y="2391"/>
                  </a:lnTo>
                  <a:lnTo>
                    <a:pt x="2423" y="2344"/>
                  </a:lnTo>
                  <a:lnTo>
                    <a:pt x="2438" y="2282"/>
                  </a:lnTo>
                  <a:lnTo>
                    <a:pt x="2423" y="2235"/>
                  </a:lnTo>
                  <a:lnTo>
                    <a:pt x="2391" y="2188"/>
                  </a:lnTo>
                  <a:lnTo>
                    <a:pt x="250" y="31"/>
                  </a:lnTo>
                  <a:lnTo>
                    <a:pt x="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7"/>
            <p:cNvSpPr/>
            <p:nvPr/>
          </p:nvSpPr>
          <p:spPr>
            <a:xfrm>
              <a:off x="5335225" y="3052625"/>
              <a:ext cx="7050" cy="83250"/>
            </a:xfrm>
            <a:custGeom>
              <a:avLst/>
              <a:gdLst/>
              <a:ahLst/>
              <a:cxnLst/>
              <a:rect l="l" t="t" r="r" b="b"/>
              <a:pathLst>
                <a:path w="282" h="3330" extrusionOk="0">
                  <a:moveTo>
                    <a:pt x="141" y="1"/>
                  </a:moveTo>
                  <a:lnTo>
                    <a:pt x="94" y="17"/>
                  </a:lnTo>
                  <a:lnTo>
                    <a:pt x="47" y="48"/>
                  </a:lnTo>
                  <a:lnTo>
                    <a:pt x="16" y="95"/>
                  </a:lnTo>
                  <a:lnTo>
                    <a:pt x="0" y="142"/>
                  </a:lnTo>
                  <a:lnTo>
                    <a:pt x="0" y="3189"/>
                  </a:lnTo>
                  <a:lnTo>
                    <a:pt x="16" y="3252"/>
                  </a:lnTo>
                  <a:lnTo>
                    <a:pt x="47" y="3283"/>
                  </a:lnTo>
                  <a:lnTo>
                    <a:pt x="94" y="3314"/>
                  </a:lnTo>
                  <a:lnTo>
                    <a:pt x="141" y="3330"/>
                  </a:lnTo>
                  <a:lnTo>
                    <a:pt x="203" y="3314"/>
                  </a:lnTo>
                  <a:lnTo>
                    <a:pt x="250" y="3283"/>
                  </a:lnTo>
                  <a:lnTo>
                    <a:pt x="282" y="3252"/>
                  </a:lnTo>
                  <a:lnTo>
                    <a:pt x="282" y="3189"/>
                  </a:lnTo>
                  <a:lnTo>
                    <a:pt x="282" y="142"/>
                  </a:lnTo>
                  <a:lnTo>
                    <a:pt x="282" y="95"/>
                  </a:lnTo>
                  <a:lnTo>
                    <a:pt x="250" y="48"/>
                  </a:lnTo>
                  <a:lnTo>
                    <a:pt x="203" y="17"/>
                  </a:lnTo>
                  <a:lnTo>
                    <a:pt x="1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7"/>
            <p:cNvSpPr/>
            <p:nvPr/>
          </p:nvSpPr>
          <p:spPr>
            <a:xfrm>
              <a:off x="5308250" y="3063975"/>
              <a:ext cx="60975" cy="60975"/>
            </a:xfrm>
            <a:custGeom>
              <a:avLst/>
              <a:gdLst/>
              <a:ahLst/>
              <a:cxnLst/>
              <a:rect l="l" t="t" r="r" b="b"/>
              <a:pathLst>
                <a:path w="2439" h="2439" extrusionOk="0">
                  <a:moveTo>
                    <a:pt x="2236" y="0"/>
                  </a:moveTo>
                  <a:lnTo>
                    <a:pt x="2189" y="31"/>
                  </a:lnTo>
                  <a:lnTo>
                    <a:pt x="48" y="2188"/>
                  </a:lnTo>
                  <a:lnTo>
                    <a:pt x="17" y="2235"/>
                  </a:lnTo>
                  <a:lnTo>
                    <a:pt x="1" y="2282"/>
                  </a:lnTo>
                  <a:lnTo>
                    <a:pt x="17" y="2344"/>
                  </a:lnTo>
                  <a:lnTo>
                    <a:pt x="48" y="2391"/>
                  </a:lnTo>
                  <a:lnTo>
                    <a:pt x="95" y="2422"/>
                  </a:lnTo>
                  <a:lnTo>
                    <a:pt x="142" y="2438"/>
                  </a:lnTo>
                  <a:lnTo>
                    <a:pt x="204" y="2422"/>
                  </a:lnTo>
                  <a:lnTo>
                    <a:pt x="251" y="2391"/>
                  </a:lnTo>
                  <a:lnTo>
                    <a:pt x="2392" y="235"/>
                  </a:lnTo>
                  <a:lnTo>
                    <a:pt x="2423" y="188"/>
                  </a:lnTo>
                  <a:lnTo>
                    <a:pt x="2439" y="141"/>
                  </a:lnTo>
                  <a:lnTo>
                    <a:pt x="2423" y="78"/>
                  </a:lnTo>
                  <a:lnTo>
                    <a:pt x="2392" y="31"/>
                  </a:lnTo>
                  <a:lnTo>
                    <a:pt x="23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7"/>
            <p:cNvSpPr/>
            <p:nvPr/>
          </p:nvSpPr>
          <p:spPr>
            <a:xfrm>
              <a:off x="5297325" y="3090525"/>
              <a:ext cx="83250" cy="7450"/>
            </a:xfrm>
            <a:custGeom>
              <a:avLst/>
              <a:gdLst/>
              <a:ahLst/>
              <a:cxnLst/>
              <a:rect l="l" t="t" r="r" b="b"/>
              <a:pathLst>
                <a:path w="3330" h="298" extrusionOk="0">
                  <a:moveTo>
                    <a:pt x="141" y="1"/>
                  </a:moveTo>
                  <a:lnTo>
                    <a:pt x="79" y="16"/>
                  </a:lnTo>
                  <a:lnTo>
                    <a:pt x="32" y="48"/>
                  </a:lnTo>
                  <a:lnTo>
                    <a:pt x="0" y="95"/>
                  </a:lnTo>
                  <a:lnTo>
                    <a:pt x="0" y="157"/>
                  </a:lnTo>
                  <a:lnTo>
                    <a:pt x="0" y="204"/>
                  </a:lnTo>
                  <a:lnTo>
                    <a:pt x="32" y="251"/>
                  </a:lnTo>
                  <a:lnTo>
                    <a:pt x="79" y="282"/>
                  </a:lnTo>
                  <a:lnTo>
                    <a:pt x="141" y="298"/>
                  </a:lnTo>
                  <a:lnTo>
                    <a:pt x="3173" y="298"/>
                  </a:lnTo>
                  <a:lnTo>
                    <a:pt x="3235" y="282"/>
                  </a:lnTo>
                  <a:lnTo>
                    <a:pt x="3282" y="251"/>
                  </a:lnTo>
                  <a:lnTo>
                    <a:pt x="3313" y="204"/>
                  </a:lnTo>
                  <a:lnTo>
                    <a:pt x="3329" y="157"/>
                  </a:lnTo>
                  <a:lnTo>
                    <a:pt x="3313" y="95"/>
                  </a:lnTo>
                  <a:lnTo>
                    <a:pt x="3282" y="48"/>
                  </a:lnTo>
                  <a:lnTo>
                    <a:pt x="3235" y="16"/>
                  </a:lnTo>
                  <a:lnTo>
                    <a:pt x="3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7"/>
            <p:cNvSpPr/>
            <p:nvPr/>
          </p:nvSpPr>
          <p:spPr>
            <a:xfrm>
              <a:off x="5308250" y="3063975"/>
              <a:ext cx="60975" cy="60975"/>
            </a:xfrm>
            <a:custGeom>
              <a:avLst/>
              <a:gdLst/>
              <a:ahLst/>
              <a:cxnLst/>
              <a:rect l="l" t="t" r="r" b="b"/>
              <a:pathLst>
                <a:path w="2439" h="2439" extrusionOk="0">
                  <a:moveTo>
                    <a:pt x="95" y="0"/>
                  </a:moveTo>
                  <a:lnTo>
                    <a:pt x="48" y="31"/>
                  </a:lnTo>
                  <a:lnTo>
                    <a:pt x="17" y="78"/>
                  </a:lnTo>
                  <a:lnTo>
                    <a:pt x="1" y="141"/>
                  </a:lnTo>
                  <a:lnTo>
                    <a:pt x="17" y="188"/>
                  </a:lnTo>
                  <a:lnTo>
                    <a:pt x="48" y="235"/>
                  </a:lnTo>
                  <a:lnTo>
                    <a:pt x="2189" y="2391"/>
                  </a:lnTo>
                  <a:lnTo>
                    <a:pt x="2236" y="2422"/>
                  </a:lnTo>
                  <a:lnTo>
                    <a:pt x="2298" y="2438"/>
                  </a:lnTo>
                  <a:lnTo>
                    <a:pt x="2345" y="2422"/>
                  </a:lnTo>
                  <a:lnTo>
                    <a:pt x="2392" y="2391"/>
                  </a:lnTo>
                  <a:lnTo>
                    <a:pt x="2423" y="2344"/>
                  </a:lnTo>
                  <a:lnTo>
                    <a:pt x="2439" y="2282"/>
                  </a:lnTo>
                  <a:lnTo>
                    <a:pt x="2423" y="2235"/>
                  </a:lnTo>
                  <a:lnTo>
                    <a:pt x="2392" y="2188"/>
                  </a:lnTo>
                  <a:lnTo>
                    <a:pt x="251" y="31"/>
                  </a:lnTo>
                  <a:lnTo>
                    <a:pt x="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7"/>
            <p:cNvSpPr/>
            <p:nvPr/>
          </p:nvSpPr>
          <p:spPr>
            <a:xfrm>
              <a:off x="5435225" y="3052625"/>
              <a:ext cx="7075" cy="83250"/>
            </a:xfrm>
            <a:custGeom>
              <a:avLst/>
              <a:gdLst/>
              <a:ahLst/>
              <a:cxnLst/>
              <a:rect l="l" t="t" r="r" b="b"/>
              <a:pathLst>
                <a:path w="283" h="3330" extrusionOk="0">
                  <a:moveTo>
                    <a:pt x="142" y="1"/>
                  </a:moveTo>
                  <a:lnTo>
                    <a:pt x="95" y="17"/>
                  </a:lnTo>
                  <a:lnTo>
                    <a:pt x="48" y="48"/>
                  </a:lnTo>
                  <a:lnTo>
                    <a:pt x="17" y="95"/>
                  </a:lnTo>
                  <a:lnTo>
                    <a:pt x="1" y="142"/>
                  </a:lnTo>
                  <a:lnTo>
                    <a:pt x="1" y="3189"/>
                  </a:lnTo>
                  <a:lnTo>
                    <a:pt x="17" y="3252"/>
                  </a:lnTo>
                  <a:lnTo>
                    <a:pt x="48" y="3283"/>
                  </a:lnTo>
                  <a:lnTo>
                    <a:pt x="95" y="3314"/>
                  </a:lnTo>
                  <a:lnTo>
                    <a:pt x="142" y="3330"/>
                  </a:lnTo>
                  <a:lnTo>
                    <a:pt x="204" y="3314"/>
                  </a:lnTo>
                  <a:lnTo>
                    <a:pt x="251" y="3283"/>
                  </a:lnTo>
                  <a:lnTo>
                    <a:pt x="282" y="3252"/>
                  </a:lnTo>
                  <a:lnTo>
                    <a:pt x="282" y="3189"/>
                  </a:lnTo>
                  <a:lnTo>
                    <a:pt x="282" y="142"/>
                  </a:lnTo>
                  <a:lnTo>
                    <a:pt x="282" y="95"/>
                  </a:lnTo>
                  <a:lnTo>
                    <a:pt x="251" y="48"/>
                  </a:lnTo>
                  <a:lnTo>
                    <a:pt x="204" y="17"/>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7"/>
            <p:cNvSpPr/>
            <p:nvPr/>
          </p:nvSpPr>
          <p:spPr>
            <a:xfrm>
              <a:off x="5408275" y="3063975"/>
              <a:ext cx="60975" cy="60975"/>
            </a:xfrm>
            <a:custGeom>
              <a:avLst/>
              <a:gdLst/>
              <a:ahLst/>
              <a:cxnLst/>
              <a:rect l="l" t="t" r="r" b="b"/>
              <a:pathLst>
                <a:path w="2439" h="2439" extrusionOk="0">
                  <a:moveTo>
                    <a:pt x="2251" y="0"/>
                  </a:moveTo>
                  <a:lnTo>
                    <a:pt x="2204" y="31"/>
                  </a:lnTo>
                  <a:lnTo>
                    <a:pt x="48" y="2188"/>
                  </a:lnTo>
                  <a:lnTo>
                    <a:pt x="16" y="2235"/>
                  </a:lnTo>
                  <a:lnTo>
                    <a:pt x="1" y="2282"/>
                  </a:lnTo>
                  <a:lnTo>
                    <a:pt x="16" y="2344"/>
                  </a:lnTo>
                  <a:lnTo>
                    <a:pt x="48" y="2391"/>
                  </a:lnTo>
                  <a:lnTo>
                    <a:pt x="94" y="2422"/>
                  </a:lnTo>
                  <a:lnTo>
                    <a:pt x="157" y="2438"/>
                  </a:lnTo>
                  <a:lnTo>
                    <a:pt x="204" y="2422"/>
                  </a:lnTo>
                  <a:lnTo>
                    <a:pt x="251" y="2391"/>
                  </a:lnTo>
                  <a:lnTo>
                    <a:pt x="2407" y="235"/>
                  </a:lnTo>
                  <a:lnTo>
                    <a:pt x="2439" y="188"/>
                  </a:lnTo>
                  <a:lnTo>
                    <a:pt x="2439" y="141"/>
                  </a:lnTo>
                  <a:lnTo>
                    <a:pt x="2439" y="78"/>
                  </a:lnTo>
                  <a:lnTo>
                    <a:pt x="2407" y="31"/>
                  </a:lnTo>
                  <a:lnTo>
                    <a:pt x="23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7"/>
            <p:cNvSpPr/>
            <p:nvPr/>
          </p:nvSpPr>
          <p:spPr>
            <a:xfrm>
              <a:off x="5397350" y="3090525"/>
              <a:ext cx="83225" cy="7450"/>
            </a:xfrm>
            <a:custGeom>
              <a:avLst/>
              <a:gdLst/>
              <a:ahLst/>
              <a:cxnLst/>
              <a:rect l="l" t="t" r="r" b="b"/>
              <a:pathLst>
                <a:path w="3329" h="298" extrusionOk="0">
                  <a:moveTo>
                    <a:pt x="141" y="1"/>
                  </a:moveTo>
                  <a:lnTo>
                    <a:pt x="78" y="16"/>
                  </a:lnTo>
                  <a:lnTo>
                    <a:pt x="31" y="48"/>
                  </a:lnTo>
                  <a:lnTo>
                    <a:pt x="16" y="95"/>
                  </a:lnTo>
                  <a:lnTo>
                    <a:pt x="0" y="157"/>
                  </a:lnTo>
                  <a:lnTo>
                    <a:pt x="16" y="204"/>
                  </a:lnTo>
                  <a:lnTo>
                    <a:pt x="31" y="251"/>
                  </a:lnTo>
                  <a:lnTo>
                    <a:pt x="78" y="282"/>
                  </a:lnTo>
                  <a:lnTo>
                    <a:pt x="141" y="298"/>
                  </a:lnTo>
                  <a:lnTo>
                    <a:pt x="3188" y="298"/>
                  </a:lnTo>
                  <a:lnTo>
                    <a:pt x="3235" y="282"/>
                  </a:lnTo>
                  <a:lnTo>
                    <a:pt x="3282" y="251"/>
                  </a:lnTo>
                  <a:lnTo>
                    <a:pt x="3313" y="204"/>
                  </a:lnTo>
                  <a:lnTo>
                    <a:pt x="3329" y="157"/>
                  </a:lnTo>
                  <a:lnTo>
                    <a:pt x="3313" y="95"/>
                  </a:lnTo>
                  <a:lnTo>
                    <a:pt x="3282" y="48"/>
                  </a:lnTo>
                  <a:lnTo>
                    <a:pt x="3235" y="16"/>
                  </a:lnTo>
                  <a:lnTo>
                    <a:pt x="318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7"/>
            <p:cNvSpPr/>
            <p:nvPr/>
          </p:nvSpPr>
          <p:spPr>
            <a:xfrm>
              <a:off x="5408275" y="3063975"/>
              <a:ext cx="60975" cy="60975"/>
            </a:xfrm>
            <a:custGeom>
              <a:avLst/>
              <a:gdLst/>
              <a:ahLst/>
              <a:cxnLst/>
              <a:rect l="l" t="t" r="r" b="b"/>
              <a:pathLst>
                <a:path w="2439" h="2439" extrusionOk="0">
                  <a:moveTo>
                    <a:pt x="94" y="0"/>
                  </a:moveTo>
                  <a:lnTo>
                    <a:pt x="48" y="31"/>
                  </a:lnTo>
                  <a:lnTo>
                    <a:pt x="16" y="78"/>
                  </a:lnTo>
                  <a:lnTo>
                    <a:pt x="1" y="141"/>
                  </a:lnTo>
                  <a:lnTo>
                    <a:pt x="16" y="188"/>
                  </a:lnTo>
                  <a:lnTo>
                    <a:pt x="48" y="235"/>
                  </a:lnTo>
                  <a:lnTo>
                    <a:pt x="2204" y="2391"/>
                  </a:lnTo>
                  <a:lnTo>
                    <a:pt x="2251" y="2422"/>
                  </a:lnTo>
                  <a:lnTo>
                    <a:pt x="2298" y="2438"/>
                  </a:lnTo>
                  <a:lnTo>
                    <a:pt x="2360" y="2422"/>
                  </a:lnTo>
                  <a:lnTo>
                    <a:pt x="2407" y="2391"/>
                  </a:lnTo>
                  <a:lnTo>
                    <a:pt x="2439" y="2344"/>
                  </a:lnTo>
                  <a:lnTo>
                    <a:pt x="2439" y="2282"/>
                  </a:lnTo>
                  <a:lnTo>
                    <a:pt x="2439" y="2235"/>
                  </a:lnTo>
                  <a:lnTo>
                    <a:pt x="2407" y="2188"/>
                  </a:lnTo>
                  <a:lnTo>
                    <a:pt x="251" y="31"/>
                  </a:lnTo>
                  <a:lnTo>
                    <a:pt x="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7"/>
            <p:cNvSpPr/>
            <p:nvPr/>
          </p:nvSpPr>
          <p:spPr>
            <a:xfrm>
              <a:off x="5535250" y="3052625"/>
              <a:ext cx="7450" cy="83250"/>
            </a:xfrm>
            <a:custGeom>
              <a:avLst/>
              <a:gdLst/>
              <a:ahLst/>
              <a:cxnLst/>
              <a:rect l="l" t="t" r="r" b="b"/>
              <a:pathLst>
                <a:path w="298" h="3330" extrusionOk="0">
                  <a:moveTo>
                    <a:pt x="141" y="1"/>
                  </a:moveTo>
                  <a:lnTo>
                    <a:pt x="94" y="17"/>
                  </a:lnTo>
                  <a:lnTo>
                    <a:pt x="47" y="48"/>
                  </a:lnTo>
                  <a:lnTo>
                    <a:pt x="16" y="95"/>
                  </a:lnTo>
                  <a:lnTo>
                    <a:pt x="1" y="142"/>
                  </a:lnTo>
                  <a:lnTo>
                    <a:pt x="1" y="3189"/>
                  </a:lnTo>
                  <a:lnTo>
                    <a:pt x="16" y="3252"/>
                  </a:lnTo>
                  <a:lnTo>
                    <a:pt x="47" y="3283"/>
                  </a:lnTo>
                  <a:lnTo>
                    <a:pt x="94" y="3314"/>
                  </a:lnTo>
                  <a:lnTo>
                    <a:pt x="141" y="3330"/>
                  </a:lnTo>
                  <a:lnTo>
                    <a:pt x="204" y="3314"/>
                  </a:lnTo>
                  <a:lnTo>
                    <a:pt x="251" y="3283"/>
                  </a:lnTo>
                  <a:lnTo>
                    <a:pt x="282" y="3252"/>
                  </a:lnTo>
                  <a:lnTo>
                    <a:pt x="297" y="3189"/>
                  </a:lnTo>
                  <a:lnTo>
                    <a:pt x="297" y="142"/>
                  </a:lnTo>
                  <a:lnTo>
                    <a:pt x="282" y="95"/>
                  </a:lnTo>
                  <a:lnTo>
                    <a:pt x="251" y="48"/>
                  </a:lnTo>
                  <a:lnTo>
                    <a:pt x="204" y="17"/>
                  </a:lnTo>
                  <a:lnTo>
                    <a:pt x="1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7"/>
            <p:cNvSpPr/>
            <p:nvPr/>
          </p:nvSpPr>
          <p:spPr>
            <a:xfrm>
              <a:off x="5508300" y="3063975"/>
              <a:ext cx="60975" cy="60975"/>
            </a:xfrm>
            <a:custGeom>
              <a:avLst/>
              <a:gdLst/>
              <a:ahLst/>
              <a:cxnLst/>
              <a:rect l="l" t="t" r="r" b="b"/>
              <a:pathLst>
                <a:path w="2439" h="2439" extrusionOk="0">
                  <a:moveTo>
                    <a:pt x="2251" y="0"/>
                  </a:moveTo>
                  <a:lnTo>
                    <a:pt x="2204" y="31"/>
                  </a:lnTo>
                  <a:lnTo>
                    <a:pt x="47" y="2188"/>
                  </a:lnTo>
                  <a:lnTo>
                    <a:pt x="16" y="2235"/>
                  </a:lnTo>
                  <a:lnTo>
                    <a:pt x="0" y="2282"/>
                  </a:lnTo>
                  <a:lnTo>
                    <a:pt x="16" y="2344"/>
                  </a:lnTo>
                  <a:lnTo>
                    <a:pt x="47" y="2391"/>
                  </a:lnTo>
                  <a:lnTo>
                    <a:pt x="94" y="2422"/>
                  </a:lnTo>
                  <a:lnTo>
                    <a:pt x="157" y="2438"/>
                  </a:lnTo>
                  <a:lnTo>
                    <a:pt x="203" y="2422"/>
                  </a:lnTo>
                  <a:lnTo>
                    <a:pt x="250" y="2391"/>
                  </a:lnTo>
                  <a:lnTo>
                    <a:pt x="2407" y="235"/>
                  </a:lnTo>
                  <a:lnTo>
                    <a:pt x="2438" y="188"/>
                  </a:lnTo>
                  <a:lnTo>
                    <a:pt x="2438" y="141"/>
                  </a:lnTo>
                  <a:lnTo>
                    <a:pt x="2438" y="78"/>
                  </a:lnTo>
                  <a:lnTo>
                    <a:pt x="2407" y="31"/>
                  </a:lnTo>
                  <a:lnTo>
                    <a:pt x="23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7"/>
            <p:cNvSpPr/>
            <p:nvPr/>
          </p:nvSpPr>
          <p:spPr>
            <a:xfrm>
              <a:off x="5497350" y="3090525"/>
              <a:ext cx="83250" cy="7450"/>
            </a:xfrm>
            <a:custGeom>
              <a:avLst/>
              <a:gdLst/>
              <a:ahLst/>
              <a:cxnLst/>
              <a:rect l="l" t="t" r="r" b="b"/>
              <a:pathLst>
                <a:path w="3330" h="298" extrusionOk="0">
                  <a:moveTo>
                    <a:pt x="141" y="1"/>
                  </a:moveTo>
                  <a:lnTo>
                    <a:pt x="94" y="16"/>
                  </a:lnTo>
                  <a:lnTo>
                    <a:pt x="48" y="48"/>
                  </a:lnTo>
                  <a:lnTo>
                    <a:pt x="16" y="95"/>
                  </a:lnTo>
                  <a:lnTo>
                    <a:pt x="1" y="157"/>
                  </a:lnTo>
                  <a:lnTo>
                    <a:pt x="16" y="204"/>
                  </a:lnTo>
                  <a:lnTo>
                    <a:pt x="48" y="251"/>
                  </a:lnTo>
                  <a:lnTo>
                    <a:pt x="94" y="282"/>
                  </a:lnTo>
                  <a:lnTo>
                    <a:pt x="141" y="298"/>
                  </a:lnTo>
                  <a:lnTo>
                    <a:pt x="3189" y="298"/>
                  </a:lnTo>
                  <a:lnTo>
                    <a:pt x="3236" y="282"/>
                  </a:lnTo>
                  <a:lnTo>
                    <a:pt x="3282" y="251"/>
                  </a:lnTo>
                  <a:lnTo>
                    <a:pt x="3314" y="204"/>
                  </a:lnTo>
                  <a:lnTo>
                    <a:pt x="3329" y="157"/>
                  </a:lnTo>
                  <a:lnTo>
                    <a:pt x="3314" y="95"/>
                  </a:lnTo>
                  <a:lnTo>
                    <a:pt x="3282" y="48"/>
                  </a:lnTo>
                  <a:lnTo>
                    <a:pt x="3236" y="16"/>
                  </a:lnTo>
                  <a:lnTo>
                    <a:pt x="3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7"/>
            <p:cNvSpPr/>
            <p:nvPr/>
          </p:nvSpPr>
          <p:spPr>
            <a:xfrm>
              <a:off x="5508300" y="3063975"/>
              <a:ext cx="60975" cy="60975"/>
            </a:xfrm>
            <a:custGeom>
              <a:avLst/>
              <a:gdLst/>
              <a:ahLst/>
              <a:cxnLst/>
              <a:rect l="l" t="t" r="r" b="b"/>
              <a:pathLst>
                <a:path w="2439" h="2439" extrusionOk="0">
                  <a:moveTo>
                    <a:pt x="94" y="0"/>
                  </a:moveTo>
                  <a:lnTo>
                    <a:pt x="47" y="31"/>
                  </a:lnTo>
                  <a:lnTo>
                    <a:pt x="16" y="78"/>
                  </a:lnTo>
                  <a:lnTo>
                    <a:pt x="0" y="141"/>
                  </a:lnTo>
                  <a:lnTo>
                    <a:pt x="16" y="188"/>
                  </a:lnTo>
                  <a:lnTo>
                    <a:pt x="47" y="235"/>
                  </a:lnTo>
                  <a:lnTo>
                    <a:pt x="2204" y="2391"/>
                  </a:lnTo>
                  <a:lnTo>
                    <a:pt x="2251" y="2422"/>
                  </a:lnTo>
                  <a:lnTo>
                    <a:pt x="2298" y="2438"/>
                  </a:lnTo>
                  <a:lnTo>
                    <a:pt x="2360" y="2422"/>
                  </a:lnTo>
                  <a:lnTo>
                    <a:pt x="2407" y="2391"/>
                  </a:lnTo>
                  <a:lnTo>
                    <a:pt x="2438" y="2344"/>
                  </a:lnTo>
                  <a:lnTo>
                    <a:pt x="2438" y="2282"/>
                  </a:lnTo>
                  <a:lnTo>
                    <a:pt x="2438" y="2235"/>
                  </a:lnTo>
                  <a:lnTo>
                    <a:pt x="2407" y="2188"/>
                  </a:lnTo>
                  <a:lnTo>
                    <a:pt x="250" y="31"/>
                  </a:lnTo>
                  <a:lnTo>
                    <a:pt x="2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7"/>
            <p:cNvSpPr/>
            <p:nvPr/>
          </p:nvSpPr>
          <p:spPr>
            <a:xfrm>
              <a:off x="5089475" y="2859250"/>
              <a:ext cx="498550" cy="107850"/>
            </a:xfrm>
            <a:custGeom>
              <a:avLst/>
              <a:gdLst/>
              <a:ahLst/>
              <a:cxnLst/>
              <a:rect l="l" t="t" r="r" b="b"/>
              <a:pathLst>
                <a:path w="19942" h="4314" extrusionOk="0">
                  <a:moveTo>
                    <a:pt x="2157" y="0"/>
                  </a:moveTo>
                  <a:lnTo>
                    <a:pt x="1938" y="16"/>
                  </a:lnTo>
                  <a:lnTo>
                    <a:pt x="1720" y="47"/>
                  </a:lnTo>
                  <a:lnTo>
                    <a:pt x="1516" y="94"/>
                  </a:lnTo>
                  <a:lnTo>
                    <a:pt x="1313" y="172"/>
                  </a:lnTo>
                  <a:lnTo>
                    <a:pt x="1126" y="266"/>
                  </a:lnTo>
                  <a:lnTo>
                    <a:pt x="954" y="375"/>
                  </a:lnTo>
                  <a:lnTo>
                    <a:pt x="782" y="500"/>
                  </a:lnTo>
                  <a:lnTo>
                    <a:pt x="626" y="641"/>
                  </a:lnTo>
                  <a:lnTo>
                    <a:pt x="501" y="782"/>
                  </a:lnTo>
                  <a:lnTo>
                    <a:pt x="376" y="954"/>
                  </a:lnTo>
                  <a:lnTo>
                    <a:pt x="266" y="1126"/>
                  </a:lnTo>
                  <a:lnTo>
                    <a:pt x="172" y="1313"/>
                  </a:lnTo>
                  <a:lnTo>
                    <a:pt x="94" y="1516"/>
                  </a:lnTo>
                  <a:lnTo>
                    <a:pt x="47" y="1719"/>
                  </a:lnTo>
                  <a:lnTo>
                    <a:pt x="16" y="1938"/>
                  </a:lnTo>
                  <a:lnTo>
                    <a:pt x="1" y="2157"/>
                  </a:lnTo>
                  <a:lnTo>
                    <a:pt x="16" y="2376"/>
                  </a:lnTo>
                  <a:lnTo>
                    <a:pt x="47" y="2595"/>
                  </a:lnTo>
                  <a:lnTo>
                    <a:pt x="94" y="2798"/>
                  </a:lnTo>
                  <a:lnTo>
                    <a:pt x="172" y="3001"/>
                  </a:lnTo>
                  <a:lnTo>
                    <a:pt x="266" y="3188"/>
                  </a:lnTo>
                  <a:lnTo>
                    <a:pt x="376" y="3360"/>
                  </a:lnTo>
                  <a:lnTo>
                    <a:pt x="501" y="3532"/>
                  </a:lnTo>
                  <a:lnTo>
                    <a:pt x="626" y="3673"/>
                  </a:lnTo>
                  <a:lnTo>
                    <a:pt x="782" y="3813"/>
                  </a:lnTo>
                  <a:lnTo>
                    <a:pt x="954" y="3938"/>
                  </a:lnTo>
                  <a:lnTo>
                    <a:pt x="1126" y="4048"/>
                  </a:lnTo>
                  <a:lnTo>
                    <a:pt x="1313" y="4142"/>
                  </a:lnTo>
                  <a:lnTo>
                    <a:pt x="1516" y="4204"/>
                  </a:lnTo>
                  <a:lnTo>
                    <a:pt x="1720" y="4267"/>
                  </a:lnTo>
                  <a:lnTo>
                    <a:pt x="1938" y="4298"/>
                  </a:lnTo>
                  <a:lnTo>
                    <a:pt x="2157" y="4314"/>
                  </a:lnTo>
                  <a:lnTo>
                    <a:pt x="17800" y="4314"/>
                  </a:lnTo>
                  <a:lnTo>
                    <a:pt x="18019" y="4298"/>
                  </a:lnTo>
                  <a:lnTo>
                    <a:pt x="18222" y="4267"/>
                  </a:lnTo>
                  <a:lnTo>
                    <a:pt x="18425" y="4204"/>
                  </a:lnTo>
                  <a:lnTo>
                    <a:pt x="18629" y="4142"/>
                  </a:lnTo>
                  <a:lnTo>
                    <a:pt x="18816" y="4048"/>
                  </a:lnTo>
                  <a:lnTo>
                    <a:pt x="19004" y="3938"/>
                  </a:lnTo>
                  <a:lnTo>
                    <a:pt x="19160" y="3813"/>
                  </a:lnTo>
                  <a:lnTo>
                    <a:pt x="19316" y="3673"/>
                  </a:lnTo>
                  <a:lnTo>
                    <a:pt x="19457" y="3532"/>
                  </a:lnTo>
                  <a:lnTo>
                    <a:pt x="19582" y="3360"/>
                  </a:lnTo>
                  <a:lnTo>
                    <a:pt x="19691" y="3188"/>
                  </a:lnTo>
                  <a:lnTo>
                    <a:pt x="19769" y="3001"/>
                  </a:lnTo>
                  <a:lnTo>
                    <a:pt x="19848" y="2798"/>
                  </a:lnTo>
                  <a:lnTo>
                    <a:pt x="19894" y="2595"/>
                  </a:lnTo>
                  <a:lnTo>
                    <a:pt x="19941" y="2376"/>
                  </a:lnTo>
                  <a:lnTo>
                    <a:pt x="19941" y="2157"/>
                  </a:lnTo>
                  <a:lnTo>
                    <a:pt x="19941" y="1938"/>
                  </a:lnTo>
                  <a:lnTo>
                    <a:pt x="19894" y="1719"/>
                  </a:lnTo>
                  <a:lnTo>
                    <a:pt x="19848" y="1516"/>
                  </a:lnTo>
                  <a:lnTo>
                    <a:pt x="19769" y="1313"/>
                  </a:lnTo>
                  <a:lnTo>
                    <a:pt x="19691" y="1126"/>
                  </a:lnTo>
                  <a:lnTo>
                    <a:pt x="19582" y="954"/>
                  </a:lnTo>
                  <a:lnTo>
                    <a:pt x="19457" y="782"/>
                  </a:lnTo>
                  <a:lnTo>
                    <a:pt x="19316" y="641"/>
                  </a:lnTo>
                  <a:lnTo>
                    <a:pt x="19160" y="500"/>
                  </a:lnTo>
                  <a:lnTo>
                    <a:pt x="19004" y="375"/>
                  </a:lnTo>
                  <a:lnTo>
                    <a:pt x="18816" y="266"/>
                  </a:lnTo>
                  <a:lnTo>
                    <a:pt x="18629" y="172"/>
                  </a:lnTo>
                  <a:lnTo>
                    <a:pt x="18425" y="94"/>
                  </a:lnTo>
                  <a:lnTo>
                    <a:pt x="18222" y="47"/>
                  </a:lnTo>
                  <a:lnTo>
                    <a:pt x="18019" y="16"/>
                  </a:lnTo>
                  <a:lnTo>
                    <a:pt x="178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7"/>
            <p:cNvSpPr/>
            <p:nvPr/>
          </p:nvSpPr>
          <p:spPr>
            <a:xfrm>
              <a:off x="5171125" y="2015350"/>
              <a:ext cx="303975" cy="711075"/>
            </a:xfrm>
            <a:custGeom>
              <a:avLst/>
              <a:gdLst/>
              <a:ahLst/>
              <a:cxnLst/>
              <a:rect l="l" t="t" r="r" b="b"/>
              <a:pathLst>
                <a:path w="12159" h="28443" extrusionOk="0">
                  <a:moveTo>
                    <a:pt x="2001" y="829"/>
                  </a:moveTo>
                  <a:lnTo>
                    <a:pt x="2095" y="845"/>
                  </a:lnTo>
                  <a:lnTo>
                    <a:pt x="2204" y="876"/>
                  </a:lnTo>
                  <a:lnTo>
                    <a:pt x="2298" y="907"/>
                  </a:lnTo>
                  <a:lnTo>
                    <a:pt x="2392" y="954"/>
                  </a:lnTo>
                  <a:lnTo>
                    <a:pt x="2486" y="1001"/>
                  </a:lnTo>
                  <a:lnTo>
                    <a:pt x="2564" y="1063"/>
                  </a:lnTo>
                  <a:lnTo>
                    <a:pt x="2642" y="1142"/>
                  </a:lnTo>
                  <a:lnTo>
                    <a:pt x="2704" y="1220"/>
                  </a:lnTo>
                  <a:lnTo>
                    <a:pt x="2767" y="1298"/>
                  </a:lnTo>
                  <a:lnTo>
                    <a:pt x="2829" y="1376"/>
                  </a:lnTo>
                  <a:lnTo>
                    <a:pt x="2861" y="1470"/>
                  </a:lnTo>
                  <a:lnTo>
                    <a:pt x="2907" y="1579"/>
                  </a:lnTo>
                  <a:lnTo>
                    <a:pt x="2923" y="1673"/>
                  </a:lnTo>
                  <a:lnTo>
                    <a:pt x="2939" y="1782"/>
                  </a:lnTo>
                  <a:lnTo>
                    <a:pt x="2954" y="1892"/>
                  </a:lnTo>
                  <a:lnTo>
                    <a:pt x="2939" y="2001"/>
                  </a:lnTo>
                  <a:lnTo>
                    <a:pt x="2923" y="2111"/>
                  </a:lnTo>
                  <a:lnTo>
                    <a:pt x="2907" y="2204"/>
                  </a:lnTo>
                  <a:lnTo>
                    <a:pt x="2861" y="2298"/>
                  </a:lnTo>
                  <a:lnTo>
                    <a:pt x="2829" y="2392"/>
                  </a:lnTo>
                  <a:lnTo>
                    <a:pt x="2767" y="2486"/>
                  </a:lnTo>
                  <a:lnTo>
                    <a:pt x="2704" y="2564"/>
                  </a:lnTo>
                  <a:lnTo>
                    <a:pt x="2642" y="2642"/>
                  </a:lnTo>
                  <a:lnTo>
                    <a:pt x="2564" y="2704"/>
                  </a:lnTo>
                  <a:lnTo>
                    <a:pt x="2486" y="2767"/>
                  </a:lnTo>
                  <a:lnTo>
                    <a:pt x="2392" y="2829"/>
                  </a:lnTo>
                  <a:lnTo>
                    <a:pt x="2298" y="2876"/>
                  </a:lnTo>
                  <a:lnTo>
                    <a:pt x="2204" y="2908"/>
                  </a:lnTo>
                  <a:lnTo>
                    <a:pt x="2095" y="2939"/>
                  </a:lnTo>
                  <a:lnTo>
                    <a:pt x="2001" y="2954"/>
                  </a:lnTo>
                  <a:lnTo>
                    <a:pt x="1782" y="2954"/>
                  </a:lnTo>
                  <a:lnTo>
                    <a:pt x="1673" y="2939"/>
                  </a:lnTo>
                  <a:lnTo>
                    <a:pt x="1579" y="2908"/>
                  </a:lnTo>
                  <a:lnTo>
                    <a:pt x="1470" y="2876"/>
                  </a:lnTo>
                  <a:lnTo>
                    <a:pt x="1376" y="2829"/>
                  </a:lnTo>
                  <a:lnTo>
                    <a:pt x="1298" y="2767"/>
                  </a:lnTo>
                  <a:lnTo>
                    <a:pt x="1204" y="2704"/>
                  </a:lnTo>
                  <a:lnTo>
                    <a:pt x="1142" y="2642"/>
                  </a:lnTo>
                  <a:lnTo>
                    <a:pt x="1063" y="2564"/>
                  </a:lnTo>
                  <a:lnTo>
                    <a:pt x="1001" y="2486"/>
                  </a:lnTo>
                  <a:lnTo>
                    <a:pt x="954" y="2392"/>
                  </a:lnTo>
                  <a:lnTo>
                    <a:pt x="907" y="2298"/>
                  </a:lnTo>
                  <a:lnTo>
                    <a:pt x="876" y="2204"/>
                  </a:lnTo>
                  <a:lnTo>
                    <a:pt x="845" y="2111"/>
                  </a:lnTo>
                  <a:lnTo>
                    <a:pt x="829" y="2001"/>
                  </a:lnTo>
                  <a:lnTo>
                    <a:pt x="829" y="1892"/>
                  </a:lnTo>
                  <a:lnTo>
                    <a:pt x="829" y="1782"/>
                  </a:lnTo>
                  <a:lnTo>
                    <a:pt x="845" y="1673"/>
                  </a:lnTo>
                  <a:lnTo>
                    <a:pt x="876" y="1579"/>
                  </a:lnTo>
                  <a:lnTo>
                    <a:pt x="907" y="1470"/>
                  </a:lnTo>
                  <a:lnTo>
                    <a:pt x="954" y="1376"/>
                  </a:lnTo>
                  <a:lnTo>
                    <a:pt x="1001" y="1298"/>
                  </a:lnTo>
                  <a:lnTo>
                    <a:pt x="1063" y="1220"/>
                  </a:lnTo>
                  <a:lnTo>
                    <a:pt x="1142" y="1142"/>
                  </a:lnTo>
                  <a:lnTo>
                    <a:pt x="1204" y="1063"/>
                  </a:lnTo>
                  <a:lnTo>
                    <a:pt x="1298" y="1001"/>
                  </a:lnTo>
                  <a:lnTo>
                    <a:pt x="1376" y="954"/>
                  </a:lnTo>
                  <a:lnTo>
                    <a:pt x="1470" y="907"/>
                  </a:lnTo>
                  <a:lnTo>
                    <a:pt x="1579" y="876"/>
                  </a:lnTo>
                  <a:lnTo>
                    <a:pt x="1673" y="845"/>
                  </a:lnTo>
                  <a:lnTo>
                    <a:pt x="1782" y="829"/>
                  </a:lnTo>
                  <a:close/>
                  <a:moveTo>
                    <a:pt x="1892" y="1"/>
                  </a:moveTo>
                  <a:lnTo>
                    <a:pt x="1689" y="16"/>
                  </a:lnTo>
                  <a:lnTo>
                    <a:pt x="1501" y="32"/>
                  </a:lnTo>
                  <a:lnTo>
                    <a:pt x="1329" y="79"/>
                  </a:lnTo>
                  <a:lnTo>
                    <a:pt x="1157" y="157"/>
                  </a:lnTo>
                  <a:lnTo>
                    <a:pt x="985" y="235"/>
                  </a:lnTo>
                  <a:lnTo>
                    <a:pt x="829" y="329"/>
                  </a:lnTo>
                  <a:lnTo>
                    <a:pt x="688" y="438"/>
                  </a:lnTo>
                  <a:lnTo>
                    <a:pt x="548" y="548"/>
                  </a:lnTo>
                  <a:lnTo>
                    <a:pt x="438" y="688"/>
                  </a:lnTo>
                  <a:lnTo>
                    <a:pt x="329" y="829"/>
                  </a:lnTo>
                  <a:lnTo>
                    <a:pt x="220" y="985"/>
                  </a:lnTo>
                  <a:lnTo>
                    <a:pt x="141" y="1157"/>
                  </a:lnTo>
                  <a:lnTo>
                    <a:pt x="79" y="1329"/>
                  </a:lnTo>
                  <a:lnTo>
                    <a:pt x="32" y="1517"/>
                  </a:lnTo>
                  <a:lnTo>
                    <a:pt x="16" y="1704"/>
                  </a:lnTo>
                  <a:lnTo>
                    <a:pt x="1" y="1892"/>
                  </a:lnTo>
                  <a:lnTo>
                    <a:pt x="1" y="2048"/>
                  </a:lnTo>
                  <a:lnTo>
                    <a:pt x="32" y="2204"/>
                  </a:lnTo>
                  <a:lnTo>
                    <a:pt x="63" y="2361"/>
                  </a:lnTo>
                  <a:lnTo>
                    <a:pt x="94" y="2501"/>
                  </a:lnTo>
                  <a:lnTo>
                    <a:pt x="157" y="2642"/>
                  </a:lnTo>
                  <a:lnTo>
                    <a:pt x="220" y="2782"/>
                  </a:lnTo>
                  <a:lnTo>
                    <a:pt x="298" y="2908"/>
                  </a:lnTo>
                  <a:lnTo>
                    <a:pt x="391" y="3033"/>
                  </a:lnTo>
                  <a:lnTo>
                    <a:pt x="485" y="3142"/>
                  </a:lnTo>
                  <a:lnTo>
                    <a:pt x="579" y="3251"/>
                  </a:lnTo>
                  <a:lnTo>
                    <a:pt x="704" y="3345"/>
                  </a:lnTo>
                  <a:lnTo>
                    <a:pt x="813" y="3439"/>
                  </a:lnTo>
                  <a:lnTo>
                    <a:pt x="938" y="3517"/>
                  </a:lnTo>
                  <a:lnTo>
                    <a:pt x="1079" y="3580"/>
                  </a:lnTo>
                  <a:lnTo>
                    <a:pt x="1220" y="3642"/>
                  </a:lnTo>
                  <a:lnTo>
                    <a:pt x="1360" y="3689"/>
                  </a:lnTo>
                  <a:lnTo>
                    <a:pt x="1360" y="23176"/>
                  </a:lnTo>
                  <a:lnTo>
                    <a:pt x="1360" y="23301"/>
                  </a:lnTo>
                  <a:lnTo>
                    <a:pt x="1392" y="23614"/>
                  </a:lnTo>
                  <a:lnTo>
                    <a:pt x="1454" y="24098"/>
                  </a:lnTo>
                  <a:lnTo>
                    <a:pt x="1501" y="24380"/>
                  </a:lnTo>
                  <a:lnTo>
                    <a:pt x="1563" y="24692"/>
                  </a:lnTo>
                  <a:lnTo>
                    <a:pt x="1657" y="25021"/>
                  </a:lnTo>
                  <a:lnTo>
                    <a:pt x="1767" y="25364"/>
                  </a:lnTo>
                  <a:lnTo>
                    <a:pt x="1892" y="25724"/>
                  </a:lnTo>
                  <a:lnTo>
                    <a:pt x="2048" y="26099"/>
                  </a:lnTo>
                  <a:lnTo>
                    <a:pt x="2220" y="26474"/>
                  </a:lnTo>
                  <a:lnTo>
                    <a:pt x="2439" y="26833"/>
                  </a:lnTo>
                  <a:lnTo>
                    <a:pt x="2673" y="27208"/>
                  </a:lnTo>
                  <a:lnTo>
                    <a:pt x="2954" y="27552"/>
                  </a:lnTo>
                  <a:lnTo>
                    <a:pt x="3923" y="27068"/>
                  </a:lnTo>
                  <a:lnTo>
                    <a:pt x="3658" y="26771"/>
                  </a:lnTo>
                  <a:lnTo>
                    <a:pt x="3439" y="26458"/>
                  </a:lnTo>
                  <a:lnTo>
                    <a:pt x="3236" y="26146"/>
                  </a:lnTo>
                  <a:lnTo>
                    <a:pt x="3064" y="25833"/>
                  </a:lnTo>
                  <a:lnTo>
                    <a:pt x="2923" y="25505"/>
                  </a:lnTo>
                  <a:lnTo>
                    <a:pt x="2798" y="25192"/>
                  </a:lnTo>
                  <a:lnTo>
                    <a:pt x="2704" y="24895"/>
                  </a:lnTo>
                  <a:lnTo>
                    <a:pt x="2611" y="24599"/>
                  </a:lnTo>
                  <a:lnTo>
                    <a:pt x="2548" y="24317"/>
                  </a:lnTo>
                  <a:lnTo>
                    <a:pt x="2501" y="24067"/>
                  </a:lnTo>
                  <a:lnTo>
                    <a:pt x="2439" y="23630"/>
                  </a:lnTo>
                  <a:lnTo>
                    <a:pt x="2423" y="23317"/>
                  </a:lnTo>
                  <a:lnTo>
                    <a:pt x="2423" y="23176"/>
                  </a:lnTo>
                  <a:lnTo>
                    <a:pt x="2423" y="3689"/>
                  </a:lnTo>
                  <a:lnTo>
                    <a:pt x="2564" y="3642"/>
                  </a:lnTo>
                  <a:lnTo>
                    <a:pt x="2704" y="3580"/>
                  </a:lnTo>
                  <a:lnTo>
                    <a:pt x="2829" y="3517"/>
                  </a:lnTo>
                  <a:lnTo>
                    <a:pt x="2954" y="3439"/>
                  </a:lnTo>
                  <a:lnTo>
                    <a:pt x="3079" y="3345"/>
                  </a:lnTo>
                  <a:lnTo>
                    <a:pt x="3189" y="3251"/>
                  </a:lnTo>
                  <a:lnTo>
                    <a:pt x="3298" y="3142"/>
                  </a:lnTo>
                  <a:lnTo>
                    <a:pt x="3392" y="3033"/>
                  </a:lnTo>
                  <a:lnTo>
                    <a:pt x="3470" y="2908"/>
                  </a:lnTo>
                  <a:lnTo>
                    <a:pt x="3548" y="2782"/>
                  </a:lnTo>
                  <a:lnTo>
                    <a:pt x="3611" y="2642"/>
                  </a:lnTo>
                  <a:lnTo>
                    <a:pt x="3673" y="2501"/>
                  </a:lnTo>
                  <a:lnTo>
                    <a:pt x="3720" y="2361"/>
                  </a:lnTo>
                  <a:lnTo>
                    <a:pt x="3751" y="2204"/>
                  </a:lnTo>
                  <a:lnTo>
                    <a:pt x="3767" y="2048"/>
                  </a:lnTo>
                  <a:lnTo>
                    <a:pt x="3783" y="1892"/>
                  </a:lnTo>
                  <a:lnTo>
                    <a:pt x="3767" y="1704"/>
                  </a:lnTo>
                  <a:lnTo>
                    <a:pt x="3736" y="1517"/>
                  </a:lnTo>
                  <a:lnTo>
                    <a:pt x="3689" y="1329"/>
                  </a:lnTo>
                  <a:lnTo>
                    <a:pt x="3626" y="1157"/>
                  </a:lnTo>
                  <a:lnTo>
                    <a:pt x="3548" y="985"/>
                  </a:lnTo>
                  <a:lnTo>
                    <a:pt x="3454" y="829"/>
                  </a:lnTo>
                  <a:lnTo>
                    <a:pt x="3345" y="688"/>
                  </a:lnTo>
                  <a:lnTo>
                    <a:pt x="3220" y="548"/>
                  </a:lnTo>
                  <a:lnTo>
                    <a:pt x="3095" y="438"/>
                  </a:lnTo>
                  <a:lnTo>
                    <a:pt x="2939" y="329"/>
                  </a:lnTo>
                  <a:lnTo>
                    <a:pt x="2782" y="235"/>
                  </a:lnTo>
                  <a:lnTo>
                    <a:pt x="2626" y="157"/>
                  </a:lnTo>
                  <a:lnTo>
                    <a:pt x="2454" y="79"/>
                  </a:lnTo>
                  <a:lnTo>
                    <a:pt x="2267" y="32"/>
                  </a:lnTo>
                  <a:lnTo>
                    <a:pt x="2079" y="16"/>
                  </a:lnTo>
                  <a:lnTo>
                    <a:pt x="1892" y="1"/>
                  </a:lnTo>
                  <a:close/>
                  <a:moveTo>
                    <a:pt x="12159" y="17676"/>
                  </a:moveTo>
                  <a:lnTo>
                    <a:pt x="9596" y="20926"/>
                  </a:lnTo>
                  <a:lnTo>
                    <a:pt x="9596" y="20926"/>
                  </a:lnTo>
                  <a:lnTo>
                    <a:pt x="11034" y="20598"/>
                  </a:lnTo>
                  <a:lnTo>
                    <a:pt x="11096" y="20614"/>
                  </a:lnTo>
                  <a:lnTo>
                    <a:pt x="11096" y="25161"/>
                  </a:lnTo>
                  <a:lnTo>
                    <a:pt x="11081" y="25552"/>
                  </a:lnTo>
                  <a:lnTo>
                    <a:pt x="11034" y="25927"/>
                  </a:lnTo>
                  <a:lnTo>
                    <a:pt x="10940" y="26255"/>
                  </a:lnTo>
                  <a:lnTo>
                    <a:pt x="10831" y="26552"/>
                  </a:lnTo>
                  <a:lnTo>
                    <a:pt x="10706" y="26833"/>
                  </a:lnTo>
                  <a:lnTo>
                    <a:pt x="10549" y="27083"/>
                  </a:lnTo>
                  <a:lnTo>
                    <a:pt x="10377" y="27302"/>
                  </a:lnTo>
                  <a:lnTo>
                    <a:pt x="10190" y="27505"/>
                  </a:lnTo>
                  <a:lnTo>
                    <a:pt x="10690" y="28443"/>
                  </a:lnTo>
                  <a:lnTo>
                    <a:pt x="10862" y="28318"/>
                  </a:lnTo>
                  <a:lnTo>
                    <a:pt x="11018" y="28177"/>
                  </a:lnTo>
                  <a:lnTo>
                    <a:pt x="11159" y="28037"/>
                  </a:lnTo>
                  <a:lnTo>
                    <a:pt x="11299" y="27880"/>
                  </a:lnTo>
                  <a:lnTo>
                    <a:pt x="11440" y="27724"/>
                  </a:lnTo>
                  <a:lnTo>
                    <a:pt x="11549" y="27552"/>
                  </a:lnTo>
                  <a:lnTo>
                    <a:pt x="11659" y="27365"/>
                  </a:lnTo>
                  <a:lnTo>
                    <a:pt x="11768" y="27177"/>
                  </a:lnTo>
                  <a:lnTo>
                    <a:pt x="11846" y="26974"/>
                  </a:lnTo>
                  <a:lnTo>
                    <a:pt x="11925" y="26755"/>
                  </a:lnTo>
                  <a:lnTo>
                    <a:pt x="12003" y="26536"/>
                  </a:lnTo>
                  <a:lnTo>
                    <a:pt x="12050" y="26286"/>
                  </a:lnTo>
                  <a:lnTo>
                    <a:pt x="12096" y="26036"/>
                  </a:lnTo>
                  <a:lnTo>
                    <a:pt x="12128" y="25755"/>
                  </a:lnTo>
                  <a:lnTo>
                    <a:pt x="12143" y="25458"/>
                  </a:lnTo>
                  <a:lnTo>
                    <a:pt x="12159" y="25161"/>
                  </a:lnTo>
                  <a:lnTo>
                    <a:pt x="12159" y="20926"/>
                  </a:lnTo>
                  <a:lnTo>
                    <a:pt x="12159" y="1767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7"/>
            <p:cNvSpPr/>
            <p:nvPr/>
          </p:nvSpPr>
          <p:spPr>
            <a:xfrm>
              <a:off x="5236775" y="2685000"/>
              <a:ext cx="35950" cy="26200"/>
            </a:xfrm>
            <a:custGeom>
              <a:avLst/>
              <a:gdLst/>
              <a:ahLst/>
              <a:cxnLst/>
              <a:rect l="l" t="t" r="r" b="b"/>
              <a:pathLst>
                <a:path w="1438" h="1048" extrusionOk="0">
                  <a:moveTo>
                    <a:pt x="1375" y="0"/>
                  </a:moveTo>
                  <a:lnTo>
                    <a:pt x="1188" y="32"/>
                  </a:lnTo>
                  <a:lnTo>
                    <a:pt x="1016" y="79"/>
                  </a:lnTo>
                  <a:lnTo>
                    <a:pt x="844" y="125"/>
                  </a:lnTo>
                  <a:lnTo>
                    <a:pt x="703" y="188"/>
                  </a:lnTo>
                  <a:lnTo>
                    <a:pt x="578" y="250"/>
                  </a:lnTo>
                  <a:lnTo>
                    <a:pt x="469" y="329"/>
                  </a:lnTo>
                  <a:lnTo>
                    <a:pt x="375" y="407"/>
                  </a:lnTo>
                  <a:lnTo>
                    <a:pt x="297" y="485"/>
                  </a:lnTo>
                  <a:lnTo>
                    <a:pt x="156" y="626"/>
                  </a:lnTo>
                  <a:lnTo>
                    <a:pt x="78" y="751"/>
                  </a:lnTo>
                  <a:lnTo>
                    <a:pt x="16" y="844"/>
                  </a:lnTo>
                  <a:lnTo>
                    <a:pt x="0" y="891"/>
                  </a:lnTo>
                  <a:lnTo>
                    <a:pt x="422" y="1047"/>
                  </a:lnTo>
                  <a:lnTo>
                    <a:pt x="469" y="954"/>
                  </a:lnTo>
                  <a:lnTo>
                    <a:pt x="531" y="876"/>
                  </a:lnTo>
                  <a:lnTo>
                    <a:pt x="625" y="782"/>
                  </a:lnTo>
                  <a:lnTo>
                    <a:pt x="766" y="672"/>
                  </a:lnTo>
                  <a:lnTo>
                    <a:pt x="938" y="579"/>
                  </a:lnTo>
                  <a:lnTo>
                    <a:pt x="1047" y="532"/>
                  </a:lnTo>
                  <a:lnTo>
                    <a:pt x="1157" y="501"/>
                  </a:lnTo>
                  <a:lnTo>
                    <a:pt x="1282" y="469"/>
                  </a:lnTo>
                  <a:lnTo>
                    <a:pt x="1438" y="438"/>
                  </a:lnTo>
                  <a:lnTo>
                    <a:pt x="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7"/>
            <p:cNvSpPr/>
            <p:nvPr/>
          </p:nvSpPr>
          <p:spPr>
            <a:xfrm>
              <a:off x="5418050" y="2695550"/>
              <a:ext cx="28550" cy="34800"/>
            </a:xfrm>
            <a:custGeom>
              <a:avLst/>
              <a:gdLst/>
              <a:ahLst/>
              <a:cxnLst/>
              <a:rect l="l" t="t" r="r" b="b"/>
              <a:pathLst>
                <a:path w="1142" h="1392" extrusionOk="0">
                  <a:moveTo>
                    <a:pt x="125" y="0"/>
                  </a:moveTo>
                  <a:lnTo>
                    <a:pt x="0" y="438"/>
                  </a:lnTo>
                  <a:lnTo>
                    <a:pt x="94" y="469"/>
                  </a:lnTo>
                  <a:lnTo>
                    <a:pt x="188" y="532"/>
                  </a:lnTo>
                  <a:lnTo>
                    <a:pt x="297" y="625"/>
                  </a:lnTo>
                  <a:lnTo>
                    <a:pt x="407" y="751"/>
                  </a:lnTo>
                  <a:lnTo>
                    <a:pt x="516" y="907"/>
                  </a:lnTo>
                  <a:lnTo>
                    <a:pt x="579" y="1016"/>
                  </a:lnTo>
                  <a:lnTo>
                    <a:pt x="625" y="1126"/>
                  </a:lnTo>
                  <a:lnTo>
                    <a:pt x="657" y="1251"/>
                  </a:lnTo>
                  <a:lnTo>
                    <a:pt x="704" y="1391"/>
                  </a:lnTo>
                  <a:lnTo>
                    <a:pt x="1141" y="1282"/>
                  </a:lnTo>
                  <a:lnTo>
                    <a:pt x="1079" y="1094"/>
                  </a:lnTo>
                  <a:lnTo>
                    <a:pt x="1032" y="938"/>
                  </a:lnTo>
                  <a:lnTo>
                    <a:pt x="954" y="782"/>
                  </a:lnTo>
                  <a:lnTo>
                    <a:pt x="875" y="641"/>
                  </a:lnTo>
                  <a:lnTo>
                    <a:pt x="797" y="532"/>
                  </a:lnTo>
                  <a:lnTo>
                    <a:pt x="719" y="422"/>
                  </a:lnTo>
                  <a:lnTo>
                    <a:pt x="641" y="329"/>
                  </a:lnTo>
                  <a:lnTo>
                    <a:pt x="547" y="250"/>
                  </a:lnTo>
                  <a:lnTo>
                    <a:pt x="391" y="141"/>
                  </a:lnTo>
                  <a:lnTo>
                    <a:pt x="266" y="63"/>
                  </a:lnTo>
                  <a:lnTo>
                    <a:pt x="157" y="16"/>
                  </a:lnTo>
                  <a:lnTo>
                    <a:pt x="1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7"/>
            <p:cNvSpPr/>
            <p:nvPr/>
          </p:nvSpPr>
          <p:spPr>
            <a:xfrm>
              <a:off x="5214500" y="238125"/>
              <a:ext cx="11350" cy="1796400"/>
            </a:xfrm>
            <a:custGeom>
              <a:avLst/>
              <a:gdLst/>
              <a:ahLst/>
              <a:cxnLst/>
              <a:rect l="l" t="t" r="r" b="b"/>
              <a:pathLst>
                <a:path w="454" h="71856" extrusionOk="0">
                  <a:moveTo>
                    <a:pt x="235" y="0"/>
                  </a:moveTo>
                  <a:lnTo>
                    <a:pt x="141" y="16"/>
                  </a:lnTo>
                  <a:lnTo>
                    <a:pt x="79" y="63"/>
                  </a:lnTo>
                  <a:lnTo>
                    <a:pt x="16" y="125"/>
                  </a:lnTo>
                  <a:lnTo>
                    <a:pt x="0" y="219"/>
                  </a:lnTo>
                  <a:lnTo>
                    <a:pt x="0" y="71637"/>
                  </a:lnTo>
                  <a:lnTo>
                    <a:pt x="16" y="71715"/>
                  </a:lnTo>
                  <a:lnTo>
                    <a:pt x="79" y="71793"/>
                  </a:lnTo>
                  <a:lnTo>
                    <a:pt x="141" y="71840"/>
                  </a:lnTo>
                  <a:lnTo>
                    <a:pt x="235" y="71856"/>
                  </a:lnTo>
                  <a:lnTo>
                    <a:pt x="313" y="71840"/>
                  </a:lnTo>
                  <a:lnTo>
                    <a:pt x="391" y="71793"/>
                  </a:lnTo>
                  <a:lnTo>
                    <a:pt x="438" y="71715"/>
                  </a:lnTo>
                  <a:lnTo>
                    <a:pt x="454" y="71637"/>
                  </a:lnTo>
                  <a:lnTo>
                    <a:pt x="454" y="219"/>
                  </a:lnTo>
                  <a:lnTo>
                    <a:pt x="438" y="125"/>
                  </a:lnTo>
                  <a:lnTo>
                    <a:pt x="391" y="63"/>
                  </a:lnTo>
                  <a:lnTo>
                    <a:pt x="313" y="16"/>
                  </a:lnTo>
                  <a:lnTo>
                    <a:pt x="2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8" name="Google Shape;1898;p37"/>
          <p:cNvSpPr/>
          <p:nvPr/>
        </p:nvSpPr>
        <p:spPr>
          <a:xfrm>
            <a:off x="2488956" y="1475717"/>
            <a:ext cx="609000" cy="609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2</a:t>
            </a:r>
            <a:endParaRPr dirty="0">
              <a:solidFill>
                <a:schemeClr val="lt1"/>
              </a:solidFill>
            </a:endParaRPr>
          </a:p>
        </p:txBody>
      </p:sp>
      <p:sp>
        <p:nvSpPr>
          <p:cNvPr id="1902" name="Google Shape;1902;p37"/>
          <p:cNvSpPr/>
          <p:nvPr/>
        </p:nvSpPr>
        <p:spPr>
          <a:xfrm>
            <a:off x="8098859" y="2351480"/>
            <a:ext cx="609000" cy="609000"/>
          </a:xfrm>
          <a:prstGeom prst="ellipse">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3</a:t>
            </a:r>
            <a:endParaRPr dirty="0">
              <a:solidFill>
                <a:schemeClr val="lt1"/>
              </a:solidFill>
            </a:endParaRPr>
          </a:p>
        </p:txBody>
      </p:sp>
      <p:grpSp>
        <p:nvGrpSpPr>
          <p:cNvPr id="1903" name="Google Shape;1903;p37"/>
          <p:cNvGrpSpPr/>
          <p:nvPr/>
        </p:nvGrpSpPr>
        <p:grpSpPr>
          <a:xfrm>
            <a:off x="595629" y="1456795"/>
            <a:ext cx="8112230" cy="1182353"/>
            <a:chOff x="595629" y="1368943"/>
            <a:chExt cx="8112230" cy="1182353"/>
          </a:xfrm>
        </p:grpSpPr>
        <p:sp>
          <p:nvSpPr>
            <p:cNvPr id="1904" name="Google Shape;1904;p37"/>
            <p:cNvSpPr/>
            <p:nvPr/>
          </p:nvSpPr>
          <p:spPr>
            <a:xfrm>
              <a:off x="654342" y="2551286"/>
              <a:ext cx="10" cy="10"/>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7"/>
            <p:cNvSpPr/>
            <p:nvPr/>
          </p:nvSpPr>
          <p:spPr>
            <a:xfrm>
              <a:off x="595629" y="2551286"/>
              <a:ext cx="10" cy="10"/>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7"/>
            <p:cNvSpPr/>
            <p:nvPr/>
          </p:nvSpPr>
          <p:spPr>
            <a:xfrm>
              <a:off x="8098859" y="1368943"/>
              <a:ext cx="609000" cy="609000"/>
            </a:xfrm>
            <a:prstGeom prst="ellipse">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4</a:t>
              </a:r>
              <a:endParaRPr dirty="0">
                <a:solidFill>
                  <a:schemeClr val="lt1"/>
                </a:solidFill>
              </a:endParaRPr>
            </a:p>
          </p:txBody>
        </p:sp>
      </p:grpSp>
      <p:sp>
        <p:nvSpPr>
          <p:cNvPr id="1912" name="Google Shape;1912;p37"/>
          <p:cNvSpPr/>
          <p:nvPr/>
        </p:nvSpPr>
        <p:spPr>
          <a:xfrm>
            <a:off x="8098859" y="3224923"/>
            <a:ext cx="609000" cy="609000"/>
          </a:xfrm>
          <a:prstGeom prst="ellipse">
            <a:avLst/>
          </a:prstGeom>
          <a:solidFill>
            <a:schemeClr val="accent4"/>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2</a:t>
            </a:r>
            <a:endParaRPr dirty="0">
              <a:solidFill>
                <a:schemeClr val="lt1"/>
              </a:solidFill>
            </a:endParaRPr>
          </a:p>
        </p:txBody>
      </p:sp>
      <p:sp>
        <p:nvSpPr>
          <p:cNvPr id="1916" name="Google Shape;1916;p37"/>
          <p:cNvSpPr/>
          <p:nvPr/>
        </p:nvSpPr>
        <p:spPr>
          <a:xfrm>
            <a:off x="2485943" y="3963021"/>
            <a:ext cx="609000" cy="609000"/>
          </a:xfrm>
          <a:prstGeom prst="ellipse">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1</a:t>
            </a:r>
            <a:endParaRPr dirty="0">
              <a:solidFill>
                <a:schemeClr val="lt1"/>
              </a:solidFill>
            </a:endParaRPr>
          </a:p>
        </p:txBody>
      </p:sp>
      <p:sp>
        <p:nvSpPr>
          <p:cNvPr id="1920" name="Google Shape;1920;p37"/>
          <p:cNvSpPr/>
          <p:nvPr/>
        </p:nvSpPr>
        <p:spPr>
          <a:xfrm>
            <a:off x="8098859" y="4087138"/>
            <a:ext cx="609000" cy="609000"/>
          </a:xfrm>
          <a:prstGeom prst="ellipse">
            <a:avLst/>
          </a:prstGeom>
          <a:solidFill>
            <a:schemeClr val="accent6"/>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1</a:t>
            </a:r>
            <a:endParaRPr dirty="0">
              <a:solidFill>
                <a:schemeClr val="lt1"/>
              </a:solidFill>
            </a:endParaRPr>
          </a:p>
        </p:txBody>
      </p:sp>
      <p:grpSp>
        <p:nvGrpSpPr>
          <p:cNvPr id="2" name="مجموعة 1">
            <a:extLst>
              <a:ext uri="{FF2B5EF4-FFF2-40B4-BE49-F238E27FC236}">
                <a16:creationId xmlns:a16="http://schemas.microsoft.com/office/drawing/2014/main" id="{67EBC1B9-BB15-74D0-FD03-273EAA1E20A6}"/>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0613D03-5DAE-82B6-8F11-252B14BCD388}"/>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7943E84B-5D8A-B701-6C39-5BBA3E13B78A}"/>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9" name="مربع نص 8">
            <a:extLst>
              <a:ext uri="{FF2B5EF4-FFF2-40B4-BE49-F238E27FC236}">
                <a16:creationId xmlns:a16="http://schemas.microsoft.com/office/drawing/2014/main" id="{663E1E7A-7E78-D6FD-0CF5-CDA07F17F1C4}"/>
              </a:ext>
            </a:extLst>
          </p:cNvPr>
          <p:cNvSpPr txBox="1"/>
          <p:nvPr/>
        </p:nvSpPr>
        <p:spPr>
          <a:xfrm>
            <a:off x="1476935" y="135015"/>
            <a:ext cx="5928568" cy="584775"/>
          </a:xfrm>
          <a:prstGeom prst="rect">
            <a:avLst/>
          </a:prstGeom>
          <a:noFill/>
        </p:spPr>
        <p:txBody>
          <a:bodyPr wrap="square">
            <a:spAutoFit/>
          </a:bodyPr>
          <a:lstStyle>
            <a:defPPr>
              <a:defRPr lang="zh-CN"/>
            </a:defPPr>
            <a:lvl1pPr algn="r" rtl="1">
              <a:defRPr sz="2000" b="0" i="0">
                <a:effectLst/>
                <a:latin typeface="Roboto" panose="02000000000000000000" pitchFamily="2" charset="0"/>
                <a:cs typeface="Sultan bold" pitchFamily="2" charset="-78"/>
              </a:defRPr>
            </a:lvl1pPr>
          </a:lstStyle>
          <a:p>
            <a:r>
              <a:rPr lang="ar-SA" sz="3200" b="1" dirty="0">
                <a:solidFill>
                  <a:srgbClr val="002060"/>
                </a:solidFill>
                <a:latin typeface="Sakkal Majalla" panose="02000000000000000000" pitchFamily="2" charset="-78"/>
                <a:cs typeface="Sakkal Majalla" panose="02000000000000000000" pitchFamily="2" charset="-78"/>
              </a:rPr>
              <a:t>مزايا وعيوب استخدام مكتبات المقاطع البرمجية</a:t>
            </a:r>
            <a:endParaRPr lang="ar-SA" sz="2400" dirty="0">
              <a:solidFill>
                <a:schemeClr val="bg1"/>
              </a:solidFill>
              <a:highlight>
                <a:srgbClr val="206763"/>
              </a:highlight>
              <a:latin typeface="+mn-lt"/>
              <a:cs typeface="+mn-cs"/>
            </a:endParaRPr>
          </a:p>
        </p:txBody>
      </p:sp>
      <p:sp>
        <p:nvSpPr>
          <p:cNvPr id="10" name="مربع نص 9">
            <a:extLst>
              <a:ext uri="{FF2B5EF4-FFF2-40B4-BE49-F238E27FC236}">
                <a16:creationId xmlns:a16="http://schemas.microsoft.com/office/drawing/2014/main" id="{58878999-FB31-4A11-2E3B-2C091BD9BB04}"/>
              </a:ext>
            </a:extLst>
          </p:cNvPr>
          <p:cNvSpPr txBox="1"/>
          <p:nvPr/>
        </p:nvSpPr>
        <p:spPr>
          <a:xfrm>
            <a:off x="5086933" y="4224540"/>
            <a:ext cx="3000373" cy="523220"/>
          </a:xfrm>
          <a:prstGeom prst="rect">
            <a:avLst/>
          </a:prstGeom>
          <a:noFill/>
        </p:spPr>
        <p:txBody>
          <a:bodyPr wrap="square">
            <a:spAutoFit/>
          </a:bodyPr>
          <a:lstStyle/>
          <a:p>
            <a:pPr algn="r" rtl="1"/>
            <a:r>
              <a:rPr lang="ar-SA" dirty="0">
                <a:latin typeface="Sakkal Majalla" panose="02000000000000000000" pitchFamily="2" charset="-78"/>
                <a:ea typeface="Calibri" panose="020F0502020204030204" pitchFamily="34" charset="0"/>
                <a:cs typeface="Sakkal Majalla" panose="02000000000000000000" pitchFamily="2" charset="-78"/>
              </a:rPr>
              <a:t>سرعة الإعداد والاستخدام في مقطعك البرمجي</a:t>
            </a:r>
            <a:r>
              <a:rPr lang="ar-SA" b="0" i="0" dirty="0">
                <a:solidFill>
                  <a:srgbClr val="202124"/>
                </a:solidFill>
                <a:effectLst/>
                <a:latin typeface="Roboto" panose="02000000000000000000" pitchFamily="2" charset="0"/>
                <a:cs typeface="+mj-cs"/>
              </a:rPr>
              <a:t>.</a:t>
            </a:r>
            <a:br>
              <a:rPr lang="ar-SA" dirty="0">
                <a:cs typeface="+mj-cs"/>
              </a:rPr>
            </a:br>
            <a:endParaRPr lang="ar-SA" dirty="0">
              <a:cs typeface="+mj-cs"/>
            </a:endParaRPr>
          </a:p>
        </p:txBody>
      </p:sp>
      <p:sp>
        <p:nvSpPr>
          <p:cNvPr id="11" name="مربع نص 10">
            <a:extLst>
              <a:ext uri="{FF2B5EF4-FFF2-40B4-BE49-F238E27FC236}">
                <a16:creationId xmlns:a16="http://schemas.microsoft.com/office/drawing/2014/main" id="{426E213E-0D6B-2F37-7861-996D617FB0A9}"/>
              </a:ext>
            </a:extLst>
          </p:cNvPr>
          <p:cNvSpPr txBox="1"/>
          <p:nvPr/>
        </p:nvSpPr>
        <p:spPr>
          <a:xfrm>
            <a:off x="5092320" y="3280669"/>
            <a:ext cx="3000373" cy="738664"/>
          </a:xfrm>
          <a:prstGeom prst="rect">
            <a:avLst/>
          </a:prstGeom>
          <a:noFill/>
        </p:spPr>
        <p:txBody>
          <a:bodyPr wrap="square">
            <a:spAutoFit/>
          </a:bodyPr>
          <a:lstStyle/>
          <a:p>
            <a:pPr algn="r" rtl="1"/>
            <a:r>
              <a:rPr lang="ar-SA" dirty="0">
                <a:latin typeface="Sakkal Majalla" panose="02000000000000000000" pitchFamily="2" charset="-78"/>
                <a:ea typeface="Calibri" panose="020F0502020204030204" pitchFamily="34" charset="0"/>
                <a:cs typeface="Sakkal Majalla" panose="02000000000000000000" pitchFamily="2" charset="-78"/>
              </a:rPr>
              <a:t>عادة خالية من الأخطاء وتعمل كما هو متوقع </a:t>
            </a:r>
          </a:p>
          <a:p>
            <a:pPr algn="r" rtl="1"/>
            <a:r>
              <a:rPr lang="ar-SA" b="0" i="0" dirty="0">
                <a:solidFill>
                  <a:srgbClr val="202124"/>
                </a:solidFill>
                <a:effectLst/>
                <a:latin typeface="Sakkal Majalla" panose="02000000000000000000" pitchFamily="2" charset="-78"/>
                <a:cs typeface="Sakkal Majalla" panose="02000000000000000000" pitchFamily="2" charset="-78"/>
              </a:rPr>
              <a:t>فلا يلزم تصحيح والاختبار</a:t>
            </a:r>
            <a:r>
              <a:rPr lang="ar-SA" b="0" i="0" dirty="0">
                <a:solidFill>
                  <a:srgbClr val="202124"/>
                </a:solidFill>
                <a:effectLst/>
                <a:latin typeface="Roboto" panose="02000000000000000000" pitchFamily="2" charset="0"/>
                <a:cs typeface="+mj-cs"/>
              </a:rPr>
              <a:t>.</a:t>
            </a:r>
            <a:br>
              <a:rPr lang="ar-SA" dirty="0">
                <a:cs typeface="+mj-cs"/>
              </a:rPr>
            </a:br>
            <a:endParaRPr lang="ar-SA" dirty="0">
              <a:cs typeface="+mj-cs"/>
            </a:endParaRPr>
          </a:p>
        </p:txBody>
      </p:sp>
      <p:sp>
        <p:nvSpPr>
          <p:cNvPr id="12" name="مربع نص 11">
            <a:extLst>
              <a:ext uri="{FF2B5EF4-FFF2-40B4-BE49-F238E27FC236}">
                <a16:creationId xmlns:a16="http://schemas.microsoft.com/office/drawing/2014/main" id="{24388BDF-2565-F362-89A7-4C614645A1C6}"/>
              </a:ext>
            </a:extLst>
          </p:cNvPr>
          <p:cNvSpPr txBox="1"/>
          <p:nvPr/>
        </p:nvSpPr>
        <p:spPr>
          <a:xfrm>
            <a:off x="5097262" y="2505431"/>
            <a:ext cx="3000373" cy="523220"/>
          </a:xfrm>
          <a:prstGeom prst="rect">
            <a:avLst/>
          </a:prstGeom>
          <a:noFill/>
        </p:spPr>
        <p:txBody>
          <a:bodyPr wrap="square">
            <a:spAutoFit/>
          </a:bodyPr>
          <a:lstStyle/>
          <a:p>
            <a:pPr algn="r" rtl="1"/>
            <a:r>
              <a:rPr lang="ar-SA" dirty="0">
                <a:latin typeface="Sakkal Majalla" panose="02000000000000000000" pitchFamily="2" charset="-78"/>
                <a:ea typeface="Calibri" panose="020F0502020204030204" pitchFamily="34" charset="0"/>
                <a:cs typeface="Sakkal Majalla" panose="02000000000000000000" pitchFamily="2" charset="-78"/>
              </a:rPr>
              <a:t>عادة ما تكون محسنة وسريعة</a:t>
            </a:r>
            <a:r>
              <a:rPr lang="ar-SA" b="0" i="0" dirty="0">
                <a:solidFill>
                  <a:srgbClr val="202124"/>
                </a:solidFill>
                <a:effectLst/>
                <a:latin typeface="Roboto" panose="02000000000000000000" pitchFamily="2" charset="0"/>
                <a:cs typeface="+mj-cs"/>
              </a:rPr>
              <a:t>.</a:t>
            </a:r>
            <a:br>
              <a:rPr lang="ar-SA" dirty="0">
                <a:cs typeface="+mj-cs"/>
              </a:rPr>
            </a:br>
            <a:endParaRPr lang="ar-SA" dirty="0">
              <a:cs typeface="+mj-cs"/>
            </a:endParaRPr>
          </a:p>
        </p:txBody>
      </p:sp>
      <p:sp>
        <p:nvSpPr>
          <p:cNvPr id="13" name="مربع نص 12">
            <a:extLst>
              <a:ext uri="{FF2B5EF4-FFF2-40B4-BE49-F238E27FC236}">
                <a16:creationId xmlns:a16="http://schemas.microsoft.com/office/drawing/2014/main" id="{C127297C-2288-5D59-DE63-63BEC1A283D8}"/>
              </a:ext>
            </a:extLst>
          </p:cNvPr>
          <p:cNvSpPr txBox="1"/>
          <p:nvPr/>
        </p:nvSpPr>
        <p:spPr>
          <a:xfrm>
            <a:off x="5137983" y="1581516"/>
            <a:ext cx="3000373" cy="523220"/>
          </a:xfrm>
          <a:prstGeom prst="rect">
            <a:avLst/>
          </a:prstGeom>
          <a:noFill/>
        </p:spPr>
        <p:txBody>
          <a:bodyPr wrap="square">
            <a:spAutoFit/>
          </a:bodyPr>
          <a:lstStyle/>
          <a:p>
            <a:pPr algn="r" rtl="1"/>
            <a:r>
              <a:rPr lang="ar-SA" dirty="0">
                <a:latin typeface="Sakkal Majalla" panose="02000000000000000000" pitchFamily="2" charset="-78"/>
                <a:ea typeface="Calibri" panose="020F0502020204030204" pitchFamily="34" charset="0"/>
                <a:cs typeface="Sakkal Majalla" panose="02000000000000000000" pitchFamily="2" charset="-78"/>
              </a:rPr>
              <a:t>لا حاجة لتعلم خوارزميات معقدة لتنفيذها </a:t>
            </a:r>
            <a:r>
              <a:rPr lang="ar-SA" b="0" i="0" dirty="0">
                <a:solidFill>
                  <a:srgbClr val="202124"/>
                </a:solidFill>
                <a:effectLst/>
                <a:latin typeface="Roboto" panose="02000000000000000000" pitchFamily="2" charset="0"/>
                <a:cs typeface="+mj-cs"/>
              </a:rPr>
              <a:t>.</a:t>
            </a:r>
            <a:br>
              <a:rPr lang="ar-SA" dirty="0">
                <a:cs typeface="+mj-cs"/>
              </a:rPr>
            </a:br>
            <a:endParaRPr lang="ar-SA" dirty="0">
              <a:cs typeface="+mj-cs"/>
            </a:endParaRPr>
          </a:p>
        </p:txBody>
      </p:sp>
      <p:sp>
        <p:nvSpPr>
          <p:cNvPr id="14" name="مربع نص 13">
            <a:extLst>
              <a:ext uri="{FF2B5EF4-FFF2-40B4-BE49-F238E27FC236}">
                <a16:creationId xmlns:a16="http://schemas.microsoft.com/office/drawing/2014/main" id="{1428EBC1-0EA0-C868-9BD9-72F37C146140}"/>
              </a:ext>
            </a:extLst>
          </p:cNvPr>
          <p:cNvSpPr txBox="1"/>
          <p:nvPr/>
        </p:nvSpPr>
        <p:spPr>
          <a:xfrm>
            <a:off x="6355704" y="941858"/>
            <a:ext cx="1235182" cy="400110"/>
          </a:xfrm>
          <a:prstGeom prst="rect">
            <a:avLst/>
          </a:prstGeom>
          <a:noFill/>
        </p:spPr>
        <p:txBody>
          <a:bodyPr wrap="square">
            <a:spAutoFit/>
          </a:bodyPr>
          <a:lstStyle/>
          <a:p>
            <a:pPr algn="ctr" rtl="1"/>
            <a:r>
              <a:rPr lang="ar-SA" sz="2000" dirty="0">
                <a:solidFill>
                  <a:srgbClr val="03DEB1"/>
                </a:solidFill>
                <a:latin typeface="Calibri" panose="020F0502020204030204" pitchFamily="34" charset="0"/>
                <a:cs typeface="Calibri" panose="020F0502020204030204" pitchFamily="34" charset="0"/>
              </a:rPr>
              <a:t>الايجابيات</a:t>
            </a:r>
          </a:p>
        </p:txBody>
      </p:sp>
      <p:sp>
        <p:nvSpPr>
          <p:cNvPr id="15" name="مربع نص 14">
            <a:extLst>
              <a:ext uri="{FF2B5EF4-FFF2-40B4-BE49-F238E27FC236}">
                <a16:creationId xmlns:a16="http://schemas.microsoft.com/office/drawing/2014/main" id="{32E1E6C9-908D-E1FC-B012-E5D6FE553062}"/>
              </a:ext>
            </a:extLst>
          </p:cNvPr>
          <p:cNvSpPr txBox="1"/>
          <p:nvPr/>
        </p:nvSpPr>
        <p:spPr>
          <a:xfrm>
            <a:off x="655606" y="956791"/>
            <a:ext cx="1235182" cy="400110"/>
          </a:xfrm>
          <a:prstGeom prst="rect">
            <a:avLst/>
          </a:prstGeom>
          <a:noFill/>
        </p:spPr>
        <p:txBody>
          <a:bodyPr wrap="square">
            <a:spAutoFit/>
          </a:bodyPr>
          <a:lstStyle/>
          <a:p>
            <a:pPr algn="ctr" rtl="1"/>
            <a:r>
              <a:rPr lang="ar-SA" sz="2000" dirty="0">
                <a:solidFill>
                  <a:srgbClr val="F9645D"/>
                </a:solidFill>
                <a:latin typeface="Calibri" panose="020F0502020204030204" pitchFamily="34" charset="0"/>
                <a:cs typeface="Calibri" panose="020F0502020204030204" pitchFamily="34" charset="0"/>
              </a:rPr>
              <a:t>السلبيات</a:t>
            </a:r>
          </a:p>
        </p:txBody>
      </p:sp>
      <p:sp>
        <p:nvSpPr>
          <p:cNvPr id="16" name="مربع نص 15">
            <a:extLst>
              <a:ext uri="{FF2B5EF4-FFF2-40B4-BE49-F238E27FC236}">
                <a16:creationId xmlns:a16="http://schemas.microsoft.com/office/drawing/2014/main" id="{23E2581F-562E-F33A-A32D-70C1E98E01EF}"/>
              </a:ext>
            </a:extLst>
          </p:cNvPr>
          <p:cNvSpPr txBox="1"/>
          <p:nvPr/>
        </p:nvSpPr>
        <p:spPr>
          <a:xfrm>
            <a:off x="-76589" y="4020419"/>
            <a:ext cx="2422650" cy="738664"/>
          </a:xfrm>
          <a:prstGeom prst="rect">
            <a:avLst/>
          </a:prstGeom>
          <a:noFill/>
        </p:spPr>
        <p:txBody>
          <a:bodyPr wrap="square">
            <a:spAutoFit/>
          </a:bodyPr>
          <a:lstStyle/>
          <a:p>
            <a:pPr algn="r" rtl="1"/>
            <a:r>
              <a:rPr lang="ar-SA" dirty="0">
                <a:latin typeface="Sakkal Majalla" panose="02000000000000000000" pitchFamily="2" charset="-78"/>
                <a:ea typeface="Calibri" panose="020F0502020204030204" pitchFamily="34" charset="0"/>
                <a:cs typeface="Sakkal Majalla" panose="02000000000000000000" pitchFamily="2" charset="-78"/>
              </a:rPr>
              <a:t>إذا كنت بحاجة تغييرات فمن الصعب جدًا أو المستحيل تنفيذها</a:t>
            </a:r>
            <a:r>
              <a:rPr lang="ar-SA" b="0" i="0" dirty="0">
                <a:solidFill>
                  <a:srgbClr val="202124"/>
                </a:solidFill>
                <a:effectLst/>
                <a:latin typeface="Roboto" panose="02000000000000000000" pitchFamily="2" charset="0"/>
                <a:cs typeface="+mj-cs"/>
              </a:rPr>
              <a:t>.</a:t>
            </a:r>
            <a:br>
              <a:rPr lang="ar-SA" dirty="0">
                <a:cs typeface="+mj-cs"/>
              </a:rPr>
            </a:br>
            <a:endParaRPr lang="ar-SA" dirty="0">
              <a:cs typeface="+mj-cs"/>
            </a:endParaRPr>
          </a:p>
        </p:txBody>
      </p:sp>
      <p:sp>
        <p:nvSpPr>
          <p:cNvPr id="17" name="مربع نص 16">
            <a:extLst>
              <a:ext uri="{FF2B5EF4-FFF2-40B4-BE49-F238E27FC236}">
                <a16:creationId xmlns:a16="http://schemas.microsoft.com/office/drawing/2014/main" id="{46B16553-E148-AFBA-D7EC-E33FD7DB4A64}"/>
              </a:ext>
            </a:extLst>
          </p:cNvPr>
          <p:cNvSpPr txBox="1"/>
          <p:nvPr/>
        </p:nvSpPr>
        <p:spPr>
          <a:xfrm>
            <a:off x="-76589" y="1497347"/>
            <a:ext cx="2600874" cy="738664"/>
          </a:xfrm>
          <a:prstGeom prst="rect">
            <a:avLst/>
          </a:prstGeom>
          <a:noFill/>
        </p:spPr>
        <p:txBody>
          <a:bodyPr wrap="square">
            <a:spAutoFit/>
          </a:bodyPr>
          <a:lstStyle/>
          <a:p>
            <a:pPr algn="r" rtl="1"/>
            <a:r>
              <a:rPr lang="ar-SA" dirty="0">
                <a:latin typeface="Sakkal Majalla" panose="02000000000000000000" pitchFamily="2" charset="-78"/>
                <a:ea typeface="Calibri" panose="020F0502020204030204" pitchFamily="34" charset="0"/>
                <a:cs typeface="Sakkal Majalla" panose="02000000000000000000" pitchFamily="2" charset="-78"/>
              </a:rPr>
              <a:t>لا تعلم إذا كان سيستمر دعم المكتبة لنفس المدة الزمنية التي سيتم بها استخدام مقطعك البرمجي</a:t>
            </a:r>
            <a:r>
              <a:rPr lang="ar-SA" b="0" i="0" dirty="0">
                <a:solidFill>
                  <a:srgbClr val="202124"/>
                </a:solidFill>
                <a:effectLst/>
                <a:latin typeface="Roboto" panose="02000000000000000000" pitchFamily="2" charset="0"/>
                <a:cs typeface="+mj-cs"/>
              </a:rPr>
              <a:t>.</a:t>
            </a:r>
            <a:br>
              <a:rPr lang="ar-SA" dirty="0">
                <a:cs typeface="+mj-cs"/>
              </a:rPr>
            </a:br>
            <a:endParaRPr lang="ar-SA" dirty="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40"/>
          <p:cNvSpPr/>
          <p:nvPr/>
        </p:nvSpPr>
        <p:spPr>
          <a:xfrm>
            <a:off x="6205663" y="1753450"/>
            <a:ext cx="2152500" cy="2138066"/>
          </a:xfrm>
          <a:prstGeom prst="roundRect">
            <a:avLst>
              <a:gd name="adj" fmla="val 16667"/>
            </a:avLst>
          </a:prstGeom>
          <a:solidFill>
            <a:srgbClr val="FFD9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0"/>
          <p:cNvSpPr/>
          <p:nvPr/>
        </p:nvSpPr>
        <p:spPr>
          <a:xfrm>
            <a:off x="3498188" y="1133476"/>
            <a:ext cx="2152500" cy="3262254"/>
          </a:xfrm>
          <a:prstGeom prst="roundRect">
            <a:avLst>
              <a:gd name="adj" fmla="val 16667"/>
            </a:avLst>
          </a:prstGeom>
          <a:solidFill>
            <a:srgbClr val="03DEB1">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0"/>
          <p:cNvSpPr/>
          <p:nvPr/>
        </p:nvSpPr>
        <p:spPr>
          <a:xfrm>
            <a:off x="790725" y="1133475"/>
            <a:ext cx="2152500" cy="3227228"/>
          </a:xfrm>
          <a:prstGeom prst="roundRect">
            <a:avLst>
              <a:gd name="adj" fmla="val 16667"/>
            </a:avLst>
          </a:prstGeom>
          <a:solidFill>
            <a:srgbClr val="0071DA">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0"/>
          <p:cNvSpPr/>
          <p:nvPr/>
        </p:nvSpPr>
        <p:spPr>
          <a:xfrm>
            <a:off x="3854373" y="1270408"/>
            <a:ext cx="1435254" cy="874338"/>
          </a:xfrm>
          <a:custGeom>
            <a:avLst/>
            <a:gdLst/>
            <a:ahLst/>
            <a:cxnLst/>
            <a:rect l="l" t="t" r="r" b="b"/>
            <a:pathLst>
              <a:path w="32947" h="32948" extrusionOk="0">
                <a:moveTo>
                  <a:pt x="16047" y="1"/>
                </a:moveTo>
                <a:lnTo>
                  <a:pt x="15624" y="18"/>
                </a:lnTo>
                <a:lnTo>
                  <a:pt x="15201" y="44"/>
                </a:lnTo>
                <a:lnTo>
                  <a:pt x="14787" y="87"/>
                </a:lnTo>
                <a:lnTo>
                  <a:pt x="14373" y="130"/>
                </a:lnTo>
                <a:lnTo>
                  <a:pt x="13967" y="190"/>
                </a:lnTo>
                <a:lnTo>
                  <a:pt x="13553" y="259"/>
                </a:lnTo>
                <a:lnTo>
                  <a:pt x="13148" y="337"/>
                </a:lnTo>
                <a:lnTo>
                  <a:pt x="12751" y="423"/>
                </a:lnTo>
                <a:lnTo>
                  <a:pt x="12354" y="518"/>
                </a:lnTo>
                <a:lnTo>
                  <a:pt x="11966" y="622"/>
                </a:lnTo>
                <a:lnTo>
                  <a:pt x="11569" y="742"/>
                </a:lnTo>
                <a:lnTo>
                  <a:pt x="11190" y="863"/>
                </a:lnTo>
                <a:lnTo>
                  <a:pt x="10810" y="1001"/>
                </a:lnTo>
                <a:lnTo>
                  <a:pt x="10430" y="1139"/>
                </a:lnTo>
                <a:lnTo>
                  <a:pt x="10059" y="1295"/>
                </a:lnTo>
                <a:lnTo>
                  <a:pt x="9688" y="1450"/>
                </a:lnTo>
                <a:lnTo>
                  <a:pt x="9326" y="1622"/>
                </a:lnTo>
                <a:lnTo>
                  <a:pt x="8972" y="1804"/>
                </a:lnTo>
                <a:lnTo>
                  <a:pt x="8619" y="1985"/>
                </a:lnTo>
                <a:lnTo>
                  <a:pt x="8274" y="2183"/>
                </a:lnTo>
                <a:lnTo>
                  <a:pt x="7929" y="2382"/>
                </a:lnTo>
                <a:lnTo>
                  <a:pt x="7592" y="2597"/>
                </a:lnTo>
                <a:lnTo>
                  <a:pt x="7264" y="2813"/>
                </a:lnTo>
                <a:lnTo>
                  <a:pt x="6936" y="3037"/>
                </a:lnTo>
                <a:lnTo>
                  <a:pt x="6617" y="3270"/>
                </a:lnTo>
                <a:lnTo>
                  <a:pt x="6298" y="3512"/>
                </a:lnTo>
                <a:lnTo>
                  <a:pt x="5996" y="3762"/>
                </a:lnTo>
                <a:lnTo>
                  <a:pt x="5694" y="4012"/>
                </a:lnTo>
                <a:lnTo>
                  <a:pt x="5392" y="4280"/>
                </a:lnTo>
                <a:lnTo>
                  <a:pt x="5108" y="4547"/>
                </a:lnTo>
                <a:lnTo>
                  <a:pt x="4823" y="4823"/>
                </a:lnTo>
                <a:lnTo>
                  <a:pt x="4547" y="5108"/>
                </a:lnTo>
                <a:lnTo>
                  <a:pt x="4279" y="5392"/>
                </a:lnTo>
                <a:lnTo>
                  <a:pt x="4012" y="5694"/>
                </a:lnTo>
                <a:lnTo>
                  <a:pt x="3762" y="5996"/>
                </a:lnTo>
                <a:lnTo>
                  <a:pt x="3512" y="6298"/>
                </a:lnTo>
                <a:lnTo>
                  <a:pt x="3270" y="6617"/>
                </a:lnTo>
                <a:lnTo>
                  <a:pt x="3037" y="6937"/>
                </a:lnTo>
                <a:lnTo>
                  <a:pt x="2813" y="7264"/>
                </a:lnTo>
                <a:lnTo>
                  <a:pt x="2597" y="7592"/>
                </a:lnTo>
                <a:lnTo>
                  <a:pt x="2381" y="7929"/>
                </a:lnTo>
                <a:lnTo>
                  <a:pt x="2183" y="8274"/>
                </a:lnTo>
                <a:lnTo>
                  <a:pt x="1985" y="8619"/>
                </a:lnTo>
                <a:lnTo>
                  <a:pt x="1803" y="8973"/>
                </a:lnTo>
                <a:lnTo>
                  <a:pt x="1622" y="9326"/>
                </a:lnTo>
                <a:lnTo>
                  <a:pt x="1450" y="9689"/>
                </a:lnTo>
                <a:lnTo>
                  <a:pt x="1294" y="10060"/>
                </a:lnTo>
                <a:lnTo>
                  <a:pt x="1139" y="10431"/>
                </a:lnTo>
                <a:lnTo>
                  <a:pt x="1001" y="10810"/>
                </a:lnTo>
                <a:lnTo>
                  <a:pt x="863" y="11190"/>
                </a:lnTo>
                <a:lnTo>
                  <a:pt x="742" y="11578"/>
                </a:lnTo>
                <a:lnTo>
                  <a:pt x="622" y="11966"/>
                </a:lnTo>
                <a:lnTo>
                  <a:pt x="518" y="12354"/>
                </a:lnTo>
                <a:lnTo>
                  <a:pt x="423" y="12751"/>
                </a:lnTo>
                <a:lnTo>
                  <a:pt x="337" y="13157"/>
                </a:lnTo>
                <a:lnTo>
                  <a:pt x="259" y="13554"/>
                </a:lnTo>
                <a:lnTo>
                  <a:pt x="190" y="13968"/>
                </a:lnTo>
                <a:lnTo>
                  <a:pt x="130" y="14373"/>
                </a:lnTo>
                <a:lnTo>
                  <a:pt x="87" y="14787"/>
                </a:lnTo>
                <a:lnTo>
                  <a:pt x="44" y="15201"/>
                </a:lnTo>
                <a:lnTo>
                  <a:pt x="18" y="15624"/>
                </a:lnTo>
                <a:lnTo>
                  <a:pt x="0" y="16047"/>
                </a:lnTo>
                <a:lnTo>
                  <a:pt x="0" y="16469"/>
                </a:lnTo>
                <a:lnTo>
                  <a:pt x="0" y="16901"/>
                </a:lnTo>
                <a:lnTo>
                  <a:pt x="18" y="17324"/>
                </a:lnTo>
                <a:lnTo>
                  <a:pt x="44" y="17738"/>
                </a:lnTo>
                <a:lnTo>
                  <a:pt x="87" y="18160"/>
                </a:lnTo>
                <a:lnTo>
                  <a:pt x="130" y="18574"/>
                </a:lnTo>
                <a:lnTo>
                  <a:pt x="190" y="18980"/>
                </a:lnTo>
                <a:lnTo>
                  <a:pt x="259" y="19385"/>
                </a:lnTo>
                <a:lnTo>
                  <a:pt x="337" y="19791"/>
                </a:lnTo>
                <a:lnTo>
                  <a:pt x="423" y="20196"/>
                </a:lnTo>
                <a:lnTo>
                  <a:pt x="518" y="20593"/>
                </a:lnTo>
                <a:lnTo>
                  <a:pt x="622" y="20981"/>
                </a:lnTo>
                <a:lnTo>
                  <a:pt x="742" y="21370"/>
                </a:lnTo>
                <a:lnTo>
                  <a:pt x="863" y="21758"/>
                </a:lnTo>
                <a:lnTo>
                  <a:pt x="1001" y="22137"/>
                </a:lnTo>
                <a:lnTo>
                  <a:pt x="1139" y="22517"/>
                </a:lnTo>
                <a:lnTo>
                  <a:pt x="1294" y="22888"/>
                </a:lnTo>
                <a:lnTo>
                  <a:pt x="1450" y="23250"/>
                </a:lnTo>
                <a:lnTo>
                  <a:pt x="1622" y="23613"/>
                </a:lnTo>
                <a:lnTo>
                  <a:pt x="1803" y="23975"/>
                </a:lnTo>
                <a:lnTo>
                  <a:pt x="1985" y="24329"/>
                </a:lnTo>
                <a:lnTo>
                  <a:pt x="2183" y="24674"/>
                </a:lnTo>
                <a:lnTo>
                  <a:pt x="2381" y="25019"/>
                </a:lnTo>
                <a:lnTo>
                  <a:pt x="2597" y="25355"/>
                </a:lnTo>
                <a:lnTo>
                  <a:pt x="2813" y="25683"/>
                </a:lnTo>
                <a:lnTo>
                  <a:pt x="3037" y="26011"/>
                </a:lnTo>
                <a:lnTo>
                  <a:pt x="3270" y="26330"/>
                </a:lnTo>
                <a:lnTo>
                  <a:pt x="3512" y="26641"/>
                </a:lnTo>
                <a:lnTo>
                  <a:pt x="3762" y="26951"/>
                </a:lnTo>
                <a:lnTo>
                  <a:pt x="4012" y="27253"/>
                </a:lnTo>
                <a:lnTo>
                  <a:pt x="4279" y="27547"/>
                </a:lnTo>
                <a:lnTo>
                  <a:pt x="4547" y="27840"/>
                </a:lnTo>
                <a:lnTo>
                  <a:pt x="4823" y="28125"/>
                </a:lnTo>
                <a:lnTo>
                  <a:pt x="5108" y="28401"/>
                </a:lnTo>
                <a:lnTo>
                  <a:pt x="5392" y="28668"/>
                </a:lnTo>
                <a:lnTo>
                  <a:pt x="5694" y="28927"/>
                </a:lnTo>
                <a:lnTo>
                  <a:pt x="5996" y="29186"/>
                </a:lnTo>
                <a:lnTo>
                  <a:pt x="6298" y="29436"/>
                </a:lnTo>
                <a:lnTo>
                  <a:pt x="6617" y="29677"/>
                </a:lnTo>
                <a:lnTo>
                  <a:pt x="6936" y="29910"/>
                </a:lnTo>
                <a:lnTo>
                  <a:pt x="7264" y="30135"/>
                </a:lnTo>
                <a:lnTo>
                  <a:pt x="7592" y="30350"/>
                </a:lnTo>
                <a:lnTo>
                  <a:pt x="7929" y="30557"/>
                </a:lnTo>
                <a:lnTo>
                  <a:pt x="8274" y="30764"/>
                </a:lnTo>
                <a:lnTo>
                  <a:pt x="8619" y="30954"/>
                </a:lnTo>
                <a:lnTo>
                  <a:pt x="8972" y="31144"/>
                </a:lnTo>
                <a:lnTo>
                  <a:pt x="9326" y="31325"/>
                </a:lnTo>
                <a:lnTo>
                  <a:pt x="9688" y="31489"/>
                </a:lnTo>
                <a:lnTo>
                  <a:pt x="10059" y="31653"/>
                </a:lnTo>
                <a:lnTo>
                  <a:pt x="10430" y="31800"/>
                </a:lnTo>
                <a:lnTo>
                  <a:pt x="10810" y="31946"/>
                </a:lnTo>
                <a:lnTo>
                  <a:pt x="11190" y="32084"/>
                </a:lnTo>
                <a:lnTo>
                  <a:pt x="11569" y="32205"/>
                </a:lnTo>
                <a:lnTo>
                  <a:pt x="11966" y="32326"/>
                </a:lnTo>
                <a:lnTo>
                  <a:pt x="12354" y="32429"/>
                </a:lnTo>
                <a:lnTo>
                  <a:pt x="12751" y="32524"/>
                </a:lnTo>
                <a:lnTo>
                  <a:pt x="13148" y="32611"/>
                </a:lnTo>
                <a:lnTo>
                  <a:pt x="13553" y="32688"/>
                </a:lnTo>
                <a:lnTo>
                  <a:pt x="13967" y="32757"/>
                </a:lnTo>
                <a:lnTo>
                  <a:pt x="14373" y="32818"/>
                </a:lnTo>
                <a:lnTo>
                  <a:pt x="14787" y="32861"/>
                </a:lnTo>
                <a:lnTo>
                  <a:pt x="15201" y="32895"/>
                </a:lnTo>
                <a:lnTo>
                  <a:pt x="15624" y="32921"/>
                </a:lnTo>
                <a:lnTo>
                  <a:pt x="16047" y="32938"/>
                </a:lnTo>
                <a:lnTo>
                  <a:pt x="16469" y="32947"/>
                </a:lnTo>
                <a:lnTo>
                  <a:pt x="16901" y="32938"/>
                </a:lnTo>
                <a:lnTo>
                  <a:pt x="17323" y="32921"/>
                </a:lnTo>
                <a:lnTo>
                  <a:pt x="17737" y="32895"/>
                </a:lnTo>
                <a:lnTo>
                  <a:pt x="18160" y="32861"/>
                </a:lnTo>
                <a:lnTo>
                  <a:pt x="18574" y="32818"/>
                </a:lnTo>
                <a:lnTo>
                  <a:pt x="18980" y="32757"/>
                </a:lnTo>
                <a:lnTo>
                  <a:pt x="19385" y="32688"/>
                </a:lnTo>
                <a:lnTo>
                  <a:pt x="19791" y="32611"/>
                </a:lnTo>
                <a:lnTo>
                  <a:pt x="20196" y="32524"/>
                </a:lnTo>
                <a:lnTo>
                  <a:pt x="20593" y="32429"/>
                </a:lnTo>
                <a:lnTo>
                  <a:pt x="20981" y="32326"/>
                </a:lnTo>
                <a:lnTo>
                  <a:pt x="21369" y="32205"/>
                </a:lnTo>
                <a:lnTo>
                  <a:pt x="21758" y="32084"/>
                </a:lnTo>
                <a:lnTo>
                  <a:pt x="22137" y="31946"/>
                </a:lnTo>
                <a:lnTo>
                  <a:pt x="22517" y="31800"/>
                </a:lnTo>
                <a:lnTo>
                  <a:pt x="22888" y="31653"/>
                </a:lnTo>
                <a:lnTo>
                  <a:pt x="23250" y="31489"/>
                </a:lnTo>
                <a:lnTo>
                  <a:pt x="23612" y="31325"/>
                </a:lnTo>
                <a:lnTo>
                  <a:pt x="23975" y="31144"/>
                </a:lnTo>
                <a:lnTo>
                  <a:pt x="24328" y="30954"/>
                </a:lnTo>
                <a:lnTo>
                  <a:pt x="24674" y="30764"/>
                </a:lnTo>
                <a:lnTo>
                  <a:pt x="25019" y="30557"/>
                </a:lnTo>
                <a:lnTo>
                  <a:pt x="25355" y="30350"/>
                </a:lnTo>
                <a:lnTo>
                  <a:pt x="25683" y="30135"/>
                </a:lnTo>
                <a:lnTo>
                  <a:pt x="26011" y="29910"/>
                </a:lnTo>
                <a:lnTo>
                  <a:pt x="26330" y="29677"/>
                </a:lnTo>
                <a:lnTo>
                  <a:pt x="26640" y="29436"/>
                </a:lnTo>
                <a:lnTo>
                  <a:pt x="26951" y="29186"/>
                </a:lnTo>
                <a:lnTo>
                  <a:pt x="27253" y="28927"/>
                </a:lnTo>
                <a:lnTo>
                  <a:pt x="27546" y="28668"/>
                </a:lnTo>
                <a:lnTo>
                  <a:pt x="27840" y="28401"/>
                </a:lnTo>
                <a:lnTo>
                  <a:pt x="28124" y="28125"/>
                </a:lnTo>
                <a:lnTo>
                  <a:pt x="28400" y="27840"/>
                </a:lnTo>
                <a:lnTo>
                  <a:pt x="28668" y="27547"/>
                </a:lnTo>
                <a:lnTo>
                  <a:pt x="28927" y="27253"/>
                </a:lnTo>
                <a:lnTo>
                  <a:pt x="29185" y="26951"/>
                </a:lnTo>
                <a:lnTo>
                  <a:pt x="29436" y="26641"/>
                </a:lnTo>
                <a:lnTo>
                  <a:pt x="29677" y="26330"/>
                </a:lnTo>
                <a:lnTo>
                  <a:pt x="29910" y="26011"/>
                </a:lnTo>
                <a:lnTo>
                  <a:pt x="30134" y="25683"/>
                </a:lnTo>
                <a:lnTo>
                  <a:pt x="30350" y="25355"/>
                </a:lnTo>
                <a:lnTo>
                  <a:pt x="30557" y="25019"/>
                </a:lnTo>
                <a:lnTo>
                  <a:pt x="30764" y="24674"/>
                </a:lnTo>
                <a:lnTo>
                  <a:pt x="30954" y="24329"/>
                </a:lnTo>
                <a:lnTo>
                  <a:pt x="31144" y="23975"/>
                </a:lnTo>
                <a:lnTo>
                  <a:pt x="31325" y="23613"/>
                </a:lnTo>
                <a:lnTo>
                  <a:pt x="31489" y="23250"/>
                </a:lnTo>
                <a:lnTo>
                  <a:pt x="31653" y="22888"/>
                </a:lnTo>
                <a:lnTo>
                  <a:pt x="31799" y="22517"/>
                </a:lnTo>
                <a:lnTo>
                  <a:pt x="31946" y="22137"/>
                </a:lnTo>
                <a:lnTo>
                  <a:pt x="32084" y="21758"/>
                </a:lnTo>
                <a:lnTo>
                  <a:pt x="32205" y="21370"/>
                </a:lnTo>
                <a:lnTo>
                  <a:pt x="32317" y="20981"/>
                </a:lnTo>
                <a:lnTo>
                  <a:pt x="32429" y="20593"/>
                </a:lnTo>
                <a:lnTo>
                  <a:pt x="32524" y="20196"/>
                </a:lnTo>
                <a:lnTo>
                  <a:pt x="32610" y="19791"/>
                </a:lnTo>
                <a:lnTo>
                  <a:pt x="32688" y="19385"/>
                </a:lnTo>
                <a:lnTo>
                  <a:pt x="32757" y="18980"/>
                </a:lnTo>
                <a:lnTo>
                  <a:pt x="32817" y="18574"/>
                </a:lnTo>
                <a:lnTo>
                  <a:pt x="32861" y="18160"/>
                </a:lnTo>
                <a:lnTo>
                  <a:pt x="32895" y="17738"/>
                </a:lnTo>
                <a:lnTo>
                  <a:pt x="32921" y="17324"/>
                </a:lnTo>
                <a:lnTo>
                  <a:pt x="32938" y="16901"/>
                </a:lnTo>
                <a:lnTo>
                  <a:pt x="32947" y="16469"/>
                </a:lnTo>
                <a:lnTo>
                  <a:pt x="32938" y="16047"/>
                </a:lnTo>
                <a:lnTo>
                  <a:pt x="32921" y="15624"/>
                </a:lnTo>
                <a:lnTo>
                  <a:pt x="32895" y="15201"/>
                </a:lnTo>
                <a:lnTo>
                  <a:pt x="32861" y="14787"/>
                </a:lnTo>
                <a:lnTo>
                  <a:pt x="32817" y="14373"/>
                </a:lnTo>
                <a:lnTo>
                  <a:pt x="32757" y="13968"/>
                </a:lnTo>
                <a:lnTo>
                  <a:pt x="32688" y="13554"/>
                </a:lnTo>
                <a:lnTo>
                  <a:pt x="32610" y="13157"/>
                </a:lnTo>
                <a:lnTo>
                  <a:pt x="32524" y="12751"/>
                </a:lnTo>
                <a:lnTo>
                  <a:pt x="32429" y="12354"/>
                </a:lnTo>
                <a:lnTo>
                  <a:pt x="32317" y="11966"/>
                </a:lnTo>
                <a:lnTo>
                  <a:pt x="32205" y="11578"/>
                </a:lnTo>
                <a:lnTo>
                  <a:pt x="32084" y="11190"/>
                </a:lnTo>
                <a:lnTo>
                  <a:pt x="31946" y="10810"/>
                </a:lnTo>
                <a:lnTo>
                  <a:pt x="31799" y="10431"/>
                </a:lnTo>
                <a:lnTo>
                  <a:pt x="31653" y="10060"/>
                </a:lnTo>
                <a:lnTo>
                  <a:pt x="31489" y="9689"/>
                </a:lnTo>
                <a:lnTo>
                  <a:pt x="31325" y="9326"/>
                </a:lnTo>
                <a:lnTo>
                  <a:pt x="31144" y="8973"/>
                </a:lnTo>
                <a:lnTo>
                  <a:pt x="30954" y="8619"/>
                </a:lnTo>
                <a:lnTo>
                  <a:pt x="30764" y="8274"/>
                </a:lnTo>
                <a:lnTo>
                  <a:pt x="30557" y="7929"/>
                </a:lnTo>
                <a:lnTo>
                  <a:pt x="30350" y="7592"/>
                </a:lnTo>
                <a:lnTo>
                  <a:pt x="30134" y="7264"/>
                </a:lnTo>
                <a:lnTo>
                  <a:pt x="29910" y="6937"/>
                </a:lnTo>
                <a:lnTo>
                  <a:pt x="29677" y="6617"/>
                </a:lnTo>
                <a:lnTo>
                  <a:pt x="29436" y="6298"/>
                </a:lnTo>
                <a:lnTo>
                  <a:pt x="29185" y="5996"/>
                </a:lnTo>
                <a:lnTo>
                  <a:pt x="28927" y="5694"/>
                </a:lnTo>
                <a:lnTo>
                  <a:pt x="28668" y="5392"/>
                </a:lnTo>
                <a:lnTo>
                  <a:pt x="28400" y="5108"/>
                </a:lnTo>
                <a:lnTo>
                  <a:pt x="28124" y="4823"/>
                </a:lnTo>
                <a:lnTo>
                  <a:pt x="27840" y="4547"/>
                </a:lnTo>
                <a:lnTo>
                  <a:pt x="27546" y="4280"/>
                </a:lnTo>
                <a:lnTo>
                  <a:pt x="27253" y="4012"/>
                </a:lnTo>
                <a:lnTo>
                  <a:pt x="26951" y="3762"/>
                </a:lnTo>
                <a:lnTo>
                  <a:pt x="26640" y="3512"/>
                </a:lnTo>
                <a:lnTo>
                  <a:pt x="26330" y="3270"/>
                </a:lnTo>
                <a:lnTo>
                  <a:pt x="26011" y="3037"/>
                </a:lnTo>
                <a:lnTo>
                  <a:pt x="25683" y="2813"/>
                </a:lnTo>
                <a:lnTo>
                  <a:pt x="25355" y="2597"/>
                </a:lnTo>
                <a:lnTo>
                  <a:pt x="25019" y="2382"/>
                </a:lnTo>
                <a:lnTo>
                  <a:pt x="24674" y="2183"/>
                </a:lnTo>
                <a:lnTo>
                  <a:pt x="24328" y="1985"/>
                </a:lnTo>
                <a:lnTo>
                  <a:pt x="23975" y="1804"/>
                </a:lnTo>
                <a:lnTo>
                  <a:pt x="23612" y="1622"/>
                </a:lnTo>
                <a:lnTo>
                  <a:pt x="23250" y="1450"/>
                </a:lnTo>
                <a:lnTo>
                  <a:pt x="22888" y="1295"/>
                </a:lnTo>
                <a:lnTo>
                  <a:pt x="22517" y="1139"/>
                </a:lnTo>
                <a:lnTo>
                  <a:pt x="22137" y="1001"/>
                </a:lnTo>
                <a:lnTo>
                  <a:pt x="21758" y="863"/>
                </a:lnTo>
                <a:lnTo>
                  <a:pt x="21369" y="742"/>
                </a:lnTo>
                <a:lnTo>
                  <a:pt x="20981" y="622"/>
                </a:lnTo>
                <a:lnTo>
                  <a:pt x="20593" y="518"/>
                </a:lnTo>
                <a:lnTo>
                  <a:pt x="20196" y="423"/>
                </a:lnTo>
                <a:lnTo>
                  <a:pt x="19791" y="337"/>
                </a:lnTo>
                <a:lnTo>
                  <a:pt x="19385" y="259"/>
                </a:lnTo>
                <a:lnTo>
                  <a:pt x="18980" y="190"/>
                </a:lnTo>
                <a:lnTo>
                  <a:pt x="18574" y="130"/>
                </a:lnTo>
                <a:lnTo>
                  <a:pt x="18160" y="87"/>
                </a:lnTo>
                <a:lnTo>
                  <a:pt x="17737" y="44"/>
                </a:lnTo>
                <a:lnTo>
                  <a:pt x="17323" y="18"/>
                </a:lnTo>
                <a:lnTo>
                  <a:pt x="16901" y="1"/>
                </a:lnTo>
                <a:close/>
              </a:path>
            </a:pathLst>
          </a:custGeom>
          <a:solidFill>
            <a:srgbClr val="FF9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DD8D6"/>
              </a:solidFill>
            </a:endParaRPr>
          </a:p>
        </p:txBody>
      </p:sp>
      <p:sp>
        <p:nvSpPr>
          <p:cNvPr id="2181" name="Google Shape;2181;p40"/>
          <p:cNvSpPr/>
          <p:nvPr/>
        </p:nvSpPr>
        <p:spPr>
          <a:xfrm>
            <a:off x="1149367" y="1263118"/>
            <a:ext cx="1435215" cy="881627"/>
          </a:xfrm>
          <a:custGeom>
            <a:avLst/>
            <a:gdLst/>
            <a:ahLst/>
            <a:cxnLst/>
            <a:rect l="l" t="t" r="r" b="b"/>
            <a:pathLst>
              <a:path w="32948" h="32957" extrusionOk="0">
                <a:moveTo>
                  <a:pt x="16470" y="1"/>
                </a:moveTo>
                <a:lnTo>
                  <a:pt x="16047" y="9"/>
                </a:lnTo>
                <a:lnTo>
                  <a:pt x="15624" y="27"/>
                </a:lnTo>
                <a:lnTo>
                  <a:pt x="15202" y="53"/>
                </a:lnTo>
                <a:lnTo>
                  <a:pt x="14788" y="87"/>
                </a:lnTo>
                <a:lnTo>
                  <a:pt x="14374" y="139"/>
                </a:lnTo>
                <a:lnTo>
                  <a:pt x="13959" y="191"/>
                </a:lnTo>
                <a:lnTo>
                  <a:pt x="13554" y="260"/>
                </a:lnTo>
                <a:lnTo>
                  <a:pt x="13148" y="337"/>
                </a:lnTo>
                <a:lnTo>
                  <a:pt x="12752" y="424"/>
                </a:lnTo>
                <a:lnTo>
                  <a:pt x="12355" y="527"/>
                </a:lnTo>
                <a:lnTo>
                  <a:pt x="11958" y="631"/>
                </a:lnTo>
                <a:lnTo>
                  <a:pt x="11570" y="743"/>
                </a:lnTo>
                <a:lnTo>
                  <a:pt x="11190" y="872"/>
                </a:lnTo>
                <a:lnTo>
                  <a:pt x="10811" y="1002"/>
                </a:lnTo>
                <a:lnTo>
                  <a:pt x="10431" y="1148"/>
                </a:lnTo>
                <a:lnTo>
                  <a:pt x="10060" y="1304"/>
                </a:lnTo>
                <a:lnTo>
                  <a:pt x="9689" y="1459"/>
                </a:lnTo>
                <a:lnTo>
                  <a:pt x="9327" y="1631"/>
                </a:lnTo>
                <a:lnTo>
                  <a:pt x="8973" y="1804"/>
                </a:lnTo>
                <a:lnTo>
                  <a:pt x="8619" y="1994"/>
                </a:lnTo>
                <a:lnTo>
                  <a:pt x="8274" y="2183"/>
                </a:lnTo>
                <a:lnTo>
                  <a:pt x="7929" y="2391"/>
                </a:lnTo>
                <a:lnTo>
                  <a:pt x="7593" y="2598"/>
                </a:lnTo>
                <a:lnTo>
                  <a:pt x="7265" y="2822"/>
                </a:lnTo>
                <a:lnTo>
                  <a:pt x="6937" y="3046"/>
                </a:lnTo>
                <a:lnTo>
                  <a:pt x="6618" y="3279"/>
                </a:lnTo>
                <a:lnTo>
                  <a:pt x="6299" y="3521"/>
                </a:lnTo>
                <a:lnTo>
                  <a:pt x="5997" y="3771"/>
                </a:lnTo>
                <a:lnTo>
                  <a:pt x="5695" y="4021"/>
                </a:lnTo>
                <a:lnTo>
                  <a:pt x="5393" y="4288"/>
                </a:lnTo>
                <a:lnTo>
                  <a:pt x="5108" y="4556"/>
                </a:lnTo>
                <a:lnTo>
                  <a:pt x="4823" y="4832"/>
                </a:lnTo>
                <a:lnTo>
                  <a:pt x="4547" y="5117"/>
                </a:lnTo>
                <a:lnTo>
                  <a:pt x="4280" y="5401"/>
                </a:lnTo>
                <a:lnTo>
                  <a:pt x="4013" y="5695"/>
                </a:lnTo>
                <a:lnTo>
                  <a:pt x="3762" y="5997"/>
                </a:lnTo>
                <a:lnTo>
                  <a:pt x="3512" y="6307"/>
                </a:lnTo>
                <a:lnTo>
                  <a:pt x="3271" y="6626"/>
                </a:lnTo>
                <a:lnTo>
                  <a:pt x="3038" y="6946"/>
                </a:lnTo>
                <a:lnTo>
                  <a:pt x="2813" y="7265"/>
                </a:lnTo>
                <a:lnTo>
                  <a:pt x="2589" y="7601"/>
                </a:lnTo>
                <a:lnTo>
                  <a:pt x="2382" y="7938"/>
                </a:lnTo>
                <a:lnTo>
                  <a:pt x="2184" y="8283"/>
                </a:lnTo>
                <a:lnTo>
                  <a:pt x="1985" y="8628"/>
                </a:lnTo>
                <a:lnTo>
                  <a:pt x="1804" y="8982"/>
                </a:lnTo>
                <a:lnTo>
                  <a:pt x="1623" y="9335"/>
                </a:lnTo>
                <a:lnTo>
                  <a:pt x="1450" y="9698"/>
                </a:lnTo>
                <a:lnTo>
                  <a:pt x="1295" y="10069"/>
                </a:lnTo>
                <a:lnTo>
                  <a:pt x="1140" y="10440"/>
                </a:lnTo>
                <a:lnTo>
                  <a:pt x="1002" y="10811"/>
                </a:lnTo>
                <a:lnTo>
                  <a:pt x="864" y="11199"/>
                </a:lnTo>
                <a:lnTo>
                  <a:pt x="743" y="11578"/>
                </a:lnTo>
                <a:lnTo>
                  <a:pt x="622" y="11967"/>
                </a:lnTo>
                <a:lnTo>
                  <a:pt x="519" y="12363"/>
                </a:lnTo>
                <a:lnTo>
                  <a:pt x="424" y="12760"/>
                </a:lnTo>
                <a:lnTo>
                  <a:pt x="329" y="13157"/>
                </a:lnTo>
                <a:lnTo>
                  <a:pt x="251" y="13563"/>
                </a:lnTo>
                <a:lnTo>
                  <a:pt x="191" y="13968"/>
                </a:lnTo>
                <a:lnTo>
                  <a:pt x="130" y="14382"/>
                </a:lnTo>
                <a:lnTo>
                  <a:pt x="87" y="14796"/>
                </a:lnTo>
                <a:lnTo>
                  <a:pt x="44" y="15210"/>
                </a:lnTo>
                <a:lnTo>
                  <a:pt x="18" y="15633"/>
                </a:lnTo>
                <a:lnTo>
                  <a:pt x="1" y="16056"/>
                </a:lnTo>
                <a:lnTo>
                  <a:pt x="1" y="16478"/>
                </a:lnTo>
                <a:lnTo>
                  <a:pt x="1" y="16901"/>
                </a:lnTo>
                <a:lnTo>
                  <a:pt x="18" y="17324"/>
                </a:lnTo>
                <a:lnTo>
                  <a:pt x="44" y="17747"/>
                </a:lnTo>
                <a:lnTo>
                  <a:pt x="87" y="18161"/>
                </a:lnTo>
                <a:lnTo>
                  <a:pt x="130" y="18575"/>
                </a:lnTo>
                <a:lnTo>
                  <a:pt x="191" y="18989"/>
                </a:lnTo>
                <a:lnTo>
                  <a:pt x="251" y="19394"/>
                </a:lnTo>
                <a:lnTo>
                  <a:pt x="329" y="19800"/>
                </a:lnTo>
                <a:lnTo>
                  <a:pt x="424" y="20197"/>
                </a:lnTo>
                <a:lnTo>
                  <a:pt x="519" y="20594"/>
                </a:lnTo>
                <a:lnTo>
                  <a:pt x="622" y="20990"/>
                </a:lnTo>
                <a:lnTo>
                  <a:pt x="743" y="21379"/>
                </a:lnTo>
                <a:lnTo>
                  <a:pt x="864" y="21767"/>
                </a:lnTo>
                <a:lnTo>
                  <a:pt x="1002" y="22146"/>
                </a:lnTo>
                <a:lnTo>
                  <a:pt x="1140" y="22517"/>
                </a:lnTo>
                <a:lnTo>
                  <a:pt x="1295" y="22888"/>
                </a:lnTo>
                <a:lnTo>
                  <a:pt x="1450" y="23259"/>
                </a:lnTo>
                <a:lnTo>
                  <a:pt x="1623" y="23622"/>
                </a:lnTo>
                <a:lnTo>
                  <a:pt x="1804" y="23975"/>
                </a:lnTo>
                <a:lnTo>
                  <a:pt x="1985" y="24329"/>
                </a:lnTo>
                <a:lnTo>
                  <a:pt x="2184" y="24683"/>
                </a:lnTo>
                <a:lnTo>
                  <a:pt x="2382" y="25019"/>
                </a:lnTo>
                <a:lnTo>
                  <a:pt x="2589" y="25356"/>
                </a:lnTo>
                <a:lnTo>
                  <a:pt x="2813" y="25692"/>
                </a:lnTo>
                <a:lnTo>
                  <a:pt x="3038" y="26011"/>
                </a:lnTo>
                <a:lnTo>
                  <a:pt x="3271" y="26339"/>
                </a:lnTo>
                <a:lnTo>
                  <a:pt x="3512" y="26650"/>
                </a:lnTo>
                <a:lnTo>
                  <a:pt x="3762" y="26960"/>
                </a:lnTo>
                <a:lnTo>
                  <a:pt x="4013" y="27262"/>
                </a:lnTo>
                <a:lnTo>
                  <a:pt x="4280" y="27556"/>
                </a:lnTo>
                <a:lnTo>
                  <a:pt x="4547" y="27849"/>
                </a:lnTo>
                <a:lnTo>
                  <a:pt x="4823" y="28125"/>
                </a:lnTo>
                <a:lnTo>
                  <a:pt x="5108" y="28401"/>
                </a:lnTo>
                <a:lnTo>
                  <a:pt x="5393" y="28677"/>
                </a:lnTo>
                <a:lnTo>
                  <a:pt x="5695" y="28936"/>
                </a:lnTo>
                <a:lnTo>
                  <a:pt x="5997" y="29195"/>
                </a:lnTo>
                <a:lnTo>
                  <a:pt x="6299" y="29436"/>
                </a:lnTo>
                <a:lnTo>
                  <a:pt x="6618" y="29678"/>
                </a:lnTo>
                <a:lnTo>
                  <a:pt x="6937" y="29911"/>
                </a:lnTo>
                <a:lnTo>
                  <a:pt x="7265" y="30144"/>
                </a:lnTo>
                <a:lnTo>
                  <a:pt x="7593" y="30359"/>
                </a:lnTo>
                <a:lnTo>
                  <a:pt x="7929" y="30566"/>
                </a:lnTo>
                <a:lnTo>
                  <a:pt x="8274" y="30773"/>
                </a:lnTo>
                <a:lnTo>
                  <a:pt x="8619" y="30963"/>
                </a:lnTo>
                <a:lnTo>
                  <a:pt x="8973" y="31153"/>
                </a:lnTo>
                <a:lnTo>
                  <a:pt x="9327" y="31326"/>
                </a:lnTo>
                <a:lnTo>
                  <a:pt x="9689" y="31498"/>
                </a:lnTo>
                <a:lnTo>
                  <a:pt x="10060" y="31662"/>
                </a:lnTo>
                <a:lnTo>
                  <a:pt x="10431" y="31809"/>
                </a:lnTo>
                <a:lnTo>
                  <a:pt x="10811" y="31955"/>
                </a:lnTo>
                <a:lnTo>
                  <a:pt x="11190" y="32085"/>
                </a:lnTo>
                <a:lnTo>
                  <a:pt x="11570" y="32214"/>
                </a:lnTo>
                <a:lnTo>
                  <a:pt x="11958" y="32326"/>
                </a:lnTo>
                <a:lnTo>
                  <a:pt x="12355" y="32438"/>
                </a:lnTo>
                <a:lnTo>
                  <a:pt x="12752" y="32533"/>
                </a:lnTo>
                <a:lnTo>
                  <a:pt x="13148" y="32620"/>
                </a:lnTo>
                <a:lnTo>
                  <a:pt x="13554" y="32697"/>
                </a:lnTo>
                <a:lnTo>
                  <a:pt x="13959" y="32766"/>
                </a:lnTo>
                <a:lnTo>
                  <a:pt x="14374" y="32818"/>
                </a:lnTo>
                <a:lnTo>
                  <a:pt x="14788" y="32870"/>
                </a:lnTo>
                <a:lnTo>
                  <a:pt x="15202" y="32904"/>
                </a:lnTo>
                <a:lnTo>
                  <a:pt x="15624" y="32930"/>
                </a:lnTo>
                <a:lnTo>
                  <a:pt x="16047" y="32947"/>
                </a:lnTo>
                <a:lnTo>
                  <a:pt x="16470" y="32956"/>
                </a:lnTo>
                <a:lnTo>
                  <a:pt x="16901" y="32947"/>
                </a:lnTo>
                <a:lnTo>
                  <a:pt x="17324" y="32930"/>
                </a:lnTo>
                <a:lnTo>
                  <a:pt x="17738" y="32904"/>
                </a:lnTo>
                <a:lnTo>
                  <a:pt x="18152" y="32870"/>
                </a:lnTo>
                <a:lnTo>
                  <a:pt x="18566" y="32818"/>
                </a:lnTo>
                <a:lnTo>
                  <a:pt x="18980" y="32766"/>
                </a:lnTo>
                <a:lnTo>
                  <a:pt x="19386" y="32697"/>
                </a:lnTo>
                <a:lnTo>
                  <a:pt x="19791" y="32620"/>
                </a:lnTo>
                <a:lnTo>
                  <a:pt x="20197" y="32533"/>
                </a:lnTo>
                <a:lnTo>
                  <a:pt x="20585" y="32438"/>
                </a:lnTo>
                <a:lnTo>
                  <a:pt x="20982" y="32326"/>
                </a:lnTo>
                <a:lnTo>
                  <a:pt x="21370" y="32214"/>
                </a:lnTo>
                <a:lnTo>
                  <a:pt x="21758" y="32085"/>
                </a:lnTo>
                <a:lnTo>
                  <a:pt x="22138" y="31955"/>
                </a:lnTo>
                <a:lnTo>
                  <a:pt x="22509" y="31809"/>
                </a:lnTo>
                <a:lnTo>
                  <a:pt x="22888" y="31662"/>
                </a:lnTo>
                <a:lnTo>
                  <a:pt x="23251" y="31498"/>
                </a:lnTo>
                <a:lnTo>
                  <a:pt x="23613" y="31326"/>
                </a:lnTo>
                <a:lnTo>
                  <a:pt x="23975" y="31153"/>
                </a:lnTo>
                <a:lnTo>
                  <a:pt x="24320" y="30963"/>
                </a:lnTo>
                <a:lnTo>
                  <a:pt x="24674" y="30773"/>
                </a:lnTo>
                <a:lnTo>
                  <a:pt x="25011" y="30566"/>
                </a:lnTo>
                <a:lnTo>
                  <a:pt x="25347" y="30359"/>
                </a:lnTo>
                <a:lnTo>
                  <a:pt x="25683" y="30144"/>
                </a:lnTo>
                <a:lnTo>
                  <a:pt x="26011" y="29911"/>
                </a:lnTo>
                <a:lnTo>
                  <a:pt x="26331" y="29678"/>
                </a:lnTo>
                <a:lnTo>
                  <a:pt x="26641" y="29436"/>
                </a:lnTo>
                <a:lnTo>
                  <a:pt x="26952" y="29195"/>
                </a:lnTo>
                <a:lnTo>
                  <a:pt x="27254" y="28936"/>
                </a:lnTo>
                <a:lnTo>
                  <a:pt x="27547" y="28677"/>
                </a:lnTo>
                <a:lnTo>
                  <a:pt x="27840" y="28401"/>
                </a:lnTo>
                <a:lnTo>
                  <a:pt x="28125" y="28125"/>
                </a:lnTo>
                <a:lnTo>
                  <a:pt x="28401" y="27849"/>
                </a:lnTo>
                <a:lnTo>
                  <a:pt x="28668" y="27556"/>
                </a:lnTo>
                <a:lnTo>
                  <a:pt x="28927" y="27262"/>
                </a:lnTo>
                <a:lnTo>
                  <a:pt x="29186" y="26960"/>
                </a:lnTo>
                <a:lnTo>
                  <a:pt x="29436" y="26650"/>
                </a:lnTo>
                <a:lnTo>
                  <a:pt x="29669" y="26339"/>
                </a:lnTo>
                <a:lnTo>
                  <a:pt x="29911" y="26011"/>
                </a:lnTo>
                <a:lnTo>
                  <a:pt x="30135" y="25692"/>
                </a:lnTo>
                <a:lnTo>
                  <a:pt x="30351" y="25356"/>
                </a:lnTo>
                <a:lnTo>
                  <a:pt x="30558" y="25019"/>
                </a:lnTo>
                <a:lnTo>
                  <a:pt x="30765" y="24683"/>
                </a:lnTo>
                <a:lnTo>
                  <a:pt x="30955" y="24329"/>
                </a:lnTo>
                <a:lnTo>
                  <a:pt x="31144" y="23975"/>
                </a:lnTo>
                <a:lnTo>
                  <a:pt x="31326" y="23622"/>
                </a:lnTo>
                <a:lnTo>
                  <a:pt x="31489" y="23259"/>
                </a:lnTo>
                <a:lnTo>
                  <a:pt x="31653" y="22888"/>
                </a:lnTo>
                <a:lnTo>
                  <a:pt x="31800" y="22517"/>
                </a:lnTo>
                <a:lnTo>
                  <a:pt x="31947" y="22146"/>
                </a:lnTo>
                <a:lnTo>
                  <a:pt x="32085" y="21767"/>
                </a:lnTo>
                <a:lnTo>
                  <a:pt x="32205" y="21379"/>
                </a:lnTo>
                <a:lnTo>
                  <a:pt x="32318" y="20990"/>
                </a:lnTo>
                <a:lnTo>
                  <a:pt x="32430" y="20594"/>
                </a:lnTo>
                <a:lnTo>
                  <a:pt x="32525" y="20197"/>
                </a:lnTo>
                <a:lnTo>
                  <a:pt x="32611" y="19800"/>
                </a:lnTo>
                <a:lnTo>
                  <a:pt x="32689" y="19394"/>
                </a:lnTo>
                <a:lnTo>
                  <a:pt x="32758" y="18989"/>
                </a:lnTo>
                <a:lnTo>
                  <a:pt x="32809" y="18575"/>
                </a:lnTo>
                <a:lnTo>
                  <a:pt x="32861" y="18161"/>
                </a:lnTo>
                <a:lnTo>
                  <a:pt x="32896" y="17747"/>
                </a:lnTo>
                <a:lnTo>
                  <a:pt x="32922" y="17324"/>
                </a:lnTo>
                <a:lnTo>
                  <a:pt x="32939" y="16901"/>
                </a:lnTo>
                <a:lnTo>
                  <a:pt x="32947" y="16478"/>
                </a:lnTo>
                <a:lnTo>
                  <a:pt x="32939" y="16056"/>
                </a:lnTo>
                <a:lnTo>
                  <a:pt x="32922" y="15633"/>
                </a:lnTo>
                <a:lnTo>
                  <a:pt x="32896" y="15210"/>
                </a:lnTo>
                <a:lnTo>
                  <a:pt x="32861" y="14796"/>
                </a:lnTo>
                <a:lnTo>
                  <a:pt x="32809" y="14382"/>
                </a:lnTo>
                <a:lnTo>
                  <a:pt x="32758" y="13968"/>
                </a:lnTo>
                <a:lnTo>
                  <a:pt x="32689" y="13563"/>
                </a:lnTo>
                <a:lnTo>
                  <a:pt x="32611" y="13157"/>
                </a:lnTo>
                <a:lnTo>
                  <a:pt x="32525" y="12760"/>
                </a:lnTo>
                <a:lnTo>
                  <a:pt x="32430" y="12363"/>
                </a:lnTo>
                <a:lnTo>
                  <a:pt x="32318" y="11967"/>
                </a:lnTo>
                <a:lnTo>
                  <a:pt x="32205" y="11578"/>
                </a:lnTo>
                <a:lnTo>
                  <a:pt x="32085" y="11199"/>
                </a:lnTo>
                <a:lnTo>
                  <a:pt x="31947" y="10811"/>
                </a:lnTo>
                <a:lnTo>
                  <a:pt x="31800" y="10440"/>
                </a:lnTo>
                <a:lnTo>
                  <a:pt x="31653" y="10069"/>
                </a:lnTo>
                <a:lnTo>
                  <a:pt x="31489" y="9698"/>
                </a:lnTo>
                <a:lnTo>
                  <a:pt x="31326" y="9335"/>
                </a:lnTo>
                <a:lnTo>
                  <a:pt x="31144" y="8982"/>
                </a:lnTo>
                <a:lnTo>
                  <a:pt x="30955" y="8628"/>
                </a:lnTo>
                <a:lnTo>
                  <a:pt x="30765" y="8283"/>
                </a:lnTo>
                <a:lnTo>
                  <a:pt x="30558" y="7938"/>
                </a:lnTo>
                <a:lnTo>
                  <a:pt x="30351" y="7601"/>
                </a:lnTo>
                <a:lnTo>
                  <a:pt x="30135" y="7265"/>
                </a:lnTo>
                <a:lnTo>
                  <a:pt x="29911" y="6946"/>
                </a:lnTo>
                <a:lnTo>
                  <a:pt x="29669" y="6626"/>
                </a:lnTo>
                <a:lnTo>
                  <a:pt x="29436" y="6307"/>
                </a:lnTo>
                <a:lnTo>
                  <a:pt x="29186" y="5997"/>
                </a:lnTo>
                <a:lnTo>
                  <a:pt x="28927" y="5695"/>
                </a:lnTo>
                <a:lnTo>
                  <a:pt x="28668" y="5401"/>
                </a:lnTo>
                <a:lnTo>
                  <a:pt x="28401" y="5117"/>
                </a:lnTo>
                <a:lnTo>
                  <a:pt x="28125" y="4832"/>
                </a:lnTo>
                <a:lnTo>
                  <a:pt x="27840" y="4556"/>
                </a:lnTo>
                <a:lnTo>
                  <a:pt x="27547" y="4288"/>
                </a:lnTo>
                <a:lnTo>
                  <a:pt x="27254" y="4021"/>
                </a:lnTo>
                <a:lnTo>
                  <a:pt x="26952" y="3771"/>
                </a:lnTo>
                <a:lnTo>
                  <a:pt x="26641" y="3521"/>
                </a:lnTo>
                <a:lnTo>
                  <a:pt x="26331" y="3279"/>
                </a:lnTo>
                <a:lnTo>
                  <a:pt x="26011" y="3046"/>
                </a:lnTo>
                <a:lnTo>
                  <a:pt x="25683" y="2822"/>
                </a:lnTo>
                <a:lnTo>
                  <a:pt x="25347" y="2598"/>
                </a:lnTo>
                <a:lnTo>
                  <a:pt x="25011" y="2391"/>
                </a:lnTo>
                <a:lnTo>
                  <a:pt x="24674" y="2183"/>
                </a:lnTo>
                <a:lnTo>
                  <a:pt x="24320" y="1994"/>
                </a:lnTo>
                <a:lnTo>
                  <a:pt x="23975" y="1804"/>
                </a:lnTo>
                <a:lnTo>
                  <a:pt x="23613" y="1631"/>
                </a:lnTo>
                <a:lnTo>
                  <a:pt x="23251" y="1459"/>
                </a:lnTo>
                <a:lnTo>
                  <a:pt x="22888" y="1304"/>
                </a:lnTo>
                <a:lnTo>
                  <a:pt x="22509" y="1148"/>
                </a:lnTo>
                <a:lnTo>
                  <a:pt x="22138" y="1002"/>
                </a:lnTo>
                <a:lnTo>
                  <a:pt x="21758" y="872"/>
                </a:lnTo>
                <a:lnTo>
                  <a:pt x="21370" y="743"/>
                </a:lnTo>
                <a:lnTo>
                  <a:pt x="20982" y="631"/>
                </a:lnTo>
                <a:lnTo>
                  <a:pt x="20585" y="527"/>
                </a:lnTo>
                <a:lnTo>
                  <a:pt x="20197" y="424"/>
                </a:lnTo>
                <a:lnTo>
                  <a:pt x="19791" y="337"/>
                </a:lnTo>
                <a:lnTo>
                  <a:pt x="19386" y="260"/>
                </a:lnTo>
                <a:lnTo>
                  <a:pt x="18980" y="191"/>
                </a:lnTo>
                <a:lnTo>
                  <a:pt x="18566" y="139"/>
                </a:lnTo>
                <a:lnTo>
                  <a:pt x="18152" y="87"/>
                </a:lnTo>
                <a:lnTo>
                  <a:pt x="17738" y="53"/>
                </a:lnTo>
                <a:lnTo>
                  <a:pt x="17324" y="27"/>
                </a:lnTo>
                <a:lnTo>
                  <a:pt x="16901" y="9"/>
                </a:lnTo>
                <a:lnTo>
                  <a:pt x="164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8" name="Google Shape;2188;p40"/>
          <p:cNvGrpSpPr/>
          <p:nvPr/>
        </p:nvGrpSpPr>
        <p:grpSpPr>
          <a:xfrm>
            <a:off x="6449769" y="1974843"/>
            <a:ext cx="1656342" cy="721338"/>
            <a:chOff x="6564287" y="1404012"/>
            <a:chExt cx="1435215" cy="1435215"/>
          </a:xfrm>
        </p:grpSpPr>
        <p:sp>
          <p:nvSpPr>
            <p:cNvPr id="2189" name="Google Shape;2189;p40"/>
            <p:cNvSpPr/>
            <p:nvPr/>
          </p:nvSpPr>
          <p:spPr>
            <a:xfrm>
              <a:off x="6564287" y="1404012"/>
              <a:ext cx="1435215" cy="1435215"/>
            </a:xfrm>
            <a:custGeom>
              <a:avLst/>
              <a:gdLst/>
              <a:ahLst/>
              <a:cxnLst/>
              <a:rect l="l" t="t" r="r" b="b"/>
              <a:pathLst>
                <a:path w="32948" h="32948" extrusionOk="0">
                  <a:moveTo>
                    <a:pt x="16047" y="1"/>
                  </a:moveTo>
                  <a:lnTo>
                    <a:pt x="15624" y="18"/>
                  </a:lnTo>
                  <a:lnTo>
                    <a:pt x="15210" y="44"/>
                  </a:lnTo>
                  <a:lnTo>
                    <a:pt x="14788" y="87"/>
                  </a:lnTo>
                  <a:lnTo>
                    <a:pt x="14374" y="130"/>
                  </a:lnTo>
                  <a:lnTo>
                    <a:pt x="13968" y="190"/>
                  </a:lnTo>
                  <a:lnTo>
                    <a:pt x="13554" y="259"/>
                  </a:lnTo>
                  <a:lnTo>
                    <a:pt x="13157" y="337"/>
                  </a:lnTo>
                  <a:lnTo>
                    <a:pt x="12752" y="423"/>
                  </a:lnTo>
                  <a:lnTo>
                    <a:pt x="12355" y="518"/>
                  </a:lnTo>
                  <a:lnTo>
                    <a:pt x="11967" y="622"/>
                  </a:lnTo>
                  <a:lnTo>
                    <a:pt x="11578" y="742"/>
                  </a:lnTo>
                  <a:lnTo>
                    <a:pt x="11190" y="863"/>
                  </a:lnTo>
                  <a:lnTo>
                    <a:pt x="10811" y="1001"/>
                  </a:lnTo>
                  <a:lnTo>
                    <a:pt x="10431" y="1139"/>
                  </a:lnTo>
                  <a:lnTo>
                    <a:pt x="10060" y="1295"/>
                  </a:lnTo>
                  <a:lnTo>
                    <a:pt x="9698" y="1450"/>
                  </a:lnTo>
                  <a:lnTo>
                    <a:pt x="9335" y="1622"/>
                  </a:lnTo>
                  <a:lnTo>
                    <a:pt x="8973" y="1804"/>
                  </a:lnTo>
                  <a:lnTo>
                    <a:pt x="8619" y="1985"/>
                  </a:lnTo>
                  <a:lnTo>
                    <a:pt x="8274" y="2183"/>
                  </a:lnTo>
                  <a:lnTo>
                    <a:pt x="7929" y="2382"/>
                  </a:lnTo>
                  <a:lnTo>
                    <a:pt x="7593" y="2597"/>
                  </a:lnTo>
                  <a:lnTo>
                    <a:pt x="7265" y="2813"/>
                  </a:lnTo>
                  <a:lnTo>
                    <a:pt x="6937" y="3037"/>
                  </a:lnTo>
                  <a:lnTo>
                    <a:pt x="6618" y="3270"/>
                  </a:lnTo>
                  <a:lnTo>
                    <a:pt x="6307" y="3512"/>
                  </a:lnTo>
                  <a:lnTo>
                    <a:pt x="5997" y="3762"/>
                  </a:lnTo>
                  <a:lnTo>
                    <a:pt x="5695" y="4012"/>
                  </a:lnTo>
                  <a:lnTo>
                    <a:pt x="5401" y="4280"/>
                  </a:lnTo>
                  <a:lnTo>
                    <a:pt x="5108" y="4547"/>
                  </a:lnTo>
                  <a:lnTo>
                    <a:pt x="4823" y="4823"/>
                  </a:lnTo>
                  <a:lnTo>
                    <a:pt x="4547" y="5108"/>
                  </a:lnTo>
                  <a:lnTo>
                    <a:pt x="4280" y="5392"/>
                  </a:lnTo>
                  <a:lnTo>
                    <a:pt x="4021" y="5694"/>
                  </a:lnTo>
                  <a:lnTo>
                    <a:pt x="3762" y="5996"/>
                  </a:lnTo>
                  <a:lnTo>
                    <a:pt x="3512" y="6298"/>
                  </a:lnTo>
                  <a:lnTo>
                    <a:pt x="3271" y="6617"/>
                  </a:lnTo>
                  <a:lnTo>
                    <a:pt x="3038" y="6937"/>
                  </a:lnTo>
                  <a:lnTo>
                    <a:pt x="2813" y="7264"/>
                  </a:lnTo>
                  <a:lnTo>
                    <a:pt x="2598" y="7592"/>
                  </a:lnTo>
                  <a:lnTo>
                    <a:pt x="2382" y="7929"/>
                  </a:lnTo>
                  <a:lnTo>
                    <a:pt x="2184" y="8274"/>
                  </a:lnTo>
                  <a:lnTo>
                    <a:pt x="1985" y="8619"/>
                  </a:lnTo>
                  <a:lnTo>
                    <a:pt x="1804" y="8973"/>
                  </a:lnTo>
                  <a:lnTo>
                    <a:pt x="1623" y="9326"/>
                  </a:lnTo>
                  <a:lnTo>
                    <a:pt x="1459" y="9689"/>
                  </a:lnTo>
                  <a:lnTo>
                    <a:pt x="1295" y="10060"/>
                  </a:lnTo>
                  <a:lnTo>
                    <a:pt x="1140" y="10431"/>
                  </a:lnTo>
                  <a:lnTo>
                    <a:pt x="1002" y="10810"/>
                  </a:lnTo>
                  <a:lnTo>
                    <a:pt x="864" y="11190"/>
                  </a:lnTo>
                  <a:lnTo>
                    <a:pt x="743" y="11578"/>
                  </a:lnTo>
                  <a:lnTo>
                    <a:pt x="622" y="11966"/>
                  </a:lnTo>
                  <a:lnTo>
                    <a:pt x="519" y="12354"/>
                  </a:lnTo>
                  <a:lnTo>
                    <a:pt x="424" y="12751"/>
                  </a:lnTo>
                  <a:lnTo>
                    <a:pt x="337" y="13157"/>
                  </a:lnTo>
                  <a:lnTo>
                    <a:pt x="260" y="13554"/>
                  </a:lnTo>
                  <a:lnTo>
                    <a:pt x="191" y="13968"/>
                  </a:lnTo>
                  <a:lnTo>
                    <a:pt x="130" y="14373"/>
                  </a:lnTo>
                  <a:lnTo>
                    <a:pt x="87" y="14787"/>
                  </a:lnTo>
                  <a:lnTo>
                    <a:pt x="44" y="15201"/>
                  </a:lnTo>
                  <a:lnTo>
                    <a:pt x="18" y="15624"/>
                  </a:lnTo>
                  <a:lnTo>
                    <a:pt x="10" y="16047"/>
                  </a:lnTo>
                  <a:lnTo>
                    <a:pt x="1" y="16469"/>
                  </a:lnTo>
                  <a:lnTo>
                    <a:pt x="10" y="16901"/>
                  </a:lnTo>
                  <a:lnTo>
                    <a:pt x="18" y="17324"/>
                  </a:lnTo>
                  <a:lnTo>
                    <a:pt x="44" y="17738"/>
                  </a:lnTo>
                  <a:lnTo>
                    <a:pt x="87" y="18160"/>
                  </a:lnTo>
                  <a:lnTo>
                    <a:pt x="130" y="18574"/>
                  </a:lnTo>
                  <a:lnTo>
                    <a:pt x="191" y="18980"/>
                  </a:lnTo>
                  <a:lnTo>
                    <a:pt x="260" y="19385"/>
                  </a:lnTo>
                  <a:lnTo>
                    <a:pt x="337" y="19791"/>
                  </a:lnTo>
                  <a:lnTo>
                    <a:pt x="424" y="20196"/>
                  </a:lnTo>
                  <a:lnTo>
                    <a:pt x="519" y="20593"/>
                  </a:lnTo>
                  <a:lnTo>
                    <a:pt x="622" y="20981"/>
                  </a:lnTo>
                  <a:lnTo>
                    <a:pt x="743" y="21370"/>
                  </a:lnTo>
                  <a:lnTo>
                    <a:pt x="864" y="21758"/>
                  </a:lnTo>
                  <a:lnTo>
                    <a:pt x="1002" y="22137"/>
                  </a:lnTo>
                  <a:lnTo>
                    <a:pt x="1140" y="22517"/>
                  </a:lnTo>
                  <a:lnTo>
                    <a:pt x="1295" y="22888"/>
                  </a:lnTo>
                  <a:lnTo>
                    <a:pt x="1459" y="23250"/>
                  </a:lnTo>
                  <a:lnTo>
                    <a:pt x="1623" y="23613"/>
                  </a:lnTo>
                  <a:lnTo>
                    <a:pt x="1804" y="23975"/>
                  </a:lnTo>
                  <a:lnTo>
                    <a:pt x="1985" y="24329"/>
                  </a:lnTo>
                  <a:lnTo>
                    <a:pt x="2184" y="24674"/>
                  </a:lnTo>
                  <a:lnTo>
                    <a:pt x="2382" y="25019"/>
                  </a:lnTo>
                  <a:lnTo>
                    <a:pt x="2598" y="25355"/>
                  </a:lnTo>
                  <a:lnTo>
                    <a:pt x="2813" y="25683"/>
                  </a:lnTo>
                  <a:lnTo>
                    <a:pt x="3038" y="26011"/>
                  </a:lnTo>
                  <a:lnTo>
                    <a:pt x="3271" y="26330"/>
                  </a:lnTo>
                  <a:lnTo>
                    <a:pt x="3512" y="26641"/>
                  </a:lnTo>
                  <a:lnTo>
                    <a:pt x="3762" y="26951"/>
                  </a:lnTo>
                  <a:lnTo>
                    <a:pt x="4021" y="27253"/>
                  </a:lnTo>
                  <a:lnTo>
                    <a:pt x="4280" y="27547"/>
                  </a:lnTo>
                  <a:lnTo>
                    <a:pt x="4547" y="27840"/>
                  </a:lnTo>
                  <a:lnTo>
                    <a:pt x="4823" y="28125"/>
                  </a:lnTo>
                  <a:lnTo>
                    <a:pt x="5108" y="28401"/>
                  </a:lnTo>
                  <a:lnTo>
                    <a:pt x="5401" y="28668"/>
                  </a:lnTo>
                  <a:lnTo>
                    <a:pt x="5695" y="28927"/>
                  </a:lnTo>
                  <a:lnTo>
                    <a:pt x="5997" y="29186"/>
                  </a:lnTo>
                  <a:lnTo>
                    <a:pt x="6307" y="29436"/>
                  </a:lnTo>
                  <a:lnTo>
                    <a:pt x="6618" y="29677"/>
                  </a:lnTo>
                  <a:lnTo>
                    <a:pt x="6937" y="29910"/>
                  </a:lnTo>
                  <a:lnTo>
                    <a:pt x="7265" y="30135"/>
                  </a:lnTo>
                  <a:lnTo>
                    <a:pt x="7593" y="30350"/>
                  </a:lnTo>
                  <a:lnTo>
                    <a:pt x="7929" y="30557"/>
                  </a:lnTo>
                  <a:lnTo>
                    <a:pt x="8274" y="30764"/>
                  </a:lnTo>
                  <a:lnTo>
                    <a:pt x="8619" y="30954"/>
                  </a:lnTo>
                  <a:lnTo>
                    <a:pt x="8973" y="31144"/>
                  </a:lnTo>
                  <a:lnTo>
                    <a:pt x="9335" y="31325"/>
                  </a:lnTo>
                  <a:lnTo>
                    <a:pt x="9698" y="31489"/>
                  </a:lnTo>
                  <a:lnTo>
                    <a:pt x="10060" y="31653"/>
                  </a:lnTo>
                  <a:lnTo>
                    <a:pt x="10431" y="31800"/>
                  </a:lnTo>
                  <a:lnTo>
                    <a:pt x="10811" y="31946"/>
                  </a:lnTo>
                  <a:lnTo>
                    <a:pt x="11190" y="32084"/>
                  </a:lnTo>
                  <a:lnTo>
                    <a:pt x="11578" y="32205"/>
                  </a:lnTo>
                  <a:lnTo>
                    <a:pt x="11967" y="32326"/>
                  </a:lnTo>
                  <a:lnTo>
                    <a:pt x="12355" y="32429"/>
                  </a:lnTo>
                  <a:lnTo>
                    <a:pt x="12752" y="32524"/>
                  </a:lnTo>
                  <a:lnTo>
                    <a:pt x="13157" y="32611"/>
                  </a:lnTo>
                  <a:lnTo>
                    <a:pt x="13554" y="32688"/>
                  </a:lnTo>
                  <a:lnTo>
                    <a:pt x="13968" y="32757"/>
                  </a:lnTo>
                  <a:lnTo>
                    <a:pt x="14374" y="32818"/>
                  </a:lnTo>
                  <a:lnTo>
                    <a:pt x="14788" y="32861"/>
                  </a:lnTo>
                  <a:lnTo>
                    <a:pt x="15210" y="32895"/>
                  </a:lnTo>
                  <a:lnTo>
                    <a:pt x="15624" y="32921"/>
                  </a:lnTo>
                  <a:lnTo>
                    <a:pt x="16047" y="32938"/>
                  </a:lnTo>
                  <a:lnTo>
                    <a:pt x="16470" y="32947"/>
                  </a:lnTo>
                  <a:lnTo>
                    <a:pt x="16901" y="32938"/>
                  </a:lnTo>
                  <a:lnTo>
                    <a:pt x="17324" y="32921"/>
                  </a:lnTo>
                  <a:lnTo>
                    <a:pt x="17738" y="32895"/>
                  </a:lnTo>
                  <a:lnTo>
                    <a:pt x="18161" y="32861"/>
                  </a:lnTo>
                  <a:lnTo>
                    <a:pt x="18575" y="32818"/>
                  </a:lnTo>
                  <a:lnTo>
                    <a:pt x="18980" y="32757"/>
                  </a:lnTo>
                  <a:lnTo>
                    <a:pt x="19394" y="32688"/>
                  </a:lnTo>
                  <a:lnTo>
                    <a:pt x="19791" y="32611"/>
                  </a:lnTo>
                  <a:lnTo>
                    <a:pt x="20197" y="32524"/>
                  </a:lnTo>
                  <a:lnTo>
                    <a:pt x="20594" y="32429"/>
                  </a:lnTo>
                  <a:lnTo>
                    <a:pt x="20982" y="32326"/>
                  </a:lnTo>
                  <a:lnTo>
                    <a:pt x="21370" y="32205"/>
                  </a:lnTo>
                  <a:lnTo>
                    <a:pt x="21758" y="32084"/>
                  </a:lnTo>
                  <a:lnTo>
                    <a:pt x="22138" y="31946"/>
                  </a:lnTo>
                  <a:lnTo>
                    <a:pt x="22517" y="31800"/>
                  </a:lnTo>
                  <a:lnTo>
                    <a:pt x="22888" y="31653"/>
                  </a:lnTo>
                  <a:lnTo>
                    <a:pt x="23251" y="31489"/>
                  </a:lnTo>
                  <a:lnTo>
                    <a:pt x="23613" y="31325"/>
                  </a:lnTo>
                  <a:lnTo>
                    <a:pt x="23975" y="31144"/>
                  </a:lnTo>
                  <a:lnTo>
                    <a:pt x="24329" y="30954"/>
                  </a:lnTo>
                  <a:lnTo>
                    <a:pt x="24674" y="30764"/>
                  </a:lnTo>
                  <a:lnTo>
                    <a:pt x="25019" y="30557"/>
                  </a:lnTo>
                  <a:lnTo>
                    <a:pt x="25356" y="30350"/>
                  </a:lnTo>
                  <a:lnTo>
                    <a:pt x="25683" y="30135"/>
                  </a:lnTo>
                  <a:lnTo>
                    <a:pt x="26011" y="29910"/>
                  </a:lnTo>
                  <a:lnTo>
                    <a:pt x="26331" y="29677"/>
                  </a:lnTo>
                  <a:lnTo>
                    <a:pt x="26641" y="29436"/>
                  </a:lnTo>
                  <a:lnTo>
                    <a:pt x="26952" y="29186"/>
                  </a:lnTo>
                  <a:lnTo>
                    <a:pt x="27254" y="28927"/>
                  </a:lnTo>
                  <a:lnTo>
                    <a:pt x="27547" y="28668"/>
                  </a:lnTo>
                  <a:lnTo>
                    <a:pt x="27840" y="28401"/>
                  </a:lnTo>
                  <a:lnTo>
                    <a:pt x="28125" y="28125"/>
                  </a:lnTo>
                  <a:lnTo>
                    <a:pt x="28401" y="27840"/>
                  </a:lnTo>
                  <a:lnTo>
                    <a:pt x="28668" y="27547"/>
                  </a:lnTo>
                  <a:lnTo>
                    <a:pt x="28927" y="27253"/>
                  </a:lnTo>
                  <a:lnTo>
                    <a:pt x="29186" y="26951"/>
                  </a:lnTo>
                  <a:lnTo>
                    <a:pt x="29436" y="26641"/>
                  </a:lnTo>
                  <a:lnTo>
                    <a:pt x="29678" y="26330"/>
                  </a:lnTo>
                  <a:lnTo>
                    <a:pt x="29911" y="26011"/>
                  </a:lnTo>
                  <a:lnTo>
                    <a:pt x="30135" y="25683"/>
                  </a:lnTo>
                  <a:lnTo>
                    <a:pt x="30351" y="25355"/>
                  </a:lnTo>
                  <a:lnTo>
                    <a:pt x="30566" y="25019"/>
                  </a:lnTo>
                  <a:lnTo>
                    <a:pt x="30765" y="24674"/>
                  </a:lnTo>
                  <a:lnTo>
                    <a:pt x="30963" y="24329"/>
                  </a:lnTo>
                  <a:lnTo>
                    <a:pt x="31144" y="23975"/>
                  </a:lnTo>
                  <a:lnTo>
                    <a:pt x="31326" y="23613"/>
                  </a:lnTo>
                  <a:lnTo>
                    <a:pt x="31489" y="23250"/>
                  </a:lnTo>
                  <a:lnTo>
                    <a:pt x="31653" y="22888"/>
                  </a:lnTo>
                  <a:lnTo>
                    <a:pt x="31809" y="22517"/>
                  </a:lnTo>
                  <a:lnTo>
                    <a:pt x="31947" y="22137"/>
                  </a:lnTo>
                  <a:lnTo>
                    <a:pt x="32085" y="21758"/>
                  </a:lnTo>
                  <a:lnTo>
                    <a:pt x="32205" y="21370"/>
                  </a:lnTo>
                  <a:lnTo>
                    <a:pt x="32326" y="20981"/>
                  </a:lnTo>
                  <a:lnTo>
                    <a:pt x="32430" y="20593"/>
                  </a:lnTo>
                  <a:lnTo>
                    <a:pt x="32525" y="20196"/>
                  </a:lnTo>
                  <a:lnTo>
                    <a:pt x="32611" y="19791"/>
                  </a:lnTo>
                  <a:lnTo>
                    <a:pt x="32689" y="19385"/>
                  </a:lnTo>
                  <a:lnTo>
                    <a:pt x="32758" y="18980"/>
                  </a:lnTo>
                  <a:lnTo>
                    <a:pt x="32818" y="18574"/>
                  </a:lnTo>
                  <a:lnTo>
                    <a:pt x="32861" y="18160"/>
                  </a:lnTo>
                  <a:lnTo>
                    <a:pt x="32904" y="17738"/>
                  </a:lnTo>
                  <a:lnTo>
                    <a:pt x="32930" y="17324"/>
                  </a:lnTo>
                  <a:lnTo>
                    <a:pt x="32939" y="16901"/>
                  </a:lnTo>
                  <a:lnTo>
                    <a:pt x="32947" y="16469"/>
                  </a:lnTo>
                  <a:lnTo>
                    <a:pt x="32939" y="16047"/>
                  </a:lnTo>
                  <a:lnTo>
                    <a:pt x="32930" y="15624"/>
                  </a:lnTo>
                  <a:lnTo>
                    <a:pt x="32904" y="15201"/>
                  </a:lnTo>
                  <a:lnTo>
                    <a:pt x="32861" y="14787"/>
                  </a:lnTo>
                  <a:lnTo>
                    <a:pt x="32818" y="14373"/>
                  </a:lnTo>
                  <a:lnTo>
                    <a:pt x="32758" y="13968"/>
                  </a:lnTo>
                  <a:lnTo>
                    <a:pt x="32689" y="13554"/>
                  </a:lnTo>
                  <a:lnTo>
                    <a:pt x="32611" y="13157"/>
                  </a:lnTo>
                  <a:lnTo>
                    <a:pt x="32525" y="12751"/>
                  </a:lnTo>
                  <a:lnTo>
                    <a:pt x="32430" y="12354"/>
                  </a:lnTo>
                  <a:lnTo>
                    <a:pt x="32326" y="11966"/>
                  </a:lnTo>
                  <a:lnTo>
                    <a:pt x="32205" y="11578"/>
                  </a:lnTo>
                  <a:lnTo>
                    <a:pt x="32085" y="11190"/>
                  </a:lnTo>
                  <a:lnTo>
                    <a:pt x="31947" y="10810"/>
                  </a:lnTo>
                  <a:lnTo>
                    <a:pt x="31809" y="10431"/>
                  </a:lnTo>
                  <a:lnTo>
                    <a:pt x="31653" y="10060"/>
                  </a:lnTo>
                  <a:lnTo>
                    <a:pt x="31489" y="9689"/>
                  </a:lnTo>
                  <a:lnTo>
                    <a:pt x="31326" y="9326"/>
                  </a:lnTo>
                  <a:lnTo>
                    <a:pt x="31144" y="8973"/>
                  </a:lnTo>
                  <a:lnTo>
                    <a:pt x="30963" y="8619"/>
                  </a:lnTo>
                  <a:lnTo>
                    <a:pt x="30765" y="8274"/>
                  </a:lnTo>
                  <a:lnTo>
                    <a:pt x="30566" y="7929"/>
                  </a:lnTo>
                  <a:lnTo>
                    <a:pt x="30351" y="7592"/>
                  </a:lnTo>
                  <a:lnTo>
                    <a:pt x="30135" y="7264"/>
                  </a:lnTo>
                  <a:lnTo>
                    <a:pt x="29911" y="6937"/>
                  </a:lnTo>
                  <a:lnTo>
                    <a:pt x="29678" y="6617"/>
                  </a:lnTo>
                  <a:lnTo>
                    <a:pt x="29436" y="6298"/>
                  </a:lnTo>
                  <a:lnTo>
                    <a:pt x="29186" y="5996"/>
                  </a:lnTo>
                  <a:lnTo>
                    <a:pt x="28927" y="5694"/>
                  </a:lnTo>
                  <a:lnTo>
                    <a:pt x="28668" y="5392"/>
                  </a:lnTo>
                  <a:lnTo>
                    <a:pt x="28401" y="5108"/>
                  </a:lnTo>
                  <a:lnTo>
                    <a:pt x="28125" y="4823"/>
                  </a:lnTo>
                  <a:lnTo>
                    <a:pt x="27840" y="4547"/>
                  </a:lnTo>
                  <a:lnTo>
                    <a:pt x="27547" y="4280"/>
                  </a:lnTo>
                  <a:lnTo>
                    <a:pt x="27254" y="4012"/>
                  </a:lnTo>
                  <a:lnTo>
                    <a:pt x="26952" y="3762"/>
                  </a:lnTo>
                  <a:lnTo>
                    <a:pt x="26641" y="3512"/>
                  </a:lnTo>
                  <a:lnTo>
                    <a:pt x="26331" y="3270"/>
                  </a:lnTo>
                  <a:lnTo>
                    <a:pt x="26011" y="3037"/>
                  </a:lnTo>
                  <a:lnTo>
                    <a:pt x="25683" y="2813"/>
                  </a:lnTo>
                  <a:lnTo>
                    <a:pt x="25356" y="2597"/>
                  </a:lnTo>
                  <a:lnTo>
                    <a:pt x="25019" y="2382"/>
                  </a:lnTo>
                  <a:lnTo>
                    <a:pt x="24674" y="2183"/>
                  </a:lnTo>
                  <a:lnTo>
                    <a:pt x="24329" y="1985"/>
                  </a:lnTo>
                  <a:lnTo>
                    <a:pt x="23975" y="1804"/>
                  </a:lnTo>
                  <a:lnTo>
                    <a:pt x="23613" y="1622"/>
                  </a:lnTo>
                  <a:lnTo>
                    <a:pt x="23251" y="1450"/>
                  </a:lnTo>
                  <a:lnTo>
                    <a:pt x="22888" y="1295"/>
                  </a:lnTo>
                  <a:lnTo>
                    <a:pt x="22517" y="1139"/>
                  </a:lnTo>
                  <a:lnTo>
                    <a:pt x="22138" y="1001"/>
                  </a:lnTo>
                  <a:lnTo>
                    <a:pt x="21758" y="863"/>
                  </a:lnTo>
                  <a:lnTo>
                    <a:pt x="21370" y="742"/>
                  </a:lnTo>
                  <a:lnTo>
                    <a:pt x="20982" y="622"/>
                  </a:lnTo>
                  <a:lnTo>
                    <a:pt x="20594" y="518"/>
                  </a:lnTo>
                  <a:lnTo>
                    <a:pt x="20197" y="423"/>
                  </a:lnTo>
                  <a:lnTo>
                    <a:pt x="19791" y="337"/>
                  </a:lnTo>
                  <a:lnTo>
                    <a:pt x="19394" y="259"/>
                  </a:lnTo>
                  <a:lnTo>
                    <a:pt x="18980" y="190"/>
                  </a:lnTo>
                  <a:lnTo>
                    <a:pt x="18575" y="130"/>
                  </a:lnTo>
                  <a:lnTo>
                    <a:pt x="18161" y="87"/>
                  </a:lnTo>
                  <a:lnTo>
                    <a:pt x="17738" y="44"/>
                  </a:lnTo>
                  <a:lnTo>
                    <a:pt x="17324" y="18"/>
                  </a:lnTo>
                  <a:lnTo>
                    <a:pt x="169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0" name="Google Shape;2190;p40"/>
            <p:cNvGrpSpPr/>
            <p:nvPr/>
          </p:nvGrpSpPr>
          <p:grpSpPr>
            <a:xfrm>
              <a:off x="6788017" y="1604265"/>
              <a:ext cx="1021084" cy="920369"/>
              <a:chOff x="7300165" y="1205560"/>
              <a:chExt cx="1168957" cy="1053657"/>
            </a:xfrm>
          </p:grpSpPr>
          <p:sp>
            <p:nvSpPr>
              <p:cNvPr id="2191" name="Google Shape;2191;p40"/>
              <p:cNvSpPr/>
              <p:nvPr/>
            </p:nvSpPr>
            <p:spPr>
              <a:xfrm>
                <a:off x="7443436" y="1667639"/>
                <a:ext cx="882405" cy="591578"/>
              </a:xfrm>
              <a:custGeom>
                <a:avLst/>
                <a:gdLst/>
                <a:ahLst/>
                <a:cxnLst/>
                <a:rect l="l" t="t" r="r" b="b"/>
                <a:pathLst>
                  <a:path w="17695" h="11863" extrusionOk="0">
                    <a:moveTo>
                      <a:pt x="0" y="0"/>
                    </a:moveTo>
                    <a:lnTo>
                      <a:pt x="0" y="11862"/>
                    </a:lnTo>
                    <a:lnTo>
                      <a:pt x="17694" y="11862"/>
                    </a:lnTo>
                    <a:lnTo>
                      <a:pt x="17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0"/>
              <p:cNvSpPr/>
              <p:nvPr/>
            </p:nvSpPr>
            <p:spPr>
              <a:xfrm>
                <a:off x="7548409" y="1205560"/>
                <a:ext cx="672014" cy="462122"/>
              </a:xfrm>
              <a:custGeom>
                <a:avLst/>
                <a:gdLst/>
                <a:ahLst/>
                <a:cxnLst/>
                <a:rect l="l" t="t" r="r" b="b"/>
                <a:pathLst>
                  <a:path w="13476" h="9267" extrusionOk="0">
                    <a:moveTo>
                      <a:pt x="6738" y="1"/>
                    </a:moveTo>
                    <a:lnTo>
                      <a:pt x="6393" y="9"/>
                    </a:lnTo>
                    <a:lnTo>
                      <a:pt x="6057" y="35"/>
                    </a:lnTo>
                    <a:lnTo>
                      <a:pt x="5711" y="78"/>
                    </a:lnTo>
                    <a:lnTo>
                      <a:pt x="5384" y="139"/>
                    </a:lnTo>
                    <a:lnTo>
                      <a:pt x="5056" y="216"/>
                    </a:lnTo>
                    <a:lnTo>
                      <a:pt x="4737" y="303"/>
                    </a:lnTo>
                    <a:lnTo>
                      <a:pt x="4426" y="415"/>
                    </a:lnTo>
                    <a:lnTo>
                      <a:pt x="4115" y="536"/>
                    </a:lnTo>
                    <a:lnTo>
                      <a:pt x="3822" y="665"/>
                    </a:lnTo>
                    <a:lnTo>
                      <a:pt x="3529" y="812"/>
                    </a:lnTo>
                    <a:lnTo>
                      <a:pt x="3244" y="976"/>
                    </a:lnTo>
                    <a:lnTo>
                      <a:pt x="2977" y="1157"/>
                    </a:lnTo>
                    <a:lnTo>
                      <a:pt x="2709" y="1338"/>
                    </a:lnTo>
                    <a:lnTo>
                      <a:pt x="2459" y="1545"/>
                    </a:lnTo>
                    <a:lnTo>
                      <a:pt x="2209" y="1752"/>
                    </a:lnTo>
                    <a:lnTo>
                      <a:pt x="1976" y="1976"/>
                    </a:lnTo>
                    <a:lnTo>
                      <a:pt x="1752" y="2209"/>
                    </a:lnTo>
                    <a:lnTo>
                      <a:pt x="1545" y="2451"/>
                    </a:lnTo>
                    <a:lnTo>
                      <a:pt x="1338" y="2710"/>
                    </a:lnTo>
                    <a:lnTo>
                      <a:pt x="1156" y="2977"/>
                    </a:lnTo>
                    <a:lnTo>
                      <a:pt x="975" y="3244"/>
                    </a:lnTo>
                    <a:lnTo>
                      <a:pt x="820" y="3529"/>
                    </a:lnTo>
                    <a:lnTo>
                      <a:pt x="665" y="3822"/>
                    </a:lnTo>
                    <a:lnTo>
                      <a:pt x="535" y="4116"/>
                    </a:lnTo>
                    <a:lnTo>
                      <a:pt x="415" y="4426"/>
                    </a:lnTo>
                    <a:lnTo>
                      <a:pt x="302" y="4737"/>
                    </a:lnTo>
                    <a:lnTo>
                      <a:pt x="216" y="5056"/>
                    </a:lnTo>
                    <a:lnTo>
                      <a:pt x="138" y="5384"/>
                    </a:lnTo>
                    <a:lnTo>
                      <a:pt x="78" y="5712"/>
                    </a:lnTo>
                    <a:lnTo>
                      <a:pt x="35" y="6048"/>
                    </a:lnTo>
                    <a:lnTo>
                      <a:pt x="9" y="6393"/>
                    </a:lnTo>
                    <a:lnTo>
                      <a:pt x="0" y="6738"/>
                    </a:lnTo>
                    <a:lnTo>
                      <a:pt x="0" y="9266"/>
                    </a:lnTo>
                    <a:lnTo>
                      <a:pt x="2597" y="9266"/>
                    </a:lnTo>
                    <a:lnTo>
                      <a:pt x="2597" y="6738"/>
                    </a:lnTo>
                    <a:lnTo>
                      <a:pt x="2597" y="6523"/>
                    </a:lnTo>
                    <a:lnTo>
                      <a:pt x="2614" y="6316"/>
                    </a:lnTo>
                    <a:lnTo>
                      <a:pt x="2640" y="6109"/>
                    </a:lnTo>
                    <a:lnTo>
                      <a:pt x="2675" y="5902"/>
                    </a:lnTo>
                    <a:lnTo>
                      <a:pt x="2727" y="5703"/>
                    </a:lnTo>
                    <a:lnTo>
                      <a:pt x="2778" y="5505"/>
                    </a:lnTo>
                    <a:lnTo>
                      <a:pt x="2847" y="5315"/>
                    </a:lnTo>
                    <a:lnTo>
                      <a:pt x="2916" y="5125"/>
                    </a:lnTo>
                    <a:lnTo>
                      <a:pt x="3003" y="4944"/>
                    </a:lnTo>
                    <a:lnTo>
                      <a:pt x="3098" y="4763"/>
                    </a:lnTo>
                    <a:lnTo>
                      <a:pt x="3192" y="4590"/>
                    </a:lnTo>
                    <a:lnTo>
                      <a:pt x="3305" y="4426"/>
                    </a:lnTo>
                    <a:lnTo>
                      <a:pt x="3417" y="4262"/>
                    </a:lnTo>
                    <a:lnTo>
                      <a:pt x="3537" y="4107"/>
                    </a:lnTo>
                    <a:lnTo>
                      <a:pt x="3676" y="3952"/>
                    </a:lnTo>
                    <a:lnTo>
                      <a:pt x="3814" y="3805"/>
                    </a:lnTo>
                    <a:lnTo>
                      <a:pt x="3952" y="3667"/>
                    </a:lnTo>
                    <a:lnTo>
                      <a:pt x="4107" y="3538"/>
                    </a:lnTo>
                    <a:lnTo>
                      <a:pt x="4262" y="3417"/>
                    </a:lnTo>
                    <a:lnTo>
                      <a:pt x="4426" y="3305"/>
                    </a:lnTo>
                    <a:lnTo>
                      <a:pt x="4590" y="3193"/>
                    </a:lnTo>
                    <a:lnTo>
                      <a:pt x="4763" y="3098"/>
                    </a:lnTo>
                    <a:lnTo>
                      <a:pt x="4944" y="3003"/>
                    </a:lnTo>
                    <a:lnTo>
                      <a:pt x="5125" y="2917"/>
                    </a:lnTo>
                    <a:lnTo>
                      <a:pt x="5315" y="2848"/>
                    </a:lnTo>
                    <a:lnTo>
                      <a:pt x="5504" y="2779"/>
                    </a:lnTo>
                    <a:lnTo>
                      <a:pt x="5703" y="2727"/>
                    </a:lnTo>
                    <a:lnTo>
                      <a:pt x="5901" y="2675"/>
                    </a:lnTo>
                    <a:lnTo>
                      <a:pt x="6108" y="2641"/>
                    </a:lnTo>
                    <a:lnTo>
                      <a:pt x="6315" y="2615"/>
                    </a:lnTo>
                    <a:lnTo>
                      <a:pt x="6531" y="2597"/>
                    </a:lnTo>
                    <a:lnTo>
                      <a:pt x="6954" y="2597"/>
                    </a:lnTo>
                    <a:lnTo>
                      <a:pt x="7169" y="2615"/>
                    </a:lnTo>
                    <a:lnTo>
                      <a:pt x="7376" y="2641"/>
                    </a:lnTo>
                    <a:lnTo>
                      <a:pt x="7575" y="2675"/>
                    </a:lnTo>
                    <a:lnTo>
                      <a:pt x="7782" y="2727"/>
                    </a:lnTo>
                    <a:lnTo>
                      <a:pt x="7972" y="2779"/>
                    </a:lnTo>
                    <a:lnTo>
                      <a:pt x="8170" y="2848"/>
                    </a:lnTo>
                    <a:lnTo>
                      <a:pt x="8351" y="2917"/>
                    </a:lnTo>
                    <a:lnTo>
                      <a:pt x="8541" y="3003"/>
                    </a:lnTo>
                    <a:lnTo>
                      <a:pt x="8714" y="3098"/>
                    </a:lnTo>
                    <a:lnTo>
                      <a:pt x="8895" y="3193"/>
                    </a:lnTo>
                    <a:lnTo>
                      <a:pt x="9059" y="3305"/>
                    </a:lnTo>
                    <a:lnTo>
                      <a:pt x="9223" y="3417"/>
                    </a:lnTo>
                    <a:lnTo>
                      <a:pt x="9378" y="3538"/>
                    </a:lnTo>
                    <a:lnTo>
                      <a:pt x="9533" y="3667"/>
                    </a:lnTo>
                    <a:lnTo>
                      <a:pt x="9671" y="3805"/>
                    </a:lnTo>
                    <a:lnTo>
                      <a:pt x="9809" y="3952"/>
                    </a:lnTo>
                    <a:lnTo>
                      <a:pt x="9939" y="4107"/>
                    </a:lnTo>
                    <a:lnTo>
                      <a:pt x="10068" y="4262"/>
                    </a:lnTo>
                    <a:lnTo>
                      <a:pt x="10180" y="4426"/>
                    </a:lnTo>
                    <a:lnTo>
                      <a:pt x="10292" y="4590"/>
                    </a:lnTo>
                    <a:lnTo>
                      <a:pt x="10387" y="4763"/>
                    </a:lnTo>
                    <a:lnTo>
                      <a:pt x="10482" y="4944"/>
                    </a:lnTo>
                    <a:lnTo>
                      <a:pt x="10560" y="5125"/>
                    </a:lnTo>
                    <a:lnTo>
                      <a:pt x="10637" y="5315"/>
                    </a:lnTo>
                    <a:lnTo>
                      <a:pt x="10698" y="5505"/>
                    </a:lnTo>
                    <a:lnTo>
                      <a:pt x="10758" y="5703"/>
                    </a:lnTo>
                    <a:lnTo>
                      <a:pt x="10801" y="5902"/>
                    </a:lnTo>
                    <a:lnTo>
                      <a:pt x="10845" y="6109"/>
                    </a:lnTo>
                    <a:lnTo>
                      <a:pt x="10870" y="6316"/>
                    </a:lnTo>
                    <a:lnTo>
                      <a:pt x="10879" y="6523"/>
                    </a:lnTo>
                    <a:lnTo>
                      <a:pt x="10888" y="6738"/>
                    </a:lnTo>
                    <a:lnTo>
                      <a:pt x="10888" y="9266"/>
                    </a:lnTo>
                    <a:lnTo>
                      <a:pt x="13476" y="9266"/>
                    </a:lnTo>
                    <a:lnTo>
                      <a:pt x="13476" y="6738"/>
                    </a:lnTo>
                    <a:lnTo>
                      <a:pt x="13467" y="6393"/>
                    </a:lnTo>
                    <a:lnTo>
                      <a:pt x="13441" y="6048"/>
                    </a:lnTo>
                    <a:lnTo>
                      <a:pt x="13398" y="5712"/>
                    </a:lnTo>
                    <a:lnTo>
                      <a:pt x="13346" y="5384"/>
                    </a:lnTo>
                    <a:lnTo>
                      <a:pt x="13269" y="5056"/>
                    </a:lnTo>
                    <a:lnTo>
                      <a:pt x="13174" y="4737"/>
                    </a:lnTo>
                    <a:lnTo>
                      <a:pt x="13070" y="4426"/>
                    </a:lnTo>
                    <a:lnTo>
                      <a:pt x="12950" y="4116"/>
                    </a:lnTo>
                    <a:lnTo>
                      <a:pt x="12811" y="3822"/>
                    </a:lnTo>
                    <a:lnTo>
                      <a:pt x="12665" y="3529"/>
                    </a:lnTo>
                    <a:lnTo>
                      <a:pt x="12501" y="3244"/>
                    </a:lnTo>
                    <a:lnTo>
                      <a:pt x="12328" y="2977"/>
                    </a:lnTo>
                    <a:lnTo>
                      <a:pt x="12139" y="2710"/>
                    </a:lnTo>
                    <a:lnTo>
                      <a:pt x="11940" y="2451"/>
                    </a:lnTo>
                    <a:lnTo>
                      <a:pt x="11733" y="2209"/>
                    </a:lnTo>
                    <a:lnTo>
                      <a:pt x="11509" y="1976"/>
                    </a:lnTo>
                    <a:lnTo>
                      <a:pt x="11276" y="1752"/>
                    </a:lnTo>
                    <a:lnTo>
                      <a:pt x="11026" y="1545"/>
                    </a:lnTo>
                    <a:lnTo>
                      <a:pt x="10776" y="1338"/>
                    </a:lnTo>
                    <a:lnTo>
                      <a:pt x="10508" y="1157"/>
                    </a:lnTo>
                    <a:lnTo>
                      <a:pt x="10232" y="976"/>
                    </a:lnTo>
                    <a:lnTo>
                      <a:pt x="9956" y="812"/>
                    </a:lnTo>
                    <a:lnTo>
                      <a:pt x="9663" y="665"/>
                    </a:lnTo>
                    <a:lnTo>
                      <a:pt x="9361" y="536"/>
                    </a:lnTo>
                    <a:lnTo>
                      <a:pt x="9059" y="415"/>
                    </a:lnTo>
                    <a:lnTo>
                      <a:pt x="8748" y="303"/>
                    </a:lnTo>
                    <a:lnTo>
                      <a:pt x="8429" y="216"/>
                    </a:lnTo>
                    <a:lnTo>
                      <a:pt x="8101" y="139"/>
                    </a:lnTo>
                    <a:lnTo>
                      <a:pt x="7765" y="78"/>
                    </a:lnTo>
                    <a:lnTo>
                      <a:pt x="7428" y="35"/>
                    </a:lnTo>
                    <a:lnTo>
                      <a:pt x="7092" y="9"/>
                    </a:lnTo>
                    <a:lnTo>
                      <a:pt x="6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0"/>
              <p:cNvSpPr/>
              <p:nvPr/>
            </p:nvSpPr>
            <p:spPr>
              <a:xfrm>
                <a:off x="7300165" y="1857786"/>
                <a:ext cx="222908" cy="222908"/>
              </a:xfrm>
              <a:custGeom>
                <a:avLst/>
                <a:gdLst/>
                <a:ahLst/>
                <a:cxnLst/>
                <a:rect l="l" t="t" r="r" b="b"/>
                <a:pathLst>
                  <a:path w="4470" h="4470" extrusionOk="0">
                    <a:moveTo>
                      <a:pt x="2235" y="0"/>
                    </a:moveTo>
                    <a:lnTo>
                      <a:pt x="2114" y="9"/>
                    </a:lnTo>
                    <a:lnTo>
                      <a:pt x="2002" y="18"/>
                    </a:lnTo>
                    <a:lnTo>
                      <a:pt x="1890" y="26"/>
                    </a:lnTo>
                    <a:lnTo>
                      <a:pt x="1786" y="52"/>
                    </a:lnTo>
                    <a:lnTo>
                      <a:pt x="1674" y="78"/>
                    </a:lnTo>
                    <a:lnTo>
                      <a:pt x="1571" y="104"/>
                    </a:lnTo>
                    <a:lnTo>
                      <a:pt x="1467" y="138"/>
                    </a:lnTo>
                    <a:lnTo>
                      <a:pt x="1364" y="181"/>
                    </a:lnTo>
                    <a:lnTo>
                      <a:pt x="1269" y="225"/>
                    </a:lnTo>
                    <a:lnTo>
                      <a:pt x="1165" y="276"/>
                    </a:lnTo>
                    <a:lnTo>
                      <a:pt x="1070" y="328"/>
                    </a:lnTo>
                    <a:lnTo>
                      <a:pt x="984" y="388"/>
                    </a:lnTo>
                    <a:lnTo>
                      <a:pt x="812" y="518"/>
                    </a:lnTo>
                    <a:lnTo>
                      <a:pt x="656" y="656"/>
                    </a:lnTo>
                    <a:lnTo>
                      <a:pt x="510" y="820"/>
                    </a:lnTo>
                    <a:lnTo>
                      <a:pt x="380" y="992"/>
                    </a:lnTo>
                    <a:lnTo>
                      <a:pt x="320" y="1079"/>
                    </a:lnTo>
                    <a:lnTo>
                      <a:pt x="268" y="1174"/>
                    </a:lnTo>
                    <a:lnTo>
                      <a:pt x="216" y="1268"/>
                    </a:lnTo>
                    <a:lnTo>
                      <a:pt x="173" y="1372"/>
                    </a:lnTo>
                    <a:lnTo>
                      <a:pt x="139" y="1467"/>
                    </a:lnTo>
                    <a:lnTo>
                      <a:pt x="96" y="1570"/>
                    </a:lnTo>
                    <a:lnTo>
                      <a:pt x="70" y="1683"/>
                    </a:lnTo>
                    <a:lnTo>
                      <a:pt x="44" y="1786"/>
                    </a:lnTo>
                    <a:lnTo>
                      <a:pt x="27" y="1898"/>
                    </a:lnTo>
                    <a:lnTo>
                      <a:pt x="9" y="2010"/>
                    </a:lnTo>
                    <a:lnTo>
                      <a:pt x="1" y="2122"/>
                    </a:lnTo>
                    <a:lnTo>
                      <a:pt x="1" y="2235"/>
                    </a:lnTo>
                    <a:lnTo>
                      <a:pt x="1" y="2355"/>
                    </a:lnTo>
                    <a:lnTo>
                      <a:pt x="9" y="2468"/>
                    </a:lnTo>
                    <a:lnTo>
                      <a:pt x="27" y="2580"/>
                    </a:lnTo>
                    <a:lnTo>
                      <a:pt x="44" y="2692"/>
                    </a:lnTo>
                    <a:lnTo>
                      <a:pt x="70" y="2795"/>
                    </a:lnTo>
                    <a:lnTo>
                      <a:pt x="96" y="2908"/>
                    </a:lnTo>
                    <a:lnTo>
                      <a:pt x="139" y="3011"/>
                    </a:lnTo>
                    <a:lnTo>
                      <a:pt x="173" y="3106"/>
                    </a:lnTo>
                    <a:lnTo>
                      <a:pt x="216" y="3209"/>
                    </a:lnTo>
                    <a:lnTo>
                      <a:pt x="268" y="3304"/>
                    </a:lnTo>
                    <a:lnTo>
                      <a:pt x="320" y="3399"/>
                    </a:lnTo>
                    <a:lnTo>
                      <a:pt x="380" y="3486"/>
                    </a:lnTo>
                    <a:lnTo>
                      <a:pt x="510" y="3658"/>
                    </a:lnTo>
                    <a:lnTo>
                      <a:pt x="656" y="3822"/>
                    </a:lnTo>
                    <a:lnTo>
                      <a:pt x="812" y="3960"/>
                    </a:lnTo>
                    <a:lnTo>
                      <a:pt x="984" y="4089"/>
                    </a:lnTo>
                    <a:lnTo>
                      <a:pt x="1070" y="4150"/>
                    </a:lnTo>
                    <a:lnTo>
                      <a:pt x="1165" y="4202"/>
                    </a:lnTo>
                    <a:lnTo>
                      <a:pt x="1269" y="4253"/>
                    </a:lnTo>
                    <a:lnTo>
                      <a:pt x="1364" y="4296"/>
                    </a:lnTo>
                    <a:lnTo>
                      <a:pt x="1467" y="4340"/>
                    </a:lnTo>
                    <a:lnTo>
                      <a:pt x="1571" y="4374"/>
                    </a:lnTo>
                    <a:lnTo>
                      <a:pt x="1674" y="4400"/>
                    </a:lnTo>
                    <a:lnTo>
                      <a:pt x="1786" y="4426"/>
                    </a:lnTo>
                    <a:lnTo>
                      <a:pt x="1890" y="4443"/>
                    </a:lnTo>
                    <a:lnTo>
                      <a:pt x="2002" y="4460"/>
                    </a:lnTo>
                    <a:lnTo>
                      <a:pt x="2114" y="4469"/>
                    </a:lnTo>
                    <a:lnTo>
                      <a:pt x="2347" y="4469"/>
                    </a:lnTo>
                    <a:lnTo>
                      <a:pt x="2459" y="4460"/>
                    </a:lnTo>
                    <a:lnTo>
                      <a:pt x="2571" y="4443"/>
                    </a:lnTo>
                    <a:lnTo>
                      <a:pt x="2684" y="4426"/>
                    </a:lnTo>
                    <a:lnTo>
                      <a:pt x="2796" y="4400"/>
                    </a:lnTo>
                    <a:lnTo>
                      <a:pt x="2899" y="4374"/>
                    </a:lnTo>
                    <a:lnTo>
                      <a:pt x="3003" y="4340"/>
                    </a:lnTo>
                    <a:lnTo>
                      <a:pt x="3106" y="4296"/>
                    </a:lnTo>
                    <a:lnTo>
                      <a:pt x="3201" y="4253"/>
                    </a:lnTo>
                    <a:lnTo>
                      <a:pt x="3296" y="4202"/>
                    </a:lnTo>
                    <a:lnTo>
                      <a:pt x="3391" y="4150"/>
                    </a:lnTo>
                    <a:lnTo>
                      <a:pt x="3486" y="4089"/>
                    </a:lnTo>
                    <a:lnTo>
                      <a:pt x="3658" y="3960"/>
                    </a:lnTo>
                    <a:lnTo>
                      <a:pt x="3814" y="3822"/>
                    </a:lnTo>
                    <a:lnTo>
                      <a:pt x="3960" y="3658"/>
                    </a:lnTo>
                    <a:lnTo>
                      <a:pt x="4090" y="3486"/>
                    </a:lnTo>
                    <a:lnTo>
                      <a:pt x="4142" y="3399"/>
                    </a:lnTo>
                    <a:lnTo>
                      <a:pt x="4202" y="3304"/>
                    </a:lnTo>
                    <a:lnTo>
                      <a:pt x="4245" y="3209"/>
                    </a:lnTo>
                    <a:lnTo>
                      <a:pt x="4288" y="3106"/>
                    </a:lnTo>
                    <a:lnTo>
                      <a:pt x="4331" y="3011"/>
                    </a:lnTo>
                    <a:lnTo>
                      <a:pt x="4366" y="2908"/>
                    </a:lnTo>
                    <a:lnTo>
                      <a:pt x="4400" y="2795"/>
                    </a:lnTo>
                    <a:lnTo>
                      <a:pt x="4426" y="2692"/>
                    </a:lnTo>
                    <a:lnTo>
                      <a:pt x="4444" y="2580"/>
                    </a:lnTo>
                    <a:lnTo>
                      <a:pt x="4452" y="2468"/>
                    </a:lnTo>
                    <a:lnTo>
                      <a:pt x="4461" y="2355"/>
                    </a:lnTo>
                    <a:lnTo>
                      <a:pt x="4469" y="2235"/>
                    </a:lnTo>
                    <a:lnTo>
                      <a:pt x="4461" y="2122"/>
                    </a:lnTo>
                    <a:lnTo>
                      <a:pt x="4452" y="2010"/>
                    </a:lnTo>
                    <a:lnTo>
                      <a:pt x="4444" y="1898"/>
                    </a:lnTo>
                    <a:lnTo>
                      <a:pt x="4426" y="1786"/>
                    </a:lnTo>
                    <a:lnTo>
                      <a:pt x="4400" y="1683"/>
                    </a:lnTo>
                    <a:lnTo>
                      <a:pt x="4366" y="1570"/>
                    </a:lnTo>
                    <a:lnTo>
                      <a:pt x="4331" y="1467"/>
                    </a:lnTo>
                    <a:lnTo>
                      <a:pt x="4288" y="1372"/>
                    </a:lnTo>
                    <a:lnTo>
                      <a:pt x="4245" y="1268"/>
                    </a:lnTo>
                    <a:lnTo>
                      <a:pt x="4202" y="1174"/>
                    </a:lnTo>
                    <a:lnTo>
                      <a:pt x="4142" y="1079"/>
                    </a:lnTo>
                    <a:lnTo>
                      <a:pt x="4090" y="992"/>
                    </a:lnTo>
                    <a:lnTo>
                      <a:pt x="3960" y="820"/>
                    </a:lnTo>
                    <a:lnTo>
                      <a:pt x="3814" y="656"/>
                    </a:lnTo>
                    <a:lnTo>
                      <a:pt x="3658" y="518"/>
                    </a:lnTo>
                    <a:lnTo>
                      <a:pt x="3486" y="388"/>
                    </a:lnTo>
                    <a:lnTo>
                      <a:pt x="3391" y="328"/>
                    </a:lnTo>
                    <a:lnTo>
                      <a:pt x="3296" y="276"/>
                    </a:lnTo>
                    <a:lnTo>
                      <a:pt x="3201" y="225"/>
                    </a:lnTo>
                    <a:lnTo>
                      <a:pt x="3106" y="181"/>
                    </a:lnTo>
                    <a:lnTo>
                      <a:pt x="3003" y="138"/>
                    </a:lnTo>
                    <a:lnTo>
                      <a:pt x="2899" y="104"/>
                    </a:lnTo>
                    <a:lnTo>
                      <a:pt x="2796" y="78"/>
                    </a:lnTo>
                    <a:lnTo>
                      <a:pt x="2684" y="52"/>
                    </a:lnTo>
                    <a:lnTo>
                      <a:pt x="2571" y="26"/>
                    </a:lnTo>
                    <a:lnTo>
                      <a:pt x="2459" y="18"/>
                    </a:lnTo>
                    <a:lnTo>
                      <a:pt x="2347" y="9"/>
                    </a:lnTo>
                    <a:lnTo>
                      <a:pt x="22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0"/>
              <p:cNvSpPr/>
              <p:nvPr/>
            </p:nvSpPr>
            <p:spPr>
              <a:xfrm>
                <a:off x="7342752" y="1903815"/>
                <a:ext cx="137734" cy="131251"/>
              </a:xfrm>
              <a:custGeom>
                <a:avLst/>
                <a:gdLst/>
                <a:ahLst/>
                <a:cxnLst/>
                <a:rect l="l" t="t" r="r" b="b"/>
                <a:pathLst>
                  <a:path w="2762" h="2632" extrusionOk="0">
                    <a:moveTo>
                      <a:pt x="1019" y="0"/>
                    </a:moveTo>
                    <a:lnTo>
                      <a:pt x="1019" y="803"/>
                    </a:lnTo>
                    <a:lnTo>
                      <a:pt x="225" y="552"/>
                    </a:lnTo>
                    <a:lnTo>
                      <a:pt x="1" y="1260"/>
                    </a:lnTo>
                    <a:lnTo>
                      <a:pt x="769" y="1510"/>
                    </a:lnTo>
                    <a:lnTo>
                      <a:pt x="277" y="2183"/>
                    </a:lnTo>
                    <a:lnTo>
                      <a:pt x="881" y="2614"/>
                    </a:lnTo>
                    <a:lnTo>
                      <a:pt x="1355" y="1959"/>
                    </a:lnTo>
                    <a:lnTo>
                      <a:pt x="1847" y="2632"/>
                    </a:lnTo>
                    <a:lnTo>
                      <a:pt x="2451" y="2200"/>
                    </a:lnTo>
                    <a:lnTo>
                      <a:pt x="1968" y="1545"/>
                    </a:lnTo>
                    <a:lnTo>
                      <a:pt x="2761" y="1286"/>
                    </a:lnTo>
                    <a:lnTo>
                      <a:pt x="2528" y="578"/>
                    </a:lnTo>
                    <a:lnTo>
                      <a:pt x="1761" y="829"/>
                    </a:lnTo>
                    <a:lnTo>
                      <a:pt x="1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0"/>
              <p:cNvSpPr/>
              <p:nvPr/>
            </p:nvSpPr>
            <p:spPr>
              <a:xfrm>
                <a:off x="7615531" y="1857786"/>
                <a:ext cx="222858" cy="222908"/>
              </a:xfrm>
              <a:custGeom>
                <a:avLst/>
                <a:gdLst/>
                <a:ahLst/>
                <a:cxnLst/>
                <a:rect l="l" t="t" r="r" b="b"/>
                <a:pathLst>
                  <a:path w="4469" h="4470" extrusionOk="0">
                    <a:moveTo>
                      <a:pt x="2235" y="0"/>
                    </a:moveTo>
                    <a:lnTo>
                      <a:pt x="2122" y="9"/>
                    </a:lnTo>
                    <a:lnTo>
                      <a:pt x="2002" y="18"/>
                    </a:lnTo>
                    <a:lnTo>
                      <a:pt x="1890" y="26"/>
                    </a:lnTo>
                    <a:lnTo>
                      <a:pt x="1786" y="52"/>
                    </a:lnTo>
                    <a:lnTo>
                      <a:pt x="1674" y="78"/>
                    </a:lnTo>
                    <a:lnTo>
                      <a:pt x="1570" y="104"/>
                    </a:lnTo>
                    <a:lnTo>
                      <a:pt x="1467" y="138"/>
                    </a:lnTo>
                    <a:lnTo>
                      <a:pt x="1363" y="181"/>
                    </a:lnTo>
                    <a:lnTo>
                      <a:pt x="1268" y="225"/>
                    </a:lnTo>
                    <a:lnTo>
                      <a:pt x="1165" y="276"/>
                    </a:lnTo>
                    <a:lnTo>
                      <a:pt x="1079" y="328"/>
                    </a:lnTo>
                    <a:lnTo>
                      <a:pt x="984" y="388"/>
                    </a:lnTo>
                    <a:lnTo>
                      <a:pt x="811" y="518"/>
                    </a:lnTo>
                    <a:lnTo>
                      <a:pt x="656" y="656"/>
                    </a:lnTo>
                    <a:lnTo>
                      <a:pt x="509" y="820"/>
                    </a:lnTo>
                    <a:lnTo>
                      <a:pt x="380" y="992"/>
                    </a:lnTo>
                    <a:lnTo>
                      <a:pt x="319" y="1079"/>
                    </a:lnTo>
                    <a:lnTo>
                      <a:pt x="268" y="1174"/>
                    </a:lnTo>
                    <a:lnTo>
                      <a:pt x="216" y="1268"/>
                    </a:lnTo>
                    <a:lnTo>
                      <a:pt x="173" y="1372"/>
                    </a:lnTo>
                    <a:lnTo>
                      <a:pt x="138" y="1467"/>
                    </a:lnTo>
                    <a:lnTo>
                      <a:pt x="104" y="1570"/>
                    </a:lnTo>
                    <a:lnTo>
                      <a:pt x="69" y="1683"/>
                    </a:lnTo>
                    <a:lnTo>
                      <a:pt x="43" y="1786"/>
                    </a:lnTo>
                    <a:lnTo>
                      <a:pt x="26" y="1898"/>
                    </a:lnTo>
                    <a:lnTo>
                      <a:pt x="9" y="2010"/>
                    </a:lnTo>
                    <a:lnTo>
                      <a:pt x="0" y="2122"/>
                    </a:lnTo>
                    <a:lnTo>
                      <a:pt x="0" y="2235"/>
                    </a:lnTo>
                    <a:lnTo>
                      <a:pt x="0" y="2355"/>
                    </a:lnTo>
                    <a:lnTo>
                      <a:pt x="9" y="2468"/>
                    </a:lnTo>
                    <a:lnTo>
                      <a:pt x="26" y="2580"/>
                    </a:lnTo>
                    <a:lnTo>
                      <a:pt x="43" y="2692"/>
                    </a:lnTo>
                    <a:lnTo>
                      <a:pt x="69" y="2795"/>
                    </a:lnTo>
                    <a:lnTo>
                      <a:pt x="104" y="2908"/>
                    </a:lnTo>
                    <a:lnTo>
                      <a:pt x="138" y="3011"/>
                    </a:lnTo>
                    <a:lnTo>
                      <a:pt x="173" y="3106"/>
                    </a:lnTo>
                    <a:lnTo>
                      <a:pt x="216" y="3209"/>
                    </a:lnTo>
                    <a:lnTo>
                      <a:pt x="268" y="3304"/>
                    </a:lnTo>
                    <a:lnTo>
                      <a:pt x="319" y="3399"/>
                    </a:lnTo>
                    <a:lnTo>
                      <a:pt x="380" y="3486"/>
                    </a:lnTo>
                    <a:lnTo>
                      <a:pt x="509" y="3658"/>
                    </a:lnTo>
                    <a:lnTo>
                      <a:pt x="656" y="3822"/>
                    </a:lnTo>
                    <a:lnTo>
                      <a:pt x="811" y="3960"/>
                    </a:lnTo>
                    <a:lnTo>
                      <a:pt x="984" y="4089"/>
                    </a:lnTo>
                    <a:lnTo>
                      <a:pt x="1079" y="4150"/>
                    </a:lnTo>
                    <a:lnTo>
                      <a:pt x="1165" y="4202"/>
                    </a:lnTo>
                    <a:lnTo>
                      <a:pt x="1268" y="4253"/>
                    </a:lnTo>
                    <a:lnTo>
                      <a:pt x="1363" y="4296"/>
                    </a:lnTo>
                    <a:lnTo>
                      <a:pt x="1467" y="4340"/>
                    </a:lnTo>
                    <a:lnTo>
                      <a:pt x="1570" y="4374"/>
                    </a:lnTo>
                    <a:lnTo>
                      <a:pt x="1674" y="4400"/>
                    </a:lnTo>
                    <a:lnTo>
                      <a:pt x="1786" y="4426"/>
                    </a:lnTo>
                    <a:lnTo>
                      <a:pt x="1890" y="4443"/>
                    </a:lnTo>
                    <a:lnTo>
                      <a:pt x="2002" y="4460"/>
                    </a:lnTo>
                    <a:lnTo>
                      <a:pt x="2122" y="4469"/>
                    </a:lnTo>
                    <a:lnTo>
                      <a:pt x="2347" y="4469"/>
                    </a:lnTo>
                    <a:lnTo>
                      <a:pt x="2459" y="4460"/>
                    </a:lnTo>
                    <a:lnTo>
                      <a:pt x="2571" y="4443"/>
                    </a:lnTo>
                    <a:lnTo>
                      <a:pt x="2683" y="4426"/>
                    </a:lnTo>
                    <a:lnTo>
                      <a:pt x="2795" y="4400"/>
                    </a:lnTo>
                    <a:lnTo>
                      <a:pt x="2899" y="4374"/>
                    </a:lnTo>
                    <a:lnTo>
                      <a:pt x="3002" y="4340"/>
                    </a:lnTo>
                    <a:lnTo>
                      <a:pt x="3106" y="4296"/>
                    </a:lnTo>
                    <a:lnTo>
                      <a:pt x="3201" y="4253"/>
                    </a:lnTo>
                    <a:lnTo>
                      <a:pt x="3296" y="4202"/>
                    </a:lnTo>
                    <a:lnTo>
                      <a:pt x="3391" y="4150"/>
                    </a:lnTo>
                    <a:lnTo>
                      <a:pt x="3486" y="4089"/>
                    </a:lnTo>
                    <a:lnTo>
                      <a:pt x="3658" y="3960"/>
                    </a:lnTo>
                    <a:lnTo>
                      <a:pt x="3813" y="3822"/>
                    </a:lnTo>
                    <a:lnTo>
                      <a:pt x="3960" y="3658"/>
                    </a:lnTo>
                    <a:lnTo>
                      <a:pt x="4089" y="3486"/>
                    </a:lnTo>
                    <a:lnTo>
                      <a:pt x="4141" y="3399"/>
                    </a:lnTo>
                    <a:lnTo>
                      <a:pt x="4202" y="3304"/>
                    </a:lnTo>
                    <a:lnTo>
                      <a:pt x="4245" y="3209"/>
                    </a:lnTo>
                    <a:lnTo>
                      <a:pt x="4296" y="3106"/>
                    </a:lnTo>
                    <a:lnTo>
                      <a:pt x="4331" y="3011"/>
                    </a:lnTo>
                    <a:lnTo>
                      <a:pt x="4365" y="2908"/>
                    </a:lnTo>
                    <a:lnTo>
                      <a:pt x="4400" y="2795"/>
                    </a:lnTo>
                    <a:lnTo>
                      <a:pt x="4426" y="2692"/>
                    </a:lnTo>
                    <a:lnTo>
                      <a:pt x="4443" y="2580"/>
                    </a:lnTo>
                    <a:lnTo>
                      <a:pt x="4460" y="2468"/>
                    </a:lnTo>
                    <a:lnTo>
                      <a:pt x="4469" y="2355"/>
                    </a:lnTo>
                    <a:lnTo>
                      <a:pt x="4469" y="2235"/>
                    </a:lnTo>
                    <a:lnTo>
                      <a:pt x="4469" y="2122"/>
                    </a:lnTo>
                    <a:lnTo>
                      <a:pt x="4460" y="2010"/>
                    </a:lnTo>
                    <a:lnTo>
                      <a:pt x="4443" y="1898"/>
                    </a:lnTo>
                    <a:lnTo>
                      <a:pt x="4426" y="1786"/>
                    </a:lnTo>
                    <a:lnTo>
                      <a:pt x="4400" y="1683"/>
                    </a:lnTo>
                    <a:lnTo>
                      <a:pt x="4365" y="1570"/>
                    </a:lnTo>
                    <a:lnTo>
                      <a:pt x="4331" y="1467"/>
                    </a:lnTo>
                    <a:lnTo>
                      <a:pt x="4296" y="1372"/>
                    </a:lnTo>
                    <a:lnTo>
                      <a:pt x="4245" y="1268"/>
                    </a:lnTo>
                    <a:lnTo>
                      <a:pt x="4202" y="1174"/>
                    </a:lnTo>
                    <a:lnTo>
                      <a:pt x="4141" y="1079"/>
                    </a:lnTo>
                    <a:lnTo>
                      <a:pt x="4089" y="992"/>
                    </a:lnTo>
                    <a:lnTo>
                      <a:pt x="3960" y="820"/>
                    </a:lnTo>
                    <a:lnTo>
                      <a:pt x="3813" y="656"/>
                    </a:lnTo>
                    <a:lnTo>
                      <a:pt x="3658" y="518"/>
                    </a:lnTo>
                    <a:lnTo>
                      <a:pt x="3486" y="388"/>
                    </a:lnTo>
                    <a:lnTo>
                      <a:pt x="3391" y="328"/>
                    </a:lnTo>
                    <a:lnTo>
                      <a:pt x="3296" y="276"/>
                    </a:lnTo>
                    <a:lnTo>
                      <a:pt x="3201" y="225"/>
                    </a:lnTo>
                    <a:lnTo>
                      <a:pt x="3106" y="181"/>
                    </a:lnTo>
                    <a:lnTo>
                      <a:pt x="3002" y="138"/>
                    </a:lnTo>
                    <a:lnTo>
                      <a:pt x="2899" y="104"/>
                    </a:lnTo>
                    <a:lnTo>
                      <a:pt x="2795" y="78"/>
                    </a:lnTo>
                    <a:lnTo>
                      <a:pt x="2683" y="52"/>
                    </a:lnTo>
                    <a:lnTo>
                      <a:pt x="2571" y="26"/>
                    </a:lnTo>
                    <a:lnTo>
                      <a:pt x="2459" y="18"/>
                    </a:lnTo>
                    <a:lnTo>
                      <a:pt x="2347" y="9"/>
                    </a:lnTo>
                    <a:lnTo>
                      <a:pt x="22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0"/>
              <p:cNvSpPr/>
              <p:nvPr/>
            </p:nvSpPr>
            <p:spPr>
              <a:xfrm>
                <a:off x="7658119" y="1903815"/>
                <a:ext cx="137684" cy="131251"/>
              </a:xfrm>
              <a:custGeom>
                <a:avLst/>
                <a:gdLst/>
                <a:ahLst/>
                <a:cxnLst/>
                <a:rect l="l" t="t" r="r" b="b"/>
                <a:pathLst>
                  <a:path w="2761" h="2632" extrusionOk="0">
                    <a:moveTo>
                      <a:pt x="1018" y="0"/>
                    </a:moveTo>
                    <a:lnTo>
                      <a:pt x="1018" y="803"/>
                    </a:lnTo>
                    <a:lnTo>
                      <a:pt x="225" y="552"/>
                    </a:lnTo>
                    <a:lnTo>
                      <a:pt x="0" y="1260"/>
                    </a:lnTo>
                    <a:lnTo>
                      <a:pt x="768" y="1510"/>
                    </a:lnTo>
                    <a:lnTo>
                      <a:pt x="276" y="2183"/>
                    </a:lnTo>
                    <a:lnTo>
                      <a:pt x="880" y="2614"/>
                    </a:lnTo>
                    <a:lnTo>
                      <a:pt x="1355" y="1959"/>
                    </a:lnTo>
                    <a:lnTo>
                      <a:pt x="1846" y="2632"/>
                    </a:lnTo>
                    <a:lnTo>
                      <a:pt x="2450" y="2200"/>
                    </a:lnTo>
                    <a:lnTo>
                      <a:pt x="1967" y="1545"/>
                    </a:lnTo>
                    <a:lnTo>
                      <a:pt x="2761" y="1286"/>
                    </a:lnTo>
                    <a:lnTo>
                      <a:pt x="2537" y="578"/>
                    </a:lnTo>
                    <a:lnTo>
                      <a:pt x="1760" y="829"/>
                    </a:lnTo>
                    <a:lnTo>
                      <a:pt x="1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0"/>
              <p:cNvSpPr/>
              <p:nvPr/>
            </p:nvSpPr>
            <p:spPr>
              <a:xfrm>
                <a:off x="7930848" y="1857786"/>
                <a:ext cx="222908" cy="222908"/>
              </a:xfrm>
              <a:custGeom>
                <a:avLst/>
                <a:gdLst/>
                <a:ahLst/>
                <a:cxnLst/>
                <a:rect l="l" t="t" r="r" b="b"/>
                <a:pathLst>
                  <a:path w="4470" h="4470" extrusionOk="0">
                    <a:moveTo>
                      <a:pt x="2235" y="0"/>
                    </a:moveTo>
                    <a:lnTo>
                      <a:pt x="2123" y="9"/>
                    </a:lnTo>
                    <a:lnTo>
                      <a:pt x="2002" y="18"/>
                    </a:lnTo>
                    <a:lnTo>
                      <a:pt x="1890" y="26"/>
                    </a:lnTo>
                    <a:lnTo>
                      <a:pt x="1787" y="52"/>
                    </a:lnTo>
                    <a:lnTo>
                      <a:pt x="1674" y="78"/>
                    </a:lnTo>
                    <a:lnTo>
                      <a:pt x="1571" y="104"/>
                    </a:lnTo>
                    <a:lnTo>
                      <a:pt x="1467" y="138"/>
                    </a:lnTo>
                    <a:lnTo>
                      <a:pt x="1364" y="181"/>
                    </a:lnTo>
                    <a:lnTo>
                      <a:pt x="1269" y="225"/>
                    </a:lnTo>
                    <a:lnTo>
                      <a:pt x="1165" y="276"/>
                    </a:lnTo>
                    <a:lnTo>
                      <a:pt x="1079" y="328"/>
                    </a:lnTo>
                    <a:lnTo>
                      <a:pt x="984" y="388"/>
                    </a:lnTo>
                    <a:lnTo>
                      <a:pt x="812" y="518"/>
                    </a:lnTo>
                    <a:lnTo>
                      <a:pt x="656" y="656"/>
                    </a:lnTo>
                    <a:lnTo>
                      <a:pt x="510" y="820"/>
                    </a:lnTo>
                    <a:lnTo>
                      <a:pt x="380" y="992"/>
                    </a:lnTo>
                    <a:lnTo>
                      <a:pt x="320" y="1079"/>
                    </a:lnTo>
                    <a:lnTo>
                      <a:pt x="268" y="1174"/>
                    </a:lnTo>
                    <a:lnTo>
                      <a:pt x="216" y="1268"/>
                    </a:lnTo>
                    <a:lnTo>
                      <a:pt x="173" y="1372"/>
                    </a:lnTo>
                    <a:lnTo>
                      <a:pt x="139" y="1467"/>
                    </a:lnTo>
                    <a:lnTo>
                      <a:pt x="104" y="1570"/>
                    </a:lnTo>
                    <a:lnTo>
                      <a:pt x="70" y="1683"/>
                    </a:lnTo>
                    <a:lnTo>
                      <a:pt x="44" y="1786"/>
                    </a:lnTo>
                    <a:lnTo>
                      <a:pt x="27" y="1898"/>
                    </a:lnTo>
                    <a:lnTo>
                      <a:pt x="9" y="2010"/>
                    </a:lnTo>
                    <a:lnTo>
                      <a:pt x="1" y="2122"/>
                    </a:lnTo>
                    <a:lnTo>
                      <a:pt x="1" y="2235"/>
                    </a:lnTo>
                    <a:lnTo>
                      <a:pt x="1" y="2355"/>
                    </a:lnTo>
                    <a:lnTo>
                      <a:pt x="9" y="2468"/>
                    </a:lnTo>
                    <a:lnTo>
                      <a:pt x="27" y="2580"/>
                    </a:lnTo>
                    <a:lnTo>
                      <a:pt x="44" y="2692"/>
                    </a:lnTo>
                    <a:lnTo>
                      <a:pt x="70" y="2795"/>
                    </a:lnTo>
                    <a:lnTo>
                      <a:pt x="104" y="2908"/>
                    </a:lnTo>
                    <a:lnTo>
                      <a:pt x="139" y="3011"/>
                    </a:lnTo>
                    <a:lnTo>
                      <a:pt x="173" y="3106"/>
                    </a:lnTo>
                    <a:lnTo>
                      <a:pt x="216" y="3209"/>
                    </a:lnTo>
                    <a:lnTo>
                      <a:pt x="268" y="3304"/>
                    </a:lnTo>
                    <a:lnTo>
                      <a:pt x="320" y="3399"/>
                    </a:lnTo>
                    <a:lnTo>
                      <a:pt x="380" y="3486"/>
                    </a:lnTo>
                    <a:lnTo>
                      <a:pt x="510" y="3658"/>
                    </a:lnTo>
                    <a:lnTo>
                      <a:pt x="656" y="3822"/>
                    </a:lnTo>
                    <a:lnTo>
                      <a:pt x="812" y="3960"/>
                    </a:lnTo>
                    <a:lnTo>
                      <a:pt x="984" y="4089"/>
                    </a:lnTo>
                    <a:lnTo>
                      <a:pt x="1079" y="4150"/>
                    </a:lnTo>
                    <a:lnTo>
                      <a:pt x="1165" y="4202"/>
                    </a:lnTo>
                    <a:lnTo>
                      <a:pt x="1269" y="4253"/>
                    </a:lnTo>
                    <a:lnTo>
                      <a:pt x="1364" y="4296"/>
                    </a:lnTo>
                    <a:lnTo>
                      <a:pt x="1467" y="4340"/>
                    </a:lnTo>
                    <a:lnTo>
                      <a:pt x="1571" y="4374"/>
                    </a:lnTo>
                    <a:lnTo>
                      <a:pt x="1674" y="4400"/>
                    </a:lnTo>
                    <a:lnTo>
                      <a:pt x="1787" y="4426"/>
                    </a:lnTo>
                    <a:lnTo>
                      <a:pt x="1890" y="4443"/>
                    </a:lnTo>
                    <a:lnTo>
                      <a:pt x="2002" y="4460"/>
                    </a:lnTo>
                    <a:lnTo>
                      <a:pt x="2123" y="4469"/>
                    </a:lnTo>
                    <a:lnTo>
                      <a:pt x="2347" y="4469"/>
                    </a:lnTo>
                    <a:lnTo>
                      <a:pt x="2459" y="4460"/>
                    </a:lnTo>
                    <a:lnTo>
                      <a:pt x="2572" y="4443"/>
                    </a:lnTo>
                    <a:lnTo>
                      <a:pt x="2684" y="4426"/>
                    </a:lnTo>
                    <a:lnTo>
                      <a:pt x="2796" y="4400"/>
                    </a:lnTo>
                    <a:lnTo>
                      <a:pt x="2899" y="4374"/>
                    </a:lnTo>
                    <a:lnTo>
                      <a:pt x="3003" y="4340"/>
                    </a:lnTo>
                    <a:lnTo>
                      <a:pt x="3107" y="4296"/>
                    </a:lnTo>
                    <a:lnTo>
                      <a:pt x="3201" y="4253"/>
                    </a:lnTo>
                    <a:lnTo>
                      <a:pt x="3296" y="4202"/>
                    </a:lnTo>
                    <a:lnTo>
                      <a:pt x="3391" y="4150"/>
                    </a:lnTo>
                    <a:lnTo>
                      <a:pt x="3486" y="4089"/>
                    </a:lnTo>
                    <a:lnTo>
                      <a:pt x="3659" y="3960"/>
                    </a:lnTo>
                    <a:lnTo>
                      <a:pt x="3814" y="3822"/>
                    </a:lnTo>
                    <a:lnTo>
                      <a:pt x="3961" y="3658"/>
                    </a:lnTo>
                    <a:lnTo>
                      <a:pt x="4090" y="3486"/>
                    </a:lnTo>
                    <a:lnTo>
                      <a:pt x="4142" y="3399"/>
                    </a:lnTo>
                    <a:lnTo>
                      <a:pt x="4202" y="3304"/>
                    </a:lnTo>
                    <a:lnTo>
                      <a:pt x="4245" y="3209"/>
                    </a:lnTo>
                    <a:lnTo>
                      <a:pt x="4297" y="3106"/>
                    </a:lnTo>
                    <a:lnTo>
                      <a:pt x="4332" y="3011"/>
                    </a:lnTo>
                    <a:lnTo>
                      <a:pt x="4366" y="2908"/>
                    </a:lnTo>
                    <a:lnTo>
                      <a:pt x="4401" y="2795"/>
                    </a:lnTo>
                    <a:lnTo>
                      <a:pt x="4426" y="2692"/>
                    </a:lnTo>
                    <a:lnTo>
                      <a:pt x="4444" y="2580"/>
                    </a:lnTo>
                    <a:lnTo>
                      <a:pt x="4461" y="2468"/>
                    </a:lnTo>
                    <a:lnTo>
                      <a:pt x="4470" y="2355"/>
                    </a:lnTo>
                    <a:lnTo>
                      <a:pt x="4470" y="2235"/>
                    </a:lnTo>
                    <a:lnTo>
                      <a:pt x="4470" y="2122"/>
                    </a:lnTo>
                    <a:lnTo>
                      <a:pt x="4461" y="2010"/>
                    </a:lnTo>
                    <a:lnTo>
                      <a:pt x="4444" y="1898"/>
                    </a:lnTo>
                    <a:lnTo>
                      <a:pt x="4426" y="1786"/>
                    </a:lnTo>
                    <a:lnTo>
                      <a:pt x="4401" y="1683"/>
                    </a:lnTo>
                    <a:lnTo>
                      <a:pt x="4366" y="1570"/>
                    </a:lnTo>
                    <a:lnTo>
                      <a:pt x="4332" y="1467"/>
                    </a:lnTo>
                    <a:lnTo>
                      <a:pt x="4297" y="1372"/>
                    </a:lnTo>
                    <a:lnTo>
                      <a:pt x="4245" y="1268"/>
                    </a:lnTo>
                    <a:lnTo>
                      <a:pt x="4202" y="1174"/>
                    </a:lnTo>
                    <a:lnTo>
                      <a:pt x="4142" y="1079"/>
                    </a:lnTo>
                    <a:lnTo>
                      <a:pt x="4090" y="992"/>
                    </a:lnTo>
                    <a:lnTo>
                      <a:pt x="3961" y="820"/>
                    </a:lnTo>
                    <a:lnTo>
                      <a:pt x="3814" y="656"/>
                    </a:lnTo>
                    <a:lnTo>
                      <a:pt x="3659" y="518"/>
                    </a:lnTo>
                    <a:lnTo>
                      <a:pt x="3486" y="388"/>
                    </a:lnTo>
                    <a:lnTo>
                      <a:pt x="3391" y="328"/>
                    </a:lnTo>
                    <a:lnTo>
                      <a:pt x="3296" y="276"/>
                    </a:lnTo>
                    <a:lnTo>
                      <a:pt x="3201" y="225"/>
                    </a:lnTo>
                    <a:lnTo>
                      <a:pt x="3107" y="181"/>
                    </a:lnTo>
                    <a:lnTo>
                      <a:pt x="3003" y="138"/>
                    </a:lnTo>
                    <a:lnTo>
                      <a:pt x="2899" y="104"/>
                    </a:lnTo>
                    <a:lnTo>
                      <a:pt x="2796" y="78"/>
                    </a:lnTo>
                    <a:lnTo>
                      <a:pt x="2684" y="52"/>
                    </a:lnTo>
                    <a:lnTo>
                      <a:pt x="2572" y="26"/>
                    </a:lnTo>
                    <a:lnTo>
                      <a:pt x="2459" y="18"/>
                    </a:lnTo>
                    <a:lnTo>
                      <a:pt x="2347" y="9"/>
                    </a:lnTo>
                    <a:lnTo>
                      <a:pt x="22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0"/>
              <p:cNvSpPr/>
              <p:nvPr/>
            </p:nvSpPr>
            <p:spPr>
              <a:xfrm>
                <a:off x="7973435" y="1903815"/>
                <a:ext cx="137734" cy="131251"/>
              </a:xfrm>
              <a:custGeom>
                <a:avLst/>
                <a:gdLst/>
                <a:ahLst/>
                <a:cxnLst/>
                <a:rect l="l" t="t" r="r" b="b"/>
                <a:pathLst>
                  <a:path w="2762" h="2632" extrusionOk="0">
                    <a:moveTo>
                      <a:pt x="1019" y="0"/>
                    </a:moveTo>
                    <a:lnTo>
                      <a:pt x="1019" y="803"/>
                    </a:lnTo>
                    <a:lnTo>
                      <a:pt x="225" y="552"/>
                    </a:lnTo>
                    <a:lnTo>
                      <a:pt x="1" y="1260"/>
                    </a:lnTo>
                    <a:lnTo>
                      <a:pt x="769" y="1510"/>
                    </a:lnTo>
                    <a:lnTo>
                      <a:pt x="277" y="2183"/>
                    </a:lnTo>
                    <a:lnTo>
                      <a:pt x="881" y="2614"/>
                    </a:lnTo>
                    <a:lnTo>
                      <a:pt x="1355" y="1959"/>
                    </a:lnTo>
                    <a:lnTo>
                      <a:pt x="1847" y="2632"/>
                    </a:lnTo>
                    <a:lnTo>
                      <a:pt x="2451" y="2200"/>
                    </a:lnTo>
                    <a:lnTo>
                      <a:pt x="1968" y="1545"/>
                    </a:lnTo>
                    <a:lnTo>
                      <a:pt x="2762" y="1286"/>
                    </a:lnTo>
                    <a:lnTo>
                      <a:pt x="2537" y="578"/>
                    </a:lnTo>
                    <a:lnTo>
                      <a:pt x="1761" y="829"/>
                    </a:lnTo>
                    <a:lnTo>
                      <a:pt x="1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0"/>
              <p:cNvSpPr/>
              <p:nvPr/>
            </p:nvSpPr>
            <p:spPr>
              <a:xfrm>
                <a:off x="8246214" y="1857786"/>
                <a:ext cx="222908" cy="222908"/>
              </a:xfrm>
              <a:custGeom>
                <a:avLst/>
                <a:gdLst/>
                <a:ahLst/>
                <a:cxnLst/>
                <a:rect l="l" t="t" r="r" b="b"/>
                <a:pathLst>
                  <a:path w="4470" h="4470" extrusionOk="0">
                    <a:moveTo>
                      <a:pt x="2235" y="0"/>
                    </a:moveTo>
                    <a:lnTo>
                      <a:pt x="2123" y="9"/>
                    </a:lnTo>
                    <a:lnTo>
                      <a:pt x="2010" y="18"/>
                    </a:lnTo>
                    <a:lnTo>
                      <a:pt x="1898" y="26"/>
                    </a:lnTo>
                    <a:lnTo>
                      <a:pt x="1786" y="52"/>
                    </a:lnTo>
                    <a:lnTo>
                      <a:pt x="1674" y="78"/>
                    </a:lnTo>
                    <a:lnTo>
                      <a:pt x="1570" y="104"/>
                    </a:lnTo>
                    <a:lnTo>
                      <a:pt x="1467" y="138"/>
                    </a:lnTo>
                    <a:lnTo>
                      <a:pt x="1363" y="181"/>
                    </a:lnTo>
                    <a:lnTo>
                      <a:pt x="1269" y="225"/>
                    </a:lnTo>
                    <a:lnTo>
                      <a:pt x="1174" y="276"/>
                    </a:lnTo>
                    <a:lnTo>
                      <a:pt x="1079" y="328"/>
                    </a:lnTo>
                    <a:lnTo>
                      <a:pt x="984" y="388"/>
                    </a:lnTo>
                    <a:lnTo>
                      <a:pt x="811" y="518"/>
                    </a:lnTo>
                    <a:lnTo>
                      <a:pt x="656" y="656"/>
                    </a:lnTo>
                    <a:lnTo>
                      <a:pt x="509" y="820"/>
                    </a:lnTo>
                    <a:lnTo>
                      <a:pt x="380" y="992"/>
                    </a:lnTo>
                    <a:lnTo>
                      <a:pt x="320" y="1079"/>
                    </a:lnTo>
                    <a:lnTo>
                      <a:pt x="268" y="1174"/>
                    </a:lnTo>
                    <a:lnTo>
                      <a:pt x="225" y="1268"/>
                    </a:lnTo>
                    <a:lnTo>
                      <a:pt x="173" y="1372"/>
                    </a:lnTo>
                    <a:lnTo>
                      <a:pt x="138" y="1467"/>
                    </a:lnTo>
                    <a:lnTo>
                      <a:pt x="104" y="1570"/>
                    </a:lnTo>
                    <a:lnTo>
                      <a:pt x="69" y="1683"/>
                    </a:lnTo>
                    <a:lnTo>
                      <a:pt x="44" y="1786"/>
                    </a:lnTo>
                    <a:lnTo>
                      <a:pt x="26" y="1898"/>
                    </a:lnTo>
                    <a:lnTo>
                      <a:pt x="9" y="2010"/>
                    </a:lnTo>
                    <a:lnTo>
                      <a:pt x="0" y="2122"/>
                    </a:lnTo>
                    <a:lnTo>
                      <a:pt x="0" y="2235"/>
                    </a:lnTo>
                    <a:lnTo>
                      <a:pt x="0" y="2355"/>
                    </a:lnTo>
                    <a:lnTo>
                      <a:pt x="9" y="2468"/>
                    </a:lnTo>
                    <a:lnTo>
                      <a:pt x="26" y="2580"/>
                    </a:lnTo>
                    <a:lnTo>
                      <a:pt x="44" y="2692"/>
                    </a:lnTo>
                    <a:lnTo>
                      <a:pt x="69" y="2795"/>
                    </a:lnTo>
                    <a:lnTo>
                      <a:pt x="104" y="2908"/>
                    </a:lnTo>
                    <a:lnTo>
                      <a:pt x="138" y="3011"/>
                    </a:lnTo>
                    <a:lnTo>
                      <a:pt x="173" y="3106"/>
                    </a:lnTo>
                    <a:lnTo>
                      <a:pt x="225" y="3209"/>
                    </a:lnTo>
                    <a:lnTo>
                      <a:pt x="268" y="3304"/>
                    </a:lnTo>
                    <a:lnTo>
                      <a:pt x="320" y="3399"/>
                    </a:lnTo>
                    <a:lnTo>
                      <a:pt x="380" y="3486"/>
                    </a:lnTo>
                    <a:lnTo>
                      <a:pt x="509" y="3658"/>
                    </a:lnTo>
                    <a:lnTo>
                      <a:pt x="656" y="3822"/>
                    </a:lnTo>
                    <a:lnTo>
                      <a:pt x="811" y="3960"/>
                    </a:lnTo>
                    <a:lnTo>
                      <a:pt x="984" y="4089"/>
                    </a:lnTo>
                    <a:lnTo>
                      <a:pt x="1079" y="4150"/>
                    </a:lnTo>
                    <a:lnTo>
                      <a:pt x="1174" y="4202"/>
                    </a:lnTo>
                    <a:lnTo>
                      <a:pt x="1269" y="4253"/>
                    </a:lnTo>
                    <a:lnTo>
                      <a:pt x="1363" y="4296"/>
                    </a:lnTo>
                    <a:lnTo>
                      <a:pt x="1467" y="4340"/>
                    </a:lnTo>
                    <a:lnTo>
                      <a:pt x="1570" y="4374"/>
                    </a:lnTo>
                    <a:lnTo>
                      <a:pt x="1674" y="4400"/>
                    </a:lnTo>
                    <a:lnTo>
                      <a:pt x="1786" y="4426"/>
                    </a:lnTo>
                    <a:lnTo>
                      <a:pt x="1898" y="4443"/>
                    </a:lnTo>
                    <a:lnTo>
                      <a:pt x="2010" y="4460"/>
                    </a:lnTo>
                    <a:lnTo>
                      <a:pt x="2123" y="4469"/>
                    </a:lnTo>
                    <a:lnTo>
                      <a:pt x="2347" y="4469"/>
                    </a:lnTo>
                    <a:lnTo>
                      <a:pt x="2459" y="4460"/>
                    </a:lnTo>
                    <a:lnTo>
                      <a:pt x="2571" y="4443"/>
                    </a:lnTo>
                    <a:lnTo>
                      <a:pt x="2683" y="4426"/>
                    </a:lnTo>
                    <a:lnTo>
                      <a:pt x="2796" y="4400"/>
                    </a:lnTo>
                    <a:lnTo>
                      <a:pt x="2899" y="4374"/>
                    </a:lnTo>
                    <a:lnTo>
                      <a:pt x="3003" y="4340"/>
                    </a:lnTo>
                    <a:lnTo>
                      <a:pt x="3106" y="4296"/>
                    </a:lnTo>
                    <a:lnTo>
                      <a:pt x="3201" y="4253"/>
                    </a:lnTo>
                    <a:lnTo>
                      <a:pt x="3296" y="4202"/>
                    </a:lnTo>
                    <a:lnTo>
                      <a:pt x="3391" y="4150"/>
                    </a:lnTo>
                    <a:lnTo>
                      <a:pt x="3486" y="4089"/>
                    </a:lnTo>
                    <a:lnTo>
                      <a:pt x="3658" y="3960"/>
                    </a:lnTo>
                    <a:lnTo>
                      <a:pt x="3813" y="3822"/>
                    </a:lnTo>
                    <a:lnTo>
                      <a:pt x="3960" y="3658"/>
                    </a:lnTo>
                    <a:lnTo>
                      <a:pt x="4090" y="3486"/>
                    </a:lnTo>
                    <a:lnTo>
                      <a:pt x="4141" y="3399"/>
                    </a:lnTo>
                    <a:lnTo>
                      <a:pt x="4202" y="3304"/>
                    </a:lnTo>
                    <a:lnTo>
                      <a:pt x="4245" y="3209"/>
                    </a:lnTo>
                    <a:lnTo>
                      <a:pt x="4297" y="3106"/>
                    </a:lnTo>
                    <a:lnTo>
                      <a:pt x="4331" y="3011"/>
                    </a:lnTo>
                    <a:lnTo>
                      <a:pt x="4366" y="2908"/>
                    </a:lnTo>
                    <a:lnTo>
                      <a:pt x="4400" y="2795"/>
                    </a:lnTo>
                    <a:lnTo>
                      <a:pt x="4426" y="2692"/>
                    </a:lnTo>
                    <a:lnTo>
                      <a:pt x="4443" y="2580"/>
                    </a:lnTo>
                    <a:lnTo>
                      <a:pt x="4461" y="2468"/>
                    </a:lnTo>
                    <a:lnTo>
                      <a:pt x="4469" y="2355"/>
                    </a:lnTo>
                    <a:lnTo>
                      <a:pt x="4469" y="2235"/>
                    </a:lnTo>
                    <a:lnTo>
                      <a:pt x="4469" y="2122"/>
                    </a:lnTo>
                    <a:lnTo>
                      <a:pt x="4461" y="2010"/>
                    </a:lnTo>
                    <a:lnTo>
                      <a:pt x="4443" y="1898"/>
                    </a:lnTo>
                    <a:lnTo>
                      <a:pt x="4426" y="1786"/>
                    </a:lnTo>
                    <a:lnTo>
                      <a:pt x="4400" y="1683"/>
                    </a:lnTo>
                    <a:lnTo>
                      <a:pt x="4366" y="1570"/>
                    </a:lnTo>
                    <a:lnTo>
                      <a:pt x="4331" y="1467"/>
                    </a:lnTo>
                    <a:lnTo>
                      <a:pt x="4297" y="1372"/>
                    </a:lnTo>
                    <a:lnTo>
                      <a:pt x="4245" y="1268"/>
                    </a:lnTo>
                    <a:lnTo>
                      <a:pt x="4202" y="1174"/>
                    </a:lnTo>
                    <a:lnTo>
                      <a:pt x="4141" y="1079"/>
                    </a:lnTo>
                    <a:lnTo>
                      <a:pt x="4090" y="992"/>
                    </a:lnTo>
                    <a:lnTo>
                      <a:pt x="3960" y="820"/>
                    </a:lnTo>
                    <a:lnTo>
                      <a:pt x="3813" y="656"/>
                    </a:lnTo>
                    <a:lnTo>
                      <a:pt x="3658" y="518"/>
                    </a:lnTo>
                    <a:lnTo>
                      <a:pt x="3486" y="388"/>
                    </a:lnTo>
                    <a:lnTo>
                      <a:pt x="3391" y="328"/>
                    </a:lnTo>
                    <a:lnTo>
                      <a:pt x="3296" y="276"/>
                    </a:lnTo>
                    <a:lnTo>
                      <a:pt x="3201" y="225"/>
                    </a:lnTo>
                    <a:lnTo>
                      <a:pt x="3106" y="181"/>
                    </a:lnTo>
                    <a:lnTo>
                      <a:pt x="3003" y="138"/>
                    </a:lnTo>
                    <a:lnTo>
                      <a:pt x="2899" y="104"/>
                    </a:lnTo>
                    <a:lnTo>
                      <a:pt x="2796" y="78"/>
                    </a:lnTo>
                    <a:lnTo>
                      <a:pt x="2683" y="52"/>
                    </a:lnTo>
                    <a:lnTo>
                      <a:pt x="2571" y="26"/>
                    </a:lnTo>
                    <a:lnTo>
                      <a:pt x="2459" y="18"/>
                    </a:lnTo>
                    <a:lnTo>
                      <a:pt x="2347" y="9"/>
                    </a:lnTo>
                    <a:lnTo>
                      <a:pt x="22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0"/>
              <p:cNvSpPr/>
              <p:nvPr/>
            </p:nvSpPr>
            <p:spPr>
              <a:xfrm>
                <a:off x="8288802" y="1903815"/>
                <a:ext cx="137734" cy="131251"/>
              </a:xfrm>
              <a:custGeom>
                <a:avLst/>
                <a:gdLst/>
                <a:ahLst/>
                <a:cxnLst/>
                <a:rect l="l" t="t" r="r" b="b"/>
                <a:pathLst>
                  <a:path w="2762" h="2632" extrusionOk="0">
                    <a:moveTo>
                      <a:pt x="1018" y="0"/>
                    </a:moveTo>
                    <a:lnTo>
                      <a:pt x="1018" y="803"/>
                    </a:lnTo>
                    <a:lnTo>
                      <a:pt x="225" y="552"/>
                    </a:lnTo>
                    <a:lnTo>
                      <a:pt x="0" y="1260"/>
                    </a:lnTo>
                    <a:lnTo>
                      <a:pt x="768" y="1510"/>
                    </a:lnTo>
                    <a:lnTo>
                      <a:pt x="277" y="2183"/>
                    </a:lnTo>
                    <a:lnTo>
                      <a:pt x="880" y="2614"/>
                    </a:lnTo>
                    <a:lnTo>
                      <a:pt x="1355" y="1959"/>
                    </a:lnTo>
                    <a:lnTo>
                      <a:pt x="1847" y="2632"/>
                    </a:lnTo>
                    <a:lnTo>
                      <a:pt x="2451" y="2200"/>
                    </a:lnTo>
                    <a:lnTo>
                      <a:pt x="1976" y="1545"/>
                    </a:lnTo>
                    <a:lnTo>
                      <a:pt x="2761" y="1286"/>
                    </a:lnTo>
                    <a:lnTo>
                      <a:pt x="2537" y="578"/>
                    </a:lnTo>
                    <a:lnTo>
                      <a:pt x="1760" y="829"/>
                    </a:lnTo>
                    <a:lnTo>
                      <a:pt x="1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 name="Google Shape;1278;p24">
            <a:extLst>
              <a:ext uri="{FF2B5EF4-FFF2-40B4-BE49-F238E27FC236}">
                <a16:creationId xmlns:a16="http://schemas.microsoft.com/office/drawing/2014/main" id="{8ED9ED60-061B-ADBE-CEDC-BD3123DCC00C}"/>
              </a:ext>
            </a:extLst>
          </p:cNvPr>
          <p:cNvGrpSpPr/>
          <p:nvPr/>
        </p:nvGrpSpPr>
        <p:grpSpPr>
          <a:xfrm>
            <a:off x="4114800" y="1568200"/>
            <a:ext cx="925033" cy="406643"/>
            <a:chOff x="3278398" y="3497468"/>
            <a:chExt cx="365707" cy="470036"/>
          </a:xfrm>
        </p:grpSpPr>
        <p:sp>
          <p:nvSpPr>
            <p:cNvPr id="20" name="Google Shape;1279;p24">
              <a:extLst>
                <a:ext uri="{FF2B5EF4-FFF2-40B4-BE49-F238E27FC236}">
                  <a16:creationId xmlns:a16="http://schemas.microsoft.com/office/drawing/2014/main" id="{60A9F878-FE30-8A77-CE01-BC727BB6B851}"/>
                </a:ext>
              </a:extLst>
            </p:cNvPr>
            <p:cNvSpPr/>
            <p:nvPr/>
          </p:nvSpPr>
          <p:spPr>
            <a:xfrm>
              <a:off x="3413461" y="3680694"/>
              <a:ext cx="68931" cy="142892"/>
            </a:xfrm>
            <a:custGeom>
              <a:avLst/>
              <a:gdLst/>
              <a:ahLst/>
              <a:cxnLst/>
              <a:rect l="l" t="t" r="r" b="b"/>
              <a:pathLst>
                <a:path w="740" h="1534" extrusionOk="0">
                  <a:moveTo>
                    <a:pt x="0" y="1"/>
                  </a:moveTo>
                  <a:lnTo>
                    <a:pt x="0" y="1534"/>
                  </a:lnTo>
                  <a:lnTo>
                    <a:pt x="740" y="1534"/>
                  </a:lnTo>
                  <a:lnTo>
                    <a:pt x="7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0;p24">
              <a:extLst>
                <a:ext uri="{FF2B5EF4-FFF2-40B4-BE49-F238E27FC236}">
                  <a16:creationId xmlns:a16="http://schemas.microsoft.com/office/drawing/2014/main" id="{12893220-0C2E-4431-5051-84A359513AA4}"/>
                </a:ext>
              </a:extLst>
            </p:cNvPr>
            <p:cNvSpPr/>
            <p:nvPr/>
          </p:nvSpPr>
          <p:spPr>
            <a:xfrm>
              <a:off x="3494229" y="3641292"/>
              <a:ext cx="69024" cy="182295"/>
            </a:xfrm>
            <a:custGeom>
              <a:avLst/>
              <a:gdLst/>
              <a:ahLst/>
              <a:cxnLst/>
              <a:rect l="l" t="t" r="r" b="b"/>
              <a:pathLst>
                <a:path w="741" h="1957" extrusionOk="0">
                  <a:moveTo>
                    <a:pt x="1" y="0"/>
                  </a:moveTo>
                  <a:lnTo>
                    <a:pt x="1" y="1957"/>
                  </a:lnTo>
                  <a:lnTo>
                    <a:pt x="740" y="1957"/>
                  </a:lnTo>
                  <a:lnTo>
                    <a:pt x="7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1;p24">
              <a:extLst>
                <a:ext uri="{FF2B5EF4-FFF2-40B4-BE49-F238E27FC236}">
                  <a16:creationId xmlns:a16="http://schemas.microsoft.com/office/drawing/2014/main" id="{FC8B791D-D425-3B39-18A7-01FA5284B055}"/>
                </a:ext>
              </a:extLst>
            </p:cNvPr>
            <p:cNvSpPr/>
            <p:nvPr/>
          </p:nvSpPr>
          <p:spPr>
            <a:xfrm>
              <a:off x="3575081" y="3595648"/>
              <a:ext cx="69024" cy="227938"/>
            </a:xfrm>
            <a:custGeom>
              <a:avLst/>
              <a:gdLst/>
              <a:ahLst/>
              <a:cxnLst/>
              <a:rect l="l" t="t" r="r" b="b"/>
              <a:pathLst>
                <a:path w="741" h="2447" extrusionOk="0">
                  <a:moveTo>
                    <a:pt x="1" y="1"/>
                  </a:moveTo>
                  <a:lnTo>
                    <a:pt x="1" y="2447"/>
                  </a:lnTo>
                  <a:lnTo>
                    <a:pt x="740" y="2447"/>
                  </a:lnTo>
                  <a:lnTo>
                    <a:pt x="7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1282;p24">
              <a:extLst>
                <a:ext uri="{FF2B5EF4-FFF2-40B4-BE49-F238E27FC236}">
                  <a16:creationId xmlns:a16="http://schemas.microsoft.com/office/drawing/2014/main" id="{FAF0F3AA-F558-F6B6-9051-DD73BAB59A72}"/>
                </a:ext>
              </a:extLst>
            </p:cNvPr>
            <p:cNvGrpSpPr/>
            <p:nvPr/>
          </p:nvGrpSpPr>
          <p:grpSpPr>
            <a:xfrm>
              <a:off x="3278398" y="3497468"/>
              <a:ext cx="314568" cy="470036"/>
              <a:chOff x="3278398" y="3497468"/>
              <a:chExt cx="314568" cy="470036"/>
            </a:xfrm>
          </p:grpSpPr>
          <p:sp>
            <p:nvSpPr>
              <p:cNvPr id="24" name="Google Shape;1283;p24">
                <a:extLst>
                  <a:ext uri="{FF2B5EF4-FFF2-40B4-BE49-F238E27FC236}">
                    <a16:creationId xmlns:a16="http://schemas.microsoft.com/office/drawing/2014/main" id="{1B31F013-7E34-C891-9781-CCCF1DB156F7}"/>
                  </a:ext>
                </a:extLst>
              </p:cNvPr>
              <p:cNvSpPr/>
              <p:nvPr/>
            </p:nvSpPr>
            <p:spPr>
              <a:xfrm>
                <a:off x="3352825" y="3552240"/>
                <a:ext cx="124076" cy="66043"/>
              </a:xfrm>
              <a:custGeom>
                <a:avLst/>
                <a:gdLst/>
                <a:ahLst/>
                <a:cxnLst/>
                <a:rect l="l" t="t" r="r" b="b"/>
                <a:pathLst>
                  <a:path w="1332" h="709" extrusionOk="0">
                    <a:moveTo>
                      <a:pt x="876" y="0"/>
                    </a:moveTo>
                    <a:cubicBezTo>
                      <a:pt x="517" y="0"/>
                      <a:pt x="175" y="212"/>
                      <a:pt x="25" y="562"/>
                    </a:cubicBezTo>
                    <a:cubicBezTo>
                      <a:pt x="1" y="616"/>
                      <a:pt x="25" y="676"/>
                      <a:pt x="78" y="700"/>
                    </a:cubicBezTo>
                    <a:cubicBezTo>
                      <a:pt x="93" y="706"/>
                      <a:pt x="107" y="709"/>
                      <a:pt x="121" y="709"/>
                    </a:cubicBezTo>
                    <a:cubicBezTo>
                      <a:pt x="161" y="709"/>
                      <a:pt x="198" y="685"/>
                      <a:pt x="216" y="646"/>
                    </a:cubicBezTo>
                    <a:cubicBezTo>
                      <a:pt x="336" y="374"/>
                      <a:pt x="603" y="212"/>
                      <a:pt x="881" y="212"/>
                    </a:cubicBezTo>
                    <a:cubicBezTo>
                      <a:pt x="976" y="212"/>
                      <a:pt x="1072" y="231"/>
                      <a:pt x="1164" y="270"/>
                    </a:cubicBezTo>
                    <a:cubicBezTo>
                      <a:pt x="1178" y="276"/>
                      <a:pt x="1193" y="279"/>
                      <a:pt x="1208" y="279"/>
                    </a:cubicBezTo>
                    <a:cubicBezTo>
                      <a:pt x="1249" y="279"/>
                      <a:pt x="1290" y="256"/>
                      <a:pt x="1307" y="216"/>
                    </a:cubicBezTo>
                    <a:cubicBezTo>
                      <a:pt x="1331" y="163"/>
                      <a:pt x="1301" y="103"/>
                      <a:pt x="1248" y="79"/>
                    </a:cubicBezTo>
                    <a:cubicBezTo>
                      <a:pt x="1127" y="26"/>
                      <a:pt x="1000" y="0"/>
                      <a:pt x="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4;p24">
                <a:extLst>
                  <a:ext uri="{FF2B5EF4-FFF2-40B4-BE49-F238E27FC236}">
                    <a16:creationId xmlns:a16="http://schemas.microsoft.com/office/drawing/2014/main" id="{E7F63A20-5F65-3226-1695-1FBA98F3B1F8}"/>
                  </a:ext>
                </a:extLst>
              </p:cNvPr>
              <p:cNvSpPr/>
              <p:nvPr/>
            </p:nvSpPr>
            <p:spPr>
              <a:xfrm>
                <a:off x="3280633" y="3497468"/>
                <a:ext cx="312332" cy="274606"/>
              </a:xfrm>
              <a:custGeom>
                <a:avLst/>
                <a:gdLst/>
                <a:ahLst/>
                <a:cxnLst/>
                <a:rect l="l" t="t" r="r" b="b"/>
                <a:pathLst>
                  <a:path w="3353" h="2948" extrusionOk="0">
                    <a:moveTo>
                      <a:pt x="1679" y="212"/>
                    </a:moveTo>
                    <a:cubicBezTo>
                      <a:pt x="1845" y="212"/>
                      <a:pt x="2015" y="245"/>
                      <a:pt x="2178" y="315"/>
                    </a:cubicBezTo>
                    <a:cubicBezTo>
                      <a:pt x="2816" y="596"/>
                      <a:pt x="3108" y="1335"/>
                      <a:pt x="2834" y="1979"/>
                    </a:cubicBezTo>
                    <a:cubicBezTo>
                      <a:pt x="2626" y="2453"/>
                      <a:pt x="2162" y="2736"/>
                      <a:pt x="1675" y="2736"/>
                    </a:cubicBezTo>
                    <a:cubicBezTo>
                      <a:pt x="1506" y="2736"/>
                      <a:pt x="1334" y="2702"/>
                      <a:pt x="1170" y="2630"/>
                    </a:cubicBezTo>
                    <a:cubicBezTo>
                      <a:pt x="531" y="2355"/>
                      <a:pt x="239" y="1610"/>
                      <a:pt x="519" y="971"/>
                    </a:cubicBezTo>
                    <a:cubicBezTo>
                      <a:pt x="724" y="496"/>
                      <a:pt x="1190" y="212"/>
                      <a:pt x="1679" y="212"/>
                    </a:cubicBezTo>
                    <a:close/>
                    <a:moveTo>
                      <a:pt x="1673" y="0"/>
                    </a:moveTo>
                    <a:cubicBezTo>
                      <a:pt x="1104" y="0"/>
                      <a:pt x="562" y="334"/>
                      <a:pt x="323" y="888"/>
                    </a:cubicBezTo>
                    <a:cubicBezTo>
                      <a:pt x="0" y="1634"/>
                      <a:pt x="340" y="2504"/>
                      <a:pt x="1086" y="2826"/>
                    </a:cubicBezTo>
                    <a:cubicBezTo>
                      <a:pt x="1277" y="2909"/>
                      <a:pt x="1476" y="2948"/>
                      <a:pt x="1672" y="2948"/>
                    </a:cubicBezTo>
                    <a:cubicBezTo>
                      <a:pt x="2241" y="2948"/>
                      <a:pt x="2785" y="2618"/>
                      <a:pt x="3025" y="2063"/>
                    </a:cubicBezTo>
                    <a:cubicBezTo>
                      <a:pt x="3353" y="1317"/>
                      <a:pt x="3007" y="447"/>
                      <a:pt x="2261" y="124"/>
                    </a:cubicBezTo>
                    <a:cubicBezTo>
                      <a:pt x="2070" y="40"/>
                      <a:pt x="1870" y="0"/>
                      <a:pt x="16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5;p24">
                <a:extLst>
                  <a:ext uri="{FF2B5EF4-FFF2-40B4-BE49-F238E27FC236}">
                    <a16:creationId xmlns:a16="http://schemas.microsoft.com/office/drawing/2014/main" id="{EA70E766-38A0-2ED7-6EC5-FAB47F2811E4}"/>
                  </a:ext>
                </a:extLst>
              </p:cNvPr>
              <p:cNvSpPr/>
              <p:nvPr/>
            </p:nvSpPr>
            <p:spPr>
              <a:xfrm>
                <a:off x="3278398" y="3837839"/>
                <a:ext cx="84021" cy="129665"/>
              </a:xfrm>
              <a:custGeom>
                <a:avLst/>
                <a:gdLst/>
                <a:ahLst/>
                <a:cxnLst/>
                <a:rect l="l" t="t" r="r" b="b"/>
                <a:pathLst>
                  <a:path w="902" h="1392" extrusionOk="0">
                    <a:moveTo>
                      <a:pt x="660" y="1"/>
                    </a:moveTo>
                    <a:cubicBezTo>
                      <a:pt x="578" y="1"/>
                      <a:pt x="501" y="48"/>
                      <a:pt x="466" y="127"/>
                    </a:cubicBezTo>
                    <a:lnTo>
                      <a:pt x="48" y="1093"/>
                    </a:lnTo>
                    <a:cubicBezTo>
                      <a:pt x="1" y="1201"/>
                      <a:pt x="48" y="1326"/>
                      <a:pt x="156" y="1373"/>
                    </a:cubicBezTo>
                    <a:cubicBezTo>
                      <a:pt x="184" y="1386"/>
                      <a:pt x="213" y="1392"/>
                      <a:pt x="242" y="1392"/>
                    </a:cubicBezTo>
                    <a:cubicBezTo>
                      <a:pt x="324" y="1392"/>
                      <a:pt x="401" y="1345"/>
                      <a:pt x="436" y="1266"/>
                    </a:cubicBezTo>
                    <a:lnTo>
                      <a:pt x="854" y="300"/>
                    </a:lnTo>
                    <a:cubicBezTo>
                      <a:pt x="901" y="192"/>
                      <a:pt x="854" y="67"/>
                      <a:pt x="746" y="19"/>
                    </a:cubicBezTo>
                    <a:cubicBezTo>
                      <a:pt x="718" y="7"/>
                      <a:pt x="688"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6;p24">
                <a:extLst>
                  <a:ext uri="{FF2B5EF4-FFF2-40B4-BE49-F238E27FC236}">
                    <a16:creationId xmlns:a16="http://schemas.microsoft.com/office/drawing/2014/main" id="{2FE89596-A69F-6BD9-D351-D5F735714F00}"/>
                  </a:ext>
                </a:extLst>
              </p:cNvPr>
              <p:cNvSpPr/>
              <p:nvPr/>
            </p:nvSpPr>
            <p:spPr>
              <a:xfrm>
                <a:off x="3337828" y="3747949"/>
                <a:ext cx="57380" cy="97901"/>
              </a:xfrm>
              <a:custGeom>
                <a:avLst/>
                <a:gdLst/>
                <a:ahLst/>
                <a:cxnLst/>
                <a:rect l="l" t="t" r="r" b="b"/>
                <a:pathLst>
                  <a:path w="616" h="1051" extrusionOk="0">
                    <a:moveTo>
                      <a:pt x="418" y="0"/>
                    </a:moveTo>
                    <a:lnTo>
                      <a:pt x="1" y="967"/>
                    </a:lnTo>
                    <a:lnTo>
                      <a:pt x="192" y="1050"/>
                    </a:lnTo>
                    <a:lnTo>
                      <a:pt x="615" y="84"/>
                    </a:lnTo>
                    <a:lnTo>
                      <a:pt x="4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مجموعة 27">
            <a:extLst>
              <a:ext uri="{FF2B5EF4-FFF2-40B4-BE49-F238E27FC236}">
                <a16:creationId xmlns:a16="http://schemas.microsoft.com/office/drawing/2014/main" id="{33F3B00B-6740-6D09-47E3-F964746D2FD4}"/>
              </a:ext>
            </a:extLst>
          </p:cNvPr>
          <p:cNvGrpSpPr/>
          <p:nvPr/>
        </p:nvGrpSpPr>
        <p:grpSpPr>
          <a:xfrm>
            <a:off x="85060" y="4775125"/>
            <a:ext cx="8973880" cy="368915"/>
            <a:chOff x="85060" y="4775125"/>
            <a:chExt cx="8973880" cy="368915"/>
          </a:xfrm>
        </p:grpSpPr>
        <p:sp>
          <p:nvSpPr>
            <p:cNvPr id="29" name="Google Shape;1161;p24">
              <a:extLst>
                <a:ext uri="{FF2B5EF4-FFF2-40B4-BE49-F238E27FC236}">
                  <a16:creationId xmlns:a16="http://schemas.microsoft.com/office/drawing/2014/main" id="{5A1142E6-8C8B-3C8A-E960-8A838D4DB99B}"/>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مربع نص 29">
              <a:extLst>
                <a:ext uri="{FF2B5EF4-FFF2-40B4-BE49-F238E27FC236}">
                  <a16:creationId xmlns:a16="http://schemas.microsoft.com/office/drawing/2014/main" id="{67C8B7D4-1D41-F2A7-9BE0-92065F57EAF4}"/>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3" name="مربع نص 2">
            <a:extLst>
              <a:ext uri="{FF2B5EF4-FFF2-40B4-BE49-F238E27FC236}">
                <a16:creationId xmlns:a16="http://schemas.microsoft.com/office/drawing/2014/main" id="{C0C33465-E35D-9015-64EB-D8EE9C8E9ED5}"/>
              </a:ext>
            </a:extLst>
          </p:cNvPr>
          <p:cNvSpPr txBox="1"/>
          <p:nvPr/>
        </p:nvSpPr>
        <p:spPr>
          <a:xfrm>
            <a:off x="473723" y="187843"/>
            <a:ext cx="5316828" cy="523220"/>
          </a:xfrm>
          <a:prstGeom prst="rect">
            <a:avLst/>
          </a:prstGeom>
          <a:noFill/>
        </p:spPr>
        <p:txBody>
          <a:bodyPr wrap="square">
            <a:spAutoFit/>
          </a:bodyPr>
          <a:lstStyle/>
          <a:p>
            <a:pPr algn="ctr" rtl="1"/>
            <a:r>
              <a:rPr lang="ar-SA" sz="2800" dirty="0">
                <a:solidFill>
                  <a:schemeClr val="tx1"/>
                </a:solidFill>
                <a:latin typeface="Calibri" panose="020F0502020204030204" pitchFamily="34" charset="0"/>
                <a:cs typeface="Calibri" panose="020F0502020204030204" pitchFamily="34" charset="0"/>
              </a:rPr>
              <a:t>المكتبات والوحدات النمطية التابعة لبايثون</a:t>
            </a:r>
          </a:p>
        </p:txBody>
      </p:sp>
      <p:sp>
        <p:nvSpPr>
          <p:cNvPr id="4" name="مربع نص 3">
            <a:extLst>
              <a:ext uri="{FF2B5EF4-FFF2-40B4-BE49-F238E27FC236}">
                <a16:creationId xmlns:a16="http://schemas.microsoft.com/office/drawing/2014/main" id="{A9222417-841A-6AC9-B804-2D5ACFC21F8F}"/>
              </a:ext>
            </a:extLst>
          </p:cNvPr>
          <p:cNvSpPr txBox="1"/>
          <p:nvPr/>
        </p:nvSpPr>
        <p:spPr>
          <a:xfrm>
            <a:off x="3574147" y="2247817"/>
            <a:ext cx="1962958" cy="369332"/>
          </a:xfrm>
          <a:prstGeom prst="rect">
            <a:avLst/>
          </a:prstGeom>
          <a:noFill/>
        </p:spPr>
        <p:txBody>
          <a:bodyPr wrap="square">
            <a:spAutoFit/>
          </a:bodyPr>
          <a:lstStyle>
            <a:defPPr>
              <a:defRPr lang="zh-CN"/>
            </a:defPPr>
            <a:lvl1pPr algn="r" rtl="1">
              <a:defRPr sz="2000" b="0" i="0">
                <a:effectLst/>
                <a:latin typeface="Roboto" panose="02000000000000000000" pitchFamily="2" charset="0"/>
                <a:cs typeface="Sultan bold" pitchFamily="2" charset="-78"/>
              </a:defRPr>
            </a:lvl1pPr>
          </a:lstStyle>
          <a:p>
            <a:pPr algn="ctr"/>
            <a:r>
              <a:rPr lang="ar-SA" sz="1800" dirty="0">
                <a:solidFill>
                  <a:srgbClr val="FFC000"/>
                </a:solidFill>
                <a:latin typeface="Sakkal Majalla" panose="02000000000000000000" pitchFamily="2" charset="-78"/>
                <a:cs typeface="Sakkal Majalla" panose="02000000000000000000" pitchFamily="2" charset="-78"/>
              </a:rPr>
              <a:t>مكتبة </a:t>
            </a:r>
            <a:r>
              <a:rPr lang="ar-SA" sz="1800" dirty="0" err="1">
                <a:solidFill>
                  <a:srgbClr val="FFC000"/>
                </a:solidFill>
                <a:latin typeface="Sakkal Majalla" panose="02000000000000000000" pitchFamily="2" charset="-78"/>
                <a:cs typeface="Sakkal Majalla" panose="02000000000000000000" pitchFamily="2" charset="-78"/>
              </a:rPr>
              <a:t>البايثون</a:t>
            </a:r>
            <a:r>
              <a:rPr lang="ar-SA" sz="1800" dirty="0">
                <a:solidFill>
                  <a:srgbClr val="FFC000"/>
                </a:solidFill>
                <a:latin typeface="Sakkal Majalla" panose="02000000000000000000" pitchFamily="2" charset="-78"/>
                <a:cs typeface="Sakkal Majalla" panose="02000000000000000000" pitchFamily="2" charset="-78"/>
              </a:rPr>
              <a:t> القياسية</a:t>
            </a:r>
          </a:p>
        </p:txBody>
      </p:sp>
      <p:sp>
        <p:nvSpPr>
          <p:cNvPr id="6" name="مربع نص 5">
            <a:extLst>
              <a:ext uri="{FF2B5EF4-FFF2-40B4-BE49-F238E27FC236}">
                <a16:creationId xmlns:a16="http://schemas.microsoft.com/office/drawing/2014/main" id="{4F2DFE6F-9835-8ED4-DA50-8137B3667B39}"/>
              </a:ext>
            </a:extLst>
          </p:cNvPr>
          <p:cNvSpPr txBox="1"/>
          <p:nvPr/>
        </p:nvSpPr>
        <p:spPr>
          <a:xfrm>
            <a:off x="3495101" y="2658124"/>
            <a:ext cx="2079547" cy="1754326"/>
          </a:xfrm>
          <a:prstGeom prst="rect">
            <a:avLst/>
          </a:prstGeom>
          <a:noFill/>
        </p:spPr>
        <p:txBody>
          <a:bodyPr wrap="square">
            <a:spAutoFit/>
          </a:bodyPr>
          <a:lstStyle/>
          <a:p>
            <a:pPr algn="just" rtl="1"/>
            <a:r>
              <a:rPr lang="ar-SA" sz="1200" dirty="0">
                <a:latin typeface="Sakkal Majalla" panose="02000000000000000000" pitchFamily="2" charset="-78"/>
                <a:ea typeface="Calibri" panose="020F0502020204030204" pitchFamily="34" charset="0"/>
                <a:cs typeface="Sakkal Majalla" panose="02000000000000000000" pitchFamily="2" charset="-78"/>
              </a:rPr>
              <a:t>مكتبة البايثون القياسية هـي مـجموعـة دقيقـة مـن تـراكـيـب الـلـغـة ووحداتها ودلالتها   وتم تضمينها في توزيع البايثون القياسي  وتتعامل المكتبة مع وظائف أساسية مختلفة مثل المدخلات والمخرجات </a:t>
            </a:r>
            <a:r>
              <a:rPr lang="en-US" sz="1200" dirty="0">
                <a:latin typeface="Sakkal Majalla" panose="02000000000000000000" pitchFamily="2" charset="-78"/>
                <a:ea typeface="Calibri" panose="020F0502020204030204" pitchFamily="34" charset="0"/>
                <a:cs typeface="Sakkal Majalla" panose="02000000000000000000" pitchFamily="2" charset="-78"/>
              </a:rPr>
              <a:t>Input/Output- I/O  </a:t>
            </a:r>
            <a:r>
              <a:rPr lang="ar-SA" sz="1200" dirty="0">
                <a:latin typeface="Sakkal Majalla" panose="02000000000000000000" pitchFamily="2" charset="-78"/>
                <a:ea typeface="Calibri" panose="020F0502020204030204" pitchFamily="34" charset="0"/>
                <a:cs typeface="Sakkal Majalla" panose="02000000000000000000" pitchFamily="2" charset="-78"/>
              </a:rPr>
              <a:t>والوحدات الأساسية الأخرى. وتحظـى لـغـة البايثون بشعبية كبيرة بسبب كل هذه الوظائف  حيث تضم المكتبة القياسية أكثر من 200 وحدة نمطية.</a:t>
            </a:r>
          </a:p>
        </p:txBody>
      </p:sp>
      <p:sp>
        <p:nvSpPr>
          <p:cNvPr id="9" name="مربع نص 8">
            <a:extLst>
              <a:ext uri="{FF2B5EF4-FFF2-40B4-BE49-F238E27FC236}">
                <a16:creationId xmlns:a16="http://schemas.microsoft.com/office/drawing/2014/main" id="{63A5CB4F-51DE-F03E-A0FA-4C0E163DB60C}"/>
              </a:ext>
            </a:extLst>
          </p:cNvPr>
          <p:cNvSpPr txBox="1"/>
          <p:nvPr/>
        </p:nvSpPr>
        <p:spPr>
          <a:xfrm>
            <a:off x="745996" y="2742665"/>
            <a:ext cx="2152500" cy="1200329"/>
          </a:xfrm>
          <a:prstGeom prst="rect">
            <a:avLst/>
          </a:prstGeom>
          <a:noFill/>
        </p:spPr>
        <p:txBody>
          <a:bodyPr wrap="square">
            <a:spAutoFit/>
          </a:bodyPr>
          <a:lstStyle/>
          <a:p>
            <a:pPr algn="r" rtl="1"/>
            <a:r>
              <a:rPr lang="ar-SA" sz="1200" dirty="0">
                <a:latin typeface="Sakkal Majalla" panose="02000000000000000000" pitchFamily="2" charset="-78"/>
                <a:ea typeface="Calibri" panose="020F0502020204030204" pitchFamily="34" charset="0"/>
                <a:cs typeface="Sakkal Majalla" panose="02000000000000000000" pitchFamily="2" charset="-78"/>
              </a:rPr>
              <a:t>على الرغم من أنه يمكنك التعامل مع البيانات في البايثون؛ إلا أن هناك العديد من المكتبات مفتوحة المصدر التي تجعل مشروعات علوم البيانات أسهل بكثير. ويرد في الجدول التالي بعض المكتبات المستخدمة لكل مهمة من مهام علم البيانات.</a:t>
            </a:r>
          </a:p>
        </p:txBody>
      </p:sp>
      <p:sp>
        <p:nvSpPr>
          <p:cNvPr id="2144" name="مربع نص 2143">
            <a:extLst>
              <a:ext uri="{FF2B5EF4-FFF2-40B4-BE49-F238E27FC236}">
                <a16:creationId xmlns:a16="http://schemas.microsoft.com/office/drawing/2014/main" id="{78F41020-DAF1-E5D9-6539-CAB4E38509F3}"/>
              </a:ext>
            </a:extLst>
          </p:cNvPr>
          <p:cNvSpPr txBox="1"/>
          <p:nvPr/>
        </p:nvSpPr>
        <p:spPr>
          <a:xfrm>
            <a:off x="618191" y="2278352"/>
            <a:ext cx="2483595" cy="369332"/>
          </a:xfrm>
          <a:prstGeom prst="rect">
            <a:avLst/>
          </a:prstGeom>
          <a:noFill/>
        </p:spPr>
        <p:txBody>
          <a:bodyPr wrap="square">
            <a:spAutoFit/>
          </a:bodyPr>
          <a:lstStyle/>
          <a:p>
            <a:pPr algn="ctr" rtl="1"/>
            <a:r>
              <a:rPr lang="ar-SA" sz="1800" dirty="0">
                <a:solidFill>
                  <a:srgbClr val="FFC000"/>
                </a:solidFill>
                <a:latin typeface="Sakkal Majalla" panose="02000000000000000000" pitchFamily="2" charset="-78"/>
                <a:cs typeface="Sakkal Majalla" panose="02000000000000000000" pitchFamily="2" charset="-78"/>
              </a:rPr>
              <a:t>مكتبات </a:t>
            </a:r>
            <a:r>
              <a:rPr lang="ar-SA" sz="1800" dirty="0" err="1">
                <a:solidFill>
                  <a:srgbClr val="FFC000"/>
                </a:solidFill>
                <a:latin typeface="Sakkal Majalla" panose="02000000000000000000" pitchFamily="2" charset="-78"/>
                <a:cs typeface="Sakkal Majalla" panose="02000000000000000000" pitchFamily="2" charset="-78"/>
              </a:rPr>
              <a:t>البايثون</a:t>
            </a:r>
            <a:r>
              <a:rPr lang="ar-SA" sz="1800" dirty="0">
                <a:solidFill>
                  <a:srgbClr val="FFC000"/>
                </a:solidFill>
                <a:latin typeface="Sakkal Majalla" panose="02000000000000000000" pitchFamily="2" charset="-78"/>
                <a:cs typeface="Sakkal Majalla" panose="02000000000000000000" pitchFamily="2" charset="-78"/>
              </a:rPr>
              <a:t> لعلم البيانات</a:t>
            </a:r>
          </a:p>
        </p:txBody>
      </p:sp>
      <p:sp>
        <p:nvSpPr>
          <p:cNvPr id="2145" name="مربع نص 2144">
            <a:extLst>
              <a:ext uri="{FF2B5EF4-FFF2-40B4-BE49-F238E27FC236}">
                <a16:creationId xmlns:a16="http://schemas.microsoft.com/office/drawing/2014/main" id="{785EE91D-95BC-A38C-03B0-F74CF0A6E0A9}"/>
              </a:ext>
            </a:extLst>
          </p:cNvPr>
          <p:cNvSpPr txBox="1"/>
          <p:nvPr/>
        </p:nvSpPr>
        <p:spPr>
          <a:xfrm>
            <a:off x="6111977" y="2925055"/>
            <a:ext cx="2331926" cy="707886"/>
          </a:xfrm>
          <a:prstGeom prst="rect">
            <a:avLst/>
          </a:prstGeom>
          <a:noFill/>
        </p:spPr>
        <p:txBody>
          <a:bodyPr wrap="square">
            <a:spAutoFit/>
          </a:bodyPr>
          <a:lstStyle/>
          <a:p>
            <a:pPr algn="ctr" rtl="1"/>
            <a:r>
              <a:rPr lang="ar-SA" sz="2000" dirty="0">
                <a:solidFill>
                  <a:srgbClr val="F9645D"/>
                </a:solidFill>
                <a:latin typeface="Calibri" panose="020F0502020204030204" pitchFamily="34" charset="0"/>
                <a:cs typeface="Calibri" panose="020F0502020204030204" pitchFamily="34" charset="0"/>
              </a:rPr>
              <a:t>المكتبات والوحدات النمطية التابعة لبايثون</a:t>
            </a:r>
          </a:p>
        </p:txBody>
      </p:sp>
      <p:pic>
        <p:nvPicPr>
          <p:cNvPr id="2146" name="Picture 2" descr="بدهيات بايثون [أعجوبة]">
            <a:extLst>
              <a:ext uri="{FF2B5EF4-FFF2-40B4-BE49-F238E27FC236}">
                <a16:creationId xmlns:a16="http://schemas.microsoft.com/office/drawing/2014/main" id="{0152C175-5E19-363F-6A98-864273EE8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103" y="3995616"/>
            <a:ext cx="1714772" cy="689539"/>
          </a:xfrm>
          <a:prstGeom prst="rect">
            <a:avLst/>
          </a:prstGeom>
          <a:noFill/>
          <a:extLst>
            <a:ext uri="{909E8E84-426E-40DD-AFC4-6F175D3DCCD1}">
              <a14:hiddenFill xmlns:a14="http://schemas.microsoft.com/office/drawing/2010/main">
                <a:solidFill>
                  <a:srgbClr val="FFFFFF"/>
                </a:solidFill>
              </a14:hiddenFill>
            </a:ext>
          </a:extLst>
        </p:spPr>
      </p:pic>
      <p:grpSp>
        <p:nvGrpSpPr>
          <p:cNvPr id="2148" name="Google Shape;1236;p24">
            <a:extLst>
              <a:ext uri="{FF2B5EF4-FFF2-40B4-BE49-F238E27FC236}">
                <a16:creationId xmlns:a16="http://schemas.microsoft.com/office/drawing/2014/main" id="{CBBB2350-C516-E30C-4E37-2016E5678A06}"/>
              </a:ext>
            </a:extLst>
          </p:cNvPr>
          <p:cNvGrpSpPr/>
          <p:nvPr/>
        </p:nvGrpSpPr>
        <p:grpSpPr>
          <a:xfrm>
            <a:off x="1523474" y="1538690"/>
            <a:ext cx="687000" cy="334447"/>
            <a:chOff x="4507420" y="1406524"/>
            <a:chExt cx="344562" cy="393466"/>
          </a:xfrm>
        </p:grpSpPr>
        <p:sp>
          <p:nvSpPr>
            <p:cNvPr id="2149" name="Google Shape;1237;p24">
              <a:extLst>
                <a:ext uri="{FF2B5EF4-FFF2-40B4-BE49-F238E27FC236}">
                  <a16:creationId xmlns:a16="http://schemas.microsoft.com/office/drawing/2014/main" id="{4205300C-36B5-4EA6-1EDF-25B4BB6F8A6F}"/>
                </a:ext>
              </a:extLst>
            </p:cNvPr>
            <p:cNvSpPr/>
            <p:nvPr/>
          </p:nvSpPr>
          <p:spPr>
            <a:xfrm>
              <a:off x="4507420" y="1485982"/>
              <a:ext cx="236787" cy="314009"/>
            </a:xfrm>
            <a:custGeom>
              <a:avLst/>
              <a:gdLst/>
              <a:ahLst/>
              <a:cxnLst/>
              <a:rect l="l" t="t" r="r" b="b"/>
              <a:pathLst>
                <a:path w="2542" h="3371" extrusionOk="0">
                  <a:moveTo>
                    <a:pt x="1" y="1"/>
                  </a:moveTo>
                  <a:lnTo>
                    <a:pt x="1" y="3371"/>
                  </a:lnTo>
                  <a:lnTo>
                    <a:pt x="2542" y="3371"/>
                  </a:lnTo>
                  <a:lnTo>
                    <a:pt x="2542" y="2625"/>
                  </a:lnTo>
                  <a:lnTo>
                    <a:pt x="2321" y="2625"/>
                  </a:lnTo>
                  <a:lnTo>
                    <a:pt x="2321" y="3150"/>
                  </a:lnTo>
                  <a:lnTo>
                    <a:pt x="215" y="3150"/>
                  </a:lnTo>
                  <a:lnTo>
                    <a:pt x="215" y="215"/>
                  </a:lnTo>
                  <a:lnTo>
                    <a:pt x="1051" y="215"/>
                  </a:lnTo>
                  <a:lnTo>
                    <a:pt x="1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1238;p24">
              <a:extLst>
                <a:ext uri="{FF2B5EF4-FFF2-40B4-BE49-F238E27FC236}">
                  <a16:creationId xmlns:a16="http://schemas.microsoft.com/office/drawing/2014/main" id="{7173A260-E672-B67F-38CF-8094F1C0DF61}"/>
                </a:ext>
              </a:extLst>
            </p:cNvPr>
            <p:cNvSpPr/>
            <p:nvPr/>
          </p:nvSpPr>
          <p:spPr>
            <a:xfrm>
              <a:off x="4615754" y="1406524"/>
              <a:ext cx="236228" cy="314009"/>
            </a:xfrm>
            <a:custGeom>
              <a:avLst/>
              <a:gdLst/>
              <a:ahLst/>
              <a:cxnLst/>
              <a:rect l="l" t="t" r="r" b="b"/>
              <a:pathLst>
                <a:path w="2536" h="3371" extrusionOk="0">
                  <a:moveTo>
                    <a:pt x="2321" y="215"/>
                  </a:moveTo>
                  <a:lnTo>
                    <a:pt x="2321" y="3150"/>
                  </a:lnTo>
                  <a:lnTo>
                    <a:pt x="216" y="3150"/>
                  </a:lnTo>
                  <a:lnTo>
                    <a:pt x="216" y="215"/>
                  </a:lnTo>
                  <a:close/>
                  <a:moveTo>
                    <a:pt x="1" y="1"/>
                  </a:moveTo>
                  <a:lnTo>
                    <a:pt x="1" y="3371"/>
                  </a:lnTo>
                  <a:lnTo>
                    <a:pt x="2536" y="3371"/>
                  </a:lnTo>
                  <a:lnTo>
                    <a:pt x="25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1" name="Google Shape;1239;p24">
              <a:extLst>
                <a:ext uri="{FF2B5EF4-FFF2-40B4-BE49-F238E27FC236}">
                  <a16:creationId xmlns:a16="http://schemas.microsoft.com/office/drawing/2014/main" id="{C0A386B2-8E00-E1CA-B1A6-640C41AFB977}"/>
                </a:ext>
              </a:extLst>
            </p:cNvPr>
            <p:cNvGrpSpPr/>
            <p:nvPr/>
          </p:nvGrpSpPr>
          <p:grpSpPr>
            <a:xfrm>
              <a:off x="4668570" y="1453193"/>
              <a:ext cx="130690" cy="220114"/>
              <a:chOff x="4668570" y="1453193"/>
              <a:chExt cx="130690" cy="220114"/>
            </a:xfrm>
          </p:grpSpPr>
          <p:sp>
            <p:nvSpPr>
              <p:cNvPr id="2152" name="Google Shape;1240;p24">
                <a:extLst>
                  <a:ext uri="{FF2B5EF4-FFF2-40B4-BE49-F238E27FC236}">
                    <a16:creationId xmlns:a16="http://schemas.microsoft.com/office/drawing/2014/main" id="{59913B8B-08CB-2D91-F9E4-E91F51671F8C}"/>
                  </a:ext>
                </a:extLst>
              </p:cNvPr>
              <p:cNvSpPr/>
              <p:nvPr/>
            </p:nvSpPr>
            <p:spPr>
              <a:xfrm>
                <a:off x="4668570" y="1453193"/>
                <a:ext cx="21797" cy="42849"/>
              </a:xfrm>
              <a:custGeom>
                <a:avLst/>
                <a:gdLst/>
                <a:ahLst/>
                <a:cxnLst/>
                <a:rect l="l" t="t" r="r" b="b"/>
                <a:pathLst>
                  <a:path w="234" h="460" extrusionOk="0">
                    <a:moveTo>
                      <a:pt x="132" y="78"/>
                    </a:moveTo>
                    <a:cubicBezTo>
                      <a:pt x="150" y="78"/>
                      <a:pt x="156" y="84"/>
                      <a:pt x="156" y="96"/>
                    </a:cubicBezTo>
                    <a:lnTo>
                      <a:pt x="156" y="365"/>
                    </a:lnTo>
                    <a:cubicBezTo>
                      <a:pt x="156" y="376"/>
                      <a:pt x="150" y="388"/>
                      <a:pt x="132" y="388"/>
                    </a:cubicBezTo>
                    <a:lnTo>
                      <a:pt x="102" y="388"/>
                    </a:lnTo>
                    <a:cubicBezTo>
                      <a:pt x="84" y="388"/>
                      <a:pt x="78" y="376"/>
                      <a:pt x="78" y="365"/>
                    </a:cubicBezTo>
                    <a:lnTo>
                      <a:pt x="78" y="96"/>
                    </a:lnTo>
                    <a:cubicBezTo>
                      <a:pt x="78" y="84"/>
                      <a:pt x="84" y="78"/>
                      <a:pt x="102" y="78"/>
                    </a:cubicBezTo>
                    <a:close/>
                    <a:moveTo>
                      <a:pt x="84" y="1"/>
                    </a:moveTo>
                    <a:cubicBezTo>
                      <a:pt x="30" y="1"/>
                      <a:pt x="1" y="31"/>
                      <a:pt x="1" y="84"/>
                    </a:cubicBezTo>
                    <a:lnTo>
                      <a:pt x="1" y="376"/>
                    </a:lnTo>
                    <a:cubicBezTo>
                      <a:pt x="1" y="430"/>
                      <a:pt x="30" y="460"/>
                      <a:pt x="84" y="460"/>
                    </a:cubicBezTo>
                    <a:lnTo>
                      <a:pt x="150" y="460"/>
                    </a:lnTo>
                    <a:cubicBezTo>
                      <a:pt x="203" y="460"/>
                      <a:pt x="233" y="430"/>
                      <a:pt x="233" y="376"/>
                    </a:cubicBezTo>
                    <a:lnTo>
                      <a:pt x="233" y="84"/>
                    </a:lnTo>
                    <a:cubicBezTo>
                      <a:pt x="233" y="31"/>
                      <a:pt x="203"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1241;p24">
                <a:extLst>
                  <a:ext uri="{FF2B5EF4-FFF2-40B4-BE49-F238E27FC236}">
                    <a16:creationId xmlns:a16="http://schemas.microsoft.com/office/drawing/2014/main" id="{A1F05CC9-D866-6214-6EDA-19AEBDC9520F}"/>
                  </a:ext>
                </a:extLst>
              </p:cNvPr>
              <p:cNvSpPr/>
              <p:nvPr/>
            </p:nvSpPr>
            <p:spPr>
              <a:xfrm>
                <a:off x="4700800" y="1453193"/>
                <a:ext cx="21238" cy="42849"/>
              </a:xfrm>
              <a:custGeom>
                <a:avLst/>
                <a:gdLst/>
                <a:ahLst/>
                <a:cxnLst/>
                <a:rect l="l" t="t" r="r" b="b"/>
                <a:pathLst>
                  <a:path w="228" h="460" extrusionOk="0">
                    <a:moveTo>
                      <a:pt x="132" y="78"/>
                    </a:moveTo>
                    <a:cubicBezTo>
                      <a:pt x="144" y="78"/>
                      <a:pt x="156" y="84"/>
                      <a:pt x="156" y="96"/>
                    </a:cubicBezTo>
                    <a:lnTo>
                      <a:pt x="156" y="365"/>
                    </a:lnTo>
                    <a:cubicBezTo>
                      <a:pt x="156" y="376"/>
                      <a:pt x="144" y="388"/>
                      <a:pt x="132" y="388"/>
                    </a:cubicBezTo>
                    <a:lnTo>
                      <a:pt x="96" y="388"/>
                    </a:lnTo>
                    <a:cubicBezTo>
                      <a:pt x="84" y="388"/>
                      <a:pt x="72" y="376"/>
                      <a:pt x="72" y="365"/>
                    </a:cubicBezTo>
                    <a:lnTo>
                      <a:pt x="72" y="96"/>
                    </a:lnTo>
                    <a:cubicBezTo>
                      <a:pt x="72" y="84"/>
                      <a:pt x="84" y="78"/>
                      <a:pt x="96" y="78"/>
                    </a:cubicBezTo>
                    <a:close/>
                    <a:moveTo>
                      <a:pt x="78" y="1"/>
                    </a:moveTo>
                    <a:cubicBezTo>
                      <a:pt x="24" y="1"/>
                      <a:pt x="1" y="31"/>
                      <a:pt x="1" y="84"/>
                    </a:cubicBezTo>
                    <a:lnTo>
                      <a:pt x="1" y="376"/>
                    </a:lnTo>
                    <a:cubicBezTo>
                      <a:pt x="1" y="430"/>
                      <a:pt x="24" y="460"/>
                      <a:pt x="78" y="460"/>
                    </a:cubicBezTo>
                    <a:lnTo>
                      <a:pt x="144" y="460"/>
                    </a:lnTo>
                    <a:cubicBezTo>
                      <a:pt x="197" y="460"/>
                      <a:pt x="227" y="430"/>
                      <a:pt x="227" y="376"/>
                    </a:cubicBezTo>
                    <a:lnTo>
                      <a:pt x="227" y="84"/>
                    </a:lnTo>
                    <a:cubicBezTo>
                      <a:pt x="227" y="31"/>
                      <a:pt x="197" y="1"/>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1242;p24">
                <a:extLst>
                  <a:ext uri="{FF2B5EF4-FFF2-40B4-BE49-F238E27FC236}">
                    <a16:creationId xmlns:a16="http://schemas.microsoft.com/office/drawing/2014/main" id="{40D1586F-EACD-E709-F08E-CC16F94C5C18}"/>
                  </a:ext>
                </a:extLst>
              </p:cNvPr>
              <p:cNvSpPr/>
              <p:nvPr/>
            </p:nvSpPr>
            <p:spPr>
              <a:xfrm>
                <a:off x="4731912" y="1453193"/>
                <a:ext cx="11737" cy="42849"/>
              </a:xfrm>
              <a:custGeom>
                <a:avLst/>
                <a:gdLst/>
                <a:ahLst/>
                <a:cxnLst/>
                <a:rect l="l" t="t" r="r" b="b"/>
                <a:pathLst>
                  <a:path w="126" h="460" extrusionOk="0">
                    <a:moveTo>
                      <a:pt x="120" y="1"/>
                    </a:moveTo>
                    <a:lnTo>
                      <a:pt x="12" y="19"/>
                    </a:lnTo>
                    <a:cubicBezTo>
                      <a:pt x="6" y="19"/>
                      <a:pt x="1" y="19"/>
                      <a:pt x="1" y="31"/>
                    </a:cubicBezTo>
                    <a:lnTo>
                      <a:pt x="1" y="84"/>
                    </a:lnTo>
                    <a:cubicBezTo>
                      <a:pt x="1" y="90"/>
                      <a:pt x="6" y="96"/>
                      <a:pt x="12" y="96"/>
                    </a:cubicBezTo>
                    <a:lnTo>
                      <a:pt x="48" y="90"/>
                    </a:lnTo>
                    <a:lnTo>
                      <a:pt x="48" y="448"/>
                    </a:lnTo>
                    <a:cubicBezTo>
                      <a:pt x="48" y="454"/>
                      <a:pt x="54" y="460"/>
                      <a:pt x="60" y="460"/>
                    </a:cubicBezTo>
                    <a:lnTo>
                      <a:pt x="120" y="460"/>
                    </a:lnTo>
                    <a:cubicBezTo>
                      <a:pt x="126" y="460"/>
                      <a:pt x="126" y="454"/>
                      <a:pt x="126" y="448"/>
                    </a:cubicBezTo>
                    <a:lnTo>
                      <a:pt x="126" y="13"/>
                    </a:lnTo>
                    <a:cubicBezTo>
                      <a:pt x="126" y="7"/>
                      <a:pt x="126"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1243;p24">
                <a:extLst>
                  <a:ext uri="{FF2B5EF4-FFF2-40B4-BE49-F238E27FC236}">
                    <a16:creationId xmlns:a16="http://schemas.microsoft.com/office/drawing/2014/main" id="{4DD70864-6B9F-5C5A-1408-6D8AB843866B}"/>
                  </a:ext>
                </a:extLst>
              </p:cNvPr>
              <p:cNvSpPr/>
              <p:nvPr/>
            </p:nvSpPr>
            <p:spPr>
              <a:xfrm>
                <a:off x="4754734" y="1453193"/>
                <a:ext cx="11737" cy="42849"/>
              </a:xfrm>
              <a:custGeom>
                <a:avLst/>
                <a:gdLst/>
                <a:ahLst/>
                <a:cxnLst/>
                <a:rect l="l" t="t" r="r" b="b"/>
                <a:pathLst>
                  <a:path w="126" h="460" extrusionOk="0">
                    <a:moveTo>
                      <a:pt x="119" y="1"/>
                    </a:moveTo>
                    <a:lnTo>
                      <a:pt x="12" y="19"/>
                    </a:lnTo>
                    <a:cubicBezTo>
                      <a:pt x="6" y="19"/>
                      <a:pt x="0" y="19"/>
                      <a:pt x="0" y="31"/>
                    </a:cubicBezTo>
                    <a:lnTo>
                      <a:pt x="0" y="84"/>
                    </a:lnTo>
                    <a:cubicBezTo>
                      <a:pt x="0" y="90"/>
                      <a:pt x="6" y="96"/>
                      <a:pt x="12" y="96"/>
                    </a:cubicBezTo>
                    <a:lnTo>
                      <a:pt x="48" y="90"/>
                    </a:lnTo>
                    <a:lnTo>
                      <a:pt x="48" y="448"/>
                    </a:lnTo>
                    <a:cubicBezTo>
                      <a:pt x="48" y="454"/>
                      <a:pt x="54" y="460"/>
                      <a:pt x="60" y="460"/>
                    </a:cubicBezTo>
                    <a:lnTo>
                      <a:pt x="119" y="460"/>
                    </a:lnTo>
                    <a:cubicBezTo>
                      <a:pt x="125" y="460"/>
                      <a:pt x="125" y="454"/>
                      <a:pt x="125" y="448"/>
                    </a:cubicBezTo>
                    <a:lnTo>
                      <a:pt x="125" y="13"/>
                    </a:lnTo>
                    <a:cubicBezTo>
                      <a:pt x="125" y="7"/>
                      <a:pt x="125"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1244;p24">
                <a:extLst>
                  <a:ext uri="{FF2B5EF4-FFF2-40B4-BE49-F238E27FC236}">
                    <a16:creationId xmlns:a16="http://schemas.microsoft.com/office/drawing/2014/main" id="{6B4C064C-FC87-DB6B-9F05-64C4F23309BF}"/>
                  </a:ext>
                </a:extLst>
              </p:cNvPr>
              <p:cNvSpPr/>
              <p:nvPr/>
            </p:nvSpPr>
            <p:spPr>
              <a:xfrm>
                <a:off x="4777462" y="1453193"/>
                <a:ext cx="21797" cy="42849"/>
              </a:xfrm>
              <a:custGeom>
                <a:avLst/>
                <a:gdLst/>
                <a:ahLst/>
                <a:cxnLst/>
                <a:rect l="l" t="t" r="r" b="b"/>
                <a:pathLst>
                  <a:path w="234" h="460" extrusionOk="0">
                    <a:moveTo>
                      <a:pt x="138" y="78"/>
                    </a:moveTo>
                    <a:cubicBezTo>
                      <a:pt x="150" y="78"/>
                      <a:pt x="156" y="84"/>
                      <a:pt x="156" y="96"/>
                    </a:cubicBezTo>
                    <a:lnTo>
                      <a:pt x="156" y="365"/>
                    </a:lnTo>
                    <a:cubicBezTo>
                      <a:pt x="156" y="376"/>
                      <a:pt x="150" y="388"/>
                      <a:pt x="138" y="388"/>
                    </a:cubicBezTo>
                    <a:lnTo>
                      <a:pt x="102" y="388"/>
                    </a:lnTo>
                    <a:cubicBezTo>
                      <a:pt x="90" y="388"/>
                      <a:pt x="78" y="376"/>
                      <a:pt x="78" y="365"/>
                    </a:cubicBezTo>
                    <a:lnTo>
                      <a:pt x="78" y="96"/>
                    </a:lnTo>
                    <a:cubicBezTo>
                      <a:pt x="78" y="84"/>
                      <a:pt x="90" y="78"/>
                      <a:pt x="102" y="78"/>
                    </a:cubicBezTo>
                    <a:close/>
                    <a:moveTo>
                      <a:pt x="84" y="1"/>
                    </a:moveTo>
                    <a:cubicBezTo>
                      <a:pt x="30" y="1"/>
                      <a:pt x="1" y="31"/>
                      <a:pt x="1" y="84"/>
                    </a:cubicBezTo>
                    <a:lnTo>
                      <a:pt x="1" y="376"/>
                    </a:lnTo>
                    <a:cubicBezTo>
                      <a:pt x="1" y="430"/>
                      <a:pt x="30" y="460"/>
                      <a:pt x="84" y="460"/>
                    </a:cubicBezTo>
                    <a:lnTo>
                      <a:pt x="150" y="460"/>
                    </a:lnTo>
                    <a:cubicBezTo>
                      <a:pt x="203" y="460"/>
                      <a:pt x="233" y="430"/>
                      <a:pt x="233" y="376"/>
                    </a:cubicBezTo>
                    <a:lnTo>
                      <a:pt x="233" y="84"/>
                    </a:lnTo>
                    <a:cubicBezTo>
                      <a:pt x="233" y="31"/>
                      <a:pt x="203"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1245;p24">
                <a:extLst>
                  <a:ext uri="{FF2B5EF4-FFF2-40B4-BE49-F238E27FC236}">
                    <a16:creationId xmlns:a16="http://schemas.microsoft.com/office/drawing/2014/main" id="{69385807-E2B9-2291-42D8-05C3568A772D}"/>
                  </a:ext>
                </a:extLst>
              </p:cNvPr>
              <p:cNvSpPr/>
              <p:nvPr/>
            </p:nvSpPr>
            <p:spPr>
              <a:xfrm>
                <a:off x="4673041" y="1512623"/>
                <a:ext cx="11737" cy="42383"/>
              </a:xfrm>
              <a:custGeom>
                <a:avLst/>
                <a:gdLst/>
                <a:ahLst/>
                <a:cxnLst/>
                <a:rect l="l" t="t" r="r" b="b"/>
                <a:pathLst>
                  <a:path w="126" h="455" extrusionOk="0">
                    <a:moveTo>
                      <a:pt x="120" y="1"/>
                    </a:moveTo>
                    <a:lnTo>
                      <a:pt x="12" y="13"/>
                    </a:lnTo>
                    <a:cubicBezTo>
                      <a:pt x="6" y="13"/>
                      <a:pt x="0" y="19"/>
                      <a:pt x="0" y="25"/>
                    </a:cubicBezTo>
                    <a:lnTo>
                      <a:pt x="0" y="78"/>
                    </a:lnTo>
                    <a:cubicBezTo>
                      <a:pt x="0" y="90"/>
                      <a:pt x="6" y="90"/>
                      <a:pt x="12" y="90"/>
                    </a:cubicBezTo>
                    <a:lnTo>
                      <a:pt x="48" y="84"/>
                    </a:lnTo>
                    <a:lnTo>
                      <a:pt x="48" y="448"/>
                    </a:lnTo>
                    <a:cubicBezTo>
                      <a:pt x="48" y="454"/>
                      <a:pt x="54" y="454"/>
                      <a:pt x="60" y="454"/>
                    </a:cubicBezTo>
                    <a:lnTo>
                      <a:pt x="120" y="454"/>
                    </a:lnTo>
                    <a:cubicBezTo>
                      <a:pt x="126" y="454"/>
                      <a:pt x="126" y="454"/>
                      <a:pt x="126" y="448"/>
                    </a:cubicBezTo>
                    <a:lnTo>
                      <a:pt x="126" y="7"/>
                    </a:lnTo>
                    <a:cubicBezTo>
                      <a:pt x="126" y="1"/>
                      <a:pt x="126"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1246;p24">
                <a:extLst>
                  <a:ext uri="{FF2B5EF4-FFF2-40B4-BE49-F238E27FC236}">
                    <a16:creationId xmlns:a16="http://schemas.microsoft.com/office/drawing/2014/main" id="{8EA9EF5C-D710-42EE-0AC8-FB97F1D11F71}"/>
                  </a:ext>
                </a:extLst>
              </p:cNvPr>
              <p:cNvSpPr/>
              <p:nvPr/>
            </p:nvSpPr>
            <p:spPr>
              <a:xfrm>
                <a:off x="4695770" y="1512623"/>
                <a:ext cx="11830" cy="42383"/>
              </a:xfrm>
              <a:custGeom>
                <a:avLst/>
                <a:gdLst/>
                <a:ahLst/>
                <a:cxnLst/>
                <a:rect l="l" t="t" r="r" b="b"/>
                <a:pathLst>
                  <a:path w="127" h="455" extrusionOk="0">
                    <a:moveTo>
                      <a:pt x="120" y="1"/>
                    </a:moveTo>
                    <a:lnTo>
                      <a:pt x="13" y="13"/>
                    </a:lnTo>
                    <a:cubicBezTo>
                      <a:pt x="7" y="13"/>
                      <a:pt x="1" y="19"/>
                      <a:pt x="1" y="25"/>
                    </a:cubicBezTo>
                    <a:lnTo>
                      <a:pt x="1" y="78"/>
                    </a:lnTo>
                    <a:cubicBezTo>
                      <a:pt x="1" y="90"/>
                      <a:pt x="7" y="90"/>
                      <a:pt x="13" y="90"/>
                    </a:cubicBezTo>
                    <a:lnTo>
                      <a:pt x="49" y="84"/>
                    </a:lnTo>
                    <a:lnTo>
                      <a:pt x="49" y="448"/>
                    </a:lnTo>
                    <a:cubicBezTo>
                      <a:pt x="49" y="454"/>
                      <a:pt x="55" y="454"/>
                      <a:pt x="60" y="454"/>
                    </a:cubicBezTo>
                    <a:lnTo>
                      <a:pt x="120" y="454"/>
                    </a:lnTo>
                    <a:cubicBezTo>
                      <a:pt x="126" y="454"/>
                      <a:pt x="126" y="454"/>
                      <a:pt x="126" y="448"/>
                    </a:cubicBezTo>
                    <a:lnTo>
                      <a:pt x="126" y="7"/>
                    </a:lnTo>
                    <a:cubicBezTo>
                      <a:pt x="126" y="1"/>
                      <a:pt x="126"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1247;p24">
                <a:extLst>
                  <a:ext uri="{FF2B5EF4-FFF2-40B4-BE49-F238E27FC236}">
                    <a16:creationId xmlns:a16="http://schemas.microsoft.com/office/drawing/2014/main" id="{3D0DD21D-DA1D-ED2A-A602-30535D43E94B}"/>
                  </a:ext>
                </a:extLst>
              </p:cNvPr>
              <p:cNvSpPr/>
              <p:nvPr/>
            </p:nvSpPr>
            <p:spPr>
              <a:xfrm>
                <a:off x="4719150" y="1512623"/>
                <a:ext cx="21145" cy="42383"/>
              </a:xfrm>
              <a:custGeom>
                <a:avLst/>
                <a:gdLst/>
                <a:ahLst/>
                <a:cxnLst/>
                <a:rect l="l" t="t" r="r" b="b"/>
                <a:pathLst>
                  <a:path w="227" h="455" extrusionOk="0">
                    <a:moveTo>
                      <a:pt x="132" y="72"/>
                    </a:moveTo>
                    <a:cubicBezTo>
                      <a:pt x="143" y="72"/>
                      <a:pt x="155" y="78"/>
                      <a:pt x="155" y="96"/>
                    </a:cubicBezTo>
                    <a:lnTo>
                      <a:pt x="155" y="359"/>
                    </a:lnTo>
                    <a:cubicBezTo>
                      <a:pt x="155" y="377"/>
                      <a:pt x="143" y="383"/>
                      <a:pt x="132" y="383"/>
                    </a:cubicBezTo>
                    <a:lnTo>
                      <a:pt x="96" y="383"/>
                    </a:lnTo>
                    <a:cubicBezTo>
                      <a:pt x="84" y="383"/>
                      <a:pt x="72" y="377"/>
                      <a:pt x="72" y="359"/>
                    </a:cubicBezTo>
                    <a:lnTo>
                      <a:pt x="72" y="96"/>
                    </a:lnTo>
                    <a:cubicBezTo>
                      <a:pt x="72" y="78"/>
                      <a:pt x="84" y="72"/>
                      <a:pt x="96" y="72"/>
                    </a:cubicBezTo>
                    <a:close/>
                    <a:moveTo>
                      <a:pt x="78" y="1"/>
                    </a:moveTo>
                    <a:cubicBezTo>
                      <a:pt x="24" y="1"/>
                      <a:pt x="0" y="25"/>
                      <a:pt x="0" y="78"/>
                    </a:cubicBezTo>
                    <a:lnTo>
                      <a:pt x="0" y="377"/>
                    </a:lnTo>
                    <a:cubicBezTo>
                      <a:pt x="0" y="430"/>
                      <a:pt x="24" y="454"/>
                      <a:pt x="78" y="454"/>
                    </a:cubicBezTo>
                    <a:lnTo>
                      <a:pt x="143" y="454"/>
                    </a:lnTo>
                    <a:cubicBezTo>
                      <a:pt x="197" y="454"/>
                      <a:pt x="227" y="430"/>
                      <a:pt x="227" y="377"/>
                    </a:cubicBezTo>
                    <a:lnTo>
                      <a:pt x="227" y="78"/>
                    </a:lnTo>
                    <a:cubicBezTo>
                      <a:pt x="227" y="25"/>
                      <a:pt x="197"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1248;p24">
                <a:extLst>
                  <a:ext uri="{FF2B5EF4-FFF2-40B4-BE49-F238E27FC236}">
                    <a16:creationId xmlns:a16="http://schemas.microsoft.com/office/drawing/2014/main" id="{3B56D60B-7ED5-5A9C-5B20-4335F8039749}"/>
                  </a:ext>
                </a:extLst>
              </p:cNvPr>
              <p:cNvSpPr/>
              <p:nvPr/>
            </p:nvSpPr>
            <p:spPr>
              <a:xfrm>
                <a:off x="4750263" y="1512623"/>
                <a:ext cx="11737" cy="42383"/>
              </a:xfrm>
              <a:custGeom>
                <a:avLst/>
                <a:gdLst/>
                <a:ahLst/>
                <a:cxnLst/>
                <a:rect l="l" t="t" r="r" b="b"/>
                <a:pathLst>
                  <a:path w="126" h="455" extrusionOk="0">
                    <a:moveTo>
                      <a:pt x="120" y="1"/>
                    </a:moveTo>
                    <a:lnTo>
                      <a:pt x="12" y="13"/>
                    </a:lnTo>
                    <a:cubicBezTo>
                      <a:pt x="6" y="13"/>
                      <a:pt x="0" y="19"/>
                      <a:pt x="0" y="25"/>
                    </a:cubicBezTo>
                    <a:lnTo>
                      <a:pt x="0" y="78"/>
                    </a:lnTo>
                    <a:cubicBezTo>
                      <a:pt x="0" y="90"/>
                      <a:pt x="6" y="90"/>
                      <a:pt x="12" y="90"/>
                    </a:cubicBezTo>
                    <a:lnTo>
                      <a:pt x="48" y="84"/>
                    </a:lnTo>
                    <a:lnTo>
                      <a:pt x="48" y="448"/>
                    </a:lnTo>
                    <a:cubicBezTo>
                      <a:pt x="48" y="454"/>
                      <a:pt x="54" y="454"/>
                      <a:pt x="60" y="454"/>
                    </a:cubicBezTo>
                    <a:lnTo>
                      <a:pt x="120" y="454"/>
                    </a:lnTo>
                    <a:cubicBezTo>
                      <a:pt x="126" y="454"/>
                      <a:pt x="126" y="454"/>
                      <a:pt x="126" y="448"/>
                    </a:cubicBezTo>
                    <a:lnTo>
                      <a:pt x="126" y="7"/>
                    </a:lnTo>
                    <a:cubicBezTo>
                      <a:pt x="126" y="1"/>
                      <a:pt x="126"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1249;p24">
                <a:extLst>
                  <a:ext uri="{FF2B5EF4-FFF2-40B4-BE49-F238E27FC236}">
                    <a16:creationId xmlns:a16="http://schemas.microsoft.com/office/drawing/2014/main" id="{5D0B92F7-9338-8AC5-8D57-37B9709AE026}"/>
                  </a:ext>
                </a:extLst>
              </p:cNvPr>
              <p:cNvSpPr/>
              <p:nvPr/>
            </p:nvSpPr>
            <p:spPr>
              <a:xfrm>
                <a:off x="4772991" y="1512623"/>
                <a:ext cx="21797" cy="42383"/>
              </a:xfrm>
              <a:custGeom>
                <a:avLst/>
                <a:gdLst/>
                <a:ahLst/>
                <a:cxnLst/>
                <a:rect l="l" t="t" r="r" b="b"/>
                <a:pathLst>
                  <a:path w="234" h="455" extrusionOk="0">
                    <a:moveTo>
                      <a:pt x="132" y="72"/>
                    </a:moveTo>
                    <a:cubicBezTo>
                      <a:pt x="150" y="72"/>
                      <a:pt x="156" y="78"/>
                      <a:pt x="156" y="96"/>
                    </a:cubicBezTo>
                    <a:lnTo>
                      <a:pt x="156" y="359"/>
                    </a:lnTo>
                    <a:cubicBezTo>
                      <a:pt x="156" y="377"/>
                      <a:pt x="150" y="383"/>
                      <a:pt x="132" y="383"/>
                    </a:cubicBezTo>
                    <a:lnTo>
                      <a:pt x="102" y="383"/>
                    </a:lnTo>
                    <a:cubicBezTo>
                      <a:pt x="84" y="383"/>
                      <a:pt x="78" y="377"/>
                      <a:pt x="78" y="359"/>
                    </a:cubicBezTo>
                    <a:lnTo>
                      <a:pt x="78" y="96"/>
                    </a:lnTo>
                    <a:cubicBezTo>
                      <a:pt x="78" y="78"/>
                      <a:pt x="84" y="72"/>
                      <a:pt x="102" y="72"/>
                    </a:cubicBezTo>
                    <a:close/>
                    <a:moveTo>
                      <a:pt x="84" y="1"/>
                    </a:moveTo>
                    <a:cubicBezTo>
                      <a:pt x="31" y="1"/>
                      <a:pt x="1" y="25"/>
                      <a:pt x="1" y="78"/>
                    </a:cubicBezTo>
                    <a:lnTo>
                      <a:pt x="1" y="377"/>
                    </a:lnTo>
                    <a:cubicBezTo>
                      <a:pt x="1" y="430"/>
                      <a:pt x="31" y="454"/>
                      <a:pt x="84" y="454"/>
                    </a:cubicBezTo>
                    <a:lnTo>
                      <a:pt x="150" y="454"/>
                    </a:lnTo>
                    <a:cubicBezTo>
                      <a:pt x="204" y="454"/>
                      <a:pt x="234" y="430"/>
                      <a:pt x="234" y="377"/>
                    </a:cubicBezTo>
                    <a:lnTo>
                      <a:pt x="234" y="78"/>
                    </a:lnTo>
                    <a:cubicBezTo>
                      <a:pt x="234" y="25"/>
                      <a:pt x="204"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1250;p24">
                <a:extLst>
                  <a:ext uri="{FF2B5EF4-FFF2-40B4-BE49-F238E27FC236}">
                    <a16:creationId xmlns:a16="http://schemas.microsoft.com/office/drawing/2014/main" id="{FF2758A9-33C8-097D-CEF2-83F7017B1ACF}"/>
                  </a:ext>
                </a:extLst>
              </p:cNvPr>
              <p:cNvSpPr/>
              <p:nvPr/>
            </p:nvSpPr>
            <p:spPr>
              <a:xfrm>
                <a:off x="4673041" y="1571587"/>
                <a:ext cx="21704" cy="42849"/>
              </a:xfrm>
              <a:custGeom>
                <a:avLst/>
                <a:gdLst/>
                <a:ahLst/>
                <a:cxnLst/>
                <a:rect l="l" t="t" r="r" b="b"/>
                <a:pathLst>
                  <a:path w="233" h="460" extrusionOk="0">
                    <a:moveTo>
                      <a:pt x="131" y="72"/>
                    </a:moveTo>
                    <a:cubicBezTo>
                      <a:pt x="149" y="72"/>
                      <a:pt x="155" y="84"/>
                      <a:pt x="155" y="96"/>
                    </a:cubicBezTo>
                    <a:lnTo>
                      <a:pt x="155" y="364"/>
                    </a:lnTo>
                    <a:cubicBezTo>
                      <a:pt x="155" y="376"/>
                      <a:pt x="149" y="382"/>
                      <a:pt x="131" y="382"/>
                    </a:cubicBezTo>
                    <a:lnTo>
                      <a:pt x="102" y="382"/>
                    </a:lnTo>
                    <a:cubicBezTo>
                      <a:pt x="84" y="382"/>
                      <a:pt x="78" y="376"/>
                      <a:pt x="78" y="364"/>
                    </a:cubicBezTo>
                    <a:lnTo>
                      <a:pt x="78" y="96"/>
                    </a:lnTo>
                    <a:cubicBezTo>
                      <a:pt x="78" y="84"/>
                      <a:pt x="84" y="72"/>
                      <a:pt x="102" y="72"/>
                    </a:cubicBezTo>
                    <a:close/>
                    <a:moveTo>
                      <a:pt x="84" y="0"/>
                    </a:moveTo>
                    <a:cubicBezTo>
                      <a:pt x="30" y="0"/>
                      <a:pt x="0" y="30"/>
                      <a:pt x="0" y="84"/>
                    </a:cubicBezTo>
                    <a:lnTo>
                      <a:pt x="0" y="376"/>
                    </a:lnTo>
                    <a:cubicBezTo>
                      <a:pt x="0" y="430"/>
                      <a:pt x="30" y="459"/>
                      <a:pt x="84" y="459"/>
                    </a:cubicBezTo>
                    <a:lnTo>
                      <a:pt x="149" y="459"/>
                    </a:lnTo>
                    <a:cubicBezTo>
                      <a:pt x="203" y="459"/>
                      <a:pt x="233" y="430"/>
                      <a:pt x="233" y="376"/>
                    </a:cubicBezTo>
                    <a:lnTo>
                      <a:pt x="233" y="84"/>
                    </a:lnTo>
                    <a:cubicBezTo>
                      <a:pt x="233" y="30"/>
                      <a:pt x="203" y="0"/>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1251;p24">
                <a:extLst>
                  <a:ext uri="{FF2B5EF4-FFF2-40B4-BE49-F238E27FC236}">
                    <a16:creationId xmlns:a16="http://schemas.microsoft.com/office/drawing/2014/main" id="{6A37E043-1F42-1170-C9A2-9F7CA0F9DBA8}"/>
                  </a:ext>
                </a:extLst>
              </p:cNvPr>
              <p:cNvSpPr/>
              <p:nvPr/>
            </p:nvSpPr>
            <p:spPr>
              <a:xfrm>
                <a:off x="4705271" y="1571587"/>
                <a:ext cx="21145" cy="42849"/>
              </a:xfrm>
              <a:custGeom>
                <a:avLst/>
                <a:gdLst/>
                <a:ahLst/>
                <a:cxnLst/>
                <a:rect l="l" t="t" r="r" b="b"/>
                <a:pathLst>
                  <a:path w="227" h="460" extrusionOk="0">
                    <a:moveTo>
                      <a:pt x="131" y="72"/>
                    </a:moveTo>
                    <a:cubicBezTo>
                      <a:pt x="143" y="72"/>
                      <a:pt x="155" y="84"/>
                      <a:pt x="155" y="96"/>
                    </a:cubicBezTo>
                    <a:lnTo>
                      <a:pt x="155" y="364"/>
                    </a:lnTo>
                    <a:cubicBezTo>
                      <a:pt x="155" y="376"/>
                      <a:pt x="143" y="382"/>
                      <a:pt x="131" y="382"/>
                    </a:cubicBezTo>
                    <a:lnTo>
                      <a:pt x="96" y="382"/>
                    </a:lnTo>
                    <a:cubicBezTo>
                      <a:pt x="84" y="382"/>
                      <a:pt x="78" y="376"/>
                      <a:pt x="78" y="364"/>
                    </a:cubicBezTo>
                    <a:lnTo>
                      <a:pt x="78" y="96"/>
                    </a:lnTo>
                    <a:cubicBezTo>
                      <a:pt x="78" y="84"/>
                      <a:pt x="84" y="72"/>
                      <a:pt x="96" y="72"/>
                    </a:cubicBezTo>
                    <a:close/>
                    <a:moveTo>
                      <a:pt x="84" y="0"/>
                    </a:moveTo>
                    <a:cubicBezTo>
                      <a:pt x="30" y="0"/>
                      <a:pt x="0" y="30"/>
                      <a:pt x="0" y="84"/>
                    </a:cubicBezTo>
                    <a:lnTo>
                      <a:pt x="0" y="376"/>
                    </a:lnTo>
                    <a:cubicBezTo>
                      <a:pt x="0" y="430"/>
                      <a:pt x="30" y="459"/>
                      <a:pt x="84" y="459"/>
                    </a:cubicBezTo>
                    <a:lnTo>
                      <a:pt x="143" y="459"/>
                    </a:lnTo>
                    <a:cubicBezTo>
                      <a:pt x="197" y="459"/>
                      <a:pt x="227" y="430"/>
                      <a:pt x="227" y="376"/>
                    </a:cubicBezTo>
                    <a:lnTo>
                      <a:pt x="227" y="84"/>
                    </a:lnTo>
                    <a:cubicBezTo>
                      <a:pt x="227" y="30"/>
                      <a:pt x="197" y="0"/>
                      <a:pt x="1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1252;p24">
                <a:extLst>
                  <a:ext uri="{FF2B5EF4-FFF2-40B4-BE49-F238E27FC236}">
                    <a16:creationId xmlns:a16="http://schemas.microsoft.com/office/drawing/2014/main" id="{F3C31128-F1A5-4F56-A620-B8B28322667B}"/>
                  </a:ext>
                </a:extLst>
              </p:cNvPr>
              <p:cNvSpPr/>
              <p:nvPr/>
            </p:nvSpPr>
            <p:spPr>
              <a:xfrm>
                <a:off x="4736383" y="1571587"/>
                <a:ext cx="11737" cy="42849"/>
              </a:xfrm>
              <a:custGeom>
                <a:avLst/>
                <a:gdLst/>
                <a:ahLst/>
                <a:cxnLst/>
                <a:rect l="l" t="t" r="r" b="b"/>
                <a:pathLst>
                  <a:path w="126" h="460" extrusionOk="0">
                    <a:moveTo>
                      <a:pt x="120" y="0"/>
                    </a:moveTo>
                    <a:lnTo>
                      <a:pt x="12" y="18"/>
                    </a:lnTo>
                    <a:cubicBezTo>
                      <a:pt x="6" y="18"/>
                      <a:pt x="0" y="18"/>
                      <a:pt x="0" y="30"/>
                    </a:cubicBezTo>
                    <a:lnTo>
                      <a:pt x="0" y="84"/>
                    </a:lnTo>
                    <a:cubicBezTo>
                      <a:pt x="0" y="88"/>
                      <a:pt x="3" y="92"/>
                      <a:pt x="7" y="92"/>
                    </a:cubicBezTo>
                    <a:cubicBezTo>
                      <a:pt x="9" y="92"/>
                      <a:pt x="10" y="91"/>
                      <a:pt x="12" y="90"/>
                    </a:cubicBezTo>
                    <a:lnTo>
                      <a:pt x="48" y="90"/>
                    </a:lnTo>
                    <a:lnTo>
                      <a:pt x="48" y="448"/>
                    </a:lnTo>
                    <a:cubicBezTo>
                      <a:pt x="48" y="454"/>
                      <a:pt x="54" y="459"/>
                      <a:pt x="60" y="459"/>
                    </a:cubicBezTo>
                    <a:lnTo>
                      <a:pt x="120" y="459"/>
                    </a:lnTo>
                    <a:cubicBezTo>
                      <a:pt x="126" y="459"/>
                      <a:pt x="126" y="454"/>
                      <a:pt x="126" y="448"/>
                    </a:cubicBezTo>
                    <a:lnTo>
                      <a:pt x="126" y="12"/>
                    </a:lnTo>
                    <a:cubicBezTo>
                      <a:pt x="126" y="6"/>
                      <a:pt x="126"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1253;p24">
                <a:extLst>
                  <a:ext uri="{FF2B5EF4-FFF2-40B4-BE49-F238E27FC236}">
                    <a16:creationId xmlns:a16="http://schemas.microsoft.com/office/drawing/2014/main" id="{1BCD489F-9EE9-B485-1655-7C472B87CB24}"/>
                  </a:ext>
                </a:extLst>
              </p:cNvPr>
              <p:cNvSpPr/>
              <p:nvPr/>
            </p:nvSpPr>
            <p:spPr>
              <a:xfrm>
                <a:off x="4759112" y="1571587"/>
                <a:ext cx="12389" cy="42849"/>
              </a:xfrm>
              <a:custGeom>
                <a:avLst/>
                <a:gdLst/>
                <a:ahLst/>
                <a:cxnLst/>
                <a:rect l="l" t="t" r="r" b="b"/>
                <a:pathLst>
                  <a:path w="133" h="460" extrusionOk="0">
                    <a:moveTo>
                      <a:pt x="120" y="0"/>
                    </a:moveTo>
                    <a:lnTo>
                      <a:pt x="13" y="18"/>
                    </a:lnTo>
                    <a:cubicBezTo>
                      <a:pt x="7" y="18"/>
                      <a:pt x="1" y="18"/>
                      <a:pt x="1" y="30"/>
                    </a:cubicBezTo>
                    <a:lnTo>
                      <a:pt x="1" y="84"/>
                    </a:lnTo>
                    <a:cubicBezTo>
                      <a:pt x="1" y="88"/>
                      <a:pt x="4" y="92"/>
                      <a:pt x="10" y="92"/>
                    </a:cubicBezTo>
                    <a:cubicBezTo>
                      <a:pt x="12" y="92"/>
                      <a:pt x="15" y="91"/>
                      <a:pt x="19" y="90"/>
                    </a:cubicBezTo>
                    <a:lnTo>
                      <a:pt x="49" y="90"/>
                    </a:lnTo>
                    <a:lnTo>
                      <a:pt x="49" y="448"/>
                    </a:lnTo>
                    <a:cubicBezTo>
                      <a:pt x="49" y="454"/>
                      <a:pt x="54" y="459"/>
                      <a:pt x="60" y="459"/>
                    </a:cubicBezTo>
                    <a:lnTo>
                      <a:pt x="120" y="459"/>
                    </a:lnTo>
                    <a:cubicBezTo>
                      <a:pt x="126" y="459"/>
                      <a:pt x="132" y="454"/>
                      <a:pt x="132" y="448"/>
                    </a:cubicBezTo>
                    <a:lnTo>
                      <a:pt x="132" y="12"/>
                    </a:lnTo>
                    <a:cubicBezTo>
                      <a:pt x="132" y="6"/>
                      <a:pt x="126"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1254;p24">
                <a:extLst>
                  <a:ext uri="{FF2B5EF4-FFF2-40B4-BE49-F238E27FC236}">
                    <a16:creationId xmlns:a16="http://schemas.microsoft.com/office/drawing/2014/main" id="{F59AD4FD-B6FC-E429-D0D0-BD32A0E98CEB}"/>
                  </a:ext>
                </a:extLst>
              </p:cNvPr>
              <p:cNvSpPr/>
              <p:nvPr/>
            </p:nvSpPr>
            <p:spPr>
              <a:xfrm>
                <a:off x="4782492" y="1571587"/>
                <a:ext cx="11737" cy="42849"/>
              </a:xfrm>
              <a:custGeom>
                <a:avLst/>
                <a:gdLst/>
                <a:ahLst/>
                <a:cxnLst/>
                <a:rect l="l" t="t" r="r" b="b"/>
                <a:pathLst>
                  <a:path w="126" h="460" extrusionOk="0">
                    <a:moveTo>
                      <a:pt x="114" y="0"/>
                    </a:moveTo>
                    <a:lnTo>
                      <a:pt x="6" y="18"/>
                    </a:lnTo>
                    <a:cubicBezTo>
                      <a:pt x="0" y="18"/>
                      <a:pt x="0" y="18"/>
                      <a:pt x="0" y="30"/>
                    </a:cubicBezTo>
                    <a:lnTo>
                      <a:pt x="0" y="84"/>
                    </a:lnTo>
                    <a:cubicBezTo>
                      <a:pt x="0" y="88"/>
                      <a:pt x="0" y="92"/>
                      <a:pt x="5" y="92"/>
                    </a:cubicBezTo>
                    <a:cubicBezTo>
                      <a:pt x="6" y="92"/>
                      <a:pt x="9" y="91"/>
                      <a:pt x="12" y="90"/>
                    </a:cubicBezTo>
                    <a:lnTo>
                      <a:pt x="48" y="90"/>
                    </a:lnTo>
                    <a:lnTo>
                      <a:pt x="48" y="448"/>
                    </a:lnTo>
                    <a:cubicBezTo>
                      <a:pt x="48" y="454"/>
                      <a:pt x="48" y="459"/>
                      <a:pt x="54" y="459"/>
                    </a:cubicBezTo>
                    <a:lnTo>
                      <a:pt x="114" y="459"/>
                    </a:lnTo>
                    <a:cubicBezTo>
                      <a:pt x="120" y="459"/>
                      <a:pt x="126" y="454"/>
                      <a:pt x="126" y="448"/>
                    </a:cubicBezTo>
                    <a:lnTo>
                      <a:pt x="126" y="12"/>
                    </a:lnTo>
                    <a:cubicBezTo>
                      <a:pt x="126" y="6"/>
                      <a:pt x="120"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1255;p24">
                <a:extLst>
                  <a:ext uri="{FF2B5EF4-FFF2-40B4-BE49-F238E27FC236}">
                    <a16:creationId xmlns:a16="http://schemas.microsoft.com/office/drawing/2014/main" id="{BCD99128-D551-5C14-219F-D99FF9BFAAC7}"/>
                  </a:ext>
                </a:extLst>
              </p:cNvPr>
              <p:cNvSpPr/>
              <p:nvPr/>
            </p:nvSpPr>
            <p:spPr>
              <a:xfrm>
                <a:off x="4673041" y="1631016"/>
                <a:ext cx="11737" cy="42290"/>
              </a:xfrm>
              <a:custGeom>
                <a:avLst/>
                <a:gdLst/>
                <a:ahLst/>
                <a:cxnLst/>
                <a:rect l="l" t="t" r="r" b="b"/>
                <a:pathLst>
                  <a:path w="126" h="454" extrusionOk="0">
                    <a:moveTo>
                      <a:pt x="120" y="0"/>
                    </a:moveTo>
                    <a:lnTo>
                      <a:pt x="12" y="12"/>
                    </a:lnTo>
                    <a:cubicBezTo>
                      <a:pt x="6" y="12"/>
                      <a:pt x="0" y="18"/>
                      <a:pt x="0" y="24"/>
                    </a:cubicBezTo>
                    <a:lnTo>
                      <a:pt x="0" y="78"/>
                    </a:lnTo>
                    <a:cubicBezTo>
                      <a:pt x="0" y="84"/>
                      <a:pt x="6" y="90"/>
                      <a:pt x="12" y="90"/>
                    </a:cubicBezTo>
                    <a:lnTo>
                      <a:pt x="48" y="84"/>
                    </a:lnTo>
                    <a:lnTo>
                      <a:pt x="48" y="448"/>
                    </a:lnTo>
                    <a:cubicBezTo>
                      <a:pt x="48" y="454"/>
                      <a:pt x="54" y="454"/>
                      <a:pt x="60" y="454"/>
                    </a:cubicBezTo>
                    <a:lnTo>
                      <a:pt x="120" y="454"/>
                    </a:lnTo>
                    <a:cubicBezTo>
                      <a:pt x="126" y="454"/>
                      <a:pt x="126" y="454"/>
                      <a:pt x="126" y="448"/>
                    </a:cubicBezTo>
                    <a:lnTo>
                      <a:pt x="126" y="6"/>
                    </a:lnTo>
                    <a:cubicBezTo>
                      <a:pt x="126" y="0"/>
                      <a:pt x="126"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1256;p24">
                <a:extLst>
                  <a:ext uri="{FF2B5EF4-FFF2-40B4-BE49-F238E27FC236}">
                    <a16:creationId xmlns:a16="http://schemas.microsoft.com/office/drawing/2014/main" id="{88B51117-13FE-CC9B-0C23-7784CA137A05}"/>
                  </a:ext>
                </a:extLst>
              </p:cNvPr>
              <p:cNvSpPr/>
              <p:nvPr/>
            </p:nvSpPr>
            <p:spPr>
              <a:xfrm>
                <a:off x="4695770" y="1631016"/>
                <a:ext cx="21797" cy="42290"/>
              </a:xfrm>
              <a:custGeom>
                <a:avLst/>
                <a:gdLst/>
                <a:ahLst/>
                <a:cxnLst/>
                <a:rect l="l" t="t" r="r" b="b"/>
                <a:pathLst>
                  <a:path w="234" h="454" extrusionOk="0">
                    <a:moveTo>
                      <a:pt x="138" y="72"/>
                    </a:moveTo>
                    <a:cubicBezTo>
                      <a:pt x="150" y="72"/>
                      <a:pt x="156" y="78"/>
                      <a:pt x="156" y="96"/>
                    </a:cubicBezTo>
                    <a:lnTo>
                      <a:pt x="156" y="358"/>
                    </a:lnTo>
                    <a:cubicBezTo>
                      <a:pt x="156" y="376"/>
                      <a:pt x="150" y="382"/>
                      <a:pt x="138" y="382"/>
                    </a:cubicBezTo>
                    <a:lnTo>
                      <a:pt x="102" y="382"/>
                    </a:lnTo>
                    <a:cubicBezTo>
                      <a:pt x="90" y="382"/>
                      <a:pt x="78" y="376"/>
                      <a:pt x="78" y="358"/>
                    </a:cubicBezTo>
                    <a:lnTo>
                      <a:pt x="78" y="96"/>
                    </a:lnTo>
                    <a:cubicBezTo>
                      <a:pt x="78" y="78"/>
                      <a:pt x="90" y="72"/>
                      <a:pt x="102" y="72"/>
                    </a:cubicBezTo>
                    <a:close/>
                    <a:moveTo>
                      <a:pt x="84" y="0"/>
                    </a:moveTo>
                    <a:cubicBezTo>
                      <a:pt x="31" y="0"/>
                      <a:pt x="1" y="24"/>
                      <a:pt x="1" y="78"/>
                    </a:cubicBezTo>
                    <a:lnTo>
                      <a:pt x="1" y="370"/>
                    </a:lnTo>
                    <a:cubicBezTo>
                      <a:pt x="1" y="424"/>
                      <a:pt x="31" y="454"/>
                      <a:pt x="84" y="454"/>
                    </a:cubicBezTo>
                    <a:lnTo>
                      <a:pt x="150" y="454"/>
                    </a:lnTo>
                    <a:cubicBezTo>
                      <a:pt x="204" y="454"/>
                      <a:pt x="233" y="424"/>
                      <a:pt x="233" y="370"/>
                    </a:cubicBezTo>
                    <a:lnTo>
                      <a:pt x="233" y="78"/>
                    </a:lnTo>
                    <a:cubicBezTo>
                      <a:pt x="233" y="24"/>
                      <a:pt x="204"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1257;p24">
                <a:extLst>
                  <a:ext uri="{FF2B5EF4-FFF2-40B4-BE49-F238E27FC236}">
                    <a16:creationId xmlns:a16="http://schemas.microsoft.com/office/drawing/2014/main" id="{DE6FBA37-3A63-047C-81B1-98DA686A860A}"/>
                  </a:ext>
                </a:extLst>
              </p:cNvPr>
              <p:cNvSpPr/>
              <p:nvPr/>
            </p:nvSpPr>
            <p:spPr>
              <a:xfrm>
                <a:off x="4727441" y="1631016"/>
                <a:ext cx="11830" cy="42290"/>
              </a:xfrm>
              <a:custGeom>
                <a:avLst/>
                <a:gdLst/>
                <a:ahLst/>
                <a:cxnLst/>
                <a:rect l="l" t="t" r="r" b="b"/>
                <a:pathLst>
                  <a:path w="127" h="454" extrusionOk="0">
                    <a:moveTo>
                      <a:pt x="114" y="0"/>
                    </a:moveTo>
                    <a:lnTo>
                      <a:pt x="13" y="12"/>
                    </a:lnTo>
                    <a:cubicBezTo>
                      <a:pt x="7" y="12"/>
                      <a:pt x="1" y="18"/>
                      <a:pt x="1" y="24"/>
                    </a:cubicBezTo>
                    <a:lnTo>
                      <a:pt x="1" y="78"/>
                    </a:lnTo>
                    <a:cubicBezTo>
                      <a:pt x="1" y="84"/>
                      <a:pt x="7" y="90"/>
                      <a:pt x="13" y="90"/>
                    </a:cubicBezTo>
                    <a:lnTo>
                      <a:pt x="49" y="84"/>
                    </a:lnTo>
                    <a:lnTo>
                      <a:pt x="49" y="448"/>
                    </a:lnTo>
                    <a:cubicBezTo>
                      <a:pt x="49" y="454"/>
                      <a:pt x="49" y="454"/>
                      <a:pt x="54" y="454"/>
                    </a:cubicBezTo>
                    <a:lnTo>
                      <a:pt x="114" y="454"/>
                    </a:lnTo>
                    <a:cubicBezTo>
                      <a:pt x="120" y="454"/>
                      <a:pt x="126" y="454"/>
                      <a:pt x="126" y="448"/>
                    </a:cubicBezTo>
                    <a:lnTo>
                      <a:pt x="126" y="6"/>
                    </a:lnTo>
                    <a:cubicBezTo>
                      <a:pt x="126" y="0"/>
                      <a:pt x="120"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1258;p24">
                <a:extLst>
                  <a:ext uri="{FF2B5EF4-FFF2-40B4-BE49-F238E27FC236}">
                    <a16:creationId xmlns:a16="http://schemas.microsoft.com/office/drawing/2014/main" id="{762D1876-AAF4-E883-5363-659A66E1AA92}"/>
                  </a:ext>
                </a:extLst>
              </p:cNvPr>
              <p:cNvSpPr/>
              <p:nvPr/>
            </p:nvSpPr>
            <p:spPr>
              <a:xfrm>
                <a:off x="4750263" y="1631016"/>
                <a:ext cx="11737" cy="42290"/>
              </a:xfrm>
              <a:custGeom>
                <a:avLst/>
                <a:gdLst/>
                <a:ahLst/>
                <a:cxnLst/>
                <a:rect l="l" t="t" r="r" b="b"/>
                <a:pathLst>
                  <a:path w="126" h="454" extrusionOk="0">
                    <a:moveTo>
                      <a:pt x="120" y="0"/>
                    </a:moveTo>
                    <a:lnTo>
                      <a:pt x="12" y="12"/>
                    </a:lnTo>
                    <a:cubicBezTo>
                      <a:pt x="6" y="12"/>
                      <a:pt x="0" y="18"/>
                      <a:pt x="0" y="24"/>
                    </a:cubicBezTo>
                    <a:lnTo>
                      <a:pt x="0" y="78"/>
                    </a:lnTo>
                    <a:cubicBezTo>
                      <a:pt x="0" y="84"/>
                      <a:pt x="6" y="90"/>
                      <a:pt x="12" y="90"/>
                    </a:cubicBezTo>
                    <a:lnTo>
                      <a:pt x="48" y="84"/>
                    </a:lnTo>
                    <a:lnTo>
                      <a:pt x="48" y="448"/>
                    </a:lnTo>
                    <a:cubicBezTo>
                      <a:pt x="48" y="454"/>
                      <a:pt x="54" y="454"/>
                      <a:pt x="60" y="454"/>
                    </a:cubicBezTo>
                    <a:lnTo>
                      <a:pt x="120" y="454"/>
                    </a:lnTo>
                    <a:cubicBezTo>
                      <a:pt x="126" y="454"/>
                      <a:pt x="126" y="454"/>
                      <a:pt x="126" y="448"/>
                    </a:cubicBezTo>
                    <a:lnTo>
                      <a:pt x="126" y="6"/>
                    </a:lnTo>
                    <a:cubicBezTo>
                      <a:pt x="126" y="0"/>
                      <a:pt x="126"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1259;p24">
                <a:extLst>
                  <a:ext uri="{FF2B5EF4-FFF2-40B4-BE49-F238E27FC236}">
                    <a16:creationId xmlns:a16="http://schemas.microsoft.com/office/drawing/2014/main" id="{8799912D-29BE-6B6E-5F42-4C768BC0D558}"/>
                  </a:ext>
                </a:extLst>
              </p:cNvPr>
              <p:cNvSpPr/>
              <p:nvPr/>
            </p:nvSpPr>
            <p:spPr>
              <a:xfrm>
                <a:off x="4772991" y="1631016"/>
                <a:ext cx="21797" cy="42290"/>
              </a:xfrm>
              <a:custGeom>
                <a:avLst/>
                <a:gdLst/>
                <a:ahLst/>
                <a:cxnLst/>
                <a:rect l="l" t="t" r="r" b="b"/>
                <a:pathLst>
                  <a:path w="234" h="454" extrusionOk="0">
                    <a:moveTo>
                      <a:pt x="132" y="72"/>
                    </a:moveTo>
                    <a:cubicBezTo>
                      <a:pt x="150" y="72"/>
                      <a:pt x="156" y="78"/>
                      <a:pt x="156" y="96"/>
                    </a:cubicBezTo>
                    <a:lnTo>
                      <a:pt x="156" y="358"/>
                    </a:lnTo>
                    <a:cubicBezTo>
                      <a:pt x="156" y="376"/>
                      <a:pt x="150" y="382"/>
                      <a:pt x="132" y="382"/>
                    </a:cubicBezTo>
                    <a:lnTo>
                      <a:pt x="102" y="382"/>
                    </a:lnTo>
                    <a:cubicBezTo>
                      <a:pt x="84" y="382"/>
                      <a:pt x="78" y="376"/>
                      <a:pt x="78" y="358"/>
                    </a:cubicBezTo>
                    <a:lnTo>
                      <a:pt x="78" y="96"/>
                    </a:lnTo>
                    <a:cubicBezTo>
                      <a:pt x="78" y="78"/>
                      <a:pt x="84" y="72"/>
                      <a:pt x="102" y="72"/>
                    </a:cubicBezTo>
                    <a:close/>
                    <a:moveTo>
                      <a:pt x="84" y="0"/>
                    </a:moveTo>
                    <a:cubicBezTo>
                      <a:pt x="31" y="0"/>
                      <a:pt x="1" y="24"/>
                      <a:pt x="1" y="78"/>
                    </a:cubicBezTo>
                    <a:lnTo>
                      <a:pt x="1" y="370"/>
                    </a:lnTo>
                    <a:cubicBezTo>
                      <a:pt x="1" y="424"/>
                      <a:pt x="31" y="454"/>
                      <a:pt x="84" y="454"/>
                    </a:cubicBezTo>
                    <a:lnTo>
                      <a:pt x="150" y="454"/>
                    </a:lnTo>
                    <a:cubicBezTo>
                      <a:pt x="204" y="454"/>
                      <a:pt x="234" y="424"/>
                      <a:pt x="234" y="370"/>
                    </a:cubicBezTo>
                    <a:lnTo>
                      <a:pt x="234" y="78"/>
                    </a:lnTo>
                    <a:cubicBezTo>
                      <a:pt x="234" y="24"/>
                      <a:pt x="204"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4525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45"/>
                                        </p:tgtEl>
                                        <p:attrNameLst>
                                          <p:attrName>style.visibility</p:attrName>
                                        </p:attrNameLst>
                                      </p:cBhvr>
                                      <p:to>
                                        <p:strVal val="visible"/>
                                      </p:to>
                                    </p:set>
                                    <p:anim calcmode="lin" valueType="num">
                                      <p:cBhvr additive="base">
                                        <p:cTn id="7" dur="500" fill="hold"/>
                                        <p:tgtEl>
                                          <p:spTgt spid="2145"/>
                                        </p:tgtEl>
                                        <p:attrNameLst>
                                          <p:attrName>ppt_x</p:attrName>
                                        </p:attrNameLst>
                                      </p:cBhvr>
                                      <p:tavLst>
                                        <p:tav tm="0">
                                          <p:val>
                                            <p:strVal val="#ppt_x"/>
                                          </p:val>
                                        </p:tav>
                                        <p:tav tm="100000">
                                          <p:val>
                                            <p:strVal val="#ppt_x"/>
                                          </p:val>
                                        </p:tav>
                                      </p:tavLst>
                                    </p:anim>
                                    <p:anim calcmode="lin" valueType="num">
                                      <p:cBhvr additive="base">
                                        <p:cTn id="8" dur="500" fill="hold"/>
                                        <p:tgtEl>
                                          <p:spTgt spid="21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44"/>
                                        </p:tgtEl>
                                        <p:attrNameLst>
                                          <p:attrName>style.visibility</p:attrName>
                                        </p:attrNameLst>
                                      </p:cBhvr>
                                      <p:to>
                                        <p:strVal val="visible"/>
                                      </p:to>
                                    </p:set>
                                    <p:anim calcmode="lin" valueType="num">
                                      <p:cBhvr additive="base">
                                        <p:cTn id="21" dur="500" fill="hold"/>
                                        <p:tgtEl>
                                          <p:spTgt spid="2144"/>
                                        </p:tgtEl>
                                        <p:attrNameLst>
                                          <p:attrName>ppt_x</p:attrName>
                                        </p:attrNameLst>
                                      </p:cBhvr>
                                      <p:tavLst>
                                        <p:tav tm="0">
                                          <p:val>
                                            <p:strVal val="#ppt_x"/>
                                          </p:val>
                                        </p:tav>
                                        <p:tav tm="100000">
                                          <p:val>
                                            <p:strVal val="#ppt_x"/>
                                          </p:val>
                                        </p:tav>
                                      </p:tavLst>
                                    </p:anim>
                                    <p:anim calcmode="lin" valueType="num">
                                      <p:cBhvr additive="base">
                                        <p:cTn id="22" dur="500" fill="hold"/>
                                        <p:tgtEl>
                                          <p:spTgt spid="214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2144" grpId="0"/>
      <p:bldP spid="21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90" name="Google Shape;590;p20"/>
          <p:cNvSpPr/>
          <p:nvPr/>
        </p:nvSpPr>
        <p:spPr>
          <a:xfrm>
            <a:off x="7157073" y="1740336"/>
            <a:ext cx="1835365" cy="552113"/>
          </a:xfrm>
          <a:prstGeom prst="roundRect">
            <a:avLst>
              <a:gd name="adj" fmla="val 34237"/>
            </a:avLst>
          </a:prstGeom>
          <a:gradFill flip="none" rotWithShape="1">
            <a:gsLst>
              <a:gs pos="0">
                <a:srgbClr val="FDD8D6">
                  <a:shade val="30000"/>
                  <a:satMod val="115000"/>
                </a:srgbClr>
              </a:gs>
              <a:gs pos="50000">
                <a:srgbClr val="FDD8D6">
                  <a:shade val="67500"/>
                  <a:satMod val="115000"/>
                </a:srgbClr>
              </a:gs>
              <a:gs pos="100000">
                <a:srgbClr val="FDD8D6">
                  <a:shade val="100000"/>
                  <a:satMod val="11500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60000"/>
                  <a:lumOff val="40000"/>
                </a:schemeClr>
              </a:solidFill>
            </a:endParaRPr>
          </a:p>
        </p:txBody>
      </p:sp>
      <p:sp>
        <p:nvSpPr>
          <p:cNvPr id="8" name="Google Shape;595;p20">
            <a:extLst>
              <a:ext uri="{FF2B5EF4-FFF2-40B4-BE49-F238E27FC236}">
                <a16:creationId xmlns:a16="http://schemas.microsoft.com/office/drawing/2014/main" id="{63533C8F-B4C8-78CE-D7AE-5678E27E2DB2}"/>
              </a:ext>
            </a:extLst>
          </p:cNvPr>
          <p:cNvSpPr/>
          <p:nvPr/>
        </p:nvSpPr>
        <p:spPr>
          <a:xfrm>
            <a:off x="103782" y="1664657"/>
            <a:ext cx="6749212" cy="646329"/>
          </a:xfrm>
          <a:prstGeom prst="roundRect">
            <a:avLst>
              <a:gd name="adj" fmla="val 15105"/>
            </a:avLst>
          </a:prstGeom>
          <a:solidFill>
            <a:schemeClr val="accent3">
              <a:lumMod val="20000"/>
              <a:lumOff val="80000"/>
            </a:schemeClr>
          </a:solidFill>
          <a:ln>
            <a:noFill/>
          </a:ln>
        </p:spPr>
        <p:txBody>
          <a:bodyPr spcFirstLastPara="1" wrap="square" lIns="91425" tIns="91425" rIns="91425" bIns="91425" anchor="ctr" anchorCtr="0">
            <a:noAutofit/>
          </a:bodyPr>
          <a:lstStyle/>
          <a:p>
            <a:pPr algn="ctr" rtl="1">
              <a:buClr>
                <a:schemeClr val="dk1"/>
              </a:buClr>
              <a:buSzPts val="1100"/>
            </a:pPr>
            <a:r>
              <a:rPr lang="en-US" sz="1800" dirty="0">
                <a:solidFill>
                  <a:schemeClr val="tx1"/>
                </a:solidFill>
                <a:latin typeface="Calibri" panose="020F0502020204030204" pitchFamily="34" charset="0"/>
                <a:cs typeface="Calibri" panose="020F0502020204030204" pitchFamily="34" charset="0"/>
                <a:sym typeface="Roboto"/>
              </a:rPr>
              <a:t>Scrapy , Beautiful Soup , Requests</a:t>
            </a:r>
            <a:endParaRPr lang="ar-SA" sz="1800" dirty="0">
              <a:solidFill>
                <a:schemeClr val="tx1"/>
              </a:solidFill>
              <a:latin typeface="Calibri" panose="020F0502020204030204" pitchFamily="34" charset="0"/>
              <a:cs typeface="Calibri" panose="020F0502020204030204" pitchFamily="34" charset="0"/>
              <a:sym typeface="Roboto"/>
            </a:endParaRPr>
          </a:p>
        </p:txBody>
      </p:sp>
      <p:sp>
        <p:nvSpPr>
          <p:cNvPr id="10" name="Google Shape;595;p20">
            <a:extLst>
              <a:ext uri="{FF2B5EF4-FFF2-40B4-BE49-F238E27FC236}">
                <a16:creationId xmlns:a16="http://schemas.microsoft.com/office/drawing/2014/main" id="{B319E5BF-77AF-993B-711F-55789B8589AE}"/>
              </a:ext>
            </a:extLst>
          </p:cNvPr>
          <p:cNvSpPr/>
          <p:nvPr/>
        </p:nvSpPr>
        <p:spPr>
          <a:xfrm>
            <a:off x="73626" y="2605164"/>
            <a:ext cx="6746137" cy="762726"/>
          </a:xfrm>
          <a:prstGeom prst="roundRect">
            <a:avLst>
              <a:gd name="adj" fmla="val 15105"/>
            </a:avLst>
          </a:prstGeom>
          <a:solidFill>
            <a:schemeClr val="accent3">
              <a:lumMod val="20000"/>
              <a:lumOff val="80000"/>
            </a:schemeClr>
          </a:solidFill>
          <a:ln>
            <a:noFill/>
          </a:ln>
        </p:spPr>
        <p:txBody>
          <a:bodyPr spcFirstLastPara="1" wrap="square" lIns="91425" tIns="91425" rIns="91425" bIns="91425" anchor="ctr" anchorCtr="0">
            <a:noAutofit/>
          </a:bodyPr>
          <a:lstStyle/>
          <a:p>
            <a:pPr algn="ctr" rtl="1">
              <a:buClr>
                <a:schemeClr val="dk1"/>
              </a:buClr>
              <a:buSzPts val="1100"/>
            </a:pPr>
            <a:r>
              <a:rPr lang="en-US" sz="1800" dirty="0" err="1">
                <a:solidFill>
                  <a:schemeClr val="tx1"/>
                </a:solidFill>
                <a:latin typeface="Calibri" panose="020F0502020204030204" pitchFamily="34" charset="0"/>
                <a:cs typeface="Calibri" panose="020F0502020204030204" pitchFamily="34" charset="0"/>
                <a:sym typeface="Roboto"/>
              </a:rPr>
              <a:t>NumPY</a:t>
            </a:r>
            <a:r>
              <a:rPr lang="en-US" sz="1800" dirty="0">
                <a:solidFill>
                  <a:schemeClr val="tx1"/>
                </a:solidFill>
                <a:latin typeface="Calibri" panose="020F0502020204030204" pitchFamily="34" charset="0"/>
                <a:cs typeface="Calibri" panose="020F0502020204030204" pitchFamily="34" charset="0"/>
                <a:sym typeface="Roboto"/>
              </a:rPr>
              <a:t> , </a:t>
            </a:r>
            <a:r>
              <a:rPr lang="en-US" sz="1800" dirty="0" err="1">
                <a:solidFill>
                  <a:schemeClr val="tx1"/>
                </a:solidFill>
                <a:latin typeface="Calibri" panose="020F0502020204030204" pitchFamily="34" charset="0"/>
                <a:cs typeface="Calibri" panose="020F0502020204030204" pitchFamily="34" charset="0"/>
                <a:sym typeface="Roboto"/>
              </a:rPr>
              <a:t>SciPY</a:t>
            </a:r>
            <a:r>
              <a:rPr lang="en-US" sz="1800" dirty="0">
                <a:solidFill>
                  <a:schemeClr val="tx1"/>
                </a:solidFill>
                <a:latin typeface="Calibri" panose="020F0502020204030204" pitchFamily="34" charset="0"/>
                <a:cs typeface="Calibri" panose="020F0502020204030204" pitchFamily="34" charset="0"/>
                <a:sym typeface="Roboto"/>
              </a:rPr>
              <a:t> , pandas , </a:t>
            </a:r>
            <a:r>
              <a:rPr lang="en-US" sz="1800" dirty="0" err="1">
                <a:solidFill>
                  <a:schemeClr val="tx1"/>
                </a:solidFill>
                <a:latin typeface="Calibri" panose="020F0502020204030204" pitchFamily="34" charset="0"/>
                <a:cs typeface="Calibri" panose="020F0502020204030204" pitchFamily="34" charset="0"/>
                <a:sym typeface="Roboto"/>
              </a:rPr>
              <a:t>TensrFlow</a:t>
            </a:r>
            <a:r>
              <a:rPr lang="en-US" sz="1800" dirty="0">
                <a:solidFill>
                  <a:schemeClr val="tx1"/>
                </a:solidFill>
                <a:latin typeface="Calibri" panose="020F0502020204030204" pitchFamily="34" charset="0"/>
                <a:cs typeface="Calibri" panose="020F0502020204030204" pitchFamily="34" charset="0"/>
                <a:sym typeface="Roboto"/>
              </a:rPr>
              <a:t> , </a:t>
            </a:r>
            <a:r>
              <a:rPr lang="en-US" sz="1800" dirty="0" err="1">
                <a:solidFill>
                  <a:schemeClr val="tx1"/>
                </a:solidFill>
                <a:latin typeface="Calibri" panose="020F0502020204030204" pitchFamily="34" charset="0"/>
                <a:cs typeface="Calibri" panose="020F0502020204030204" pitchFamily="34" charset="0"/>
                <a:sym typeface="Roboto"/>
              </a:rPr>
              <a:t>Keras</a:t>
            </a:r>
            <a:r>
              <a:rPr lang="en-US" sz="1800" dirty="0">
                <a:solidFill>
                  <a:schemeClr val="tx1"/>
                </a:solidFill>
                <a:latin typeface="Calibri" panose="020F0502020204030204" pitchFamily="34" charset="0"/>
                <a:cs typeface="Calibri" panose="020F0502020204030204" pitchFamily="34" charset="0"/>
                <a:sym typeface="Roboto"/>
              </a:rPr>
              <a:t> , Scikit – learn , </a:t>
            </a:r>
            <a:r>
              <a:rPr lang="en-US" sz="1800" dirty="0" err="1">
                <a:solidFill>
                  <a:schemeClr val="tx1"/>
                </a:solidFill>
                <a:latin typeface="Calibri" panose="020F0502020204030204" pitchFamily="34" charset="0"/>
                <a:cs typeface="Calibri" panose="020F0502020204030204" pitchFamily="34" charset="0"/>
                <a:sym typeface="Roboto"/>
              </a:rPr>
              <a:t>pyBrain</a:t>
            </a:r>
            <a:r>
              <a:rPr lang="en-US" sz="1800" dirty="0">
                <a:solidFill>
                  <a:schemeClr val="tx1"/>
                </a:solidFill>
                <a:latin typeface="Calibri" panose="020F0502020204030204" pitchFamily="34" charset="0"/>
                <a:cs typeface="Calibri" panose="020F0502020204030204" pitchFamily="34" charset="0"/>
                <a:sym typeface="Roboto"/>
              </a:rPr>
              <a:t> ,</a:t>
            </a:r>
            <a:r>
              <a:rPr lang="en-US" sz="1800" dirty="0" err="1">
                <a:solidFill>
                  <a:schemeClr val="tx1"/>
                </a:solidFill>
                <a:latin typeface="Calibri" panose="020F0502020204030204" pitchFamily="34" charset="0"/>
                <a:cs typeface="Calibri" panose="020F0502020204030204" pitchFamily="34" charset="0"/>
                <a:sym typeface="Roboto"/>
              </a:rPr>
              <a:t>pyTorch</a:t>
            </a:r>
            <a:r>
              <a:rPr lang="en-US" sz="1800" dirty="0">
                <a:solidFill>
                  <a:schemeClr val="tx1"/>
                </a:solidFill>
                <a:latin typeface="Calibri" panose="020F0502020204030204" pitchFamily="34" charset="0"/>
                <a:cs typeface="Calibri" panose="020F0502020204030204" pitchFamily="34" charset="0"/>
                <a:sym typeface="Roboto"/>
              </a:rPr>
              <a:t> , OpenCV , </a:t>
            </a:r>
            <a:r>
              <a:rPr lang="en-US" sz="1800" dirty="0" err="1">
                <a:solidFill>
                  <a:schemeClr val="tx1"/>
                </a:solidFill>
                <a:latin typeface="Calibri" panose="020F0502020204030204" pitchFamily="34" charset="0"/>
                <a:cs typeface="Calibri" panose="020F0502020204030204" pitchFamily="34" charset="0"/>
                <a:sym typeface="Roboto"/>
              </a:rPr>
              <a:t>Mahotas</a:t>
            </a:r>
            <a:endParaRPr lang="ar-SA" sz="1800" dirty="0">
              <a:solidFill>
                <a:schemeClr val="tx1"/>
              </a:solidFill>
              <a:latin typeface="Calibri" panose="020F0502020204030204" pitchFamily="34" charset="0"/>
              <a:cs typeface="Calibri" panose="020F0502020204030204" pitchFamily="34" charset="0"/>
              <a:sym typeface="Roboto"/>
            </a:endParaRPr>
          </a:p>
        </p:txBody>
      </p:sp>
      <p:sp>
        <p:nvSpPr>
          <p:cNvPr id="14" name="Google Shape;595;p20">
            <a:extLst>
              <a:ext uri="{FF2B5EF4-FFF2-40B4-BE49-F238E27FC236}">
                <a16:creationId xmlns:a16="http://schemas.microsoft.com/office/drawing/2014/main" id="{E40C3A94-0961-8A28-D3F1-38D147C0C4CF}"/>
              </a:ext>
            </a:extLst>
          </p:cNvPr>
          <p:cNvSpPr/>
          <p:nvPr/>
        </p:nvSpPr>
        <p:spPr>
          <a:xfrm>
            <a:off x="73626" y="3694454"/>
            <a:ext cx="6772080" cy="762726"/>
          </a:xfrm>
          <a:prstGeom prst="roundRect">
            <a:avLst>
              <a:gd name="adj" fmla="val 15105"/>
            </a:avLst>
          </a:prstGeom>
          <a:solidFill>
            <a:schemeClr val="accent3">
              <a:lumMod val="20000"/>
              <a:lumOff val="80000"/>
            </a:schemeClr>
          </a:solidFill>
          <a:ln>
            <a:noFill/>
          </a:ln>
        </p:spPr>
        <p:txBody>
          <a:bodyPr spcFirstLastPara="1" wrap="square" lIns="91425" tIns="91425" rIns="91425" bIns="91425" anchor="ctr" anchorCtr="0">
            <a:noAutofit/>
          </a:bodyPr>
          <a:lstStyle/>
          <a:p>
            <a:pPr algn="ctr" rtl="1">
              <a:buClr>
                <a:schemeClr val="dk1"/>
              </a:buClr>
              <a:buSzPts val="1100"/>
            </a:pPr>
            <a:r>
              <a:rPr lang="en-US" sz="1800" dirty="0">
                <a:solidFill>
                  <a:schemeClr val="tx1"/>
                </a:solidFill>
                <a:latin typeface="Calibri" panose="020F0502020204030204" pitchFamily="34" charset="0"/>
                <a:cs typeface="Calibri" panose="020F0502020204030204" pitchFamily="34" charset="0"/>
                <a:sym typeface="Roboto"/>
              </a:rPr>
              <a:t>Matplotlib , Seaborn , Altair , Bokeh , </a:t>
            </a:r>
            <a:r>
              <a:rPr lang="en-US" sz="1800" dirty="0" err="1">
                <a:solidFill>
                  <a:schemeClr val="tx1"/>
                </a:solidFill>
                <a:latin typeface="Calibri" panose="020F0502020204030204" pitchFamily="34" charset="0"/>
                <a:cs typeface="Calibri" panose="020F0502020204030204" pitchFamily="34" charset="0"/>
                <a:sym typeface="Roboto"/>
              </a:rPr>
              <a:t>plotly</a:t>
            </a:r>
            <a:endParaRPr lang="ar-SA" sz="1800" dirty="0">
              <a:solidFill>
                <a:schemeClr val="tx1"/>
              </a:solidFill>
              <a:latin typeface="Calibri" panose="020F0502020204030204" pitchFamily="34" charset="0"/>
              <a:cs typeface="Calibri" panose="020F0502020204030204" pitchFamily="34" charset="0"/>
              <a:sym typeface="Roboto"/>
            </a:endParaRPr>
          </a:p>
        </p:txBody>
      </p:sp>
      <p:grpSp>
        <p:nvGrpSpPr>
          <p:cNvPr id="3" name="مجموعة 2">
            <a:extLst>
              <a:ext uri="{FF2B5EF4-FFF2-40B4-BE49-F238E27FC236}">
                <a16:creationId xmlns:a16="http://schemas.microsoft.com/office/drawing/2014/main" id="{EC96B29A-B00B-FA0E-E352-BF35C1108109}"/>
              </a:ext>
            </a:extLst>
          </p:cNvPr>
          <p:cNvGrpSpPr/>
          <p:nvPr/>
        </p:nvGrpSpPr>
        <p:grpSpPr>
          <a:xfrm>
            <a:off x="1299988" y="109001"/>
            <a:ext cx="5078777" cy="621917"/>
            <a:chOff x="7081632" y="95161"/>
            <a:chExt cx="1898898" cy="969055"/>
          </a:xfrm>
          <a:solidFill>
            <a:schemeClr val="accent3">
              <a:lumMod val="20000"/>
              <a:lumOff val="80000"/>
            </a:schemeClr>
          </a:solidFill>
        </p:grpSpPr>
        <p:sp>
          <p:nvSpPr>
            <p:cNvPr id="585" name="Google Shape;585;p20"/>
            <p:cNvSpPr/>
            <p:nvPr/>
          </p:nvSpPr>
          <p:spPr>
            <a:xfrm>
              <a:off x="7081632" y="95161"/>
              <a:ext cx="1898898" cy="969055"/>
            </a:xfrm>
            <a:prstGeom prst="roundRect">
              <a:avLst>
                <a:gd name="adj" fmla="val 34237"/>
              </a:avLst>
            </a:prstGeom>
            <a:grpFill/>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07;p38">
              <a:extLst>
                <a:ext uri="{FF2B5EF4-FFF2-40B4-BE49-F238E27FC236}">
                  <a16:creationId xmlns:a16="http://schemas.microsoft.com/office/drawing/2014/main" id="{A54DA3A3-9666-EEC2-CE63-6C7CD50ED6FE}"/>
                </a:ext>
              </a:extLst>
            </p:cNvPr>
            <p:cNvSpPr txBox="1"/>
            <p:nvPr/>
          </p:nvSpPr>
          <p:spPr>
            <a:xfrm>
              <a:off x="7189903" y="261178"/>
              <a:ext cx="1724722" cy="572701"/>
            </a:xfrm>
            <a:prstGeom prst="rect">
              <a:avLst/>
            </a:prstGeom>
            <a:grpFill/>
            <a:ln>
              <a:noFill/>
            </a:ln>
          </p:spPr>
          <p:txBody>
            <a:bodyPr spcFirstLastPara="1" wrap="square" lIns="91425" tIns="91425" rIns="91425" bIns="91425" anchor="ctr" anchorCtr="0">
              <a:noAutofit/>
            </a:bodyPr>
            <a:lstStyle/>
            <a:p>
              <a:pPr marL="0" lvl="0" indent="0" algn="ctr" rtl="1">
                <a:spcBef>
                  <a:spcPts val="0"/>
                </a:spcBef>
                <a:spcAft>
                  <a:spcPts val="0"/>
                </a:spcAft>
                <a:buClr>
                  <a:schemeClr val="dk1"/>
                </a:buClr>
                <a:buSzPts val="1100"/>
                <a:buFont typeface="Arial"/>
                <a:buNone/>
              </a:pPr>
              <a:r>
                <a:rPr lang="ar-SA" sz="2400" dirty="0">
                  <a:solidFill>
                    <a:schemeClr val="accent4">
                      <a:lumMod val="50000"/>
                    </a:schemeClr>
                  </a:solidFill>
                  <a:effectLst/>
                  <a:latin typeface="Calibri" panose="020F0502020204030204" pitchFamily="34" charset="0"/>
                  <a:cs typeface="Calibri" panose="020F0502020204030204" pitchFamily="34" charset="0"/>
                  <a:sym typeface="Fira Sans Extra Condensed"/>
                </a:rPr>
                <a:t>مكتبات </a:t>
              </a:r>
              <a:r>
                <a:rPr lang="ar-SA" sz="2400" dirty="0" err="1">
                  <a:solidFill>
                    <a:schemeClr val="accent4">
                      <a:lumMod val="50000"/>
                    </a:schemeClr>
                  </a:solidFill>
                  <a:effectLst/>
                  <a:latin typeface="Calibri" panose="020F0502020204030204" pitchFamily="34" charset="0"/>
                  <a:cs typeface="Calibri" panose="020F0502020204030204" pitchFamily="34" charset="0"/>
                  <a:sym typeface="Fira Sans Extra Condensed"/>
                </a:rPr>
                <a:t>البايثون</a:t>
              </a:r>
              <a:r>
                <a:rPr lang="ar-SA" sz="2400" dirty="0">
                  <a:solidFill>
                    <a:schemeClr val="accent4">
                      <a:lumMod val="50000"/>
                    </a:schemeClr>
                  </a:solidFill>
                  <a:effectLst/>
                  <a:latin typeface="Calibri" panose="020F0502020204030204" pitchFamily="34" charset="0"/>
                  <a:cs typeface="Calibri" panose="020F0502020204030204" pitchFamily="34" charset="0"/>
                  <a:sym typeface="Fira Sans Extra Condensed"/>
                </a:rPr>
                <a:t> لعلم </a:t>
              </a:r>
              <a:r>
                <a:rPr lang="ar-SA" sz="2400" dirty="0" err="1">
                  <a:solidFill>
                    <a:schemeClr val="accent4">
                      <a:lumMod val="50000"/>
                    </a:schemeClr>
                  </a:solidFill>
                  <a:effectLst/>
                  <a:latin typeface="Calibri" panose="020F0502020204030204" pitchFamily="34" charset="0"/>
                  <a:cs typeface="Calibri" panose="020F0502020204030204" pitchFamily="34" charset="0"/>
                  <a:sym typeface="Fira Sans Extra Condensed"/>
                </a:rPr>
                <a:t>البايثون</a:t>
              </a:r>
              <a:endParaRPr sz="2400" dirty="0">
                <a:solidFill>
                  <a:schemeClr val="accent4">
                    <a:lumMod val="50000"/>
                  </a:schemeClr>
                </a:solidFill>
                <a:effectLst/>
                <a:latin typeface="Calibri" panose="020F0502020204030204" pitchFamily="34" charset="0"/>
                <a:cs typeface="Calibri" panose="020F0502020204030204" pitchFamily="34" charset="0"/>
                <a:sym typeface="Fira Sans Extra Condensed"/>
              </a:endParaRPr>
            </a:p>
          </p:txBody>
        </p:sp>
      </p:grpSp>
      <p:sp>
        <p:nvSpPr>
          <p:cNvPr id="22" name="مربع نص 21">
            <a:extLst>
              <a:ext uri="{FF2B5EF4-FFF2-40B4-BE49-F238E27FC236}">
                <a16:creationId xmlns:a16="http://schemas.microsoft.com/office/drawing/2014/main" id="{83AB337E-BC09-8E95-2D62-A14208EB707B}"/>
              </a:ext>
            </a:extLst>
          </p:cNvPr>
          <p:cNvSpPr txBox="1"/>
          <p:nvPr/>
        </p:nvSpPr>
        <p:spPr>
          <a:xfrm>
            <a:off x="7202885" y="1838793"/>
            <a:ext cx="1743740" cy="369332"/>
          </a:xfrm>
          <a:prstGeom prst="rect">
            <a:avLst/>
          </a:prstGeom>
          <a:noFill/>
        </p:spPr>
        <p:txBody>
          <a:bodyPr wrap="square">
            <a:spAutoFit/>
          </a:bodyPr>
          <a:lstStyle/>
          <a:p>
            <a:pPr algn="ctr" rtl="1"/>
            <a:r>
              <a:rPr lang="ar-SA" sz="1800" b="1" i="0" u="none" strike="noStrike" baseline="0" dirty="0">
                <a:solidFill>
                  <a:schemeClr val="bg1"/>
                </a:solidFill>
                <a:latin typeface="Calibri" panose="020F0502020204030204" pitchFamily="34" charset="0"/>
                <a:cs typeface="Calibri" panose="020F0502020204030204" pitchFamily="34" charset="0"/>
              </a:rPr>
              <a:t>تنقيب البيانات</a:t>
            </a:r>
            <a:endParaRPr lang="ar-SA" sz="1800" b="1" dirty="0">
              <a:solidFill>
                <a:schemeClr val="bg1"/>
              </a:solidFill>
            </a:endParaRPr>
          </a:p>
        </p:txBody>
      </p:sp>
      <p:sp>
        <p:nvSpPr>
          <p:cNvPr id="4" name="Google Shape;590;p20">
            <a:extLst>
              <a:ext uri="{FF2B5EF4-FFF2-40B4-BE49-F238E27FC236}">
                <a16:creationId xmlns:a16="http://schemas.microsoft.com/office/drawing/2014/main" id="{E118F308-70F6-0F26-576C-DC2570C92BA3}"/>
              </a:ext>
            </a:extLst>
          </p:cNvPr>
          <p:cNvSpPr/>
          <p:nvPr/>
        </p:nvSpPr>
        <p:spPr>
          <a:xfrm>
            <a:off x="7230555" y="970737"/>
            <a:ext cx="1743740" cy="476393"/>
          </a:xfrm>
          <a:prstGeom prst="roundRect">
            <a:avLst>
              <a:gd name="adj" fmla="val 34237"/>
            </a:avLst>
          </a:prstGeom>
          <a:solidFill>
            <a:srgbClr val="03D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مجموعة 12">
            <a:extLst>
              <a:ext uri="{FF2B5EF4-FFF2-40B4-BE49-F238E27FC236}">
                <a16:creationId xmlns:a16="http://schemas.microsoft.com/office/drawing/2014/main" id="{D0D635BA-9BEB-E238-6995-F4C29DA6DAA1}"/>
              </a:ext>
            </a:extLst>
          </p:cNvPr>
          <p:cNvGrpSpPr/>
          <p:nvPr/>
        </p:nvGrpSpPr>
        <p:grpSpPr>
          <a:xfrm>
            <a:off x="85060" y="4775125"/>
            <a:ext cx="8973880" cy="368915"/>
            <a:chOff x="85060" y="4775125"/>
            <a:chExt cx="8973880" cy="368915"/>
          </a:xfrm>
        </p:grpSpPr>
        <p:sp>
          <p:nvSpPr>
            <p:cNvPr id="19" name="Google Shape;1161;p24">
              <a:extLst>
                <a:ext uri="{FF2B5EF4-FFF2-40B4-BE49-F238E27FC236}">
                  <a16:creationId xmlns:a16="http://schemas.microsoft.com/office/drawing/2014/main" id="{3455F5B9-58AA-ABC2-04F8-90C1025B83B0}"/>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مربع نص 20">
              <a:extLst>
                <a:ext uri="{FF2B5EF4-FFF2-40B4-BE49-F238E27FC236}">
                  <a16:creationId xmlns:a16="http://schemas.microsoft.com/office/drawing/2014/main" id="{48C8B2C4-35DC-15A1-FFDD-CDFBB71C42A3}"/>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9" name="Google Shape;590;p20">
            <a:extLst>
              <a:ext uri="{FF2B5EF4-FFF2-40B4-BE49-F238E27FC236}">
                <a16:creationId xmlns:a16="http://schemas.microsoft.com/office/drawing/2014/main" id="{F43DC335-4204-92F0-0417-730032D726DB}"/>
              </a:ext>
            </a:extLst>
          </p:cNvPr>
          <p:cNvSpPr/>
          <p:nvPr/>
        </p:nvSpPr>
        <p:spPr>
          <a:xfrm>
            <a:off x="122402" y="946258"/>
            <a:ext cx="6738049" cy="476394"/>
          </a:xfrm>
          <a:prstGeom prst="roundRect">
            <a:avLst>
              <a:gd name="adj" fmla="val 34237"/>
            </a:avLst>
          </a:prstGeom>
          <a:solidFill>
            <a:srgbClr val="03D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مربع نص 575">
            <a:extLst>
              <a:ext uri="{FF2B5EF4-FFF2-40B4-BE49-F238E27FC236}">
                <a16:creationId xmlns:a16="http://schemas.microsoft.com/office/drawing/2014/main" id="{F98A370E-2B8D-9337-6649-DFF944DEB105}"/>
              </a:ext>
            </a:extLst>
          </p:cNvPr>
          <p:cNvSpPr txBox="1"/>
          <p:nvPr/>
        </p:nvSpPr>
        <p:spPr>
          <a:xfrm>
            <a:off x="7277858" y="993568"/>
            <a:ext cx="1743740" cy="400110"/>
          </a:xfrm>
          <a:prstGeom prst="rect">
            <a:avLst/>
          </a:prstGeom>
          <a:noFill/>
        </p:spPr>
        <p:txBody>
          <a:bodyPr wrap="square">
            <a:spAutoFit/>
          </a:bodyPr>
          <a:lstStyle/>
          <a:p>
            <a:pPr algn="ctr" rtl="1"/>
            <a:r>
              <a:rPr lang="ar-SA" sz="2000" b="1" i="0" u="none" strike="noStrike" baseline="0" dirty="0">
                <a:solidFill>
                  <a:schemeClr val="bg1"/>
                </a:solidFill>
                <a:latin typeface="Calibri" panose="020F0502020204030204" pitchFamily="34" charset="0"/>
                <a:cs typeface="Calibri" panose="020F0502020204030204" pitchFamily="34" charset="0"/>
              </a:rPr>
              <a:t>مهام علم البيانات</a:t>
            </a:r>
            <a:endParaRPr lang="ar-SA" sz="2000" b="1" dirty="0">
              <a:solidFill>
                <a:schemeClr val="bg1"/>
              </a:solidFill>
            </a:endParaRPr>
          </a:p>
        </p:txBody>
      </p:sp>
      <p:sp>
        <p:nvSpPr>
          <p:cNvPr id="17" name="مربع نص 16">
            <a:extLst>
              <a:ext uri="{FF2B5EF4-FFF2-40B4-BE49-F238E27FC236}">
                <a16:creationId xmlns:a16="http://schemas.microsoft.com/office/drawing/2014/main" id="{87354562-2808-06C4-0121-77000D11CF34}"/>
              </a:ext>
            </a:extLst>
          </p:cNvPr>
          <p:cNvSpPr txBox="1"/>
          <p:nvPr/>
        </p:nvSpPr>
        <p:spPr>
          <a:xfrm>
            <a:off x="2431300" y="984400"/>
            <a:ext cx="2275355" cy="400110"/>
          </a:xfrm>
          <a:prstGeom prst="rect">
            <a:avLst/>
          </a:prstGeom>
          <a:noFill/>
        </p:spPr>
        <p:txBody>
          <a:bodyPr wrap="square">
            <a:spAutoFit/>
          </a:bodyPr>
          <a:lstStyle/>
          <a:p>
            <a:pPr algn="ctr" rtl="1"/>
            <a:r>
              <a:rPr lang="ar-SA" sz="2000" b="1" i="0" u="none" strike="noStrike" baseline="0" dirty="0">
                <a:solidFill>
                  <a:schemeClr val="bg1"/>
                </a:solidFill>
                <a:latin typeface="Calibri" panose="020F0502020204030204" pitchFamily="34" charset="0"/>
                <a:cs typeface="Calibri" panose="020F0502020204030204" pitchFamily="34" charset="0"/>
              </a:rPr>
              <a:t>المكتبات</a:t>
            </a:r>
            <a:endParaRPr lang="ar-SA" sz="2000" b="1" dirty="0">
              <a:solidFill>
                <a:schemeClr val="bg1"/>
              </a:solidFill>
            </a:endParaRPr>
          </a:p>
        </p:txBody>
      </p:sp>
      <p:sp>
        <p:nvSpPr>
          <p:cNvPr id="25" name="Google Shape;590;p20">
            <a:extLst>
              <a:ext uri="{FF2B5EF4-FFF2-40B4-BE49-F238E27FC236}">
                <a16:creationId xmlns:a16="http://schemas.microsoft.com/office/drawing/2014/main" id="{0C9A8943-C664-54F6-1F68-39FC6EE02916}"/>
              </a:ext>
            </a:extLst>
          </p:cNvPr>
          <p:cNvSpPr/>
          <p:nvPr/>
        </p:nvSpPr>
        <p:spPr>
          <a:xfrm>
            <a:off x="7166599" y="2686028"/>
            <a:ext cx="1871652" cy="639786"/>
          </a:xfrm>
          <a:prstGeom prst="roundRect">
            <a:avLst>
              <a:gd name="adj" fmla="val 34237"/>
            </a:avLst>
          </a:prstGeom>
          <a:gradFill flip="none" rotWithShape="1">
            <a:gsLst>
              <a:gs pos="0">
                <a:srgbClr val="FDD8D6">
                  <a:shade val="30000"/>
                  <a:satMod val="115000"/>
                </a:srgbClr>
              </a:gs>
              <a:gs pos="50000">
                <a:srgbClr val="FDD8D6">
                  <a:shade val="67500"/>
                  <a:satMod val="115000"/>
                </a:srgbClr>
              </a:gs>
              <a:gs pos="100000">
                <a:srgbClr val="FDD8D6">
                  <a:shade val="100000"/>
                  <a:satMod val="11500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مربع نص 23">
            <a:extLst>
              <a:ext uri="{FF2B5EF4-FFF2-40B4-BE49-F238E27FC236}">
                <a16:creationId xmlns:a16="http://schemas.microsoft.com/office/drawing/2014/main" id="{0844D7E3-73CE-6BDD-2EBF-48150C9BC86A}"/>
              </a:ext>
            </a:extLst>
          </p:cNvPr>
          <p:cNvSpPr txBox="1"/>
          <p:nvPr/>
        </p:nvSpPr>
        <p:spPr>
          <a:xfrm>
            <a:off x="7304983" y="2674713"/>
            <a:ext cx="1594883" cy="646331"/>
          </a:xfrm>
          <a:prstGeom prst="rect">
            <a:avLst/>
          </a:prstGeom>
          <a:noFill/>
        </p:spPr>
        <p:txBody>
          <a:bodyPr wrap="square">
            <a:spAutoFit/>
          </a:bodyPr>
          <a:lstStyle/>
          <a:p>
            <a:pPr algn="ctr" rtl="1"/>
            <a:r>
              <a:rPr lang="ar-SA" sz="1800" b="1" dirty="0">
                <a:solidFill>
                  <a:schemeClr val="bg1"/>
                </a:solidFill>
                <a:latin typeface="Calibri" panose="020F0502020204030204" pitchFamily="34" charset="0"/>
                <a:cs typeface="Calibri" panose="020F0502020204030204" pitchFamily="34" charset="0"/>
              </a:rPr>
              <a:t>معالجة البيانات / الحوسبة العلمية</a:t>
            </a:r>
            <a:endParaRPr lang="ar-SA" sz="1800" b="1" dirty="0">
              <a:solidFill>
                <a:schemeClr val="bg1"/>
              </a:solidFill>
            </a:endParaRPr>
          </a:p>
        </p:txBody>
      </p:sp>
      <p:sp>
        <p:nvSpPr>
          <p:cNvPr id="27" name="Google Shape;590;p20">
            <a:extLst>
              <a:ext uri="{FF2B5EF4-FFF2-40B4-BE49-F238E27FC236}">
                <a16:creationId xmlns:a16="http://schemas.microsoft.com/office/drawing/2014/main" id="{E9E7ABEB-5207-BED6-3D44-B5B13B570A47}"/>
              </a:ext>
            </a:extLst>
          </p:cNvPr>
          <p:cNvSpPr/>
          <p:nvPr/>
        </p:nvSpPr>
        <p:spPr>
          <a:xfrm>
            <a:off x="7120786" y="3722534"/>
            <a:ext cx="1871652" cy="639786"/>
          </a:xfrm>
          <a:prstGeom prst="roundRect">
            <a:avLst>
              <a:gd name="adj" fmla="val 34237"/>
            </a:avLst>
          </a:prstGeom>
          <a:gradFill flip="none" rotWithShape="1">
            <a:gsLst>
              <a:gs pos="0">
                <a:srgbClr val="FDD8D6">
                  <a:shade val="30000"/>
                  <a:satMod val="115000"/>
                </a:srgbClr>
              </a:gs>
              <a:gs pos="50000">
                <a:srgbClr val="FDD8D6">
                  <a:shade val="67500"/>
                  <a:satMod val="115000"/>
                </a:srgbClr>
              </a:gs>
              <a:gs pos="100000">
                <a:srgbClr val="FDD8D6">
                  <a:shade val="100000"/>
                  <a:satMod val="11500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مربع نص 25">
            <a:extLst>
              <a:ext uri="{FF2B5EF4-FFF2-40B4-BE49-F238E27FC236}">
                <a16:creationId xmlns:a16="http://schemas.microsoft.com/office/drawing/2014/main" id="{293608D5-F798-C8EF-DC2F-75A0CD285C76}"/>
              </a:ext>
            </a:extLst>
          </p:cNvPr>
          <p:cNvSpPr txBox="1"/>
          <p:nvPr/>
        </p:nvSpPr>
        <p:spPr>
          <a:xfrm>
            <a:off x="7212061" y="3876188"/>
            <a:ext cx="1691595" cy="369332"/>
          </a:xfrm>
          <a:prstGeom prst="rect">
            <a:avLst/>
          </a:prstGeom>
          <a:noFill/>
        </p:spPr>
        <p:txBody>
          <a:bodyPr wrap="square">
            <a:spAutoFit/>
          </a:bodyPr>
          <a:lstStyle/>
          <a:p>
            <a:pPr algn="ctr" rtl="1"/>
            <a:r>
              <a:rPr lang="ar-SA" sz="1800" b="1" dirty="0">
                <a:solidFill>
                  <a:schemeClr val="bg1"/>
                </a:solidFill>
                <a:latin typeface="Calibri" panose="020F0502020204030204" pitchFamily="34" charset="0"/>
                <a:cs typeface="Calibri" panose="020F0502020204030204" pitchFamily="34" charset="0"/>
              </a:rPr>
              <a:t>تصوير البيانات</a:t>
            </a:r>
            <a:endParaRPr lang="ar-SA" sz="1800" b="1" dirty="0">
              <a:solidFill>
                <a:schemeClr val="bg1"/>
              </a:solidFill>
            </a:endParaRPr>
          </a:p>
        </p:txBody>
      </p:sp>
    </p:spTree>
    <p:extLst>
      <p:ext uri="{BB962C8B-B14F-4D97-AF65-F5344CB8AC3E}">
        <p14:creationId xmlns:p14="http://schemas.microsoft.com/office/powerpoint/2010/main" val="26978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6"/>
                                        </p:tgtEl>
                                        <p:attrNameLst>
                                          <p:attrName>style.visibility</p:attrName>
                                        </p:attrNameLst>
                                      </p:cBhvr>
                                      <p:to>
                                        <p:strVal val="visible"/>
                                      </p:to>
                                    </p:set>
                                    <p:anim calcmode="lin" valueType="num">
                                      <p:cBhvr additive="base">
                                        <p:cTn id="13" dur="500" fill="hold"/>
                                        <p:tgtEl>
                                          <p:spTgt spid="576"/>
                                        </p:tgtEl>
                                        <p:attrNameLst>
                                          <p:attrName>ppt_x</p:attrName>
                                        </p:attrNameLst>
                                      </p:cBhvr>
                                      <p:tavLst>
                                        <p:tav tm="0">
                                          <p:val>
                                            <p:strVal val="#ppt_x"/>
                                          </p:val>
                                        </p:tav>
                                        <p:tav tm="100000">
                                          <p:val>
                                            <p:strVal val="#ppt_x"/>
                                          </p:val>
                                        </p:tav>
                                      </p:tavLst>
                                    </p:anim>
                                    <p:anim calcmode="lin" valueType="num">
                                      <p:cBhvr additive="base">
                                        <p:cTn id="14" dur="500" fill="hold"/>
                                        <p:tgtEl>
                                          <p:spTgt spid="57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22" grpId="0"/>
      <p:bldP spid="576" grpId="0"/>
      <p:bldP spid="17" grpId="0"/>
      <p:bldP spid="24"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534" name="Google Shape;534;p20"/>
          <p:cNvSpPr/>
          <p:nvPr/>
        </p:nvSpPr>
        <p:spPr>
          <a:xfrm>
            <a:off x="4258350" y="1252588"/>
            <a:ext cx="627300" cy="627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3</a:t>
            </a:r>
            <a:endParaRPr sz="1800" b="1" dirty="0">
              <a:solidFill>
                <a:schemeClr val="lt1"/>
              </a:solidFill>
              <a:latin typeface="Fira Sans Extra Condensed"/>
              <a:ea typeface="Fira Sans Extra Condensed"/>
              <a:cs typeface="Fira Sans Extra Condensed"/>
              <a:sym typeface="Fira Sans Extra Condensed"/>
            </a:endParaRPr>
          </a:p>
        </p:txBody>
      </p:sp>
      <p:sp>
        <p:nvSpPr>
          <p:cNvPr id="539" name="Google Shape;539;p20"/>
          <p:cNvSpPr/>
          <p:nvPr/>
        </p:nvSpPr>
        <p:spPr>
          <a:xfrm>
            <a:off x="5939151" y="1252588"/>
            <a:ext cx="627300" cy="627300"/>
          </a:xfrm>
          <a:prstGeom prst="ellipse">
            <a:avLst/>
          </a:prstGeom>
          <a:solidFill>
            <a:srgbClr val="08004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2</a:t>
            </a:r>
            <a:endParaRPr sz="1800" b="1" dirty="0">
              <a:solidFill>
                <a:schemeClr val="lt1"/>
              </a:solidFill>
              <a:latin typeface="Fira Sans Extra Condensed"/>
              <a:ea typeface="Fira Sans Extra Condensed"/>
              <a:cs typeface="Fira Sans Extra Condensed"/>
              <a:sym typeface="Fira Sans Extra Condensed"/>
            </a:endParaRPr>
          </a:p>
        </p:txBody>
      </p:sp>
      <p:sp>
        <p:nvSpPr>
          <p:cNvPr id="544" name="Google Shape;544;p20"/>
          <p:cNvSpPr/>
          <p:nvPr/>
        </p:nvSpPr>
        <p:spPr>
          <a:xfrm>
            <a:off x="7620000" y="1252588"/>
            <a:ext cx="627300" cy="627300"/>
          </a:xfrm>
          <a:prstGeom prst="ellipse">
            <a:avLst/>
          </a:prstGeom>
          <a:solidFill>
            <a:srgbClr val="533CD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1</a:t>
            </a:r>
            <a:endParaRPr sz="1800" b="1" dirty="0">
              <a:solidFill>
                <a:schemeClr val="lt1"/>
              </a:solidFill>
              <a:latin typeface="Fira Sans Extra Condensed"/>
              <a:ea typeface="Fira Sans Extra Condensed"/>
              <a:cs typeface="Fira Sans Extra Condensed"/>
              <a:sym typeface="Fira Sans Extra Condensed"/>
            </a:endParaRPr>
          </a:p>
        </p:txBody>
      </p:sp>
      <p:grpSp>
        <p:nvGrpSpPr>
          <p:cNvPr id="548" name="Google Shape;548;p20"/>
          <p:cNvGrpSpPr/>
          <p:nvPr/>
        </p:nvGrpSpPr>
        <p:grpSpPr>
          <a:xfrm>
            <a:off x="457192" y="1252612"/>
            <a:ext cx="3222833" cy="3479341"/>
            <a:chOff x="457192" y="1252612"/>
            <a:chExt cx="3222833" cy="3479341"/>
          </a:xfrm>
        </p:grpSpPr>
        <p:grpSp>
          <p:nvGrpSpPr>
            <p:cNvPr id="549" name="Google Shape;549;p20"/>
            <p:cNvGrpSpPr/>
            <p:nvPr/>
          </p:nvGrpSpPr>
          <p:grpSpPr>
            <a:xfrm>
              <a:off x="457192" y="1252612"/>
              <a:ext cx="3116339" cy="3479341"/>
              <a:chOff x="618642" y="1252612"/>
              <a:chExt cx="3116339" cy="3479341"/>
            </a:xfrm>
          </p:grpSpPr>
          <p:sp>
            <p:nvSpPr>
              <p:cNvPr id="550" name="Google Shape;550;p20"/>
              <p:cNvSpPr/>
              <p:nvPr/>
            </p:nvSpPr>
            <p:spPr>
              <a:xfrm>
                <a:off x="619399" y="1598600"/>
                <a:ext cx="2953500" cy="2953200"/>
              </a:xfrm>
              <a:prstGeom prst="ellipse">
                <a:avLst/>
              </a:prstGeom>
              <a:solidFill>
                <a:srgbClr val="0071DA">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20"/>
              <p:cNvGrpSpPr/>
              <p:nvPr/>
            </p:nvGrpSpPr>
            <p:grpSpPr>
              <a:xfrm>
                <a:off x="618642" y="1252612"/>
                <a:ext cx="3116339" cy="3479341"/>
                <a:chOff x="1366176" y="2465187"/>
                <a:chExt cx="2030453" cy="2266967"/>
              </a:xfrm>
            </p:grpSpPr>
            <p:sp>
              <p:nvSpPr>
                <p:cNvPr id="552" name="Google Shape;552;p20"/>
                <p:cNvSpPr/>
                <p:nvPr/>
              </p:nvSpPr>
              <p:spPr>
                <a:xfrm>
                  <a:off x="2650121" y="2927581"/>
                  <a:ext cx="299752" cy="526903"/>
                </a:xfrm>
                <a:custGeom>
                  <a:avLst/>
                  <a:gdLst/>
                  <a:ahLst/>
                  <a:cxnLst/>
                  <a:rect l="l" t="t" r="r" b="b"/>
                  <a:pathLst>
                    <a:path w="5787" h="10172" extrusionOk="0">
                      <a:moveTo>
                        <a:pt x="2718" y="1"/>
                      </a:moveTo>
                      <a:lnTo>
                        <a:pt x="2368" y="496"/>
                      </a:lnTo>
                      <a:lnTo>
                        <a:pt x="4071" y="1740"/>
                      </a:lnTo>
                      <a:lnTo>
                        <a:pt x="4228" y="1861"/>
                      </a:lnTo>
                      <a:lnTo>
                        <a:pt x="4373" y="1982"/>
                      </a:lnTo>
                      <a:lnTo>
                        <a:pt x="4506" y="2127"/>
                      </a:lnTo>
                      <a:lnTo>
                        <a:pt x="4627" y="2272"/>
                      </a:lnTo>
                      <a:lnTo>
                        <a:pt x="4748" y="2417"/>
                      </a:lnTo>
                      <a:lnTo>
                        <a:pt x="4844" y="2586"/>
                      </a:lnTo>
                      <a:lnTo>
                        <a:pt x="4941" y="2743"/>
                      </a:lnTo>
                      <a:lnTo>
                        <a:pt x="5025" y="2924"/>
                      </a:lnTo>
                      <a:lnTo>
                        <a:pt x="5098" y="3093"/>
                      </a:lnTo>
                      <a:lnTo>
                        <a:pt x="5158" y="3274"/>
                      </a:lnTo>
                      <a:lnTo>
                        <a:pt x="5207" y="3455"/>
                      </a:lnTo>
                      <a:lnTo>
                        <a:pt x="5243" y="3649"/>
                      </a:lnTo>
                      <a:lnTo>
                        <a:pt x="5267" y="3842"/>
                      </a:lnTo>
                      <a:lnTo>
                        <a:pt x="5267" y="4035"/>
                      </a:lnTo>
                      <a:lnTo>
                        <a:pt x="5267" y="4229"/>
                      </a:lnTo>
                      <a:lnTo>
                        <a:pt x="5255" y="4422"/>
                      </a:lnTo>
                      <a:lnTo>
                        <a:pt x="5001" y="6717"/>
                      </a:lnTo>
                      <a:lnTo>
                        <a:pt x="4977" y="6874"/>
                      </a:lnTo>
                      <a:lnTo>
                        <a:pt x="4941" y="7019"/>
                      </a:lnTo>
                      <a:lnTo>
                        <a:pt x="4917" y="7176"/>
                      </a:lnTo>
                      <a:lnTo>
                        <a:pt x="4868" y="7321"/>
                      </a:lnTo>
                      <a:lnTo>
                        <a:pt x="4760" y="7611"/>
                      </a:lnTo>
                      <a:lnTo>
                        <a:pt x="4639" y="7889"/>
                      </a:lnTo>
                      <a:lnTo>
                        <a:pt x="4482" y="8142"/>
                      </a:lnTo>
                      <a:lnTo>
                        <a:pt x="4313" y="8396"/>
                      </a:lnTo>
                      <a:lnTo>
                        <a:pt x="4119" y="8626"/>
                      </a:lnTo>
                      <a:lnTo>
                        <a:pt x="3902" y="8831"/>
                      </a:lnTo>
                      <a:lnTo>
                        <a:pt x="3673" y="9012"/>
                      </a:lnTo>
                      <a:lnTo>
                        <a:pt x="3419" y="9181"/>
                      </a:lnTo>
                      <a:lnTo>
                        <a:pt x="3165" y="9326"/>
                      </a:lnTo>
                      <a:lnTo>
                        <a:pt x="2887" y="9447"/>
                      </a:lnTo>
                      <a:lnTo>
                        <a:pt x="2597" y="9544"/>
                      </a:lnTo>
                      <a:lnTo>
                        <a:pt x="2295" y="9616"/>
                      </a:lnTo>
                      <a:lnTo>
                        <a:pt x="2150" y="9640"/>
                      </a:lnTo>
                      <a:lnTo>
                        <a:pt x="1993" y="9665"/>
                      </a:lnTo>
                      <a:lnTo>
                        <a:pt x="1836" y="9677"/>
                      </a:lnTo>
                      <a:lnTo>
                        <a:pt x="194" y="9677"/>
                      </a:lnTo>
                      <a:lnTo>
                        <a:pt x="0" y="10063"/>
                      </a:lnTo>
                      <a:lnTo>
                        <a:pt x="5183" y="10172"/>
                      </a:lnTo>
                      <a:lnTo>
                        <a:pt x="5774" y="4325"/>
                      </a:lnTo>
                      <a:lnTo>
                        <a:pt x="5787" y="4108"/>
                      </a:lnTo>
                      <a:lnTo>
                        <a:pt x="5787" y="3890"/>
                      </a:lnTo>
                      <a:lnTo>
                        <a:pt x="5774" y="3685"/>
                      </a:lnTo>
                      <a:lnTo>
                        <a:pt x="5750" y="3468"/>
                      </a:lnTo>
                      <a:lnTo>
                        <a:pt x="5702" y="3262"/>
                      </a:lnTo>
                      <a:lnTo>
                        <a:pt x="5654" y="3057"/>
                      </a:lnTo>
                      <a:lnTo>
                        <a:pt x="5593" y="2864"/>
                      </a:lnTo>
                      <a:lnTo>
                        <a:pt x="5509" y="2658"/>
                      </a:lnTo>
                      <a:lnTo>
                        <a:pt x="5424" y="2477"/>
                      </a:lnTo>
                      <a:lnTo>
                        <a:pt x="5315" y="2284"/>
                      </a:lnTo>
                      <a:lnTo>
                        <a:pt x="5207" y="2115"/>
                      </a:lnTo>
                      <a:lnTo>
                        <a:pt x="5074" y="1933"/>
                      </a:lnTo>
                      <a:lnTo>
                        <a:pt x="4941" y="1776"/>
                      </a:lnTo>
                      <a:lnTo>
                        <a:pt x="4796" y="1619"/>
                      </a:lnTo>
                      <a:lnTo>
                        <a:pt x="4639" y="1474"/>
                      </a:lnTo>
                      <a:lnTo>
                        <a:pt x="4470" y="1341"/>
                      </a:lnTo>
                      <a:lnTo>
                        <a:pt x="271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0"/>
                <p:cNvSpPr/>
                <p:nvPr/>
              </p:nvSpPr>
              <p:spPr>
                <a:xfrm>
                  <a:off x="2621321" y="2465187"/>
                  <a:ext cx="229048" cy="870436"/>
                </a:xfrm>
                <a:custGeom>
                  <a:avLst/>
                  <a:gdLst/>
                  <a:ahLst/>
                  <a:cxnLst/>
                  <a:rect l="l" t="t" r="r" b="b"/>
                  <a:pathLst>
                    <a:path w="4422" h="16804" extrusionOk="0">
                      <a:moveTo>
                        <a:pt x="3431" y="1"/>
                      </a:moveTo>
                      <a:lnTo>
                        <a:pt x="1" y="16804"/>
                      </a:lnTo>
                      <a:lnTo>
                        <a:pt x="97" y="16719"/>
                      </a:lnTo>
                      <a:lnTo>
                        <a:pt x="218" y="16610"/>
                      </a:lnTo>
                      <a:lnTo>
                        <a:pt x="375" y="16453"/>
                      </a:lnTo>
                      <a:lnTo>
                        <a:pt x="568" y="16248"/>
                      </a:lnTo>
                      <a:lnTo>
                        <a:pt x="798" y="15982"/>
                      </a:lnTo>
                      <a:lnTo>
                        <a:pt x="1052" y="15668"/>
                      </a:lnTo>
                      <a:lnTo>
                        <a:pt x="1329" y="15282"/>
                      </a:lnTo>
                      <a:lnTo>
                        <a:pt x="1619" y="14835"/>
                      </a:lnTo>
                      <a:lnTo>
                        <a:pt x="1933" y="14315"/>
                      </a:lnTo>
                      <a:lnTo>
                        <a:pt x="2247" y="13735"/>
                      </a:lnTo>
                      <a:lnTo>
                        <a:pt x="2404" y="13409"/>
                      </a:lnTo>
                      <a:lnTo>
                        <a:pt x="2574" y="13071"/>
                      </a:lnTo>
                      <a:lnTo>
                        <a:pt x="2731" y="12721"/>
                      </a:lnTo>
                      <a:lnTo>
                        <a:pt x="2900" y="12346"/>
                      </a:lnTo>
                      <a:lnTo>
                        <a:pt x="3057" y="11948"/>
                      </a:lnTo>
                      <a:lnTo>
                        <a:pt x="3214" y="11525"/>
                      </a:lnTo>
                      <a:lnTo>
                        <a:pt x="3371" y="11090"/>
                      </a:lnTo>
                      <a:lnTo>
                        <a:pt x="3528" y="10631"/>
                      </a:lnTo>
                      <a:lnTo>
                        <a:pt x="3673" y="10148"/>
                      </a:lnTo>
                      <a:lnTo>
                        <a:pt x="3818" y="9652"/>
                      </a:lnTo>
                      <a:lnTo>
                        <a:pt x="3951" y="9145"/>
                      </a:lnTo>
                      <a:lnTo>
                        <a:pt x="4071" y="8638"/>
                      </a:lnTo>
                      <a:lnTo>
                        <a:pt x="4168" y="8154"/>
                      </a:lnTo>
                      <a:lnTo>
                        <a:pt x="4253" y="7671"/>
                      </a:lnTo>
                      <a:lnTo>
                        <a:pt x="4313" y="7200"/>
                      </a:lnTo>
                      <a:lnTo>
                        <a:pt x="4361" y="6729"/>
                      </a:lnTo>
                      <a:lnTo>
                        <a:pt x="4386" y="6282"/>
                      </a:lnTo>
                      <a:lnTo>
                        <a:pt x="4410" y="5835"/>
                      </a:lnTo>
                      <a:lnTo>
                        <a:pt x="4422" y="5412"/>
                      </a:lnTo>
                      <a:lnTo>
                        <a:pt x="4410" y="4990"/>
                      </a:lnTo>
                      <a:lnTo>
                        <a:pt x="4398" y="4591"/>
                      </a:lnTo>
                      <a:lnTo>
                        <a:pt x="4373" y="4192"/>
                      </a:lnTo>
                      <a:lnTo>
                        <a:pt x="4337" y="3818"/>
                      </a:lnTo>
                      <a:lnTo>
                        <a:pt x="4301" y="3455"/>
                      </a:lnTo>
                      <a:lnTo>
                        <a:pt x="4253" y="3105"/>
                      </a:lnTo>
                      <a:lnTo>
                        <a:pt x="4204" y="2779"/>
                      </a:lnTo>
                      <a:lnTo>
                        <a:pt x="4084" y="2163"/>
                      </a:lnTo>
                      <a:lnTo>
                        <a:pt x="3963" y="1619"/>
                      </a:lnTo>
                      <a:lnTo>
                        <a:pt x="3830" y="1136"/>
                      </a:lnTo>
                      <a:lnTo>
                        <a:pt x="3709" y="737"/>
                      </a:lnTo>
                      <a:lnTo>
                        <a:pt x="3600" y="423"/>
                      </a:lnTo>
                      <a:lnTo>
                        <a:pt x="3504" y="194"/>
                      </a:lnTo>
                      <a:lnTo>
                        <a:pt x="343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0"/>
                <p:cNvSpPr/>
                <p:nvPr/>
              </p:nvSpPr>
              <p:spPr>
                <a:xfrm>
                  <a:off x="1811061" y="3924936"/>
                  <a:ext cx="45064" cy="638945"/>
                </a:xfrm>
                <a:custGeom>
                  <a:avLst/>
                  <a:gdLst/>
                  <a:ahLst/>
                  <a:cxnLst/>
                  <a:rect l="l" t="t" r="r" b="b"/>
                  <a:pathLst>
                    <a:path w="870" h="12335" extrusionOk="0">
                      <a:moveTo>
                        <a:pt x="0" y="1"/>
                      </a:moveTo>
                      <a:lnTo>
                        <a:pt x="0" y="12335"/>
                      </a:lnTo>
                      <a:lnTo>
                        <a:pt x="870" y="12335"/>
                      </a:lnTo>
                      <a:lnTo>
                        <a:pt x="87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0"/>
                <p:cNvSpPr/>
                <p:nvPr/>
              </p:nvSpPr>
              <p:spPr>
                <a:xfrm>
                  <a:off x="1833541" y="4552562"/>
                  <a:ext cx="224076" cy="147680"/>
                </a:xfrm>
                <a:custGeom>
                  <a:avLst/>
                  <a:gdLst/>
                  <a:ahLst/>
                  <a:cxnLst/>
                  <a:rect l="l" t="t" r="r" b="b"/>
                  <a:pathLst>
                    <a:path w="4326" h="2851" extrusionOk="0">
                      <a:moveTo>
                        <a:pt x="1" y="0"/>
                      </a:moveTo>
                      <a:lnTo>
                        <a:pt x="1" y="1377"/>
                      </a:lnTo>
                      <a:lnTo>
                        <a:pt x="3794" y="2851"/>
                      </a:lnTo>
                      <a:lnTo>
                        <a:pt x="4326" y="2597"/>
                      </a:lnTo>
                      <a:lnTo>
                        <a:pt x="4326" y="2017"/>
                      </a:lnTo>
                      <a:lnTo>
                        <a:pt x="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a:off x="2013121" y="4642016"/>
                  <a:ext cx="89558" cy="90131"/>
                </a:xfrm>
                <a:custGeom>
                  <a:avLst/>
                  <a:gdLst/>
                  <a:ahLst/>
                  <a:cxnLst/>
                  <a:rect l="l" t="t" r="r" b="b"/>
                  <a:pathLst>
                    <a:path w="1729" h="1740" extrusionOk="0">
                      <a:moveTo>
                        <a:pt x="859" y="1"/>
                      </a:moveTo>
                      <a:lnTo>
                        <a:pt x="774" y="13"/>
                      </a:lnTo>
                      <a:lnTo>
                        <a:pt x="689" y="25"/>
                      </a:lnTo>
                      <a:lnTo>
                        <a:pt x="605" y="37"/>
                      </a:lnTo>
                      <a:lnTo>
                        <a:pt x="520" y="73"/>
                      </a:lnTo>
                      <a:lnTo>
                        <a:pt x="448" y="109"/>
                      </a:lnTo>
                      <a:lnTo>
                        <a:pt x="375" y="145"/>
                      </a:lnTo>
                      <a:lnTo>
                        <a:pt x="315" y="206"/>
                      </a:lnTo>
                      <a:lnTo>
                        <a:pt x="255" y="254"/>
                      </a:lnTo>
                      <a:lnTo>
                        <a:pt x="194" y="315"/>
                      </a:lnTo>
                      <a:lnTo>
                        <a:pt x="146" y="387"/>
                      </a:lnTo>
                      <a:lnTo>
                        <a:pt x="98" y="460"/>
                      </a:lnTo>
                      <a:lnTo>
                        <a:pt x="61" y="532"/>
                      </a:lnTo>
                      <a:lnTo>
                        <a:pt x="37" y="617"/>
                      </a:lnTo>
                      <a:lnTo>
                        <a:pt x="13" y="689"/>
                      </a:lnTo>
                      <a:lnTo>
                        <a:pt x="1" y="786"/>
                      </a:lnTo>
                      <a:lnTo>
                        <a:pt x="1" y="870"/>
                      </a:lnTo>
                      <a:lnTo>
                        <a:pt x="1" y="955"/>
                      </a:lnTo>
                      <a:lnTo>
                        <a:pt x="13" y="1039"/>
                      </a:lnTo>
                      <a:lnTo>
                        <a:pt x="37" y="1124"/>
                      </a:lnTo>
                      <a:lnTo>
                        <a:pt x="61" y="1208"/>
                      </a:lnTo>
                      <a:lnTo>
                        <a:pt x="98" y="1281"/>
                      </a:lnTo>
                      <a:lnTo>
                        <a:pt x="146" y="1353"/>
                      </a:lnTo>
                      <a:lnTo>
                        <a:pt x="194" y="1414"/>
                      </a:lnTo>
                      <a:lnTo>
                        <a:pt x="255" y="1486"/>
                      </a:lnTo>
                      <a:lnTo>
                        <a:pt x="315" y="1535"/>
                      </a:lnTo>
                      <a:lnTo>
                        <a:pt x="375" y="1583"/>
                      </a:lnTo>
                      <a:lnTo>
                        <a:pt x="448" y="1631"/>
                      </a:lnTo>
                      <a:lnTo>
                        <a:pt x="520" y="1668"/>
                      </a:lnTo>
                      <a:lnTo>
                        <a:pt x="605" y="1692"/>
                      </a:lnTo>
                      <a:lnTo>
                        <a:pt x="689" y="1716"/>
                      </a:lnTo>
                      <a:lnTo>
                        <a:pt x="774" y="1728"/>
                      </a:lnTo>
                      <a:lnTo>
                        <a:pt x="859" y="1740"/>
                      </a:lnTo>
                      <a:lnTo>
                        <a:pt x="955" y="1728"/>
                      </a:lnTo>
                      <a:lnTo>
                        <a:pt x="1040" y="1716"/>
                      </a:lnTo>
                      <a:lnTo>
                        <a:pt x="1124" y="1692"/>
                      </a:lnTo>
                      <a:lnTo>
                        <a:pt x="1197" y="1668"/>
                      </a:lnTo>
                      <a:lnTo>
                        <a:pt x="1269" y="1631"/>
                      </a:lnTo>
                      <a:lnTo>
                        <a:pt x="1342" y="1583"/>
                      </a:lnTo>
                      <a:lnTo>
                        <a:pt x="1414" y="1535"/>
                      </a:lnTo>
                      <a:lnTo>
                        <a:pt x="1475" y="1486"/>
                      </a:lnTo>
                      <a:lnTo>
                        <a:pt x="1535" y="1414"/>
                      </a:lnTo>
                      <a:lnTo>
                        <a:pt x="1583" y="1353"/>
                      </a:lnTo>
                      <a:lnTo>
                        <a:pt x="1620" y="1281"/>
                      </a:lnTo>
                      <a:lnTo>
                        <a:pt x="1656" y="1208"/>
                      </a:lnTo>
                      <a:lnTo>
                        <a:pt x="1692" y="1124"/>
                      </a:lnTo>
                      <a:lnTo>
                        <a:pt x="1704" y="1039"/>
                      </a:lnTo>
                      <a:lnTo>
                        <a:pt x="1728" y="955"/>
                      </a:lnTo>
                      <a:lnTo>
                        <a:pt x="1728" y="870"/>
                      </a:lnTo>
                      <a:lnTo>
                        <a:pt x="1728" y="786"/>
                      </a:lnTo>
                      <a:lnTo>
                        <a:pt x="1704" y="689"/>
                      </a:lnTo>
                      <a:lnTo>
                        <a:pt x="1692" y="617"/>
                      </a:lnTo>
                      <a:lnTo>
                        <a:pt x="1656" y="532"/>
                      </a:lnTo>
                      <a:lnTo>
                        <a:pt x="1620" y="460"/>
                      </a:lnTo>
                      <a:lnTo>
                        <a:pt x="1583" y="387"/>
                      </a:lnTo>
                      <a:lnTo>
                        <a:pt x="1535" y="315"/>
                      </a:lnTo>
                      <a:lnTo>
                        <a:pt x="1475" y="254"/>
                      </a:lnTo>
                      <a:lnTo>
                        <a:pt x="1414" y="206"/>
                      </a:lnTo>
                      <a:lnTo>
                        <a:pt x="1342" y="145"/>
                      </a:lnTo>
                      <a:lnTo>
                        <a:pt x="1269" y="109"/>
                      </a:lnTo>
                      <a:lnTo>
                        <a:pt x="1197" y="73"/>
                      </a:lnTo>
                      <a:lnTo>
                        <a:pt x="1124" y="37"/>
                      </a:lnTo>
                      <a:lnTo>
                        <a:pt x="1040" y="25"/>
                      </a:lnTo>
                      <a:lnTo>
                        <a:pt x="955" y="13"/>
                      </a:lnTo>
                      <a:lnTo>
                        <a:pt x="85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0"/>
                <p:cNvSpPr/>
                <p:nvPr/>
              </p:nvSpPr>
              <p:spPr>
                <a:xfrm>
                  <a:off x="1609570" y="4552562"/>
                  <a:ext cx="224024" cy="147680"/>
                </a:xfrm>
                <a:custGeom>
                  <a:avLst/>
                  <a:gdLst/>
                  <a:ahLst/>
                  <a:cxnLst/>
                  <a:rect l="l" t="t" r="r" b="b"/>
                  <a:pathLst>
                    <a:path w="4325" h="2851" extrusionOk="0">
                      <a:moveTo>
                        <a:pt x="4325" y="0"/>
                      </a:moveTo>
                      <a:lnTo>
                        <a:pt x="0" y="2017"/>
                      </a:lnTo>
                      <a:lnTo>
                        <a:pt x="0" y="2597"/>
                      </a:lnTo>
                      <a:lnTo>
                        <a:pt x="532" y="2851"/>
                      </a:lnTo>
                      <a:lnTo>
                        <a:pt x="4325" y="1377"/>
                      </a:lnTo>
                      <a:lnTo>
                        <a:pt x="4325"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0"/>
                <p:cNvSpPr/>
                <p:nvPr/>
              </p:nvSpPr>
              <p:spPr>
                <a:xfrm>
                  <a:off x="1564507" y="4642016"/>
                  <a:ext cx="90179" cy="90131"/>
                </a:xfrm>
                <a:custGeom>
                  <a:avLst/>
                  <a:gdLst/>
                  <a:ahLst/>
                  <a:cxnLst/>
                  <a:rect l="l" t="t" r="r" b="b"/>
                  <a:pathLst>
                    <a:path w="1741" h="1740" extrusionOk="0">
                      <a:moveTo>
                        <a:pt x="870" y="1"/>
                      </a:moveTo>
                      <a:lnTo>
                        <a:pt x="786" y="13"/>
                      </a:lnTo>
                      <a:lnTo>
                        <a:pt x="701" y="25"/>
                      </a:lnTo>
                      <a:lnTo>
                        <a:pt x="617" y="37"/>
                      </a:lnTo>
                      <a:lnTo>
                        <a:pt x="532" y="73"/>
                      </a:lnTo>
                      <a:lnTo>
                        <a:pt x="460" y="109"/>
                      </a:lnTo>
                      <a:lnTo>
                        <a:pt x="387" y="145"/>
                      </a:lnTo>
                      <a:lnTo>
                        <a:pt x="315" y="206"/>
                      </a:lnTo>
                      <a:lnTo>
                        <a:pt x="254" y="254"/>
                      </a:lnTo>
                      <a:lnTo>
                        <a:pt x="206" y="315"/>
                      </a:lnTo>
                      <a:lnTo>
                        <a:pt x="158" y="387"/>
                      </a:lnTo>
                      <a:lnTo>
                        <a:pt x="109" y="460"/>
                      </a:lnTo>
                      <a:lnTo>
                        <a:pt x="73" y="532"/>
                      </a:lnTo>
                      <a:lnTo>
                        <a:pt x="49" y="617"/>
                      </a:lnTo>
                      <a:lnTo>
                        <a:pt x="25" y="689"/>
                      </a:lnTo>
                      <a:lnTo>
                        <a:pt x="13" y="786"/>
                      </a:lnTo>
                      <a:lnTo>
                        <a:pt x="1" y="870"/>
                      </a:lnTo>
                      <a:lnTo>
                        <a:pt x="13" y="955"/>
                      </a:lnTo>
                      <a:lnTo>
                        <a:pt x="25" y="1039"/>
                      </a:lnTo>
                      <a:lnTo>
                        <a:pt x="49" y="1124"/>
                      </a:lnTo>
                      <a:lnTo>
                        <a:pt x="73" y="1208"/>
                      </a:lnTo>
                      <a:lnTo>
                        <a:pt x="109" y="1281"/>
                      </a:lnTo>
                      <a:lnTo>
                        <a:pt x="158" y="1353"/>
                      </a:lnTo>
                      <a:lnTo>
                        <a:pt x="206" y="1414"/>
                      </a:lnTo>
                      <a:lnTo>
                        <a:pt x="254" y="1486"/>
                      </a:lnTo>
                      <a:lnTo>
                        <a:pt x="315" y="1535"/>
                      </a:lnTo>
                      <a:lnTo>
                        <a:pt x="387" y="1583"/>
                      </a:lnTo>
                      <a:lnTo>
                        <a:pt x="460" y="1631"/>
                      </a:lnTo>
                      <a:lnTo>
                        <a:pt x="532" y="1668"/>
                      </a:lnTo>
                      <a:lnTo>
                        <a:pt x="617" y="1692"/>
                      </a:lnTo>
                      <a:lnTo>
                        <a:pt x="701" y="1716"/>
                      </a:lnTo>
                      <a:lnTo>
                        <a:pt x="786" y="1728"/>
                      </a:lnTo>
                      <a:lnTo>
                        <a:pt x="870" y="1740"/>
                      </a:lnTo>
                      <a:lnTo>
                        <a:pt x="955" y="1728"/>
                      </a:lnTo>
                      <a:lnTo>
                        <a:pt x="1039" y="1716"/>
                      </a:lnTo>
                      <a:lnTo>
                        <a:pt x="1124" y="1692"/>
                      </a:lnTo>
                      <a:lnTo>
                        <a:pt x="1209" y="1668"/>
                      </a:lnTo>
                      <a:lnTo>
                        <a:pt x="1281" y="1631"/>
                      </a:lnTo>
                      <a:lnTo>
                        <a:pt x="1354" y="1583"/>
                      </a:lnTo>
                      <a:lnTo>
                        <a:pt x="1426" y="1535"/>
                      </a:lnTo>
                      <a:lnTo>
                        <a:pt x="1486" y="1486"/>
                      </a:lnTo>
                      <a:lnTo>
                        <a:pt x="1535" y="1414"/>
                      </a:lnTo>
                      <a:lnTo>
                        <a:pt x="1583" y="1353"/>
                      </a:lnTo>
                      <a:lnTo>
                        <a:pt x="1631" y="1281"/>
                      </a:lnTo>
                      <a:lnTo>
                        <a:pt x="1668" y="1208"/>
                      </a:lnTo>
                      <a:lnTo>
                        <a:pt x="1692" y="1124"/>
                      </a:lnTo>
                      <a:lnTo>
                        <a:pt x="1716" y="1039"/>
                      </a:lnTo>
                      <a:lnTo>
                        <a:pt x="1728" y="955"/>
                      </a:lnTo>
                      <a:lnTo>
                        <a:pt x="1740" y="870"/>
                      </a:lnTo>
                      <a:lnTo>
                        <a:pt x="1728" y="786"/>
                      </a:lnTo>
                      <a:lnTo>
                        <a:pt x="1716" y="689"/>
                      </a:lnTo>
                      <a:lnTo>
                        <a:pt x="1692" y="617"/>
                      </a:lnTo>
                      <a:lnTo>
                        <a:pt x="1668" y="532"/>
                      </a:lnTo>
                      <a:lnTo>
                        <a:pt x="1631" y="460"/>
                      </a:lnTo>
                      <a:lnTo>
                        <a:pt x="1583" y="387"/>
                      </a:lnTo>
                      <a:lnTo>
                        <a:pt x="1535" y="315"/>
                      </a:lnTo>
                      <a:lnTo>
                        <a:pt x="1486" y="254"/>
                      </a:lnTo>
                      <a:lnTo>
                        <a:pt x="1426" y="206"/>
                      </a:lnTo>
                      <a:lnTo>
                        <a:pt x="1354" y="145"/>
                      </a:lnTo>
                      <a:lnTo>
                        <a:pt x="1281" y="109"/>
                      </a:lnTo>
                      <a:lnTo>
                        <a:pt x="1209" y="73"/>
                      </a:lnTo>
                      <a:lnTo>
                        <a:pt x="1124" y="37"/>
                      </a:lnTo>
                      <a:lnTo>
                        <a:pt x="1039" y="25"/>
                      </a:lnTo>
                      <a:lnTo>
                        <a:pt x="955" y="13"/>
                      </a:lnTo>
                      <a:lnTo>
                        <a:pt x="87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0"/>
                <p:cNvSpPr/>
                <p:nvPr/>
              </p:nvSpPr>
              <p:spPr>
                <a:xfrm>
                  <a:off x="1788529" y="3990666"/>
                  <a:ext cx="90128" cy="257236"/>
                </a:xfrm>
                <a:custGeom>
                  <a:avLst/>
                  <a:gdLst/>
                  <a:ahLst/>
                  <a:cxnLst/>
                  <a:rect l="l" t="t" r="r" b="b"/>
                  <a:pathLst>
                    <a:path w="1740" h="4966" extrusionOk="0">
                      <a:moveTo>
                        <a:pt x="0" y="0"/>
                      </a:moveTo>
                      <a:lnTo>
                        <a:pt x="0" y="4965"/>
                      </a:lnTo>
                      <a:lnTo>
                        <a:pt x="1740" y="4965"/>
                      </a:lnTo>
                      <a:lnTo>
                        <a:pt x="1740"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0"/>
                <p:cNvSpPr/>
                <p:nvPr/>
              </p:nvSpPr>
              <p:spPr>
                <a:xfrm>
                  <a:off x="1870472" y="4147715"/>
                  <a:ext cx="27608" cy="26314"/>
                </a:xfrm>
                <a:custGeom>
                  <a:avLst/>
                  <a:gdLst/>
                  <a:ahLst/>
                  <a:cxnLst/>
                  <a:rect l="l" t="t" r="r" b="b"/>
                  <a:pathLst>
                    <a:path w="533" h="508" extrusionOk="0">
                      <a:moveTo>
                        <a:pt x="1" y="0"/>
                      </a:moveTo>
                      <a:lnTo>
                        <a:pt x="1" y="508"/>
                      </a:lnTo>
                      <a:lnTo>
                        <a:pt x="532" y="508"/>
                      </a:lnTo>
                      <a:lnTo>
                        <a:pt x="5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a:off x="1896785" y="4135802"/>
                  <a:ext cx="12535" cy="50763"/>
                </a:xfrm>
                <a:custGeom>
                  <a:avLst/>
                  <a:gdLst/>
                  <a:ahLst/>
                  <a:cxnLst/>
                  <a:rect l="l" t="t" r="r" b="b"/>
                  <a:pathLst>
                    <a:path w="242" h="980" extrusionOk="0">
                      <a:moveTo>
                        <a:pt x="0" y="1"/>
                      </a:moveTo>
                      <a:lnTo>
                        <a:pt x="0" y="979"/>
                      </a:lnTo>
                      <a:lnTo>
                        <a:pt x="242" y="979"/>
                      </a:lnTo>
                      <a:lnTo>
                        <a:pt x="242"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a:off x="2731442" y="3479480"/>
                  <a:ext cx="80131" cy="1247743"/>
                </a:xfrm>
                <a:custGeom>
                  <a:avLst/>
                  <a:gdLst/>
                  <a:ahLst/>
                  <a:cxnLst/>
                  <a:rect l="l" t="t" r="r" b="b"/>
                  <a:pathLst>
                    <a:path w="1547" h="24088" extrusionOk="0">
                      <a:moveTo>
                        <a:pt x="1" y="0"/>
                      </a:moveTo>
                      <a:lnTo>
                        <a:pt x="1" y="24087"/>
                      </a:lnTo>
                      <a:lnTo>
                        <a:pt x="1547" y="24087"/>
                      </a:lnTo>
                      <a:lnTo>
                        <a:pt x="154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1886736" y="3782908"/>
                  <a:ext cx="1119446" cy="813509"/>
                </a:xfrm>
                <a:custGeom>
                  <a:avLst/>
                  <a:gdLst/>
                  <a:ahLst/>
                  <a:cxnLst/>
                  <a:rect l="l" t="t" r="r" b="b"/>
                  <a:pathLst>
                    <a:path w="21612" h="15705" extrusionOk="0">
                      <a:moveTo>
                        <a:pt x="3746" y="1"/>
                      </a:moveTo>
                      <a:lnTo>
                        <a:pt x="1" y="2828"/>
                      </a:lnTo>
                      <a:lnTo>
                        <a:pt x="3178" y="4833"/>
                      </a:lnTo>
                      <a:lnTo>
                        <a:pt x="10172" y="9266"/>
                      </a:lnTo>
                      <a:lnTo>
                        <a:pt x="13929" y="11634"/>
                      </a:lnTo>
                      <a:lnTo>
                        <a:pt x="17215" y="13699"/>
                      </a:lnTo>
                      <a:lnTo>
                        <a:pt x="19570" y="15149"/>
                      </a:lnTo>
                      <a:lnTo>
                        <a:pt x="20247" y="15560"/>
                      </a:lnTo>
                      <a:lnTo>
                        <a:pt x="20440" y="15668"/>
                      </a:lnTo>
                      <a:lnTo>
                        <a:pt x="20525" y="15705"/>
                      </a:lnTo>
                      <a:lnTo>
                        <a:pt x="21612" y="13180"/>
                      </a:lnTo>
                      <a:lnTo>
                        <a:pt x="21600" y="13107"/>
                      </a:lnTo>
                      <a:lnTo>
                        <a:pt x="21551" y="12926"/>
                      </a:lnTo>
                      <a:lnTo>
                        <a:pt x="21479" y="12661"/>
                      </a:lnTo>
                      <a:lnTo>
                        <a:pt x="21430" y="12516"/>
                      </a:lnTo>
                      <a:lnTo>
                        <a:pt x="21370" y="12371"/>
                      </a:lnTo>
                      <a:lnTo>
                        <a:pt x="21298" y="12226"/>
                      </a:lnTo>
                      <a:lnTo>
                        <a:pt x="21201" y="12081"/>
                      </a:lnTo>
                      <a:lnTo>
                        <a:pt x="21104" y="11960"/>
                      </a:lnTo>
                      <a:lnTo>
                        <a:pt x="20984" y="11851"/>
                      </a:lnTo>
                      <a:lnTo>
                        <a:pt x="20923" y="11803"/>
                      </a:lnTo>
                      <a:lnTo>
                        <a:pt x="20851" y="11767"/>
                      </a:lnTo>
                      <a:lnTo>
                        <a:pt x="20778" y="11730"/>
                      </a:lnTo>
                      <a:lnTo>
                        <a:pt x="20694" y="11706"/>
                      </a:lnTo>
                      <a:lnTo>
                        <a:pt x="20621" y="11682"/>
                      </a:lnTo>
                      <a:lnTo>
                        <a:pt x="20440" y="11682"/>
                      </a:lnTo>
                      <a:lnTo>
                        <a:pt x="20343" y="11694"/>
                      </a:lnTo>
                      <a:lnTo>
                        <a:pt x="20162" y="11718"/>
                      </a:lnTo>
                      <a:lnTo>
                        <a:pt x="20005" y="11718"/>
                      </a:lnTo>
                      <a:lnTo>
                        <a:pt x="19884" y="11694"/>
                      </a:lnTo>
                      <a:lnTo>
                        <a:pt x="19776" y="11646"/>
                      </a:lnTo>
                      <a:lnTo>
                        <a:pt x="19691" y="11585"/>
                      </a:lnTo>
                      <a:lnTo>
                        <a:pt x="19619" y="11501"/>
                      </a:lnTo>
                      <a:lnTo>
                        <a:pt x="19570" y="11404"/>
                      </a:lnTo>
                      <a:lnTo>
                        <a:pt x="19510" y="11283"/>
                      </a:lnTo>
                      <a:lnTo>
                        <a:pt x="19474" y="11151"/>
                      </a:lnTo>
                      <a:lnTo>
                        <a:pt x="19425" y="11006"/>
                      </a:lnTo>
                      <a:lnTo>
                        <a:pt x="19341" y="10667"/>
                      </a:lnTo>
                      <a:lnTo>
                        <a:pt x="19292" y="10474"/>
                      </a:lnTo>
                      <a:lnTo>
                        <a:pt x="19220" y="10281"/>
                      </a:lnTo>
                      <a:lnTo>
                        <a:pt x="19147" y="10063"/>
                      </a:lnTo>
                      <a:lnTo>
                        <a:pt x="19051" y="9846"/>
                      </a:lnTo>
                      <a:lnTo>
                        <a:pt x="18942" y="9641"/>
                      </a:lnTo>
                      <a:lnTo>
                        <a:pt x="18833" y="9496"/>
                      </a:lnTo>
                      <a:lnTo>
                        <a:pt x="18737" y="9375"/>
                      </a:lnTo>
                      <a:lnTo>
                        <a:pt x="18628" y="9290"/>
                      </a:lnTo>
                      <a:lnTo>
                        <a:pt x="18519" y="9230"/>
                      </a:lnTo>
                      <a:lnTo>
                        <a:pt x="18398" y="9194"/>
                      </a:lnTo>
                      <a:lnTo>
                        <a:pt x="18278" y="9169"/>
                      </a:lnTo>
                      <a:lnTo>
                        <a:pt x="18145" y="9157"/>
                      </a:lnTo>
                      <a:lnTo>
                        <a:pt x="17843" y="9145"/>
                      </a:lnTo>
                      <a:lnTo>
                        <a:pt x="17674" y="9133"/>
                      </a:lnTo>
                      <a:lnTo>
                        <a:pt x="17492" y="9097"/>
                      </a:lnTo>
                      <a:lnTo>
                        <a:pt x="17287" y="9049"/>
                      </a:lnTo>
                      <a:lnTo>
                        <a:pt x="17058" y="8976"/>
                      </a:lnTo>
                      <a:lnTo>
                        <a:pt x="16804" y="8880"/>
                      </a:lnTo>
                      <a:lnTo>
                        <a:pt x="16538" y="8735"/>
                      </a:lnTo>
                      <a:lnTo>
                        <a:pt x="16139" y="8505"/>
                      </a:lnTo>
                      <a:lnTo>
                        <a:pt x="15548" y="8118"/>
                      </a:lnTo>
                      <a:lnTo>
                        <a:pt x="14799" y="7623"/>
                      </a:lnTo>
                      <a:lnTo>
                        <a:pt x="13905" y="7019"/>
                      </a:lnTo>
                      <a:lnTo>
                        <a:pt x="11827" y="5606"/>
                      </a:lnTo>
                      <a:lnTo>
                        <a:pt x="9568" y="4060"/>
                      </a:lnTo>
                      <a:lnTo>
                        <a:pt x="5533" y="1245"/>
                      </a:lnTo>
                      <a:lnTo>
                        <a:pt x="3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a:off x="2949818" y="4465543"/>
                  <a:ext cx="431162" cy="261638"/>
                </a:xfrm>
                <a:custGeom>
                  <a:avLst/>
                  <a:gdLst/>
                  <a:ahLst/>
                  <a:cxnLst/>
                  <a:rect l="l" t="t" r="r" b="b"/>
                  <a:pathLst>
                    <a:path w="8324" h="5051" extrusionOk="0">
                      <a:moveTo>
                        <a:pt x="1088" y="1"/>
                      </a:moveTo>
                      <a:lnTo>
                        <a:pt x="1" y="2526"/>
                      </a:lnTo>
                      <a:lnTo>
                        <a:pt x="4132" y="5050"/>
                      </a:lnTo>
                      <a:lnTo>
                        <a:pt x="4820" y="4374"/>
                      </a:lnTo>
                      <a:lnTo>
                        <a:pt x="5521" y="3661"/>
                      </a:lnTo>
                      <a:lnTo>
                        <a:pt x="6318" y="2852"/>
                      </a:lnTo>
                      <a:lnTo>
                        <a:pt x="7103" y="2030"/>
                      </a:lnTo>
                      <a:lnTo>
                        <a:pt x="7454" y="1656"/>
                      </a:lnTo>
                      <a:lnTo>
                        <a:pt x="7768" y="1306"/>
                      </a:lnTo>
                      <a:lnTo>
                        <a:pt x="8022" y="1016"/>
                      </a:lnTo>
                      <a:lnTo>
                        <a:pt x="8203" y="774"/>
                      </a:lnTo>
                      <a:lnTo>
                        <a:pt x="8263" y="690"/>
                      </a:lnTo>
                      <a:lnTo>
                        <a:pt x="8311" y="617"/>
                      </a:lnTo>
                      <a:lnTo>
                        <a:pt x="8324" y="569"/>
                      </a:lnTo>
                      <a:lnTo>
                        <a:pt x="8324" y="557"/>
                      </a:lnTo>
                      <a:lnTo>
                        <a:pt x="8311" y="545"/>
                      </a:lnTo>
                      <a:lnTo>
                        <a:pt x="8275" y="532"/>
                      </a:lnTo>
                      <a:lnTo>
                        <a:pt x="8227" y="532"/>
                      </a:lnTo>
                      <a:lnTo>
                        <a:pt x="8094" y="557"/>
                      </a:lnTo>
                      <a:lnTo>
                        <a:pt x="7889" y="617"/>
                      </a:lnTo>
                      <a:lnTo>
                        <a:pt x="7647" y="690"/>
                      </a:lnTo>
                      <a:lnTo>
                        <a:pt x="7079" y="895"/>
                      </a:lnTo>
                      <a:lnTo>
                        <a:pt x="6439" y="1149"/>
                      </a:lnTo>
                      <a:lnTo>
                        <a:pt x="5811" y="1402"/>
                      </a:lnTo>
                      <a:lnTo>
                        <a:pt x="5267" y="1620"/>
                      </a:lnTo>
                      <a:lnTo>
                        <a:pt x="4736" y="1849"/>
                      </a:lnTo>
                      <a:lnTo>
                        <a:pt x="108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a:off x="1585795" y="3592708"/>
                  <a:ext cx="963639" cy="917988"/>
                </a:xfrm>
                <a:custGeom>
                  <a:avLst/>
                  <a:gdLst/>
                  <a:ahLst/>
                  <a:cxnLst/>
                  <a:rect l="l" t="t" r="r" b="b"/>
                  <a:pathLst>
                    <a:path w="18604" h="17722" extrusionOk="0">
                      <a:moveTo>
                        <a:pt x="314" y="1"/>
                      </a:moveTo>
                      <a:lnTo>
                        <a:pt x="266" y="242"/>
                      </a:lnTo>
                      <a:lnTo>
                        <a:pt x="218" y="508"/>
                      </a:lnTo>
                      <a:lnTo>
                        <a:pt x="157" y="870"/>
                      </a:lnTo>
                      <a:lnTo>
                        <a:pt x="97" y="1281"/>
                      </a:lnTo>
                      <a:lnTo>
                        <a:pt x="49" y="1752"/>
                      </a:lnTo>
                      <a:lnTo>
                        <a:pt x="12" y="2259"/>
                      </a:lnTo>
                      <a:lnTo>
                        <a:pt x="0" y="2791"/>
                      </a:lnTo>
                      <a:lnTo>
                        <a:pt x="0" y="3057"/>
                      </a:lnTo>
                      <a:lnTo>
                        <a:pt x="12" y="3335"/>
                      </a:lnTo>
                      <a:lnTo>
                        <a:pt x="37" y="3588"/>
                      </a:lnTo>
                      <a:lnTo>
                        <a:pt x="73" y="3854"/>
                      </a:lnTo>
                      <a:lnTo>
                        <a:pt x="109" y="4108"/>
                      </a:lnTo>
                      <a:lnTo>
                        <a:pt x="169" y="4349"/>
                      </a:lnTo>
                      <a:lnTo>
                        <a:pt x="242" y="4591"/>
                      </a:lnTo>
                      <a:lnTo>
                        <a:pt x="326" y="4820"/>
                      </a:lnTo>
                      <a:lnTo>
                        <a:pt x="423" y="5026"/>
                      </a:lnTo>
                      <a:lnTo>
                        <a:pt x="544" y="5219"/>
                      </a:lnTo>
                      <a:lnTo>
                        <a:pt x="677" y="5400"/>
                      </a:lnTo>
                      <a:lnTo>
                        <a:pt x="822" y="5557"/>
                      </a:lnTo>
                      <a:lnTo>
                        <a:pt x="906" y="5630"/>
                      </a:lnTo>
                      <a:lnTo>
                        <a:pt x="991" y="5690"/>
                      </a:lnTo>
                      <a:lnTo>
                        <a:pt x="1088" y="5751"/>
                      </a:lnTo>
                      <a:lnTo>
                        <a:pt x="1184" y="5799"/>
                      </a:lnTo>
                      <a:lnTo>
                        <a:pt x="1281" y="5847"/>
                      </a:lnTo>
                      <a:lnTo>
                        <a:pt x="1390" y="5883"/>
                      </a:lnTo>
                      <a:lnTo>
                        <a:pt x="1498" y="5920"/>
                      </a:lnTo>
                      <a:lnTo>
                        <a:pt x="1619" y="5944"/>
                      </a:lnTo>
                      <a:lnTo>
                        <a:pt x="2863" y="6161"/>
                      </a:lnTo>
                      <a:lnTo>
                        <a:pt x="4542" y="6439"/>
                      </a:lnTo>
                      <a:lnTo>
                        <a:pt x="6463" y="6729"/>
                      </a:lnTo>
                      <a:lnTo>
                        <a:pt x="8444" y="7031"/>
                      </a:lnTo>
                      <a:lnTo>
                        <a:pt x="11863" y="7550"/>
                      </a:lnTo>
                      <a:lnTo>
                        <a:pt x="13337" y="7756"/>
                      </a:lnTo>
                      <a:lnTo>
                        <a:pt x="12286" y="16912"/>
                      </a:lnTo>
                      <a:lnTo>
                        <a:pt x="14907" y="17722"/>
                      </a:lnTo>
                      <a:lnTo>
                        <a:pt x="15040" y="17565"/>
                      </a:lnTo>
                      <a:lnTo>
                        <a:pt x="15136" y="17432"/>
                      </a:lnTo>
                      <a:lnTo>
                        <a:pt x="15221" y="17311"/>
                      </a:lnTo>
                      <a:lnTo>
                        <a:pt x="15269" y="17190"/>
                      </a:lnTo>
                      <a:lnTo>
                        <a:pt x="15306" y="17081"/>
                      </a:lnTo>
                      <a:lnTo>
                        <a:pt x="15330" y="16985"/>
                      </a:lnTo>
                      <a:lnTo>
                        <a:pt x="15354" y="16755"/>
                      </a:lnTo>
                      <a:lnTo>
                        <a:pt x="15390" y="16502"/>
                      </a:lnTo>
                      <a:lnTo>
                        <a:pt x="15414" y="16345"/>
                      </a:lnTo>
                      <a:lnTo>
                        <a:pt x="15475" y="16175"/>
                      </a:lnTo>
                      <a:lnTo>
                        <a:pt x="15547" y="15970"/>
                      </a:lnTo>
                      <a:lnTo>
                        <a:pt x="15644" y="15741"/>
                      </a:lnTo>
                      <a:lnTo>
                        <a:pt x="15777" y="15487"/>
                      </a:lnTo>
                      <a:lnTo>
                        <a:pt x="15946" y="15185"/>
                      </a:lnTo>
                      <a:lnTo>
                        <a:pt x="16018" y="15064"/>
                      </a:lnTo>
                      <a:lnTo>
                        <a:pt x="16055" y="14931"/>
                      </a:lnTo>
                      <a:lnTo>
                        <a:pt x="16067" y="14798"/>
                      </a:lnTo>
                      <a:lnTo>
                        <a:pt x="16067" y="14666"/>
                      </a:lnTo>
                      <a:lnTo>
                        <a:pt x="16042" y="14533"/>
                      </a:lnTo>
                      <a:lnTo>
                        <a:pt x="16006" y="14400"/>
                      </a:lnTo>
                      <a:lnTo>
                        <a:pt x="15934" y="14146"/>
                      </a:lnTo>
                      <a:lnTo>
                        <a:pt x="15849" y="13892"/>
                      </a:lnTo>
                      <a:lnTo>
                        <a:pt x="15813" y="13760"/>
                      </a:lnTo>
                      <a:lnTo>
                        <a:pt x="15801" y="13639"/>
                      </a:lnTo>
                      <a:lnTo>
                        <a:pt x="15789" y="13530"/>
                      </a:lnTo>
                      <a:lnTo>
                        <a:pt x="15813" y="13409"/>
                      </a:lnTo>
                      <a:lnTo>
                        <a:pt x="15849" y="13313"/>
                      </a:lnTo>
                      <a:lnTo>
                        <a:pt x="15910" y="13204"/>
                      </a:lnTo>
                      <a:lnTo>
                        <a:pt x="15994" y="13095"/>
                      </a:lnTo>
                      <a:lnTo>
                        <a:pt x="16079" y="12962"/>
                      </a:lnTo>
                      <a:lnTo>
                        <a:pt x="16272" y="12624"/>
                      </a:lnTo>
                      <a:lnTo>
                        <a:pt x="16489" y="12213"/>
                      </a:lnTo>
                      <a:lnTo>
                        <a:pt x="16719" y="11718"/>
                      </a:lnTo>
                      <a:lnTo>
                        <a:pt x="16960" y="11187"/>
                      </a:lnTo>
                      <a:lnTo>
                        <a:pt x="17202" y="10595"/>
                      </a:lnTo>
                      <a:lnTo>
                        <a:pt x="17456" y="9991"/>
                      </a:lnTo>
                      <a:lnTo>
                        <a:pt x="17685" y="9375"/>
                      </a:lnTo>
                      <a:lnTo>
                        <a:pt x="17903" y="8771"/>
                      </a:lnTo>
                      <a:lnTo>
                        <a:pt x="18108" y="8179"/>
                      </a:lnTo>
                      <a:lnTo>
                        <a:pt x="18277" y="7611"/>
                      </a:lnTo>
                      <a:lnTo>
                        <a:pt x="18422" y="7103"/>
                      </a:lnTo>
                      <a:lnTo>
                        <a:pt x="18531" y="6657"/>
                      </a:lnTo>
                      <a:lnTo>
                        <a:pt x="18567" y="6463"/>
                      </a:lnTo>
                      <a:lnTo>
                        <a:pt x="18591" y="6282"/>
                      </a:lnTo>
                      <a:lnTo>
                        <a:pt x="18603" y="6125"/>
                      </a:lnTo>
                      <a:lnTo>
                        <a:pt x="18603" y="6004"/>
                      </a:lnTo>
                      <a:lnTo>
                        <a:pt x="18579" y="5896"/>
                      </a:lnTo>
                      <a:lnTo>
                        <a:pt x="18555" y="5823"/>
                      </a:lnTo>
                      <a:lnTo>
                        <a:pt x="18519" y="5799"/>
                      </a:lnTo>
                      <a:lnTo>
                        <a:pt x="18483" y="5751"/>
                      </a:lnTo>
                      <a:lnTo>
                        <a:pt x="18350" y="5666"/>
                      </a:lnTo>
                      <a:lnTo>
                        <a:pt x="18168" y="5557"/>
                      </a:lnTo>
                      <a:lnTo>
                        <a:pt x="17927" y="5424"/>
                      </a:lnTo>
                      <a:lnTo>
                        <a:pt x="17311" y="5122"/>
                      </a:lnTo>
                      <a:lnTo>
                        <a:pt x="16538" y="4772"/>
                      </a:lnTo>
                      <a:lnTo>
                        <a:pt x="15632" y="4373"/>
                      </a:lnTo>
                      <a:lnTo>
                        <a:pt x="14641" y="3951"/>
                      </a:lnTo>
                      <a:lnTo>
                        <a:pt x="12503" y="3057"/>
                      </a:lnTo>
                      <a:lnTo>
                        <a:pt x="10389" y="2199"/>
                      </a:lnTo>
                      <a:lnTo>
                        <a:pt x="8541" y="1474"/>
                      </a:lnTo>
                      <a:lnTo>
                        <a:pt x="6765" y="774"/>
                      </a:lnTo>
                      <a:lnTo>
                        <a:pt x="3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a:off x="2187107" y="4468703"/>
                  <a:ext cx="286595" cy="263451"/>
                </a:xfrm>
                <a:custGeom>
                  <a:avLst/>
                  <a:gdLst/>
                  <a:ahLst/>
                  <a:cxnLst/>
                  <a:rect l="l" t="t" r="r" b="b"/>
                  <a:pathLst>
                    <a:path w="5533" h="5086" extrusionOk="0">
                      <a:moveTo>
                        <a:pt x="677" y="0"/>
                      </a:moveTo>
                      <a:lnTo>
                        <a:pt x="0" y="5086"/>
                      </a:lnTo>
                      <a:lnTo>
                        <a:pt x="5533" y="5086"/>
                      </a:lnTo>
                      <a:lnTo>
                        <a:pt x="5243" y="4869"/>
                      </a:lnTo>
                      <a:lnTo>
                        <a:pt x="4518" y="4397"/>
                      </a:lnTo>
                      <a:lnTo>
                        <a:pt x="4083" y="4132"/>
                      </a:lnTo>
                      <a:lnTo>
                        <a:pt x="3648" y="3878"/>
                      </a:lnTo>
                      <a:lnTo>
                        <a:pt x="3250" y="3673"/>
                      </a:lnTo>
                      <a:lnTo>
                        <a:pt x="3068" y="3588"/>
                      </a:lnTo>
                      <a:lnTo>
                        <a:pt x="2911" y="3528"/>
                      </a:lnTo>
                      <a:lnTo>
                        <a:pt x="3298" y="810"/>
                      </a:lnTo>
                      <a:lnTo>
                        <a:pt x="67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a:off x="1366176" y="2779285"/>
                  <a:ext cx="197763" cy="1183304"/>
                </a:xfrm>
                <a:custGeom>
                  <a:avLst/>
                  <a:gdLst/>
                  <a:ahLst/>
                  <a:cxnLst/>
                  <a:rect l="l" t="t" r="r" b="b"/>
                  <a:pathLst>
                    <a:path w="3818" h="22844" extrusionOk="0">
                      <a:moveTo>
                        <a:pt x="882" y="1"/>
                      </a:moveTo>
                      <a:lnTo>
                        <a:pt x="798" y="25"/>
                      </a:lnTo>
                      <a:lnTo>
                        <a:pt x="713" y="49"/>
                      </a:lnTo>
                      <a:lnTo>
                        <a:pt x="628" y="97"/>
                      </a:lnTo>
                      <a:lnTo>
                        <a:pt x="544" y="146"/>
                      </a:lnTo>
                      <a:lnTo>
                        <a:pt x="387" y="254"/>
                      </a:lnTo>
                      <a:lnTo>
                        <a:pt x="242" y="387"/>
                      </a:lnTo>
                      <a:lnTo>
                        <a:pt x="133" y="544"/>
                      </a:lnTo>
                      <a:lnTo>
                        <a:pt x="85" y="617"/>
                      </a:lnTo>
                      <a:lnTo>
                        <a:pt x="49" y="689"/>
                      </a:lnTo>
                      <a:lnTo>
                        <a:pt x="24" y="774"/>
                      </a:lnTo>
                      <a:lnTo>
                        <a:pt x="0" y="846"/>
                      </a:lnTo>
                      <a:lnTo>
                        <a:pt x="0" y="919"/>
                      </a:lnTo>
                      <a:lnTo>
                        <a:pt x="0" y="991"/>
                      </a:lnTo>
                      <a:lnTo>
                        <a:pt x="37" y="1064"/>
                      </a:lnTo>
                      <a:lnTo>
                        <a:pt x="109" y="1160"/>
                      </a:lnTo>
                      <a:lnTo>
                        <a:pt x="314" y="1426"/>
                      </a:lnTo>
                      <a:lnTo>
                        <a:pt x="459" y="1595"/>
                      </a:lnTo>
                      <a:lnTo>
                        <a:pt x="616" y="1801"/>
                      </a:lnTo>
                      <a:lnTo>
                        <a:pt x="773" y="2030"/>
                      </a:lnTo>
                      <a:lnTo>
                        <a:pt x="955" y="2308"/>
                      </a:lnTo>
                      <a:lnTo>
                        <a:pt x="1124" y="2610"/>
                      </a:lnTo>
                      <a:lnTo>
                        <a:pt x="1281" y="2960"/>
                      </a:lnTo>
                      <a:lnTo>
                        <a:pt x="1438" y="3347"/>
                      </a:lnTo>
                      <a:lnTo>
                        <a:pt x="1510" y="3564"/>
                      </a:lnTo>
                      <a:lnTo>
                        <a:pt x="1583" y="3794"/>
                      </a:lnTo>
                      <a:lnTo>
                        <a:pt x="1643" y="4023"/>
                      </a:lnTo>
                      <a:lnTo>
                        <a:pt x="1704" y="4277"/>
                      </a:lnTo>
                      <a:lnTo>
                        <a:pt x="1752" y="4531"/>
                      </a:lnTo>
                      <a:lnTo>
                        <a:pt x="1800" y="4808"/>
                      </a:lnTo>
                      <a:lnTo>
                        <a:pt x="1836" y="5098"/>
                      </a:lnTo>
                      <a:lnTo>
                        <a:pt x="1873" y="5400"/>
                      </a:lnTo>
                      <a:lnTo>
                        <a:pt x="1897" y="5714"/>
                      </a:lnTo>
                      <a:lnTo>
                        <a:pt x="1909" y="6041"/>
                      </a:lnTo>
                      <a:lnTo>
                        <a:pt x="1909" y="6379"/>
                      </a:lnTo>
                      <a:lnTo>
                        <a:pt x="1909" y="6693"/>
                      </a:lnTo>
                      <a:lnTo>
                        <a:pt x="1885" y="7007"/>
                      </a:lnTo>
                      <a:lnTo>
                        <a:pt x="1861" y="7309"/>
                      </a:lnTo>
                      <a:lnTo>
                        <a:pt x="1836" y="7611"/>
                      </a:lnTo>
                      <a:lnTo>
                        <a:pt x="1800" y="7901"/>
                      </a:lnTo>
                      <a:lnTo>
                        <a:pt x="1704" y="8457"/>
                      </a:lnTo>
                      <a:lnTo>
                        <a:pt x="1583" y="9000"/>
                      </a:lnTo>
                      <a:lnTo>
                        <a:pt x="1462" y="9520"/>
                      </a:lnTo>
                      <a:lnTo>
                        <a:pt x="1184" y="10571"/>
                      </a:lnTo>
                      <a:lnTo>
                        <a:pt x="1051" y="11102"/>
                      </a:lnTo>
                      <a:lnTo>
                        <a:pt x="930" y="11658"/>
                      </a:lnTo>
                      <a:lnTo>
                        <a:pt x="822" y="12226"/>
                      </a:lnTo>
                      <a:lnTo>
                        <a:pt x="773" y="12528"/>
                      </a:lnTo>
                      <a:lnTo>
                        <a:pt x="725" y="12830"/>
                      </a:lnTo>
                      <a:lnTo>
                        <a:pt x="701" y="13144"/>
                      </a:lnTo>
                      <a:lnTo>
                        <a:pt x="665" y="13470"/>
                      </a:lnTo>
                      <a:lnTo>
                        <a:pt x="653" y="13796"/>
                      </a:lnTo>
                      <a:lnTo>
                        <a:pt x="641" y="14146"/>
                      </a:lnTo>
                      <a:lnTo>
                        <a:pt x="641" y="14497"/>
                      </a:lnTo>
                      <a:lnTo>
                        <a:pt x="653" y="14871"/>
                      </a:lnTo>
                      <a:lnTo>
                        <a:pt x="677" y="15258"/>
                      </a:lnTo>
                      <a:lnTo>
                        <a:pt x="701" y="15656"/>
                      </a:lnTo>
                      <a:lnTo>
                        <a:pt x="749" y="16055"/>
                      </a:lnTo>
                      <a:lnTo>
                        <a:pt x="798" y="16441"/>
                      </a:lnTo>
                      <a:lnTo>
                        <a:pt x="918" y="17202"/>
                      </a:lnTo>
                      <a:lnTo>
                        <a:pt x="1051" y="17927"/>
                      </a:lnTo>
                      <a:lnTo>
                        <a:pt x="1208" y="18604"/>
                      </a:lnTo>
                      <a:lnTo>
                        <a:pt x="1377" y="19244"/>
                      </a:lnTo>
                      <a:lnTo>
                        <a:pt x="1546" y="19836"/>
                      </a:lnTo>
                      <a:lnTo>
                        <a:pt x="1728" y="20379"/>
                      </a:lnTo>
                      <a:lnTo>
                        <a:pt x="1909" y="20875"/>
                      </a:lnTo>
                      <a:lnTo>
                        <a:pt x="2078" y="21322"/>
                      </a:lnTo>
                      <a:lnTo>
                        <a:pt x="2235" y="21708"/>
                      </a:lnTo>
                      <a:lnTo>
                        <a:pt x="2392" y="22046"/>
                      </a:lnTo>
                      <a:lnTo>
                        <a:pt x="2525" y="22324"/>
                      </a:lnTo>
                      <a:lnTo>
                        <a:pt x="2718" y="22711"/>
                      </a:lnTo>
                      <a:lnTo>
                        <a:pt x="2791" y="22844"/>
                      </a:lnTo>
                      <a:lnTo>
                        <a:pt x="3818" y="22022"/>
                      </a:lnTo>
                      <a:lnTo>
                        <a:pt x="3624" y="21515"/>
                      </a:lnTo>
                      <a:lnTo>
                        <a:pt x="3455" y="21020"/>
                      </a:lnTo>
                      <a:lnTo>
                        <a:pt x="3286" y="20536"/>
                      </a:lnTo>
                      <a:lnTo>
                        <a:pt x="3129" y="20065"/>
                      </a:lnTo>
                      <a:lnTo>
                        <a:pt x="2996" y="19594"/>
                      </a:lnTo>
                      <a:lnTo>
                        <a:pt x="2863" y="19123"/>
                      </a:lnTo>
                      <a:lnTo>
                        <a:pt x="2742" y="18664"/>
                      </a:lnTo>
                      <a:lnTo>
                        <a:pt x="2634" y="18217"/>
                      </a:lnTo>
                      <a:lnTo>
                        <a:pt x="2525" y="17770"/>
                      </a:lnTo>
                      <a:lnTo>
                        <a:pt x="2440" y="17335"/>
                      </a:lnTo>
                      <a:lnTo>
                        <a:pt x="2368" y="16900"/>
                      </a:lnTo>
                      <a:lnTo>
                        <a:pt x="2295" y="16466"/>
                      </a:lnTo>
                      <a:lnTo>
                        <a:pt x="2235" y="16043"/>
                      </a:lnTo>
                      <a:lnTo>
                        <a:pt x="2199" y="15632"/>
                      </a:lnTo>
                      <a:lnTo>
                        <a:pt x="2163" y="15209"/>
                      </a:lnTo>
                      <a:lnTo>
                        <a:pt x="2138" y="14811"/>
                      </a:lnTo>
                      <a:lnTo>
                        <a:pt x="2114" y="14400"/>
                      </a:lnTo>
                      <a:lnTo>
                        <a:pt x="2114" y="14001"/>
                      </a:lnTo>
                      <a:lnTo>
                        <a:pt x="2114" y="13603"/>
                      </a:lnTo>
                      <a:lnTo>
                        <a:pt x="2138" y="13204"/>
                      </a:lnTo>
                      <a:lnTo>
                        <a:pt x="2163" y="12817"/>
                      </a:lnTo>
                      <a:lnTo>
                        <a:pt x="2199" y="12419"/>
                      </a:lnTo>
                      <a:lnTo>
                        <a:pt x="2247" y="12032"/>
                      </a:lnTo>
                      <a:lnTo>
                        <a:pt x="2295" y="11646"/>
                      </a:lnTo>
                      <a:lnTo>
                        <a:pt x="2368" y="11271"/>
                      </a:lnTo>
                      <a:lnTo>
                        <a:pt x="2440" y="10885"/>
                      </a:lnTo>
                      <a:lnTo>
                        <a:pt x="2525" y="10510"/>
                      </a:lnTo>
                      <a:lnTo>
                        <a:pt x="2622" y="10136"/>
                      </a:lnTo>
                      <a:lnTo>
                        <a:pt x="2718" y="9761"/>
                      </a:lnTo>
                      <a:lnTo>
                        <a:pt x="2839" y="9387"/>
                      </a:lnTo>
                      <a:lnTo>
                        <a:pt x="2960" y="9012"/>
                      </a:lnTo>
                      <a:lnTo>
                        <a:pt x="3093" y="8638"/>
                      </a:lnTo>
                      <a:lnTo>
                        <a:pt x="3214" y="8263"/>
                      </a:lnTo>
                      <a:lnTo>
                        <a:pt x="3310" y="7877"/>
                      </a:lnTo>
                      <a:lnTo>
                        <a:pt x="3383" y="7502"/>
                      </a:lnTo>
                      <a:lnTo>
                        <a:pt x="3431" y="7116"/>
                      </a:lnTo>
                      <a:lnTo>
                        <a:pt x="3455" y="6729"/>
                      </a:lnTo>
                      <a:lnTo>
                        <a:pt x="3467" y="6343"/>
                      </a:lnTo>
                      <a:lnTo>
                        <a:pt x="3455" y="5968"/>
                      </a:lnTo>
                      <a:lnTo>
                        <a:pt x="3419" y="5594"/>
                      </a:lnTo>
                      <a:lnTo>
                        <a:pt x="3371" y="5219"/>
                      </a:lnTo>
                      <a:lnTo>
                        <a:pt x="3310" y="4845"/>
                      </a:lnTo>
                      <a:lnTo>
                        <a:pt x="3238" y="4482"/>
                      </a:lnTo>
                      <a:lnTo>
                        <a:pt x="3153" y="4120"/>
                      </a:lnTo>
                      <a:lnTo>
                        <a:pt x="3056" y="3770"/>
                      </a:lnTo>
                      <a:lnTo>
                        <a:pt x="2948" y="3431"/>
                      </a:lnTo>
                      <a:lnTo>
                        <a:pt x="2827" y="3105"/>
                      </a:lnTo>
                      <a:lnTo>
                        <a:pt x="2706" y="2791"/>
                      </a:lnTo>
                      <a:lnTo>
                        <a:pt x="2573" y="2477"/>
                      </a:lnTo>
                      <a:lnTo>
                        <a:pt x="2440" y="2187"/>
                      </a:lnTo>
                      <a:lnTo>
                        <a:pt x="2308" y="1909"/>
                      </a:lnTo>
                      <a:lnTo>
                        <a:pt x="2163" y="1644"/>
                      </a:lnTo>
                      <a:lnTo>
                        <a:pt x="2030" y="1390"/>
                      </a:lnTo>
                      <a:lnTo>
                        <a:pt x="1885" y="1160"/>
                      </a:lnTo>
                      <a:lnTo>
                        <a:pt x="1752" y="943"/>
                      </a:lnTo>
                      <a:lnTo>
                        <a:pt x="1619" y="750"/>
                      </a:lnTo>
                      <a:lnTo>
                        <a:pt x="1498" y="568"/>
                      </a:lnTo>
                      <a:lnTo>
                        <a:pt x="1377" y="423"/>
                      </a:lnTo>
                      <a:lnTo>
                        <a:pt x="1269" y="291"/>
                      </a:lnTo>
                      <a:lnTo>
                        <a:pt x="1172" y="182"/>
                      </a:lnTo>
                      <a:lnTo>
                        <a:pt x="1075" y="97"/>
                      </a:lnTo>
                      <a:lnTo>
                        <a:pt x="1003" y="37"/>
                      </a:lnTo>
                      <a:lnTo>
                        <a:pt x="9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0"/>
                <p:cNvSpPr/>
                <p:nvPr/>
              </p:nvSpPr>
              <p:spPr>
                <a:xfrm>
                  <a:off x="1478783" y="3889921"/>
                  <a:ext cx="715219" cy="182748"/>
                </a:xfrm>
                <a:custGeom>
                  <a:avLst/>
                  <a:gdLst/>
                  <a:ahLst/>
                  <a:cxnLst/>
                  <a:rect l="l" t="t" r="r" b="b"/>
                  <a:pathLst>
                    <a:path w="13808" h="3528" extrusionOk="0">
                      <a:moveTo>
                        <a:pt x="2634" y="0"/>
                      </a:moveTo>
                      <a:lnTo>
                        <a:pt x="2308" y="25"/>
                      </a:lnTo>
                      <a:lnTo>
                        <a:pt x="1994" y="49"/>
                      </a:lnTo>
                      <a:lnTo>
                        <a:pt x="1716" y="97"/>
                      </a:lnTo>
                      <a:lnTo>
                        <a:pt x="1462" y="158"/>
                      </a:lnTo>
                      <a:lnTo>
                        <a:pt x="1221" y="230"/>
                      </a:lnTo>
                      <a:lnTo>
                        <a:pt x="1015" y="315"/>
                      </a:lnTo>
                      <a:lnTo>
                        <a:pt x="834" y="411"/>
                      </a:lnTo>
                      <a:lnTo>
                        <a:pt x="665" y="508"/>
                      </a:lnTo>
                      <a:lnTo>
                        <a:pt x="520" y="617"/>
                      </a:lnTo>
                      <a:lnTo>
                        <a:pt x="387" y="737"/>
                      </a:lnTo>
                      <a:lnTo>
                        <a:pt x="278" y="858"/>
                      </a:lnTo>
                      <a:lnTo>
                        <a:pt x="194" y="991"/>
                      </a:lnTo>
                      <a:lnTo>
                        <a:pt x="121" y="1124"/>
                      </a:lnTo>
                      <a:lnTo>
                        <a:pt x="73" y="1257"/>
                      </a:lnTo>
                      <a:lnTo>
                        <a:pt x="37" y="1402"/>
                      </a:lnTo>
                      <a:lnTo>
                        <a:pt x="13" y="1547"/>
                      </a:lnTo>
                      <a:lnTo>
                        <a:pt x="1" y="1692"/>
                      </a:lnTo>
                      <a:lnTo>
                        <a:pt x="13" y="1825"/>
                      </a:lnTo>
                      <a:lnTo>
                        <a:pt x="37" y="1969"/>
                      </a:lnTo>
                      <a:lnTo>
                        <a:pt x="73" y="2114"/>
                      </a:lnTo>
                      <a:lnTo>
                        <a:pt x="109" y="2247"/>
                      </a:lnTo>
                      <a:lnTo>
                        <a:pt x="170" y="2380"/>
                      </a:lnTo>
                      <a:lnTo>
                        <a:pt x="242" y="2513"/>
                      </a:lnTo>
                      <a:lnTo>
                        <a:pt x="315" y="2634"/>
                      </a:lnTo>
                      <a:lnTo>
                        <a:pt x="399" y="2755"/>
                      </a:lnTo>
                      <a:lnTo>
                        <a:pt x="496" y="2863"/>
                      </a:lnTo>
                      <a:lnTo>
                        <a:pt x="593" y="2960"/>
                      </a:lnTo>
                      <a:lnTo>
                        <a:pt x="701" y="3057"/>
                      </a:lnTo>
                      <a:lnTo>
                        <a:pt x="822" y="3141"/>
                      </a:lnTo>
                      <a:lnTo>
                        <a:pt x="943" y="3214"/>
                      </a:lnTo>
                      <a:lnTo>
                        <a:pt x="1088" y="3274"/>
                      </a:lnTo>
                      <a:lnTo>
                        <a:pt x="1221" y="3335"/>
                      </a:lnTo>
                      <a:lnTo>
                        <a:pt x="1378" y="3383"/>
                      </a:lnTo>
                      <a:lnTo>
                        <a:pt x="1535" y="3419"/>
                      </a:lnTo>
                      <a:lnTo>
                        <a:pt x="1704" y="3455"/>
                      </a:lnTo>
                      <a:lnTo>
                        <a:pt x="1873" y="3479"/>
                      </a:lnTo>
                      <a:lnTo>
                        <a:pt x="2235" y="3516"/>
                      </a:lnTo>
                      <a:lnTo>
                        <a:pt x="2622" y="3528"/>
                      </a:lnTo>
                      <a:lnTo>
                        <a:pt x="3021" y="3516"/>
                      </a:lnTo>
                      <a:lnTo>
                        <a:pt x="3431" y="3504"/>
                      </a:lnTo>
                      <a:lnTo>
                        <a:pt x="3866" y="3467"/>
                      </a:lnTo>
                      <a:lnTo>
                        <a:pt x="4301" y="3431"/>
                      </a:lnTo>
                      <a:lnTo>
                        <a:pt x="5183" y="3347"/>
                      </a:lnTo>
                      <a:lnTo>
                        <a:pt x="5630" y="3310"/>
                      </a:lnTo>
                      <a:lnTo>
                        <a:pt x="6065" y="3274"/>
                      </a:lnTo>
                      <a:lnTo>
                        <a:pt x="6488" y="3262"/>
                      </a:lnTo>
                      <a:lnTo>
                        <a:pt x="6910" y="3250"/>
                      </a:lnTo>
                      <a:lnTo>
                        <a:pt x="7321" y="3262"/>
                      </a:lnTo>
                      <a:lnTo>
                        <a:pt x="7744" y="3274"/>
                      </a:lnTo>
                      <a:lnTo>
                        <a:pt x="8179" y="3310"/>
                      </a:lnTo>
                      <a:lnTo>
                        <a:pt x="8626" y="3347"/>
                      </a:lnTo>
                      <a:lnTo>
                        <a:pt x="9508" y="3431"/>
                      </a:lnTo>
                      <a:lnTo>
                        <a:pt x="9942" y="3467"/>
                      </a:lnTo>
                      <a:lnTo>
                        <a:pt x="10377" y="3504"/>
                      </a:lnTo>
                      <a:lnTo>
                        <a:pt x="10788" y="3516"/>
                      </a:lnTo>
                      <a:lnTo>
                        <a:pt x="11187" y="3528"/>
                      </a:lnTo>
                      <a:lnTo>
                        <a:pt x="11573" y="3516"/>
                      </a:lnTo>
                      <a:lnTo>
                        <a:pt x="11936" y="3479"/>
                      </a:lnTo>
                      <a:lnTo>
                        <a:pt x="12105" y="3455"/>
                      </a:lnTo>
                      <a:lnTo>
                        <a:pt x="12274" y="3419"/>
                      </a:lnTo>
                      <a:lnTo>
                        <a:pt x="12431" y="3383"/>
                      </a:lnTo>
                      <a:lnTo>
                        <a:pt x="12588" y="3335"/>
                      </a:lnTo>
                      <a:lnTo>
                        <a:pt x="12721" y="3274"/>
                      </a:lnTo>
                      <a:lnTo>
                        <a:pt x="12866" y="3214"/>
                      </a:lnTo>
                      <a:lnTo>
                        <a:pt x="12987" y="3141"/>
                      </a:lnTo>
                      <a:lnTo>
                        <a:pt x="13107" y="3057"/>
                      </a:lnTo>
                      <a:lnTo>
                        <a:pt x="13216" y="2960"/>
                      </a:lnTo>
                      <a:lnTo>
                        <a:pt x="13313" y="2863"/>
                      </a:lnTo>
                      <a:lnTo>
                        <a:pt x="13409" y="2755"/>
                      </a:lnTo>
                      <a:lnTo>
                        <a:pt x="13494" y="2634"/>
                      </a:lnTo>
                      <a:lnTo>
                        <a:pt x="13566" y="2513"/>
                      </a:lnTo>
                      <a:lnTo>
                        <a:pt x="13639" y="2380"/>
                      </a:lnTo>
                      <a:lnTo>
                        <a:pt x="13699" y="2247"/>
                      </a:lnTo>
                      <a:lnTo>
                        <a:pt x="13748" y="2114"/>
                      </a:lnTo>
                      <a:lnTo>
                        <a:pt x="13772" y="1969"/>
                      </a:lnTo>
                      <a:lnTo>
                        <a:pt x="13796" y="1825"/>
                      </a:lnTo>
                      <a:lnTo>
                        <a:pt x="13808" y="1692"/>
                      </a:lnTo>
                      <a:lnTo>
                        <a:pt x="13796" y="1547"/>
                      </a:lnTo>
                      <a:lnTo>
                        <a:pt x="13772" y="1402"/>
                      </a:lnTo>
                      <a:lnTo>
                        <a:pt x="13736" y="1257"/>
                      </a:lnTo>
                      <a:lnTo>
                        <a:pt x="13687" y="1124"/>
                      </a:lnTo>
                      <a:lnTo>
                        <a:pt x="13615" y="991"/>
                      </a:lnTo>
                      <a:lnTo>
                        <a:pt x="13530" y="858"/>
                      </a:lnTo>
                      <a:lnTo>
                        <a:pt x="13421" y="737"/>
                      </a:lnTo>
                      <a:lnTo>
                        <a:pt x="13289" y="617"/>
                      </a:lnTo>
                      <a:lnTo>
                        <a:pt x="13144" y="508"/>
                      </a:lnTo>
                      <a:lnTo>
                        <a:pt x="12987" y="411"/>
                      </a:lnTo>
                      <a:lnTo>
                        <a:pt x="12793" y="315"/>
                      </a:lnTo>
                      <a:lnTo>
                        <a:pt x="12588" y="230"/>
                      </a:lnTo>
                      <a:lnTo>
                        <a:pt x="12346" y="158"/>
                      </a:lnTo>
                      <a:lnTo>
                        <a:pt x="12093" y="97"/>
                      </a:lnTo>
                      <a:lnTo>
                        <a:pt x="11815" y="49"/>
                      </a:lnTo>
                      <a:lnTo>
                        <a:pt x="11501" y="25"/>
                      </a:lnTo>
                      <a:lnTo>
                        <a:pt x="11175" y="0"/>
                      </a:lnTo>
                      <a:lnTo>
                        <a:pt x="10812" y="0"/>
                      </a:lnTo>
                      <a:lnTo>
                        <a:pt x="10426" y="13"/>
                      </a:lnTo>
                      <a:lnTo>
                        <a:pt x="10015" y="37"/>
                      </a:lnTo>
                      <a:lnTo>
                        <a:pt x="9568" y="85"/>
                      </a:lnTo>
                      <a:lnTo>
                        <a:pt x="8058" y="266"/>
                      </a:lnTo>
                      <a:lnTo>
                        <a:pt x="6910" y="387"/>
                      </a:lnTo>
                      <a:lnTo>
                        <a:pt x="5751" y="266"/>
                      </a:lnTo>
                      <a:lnTo>
                        <a:pt x="4241" y="85"/>
                      </a:lnTo>
                      <a:lnTo>
                        <a:pt x="3794" y="37"/>
                      </a:lnTo>
                      <a:lnTo>
                        <a:pt x="3383" y="13"/>
                      </a:lnTo>
                      <a:lnTo>
                        <a:pt x="2996"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0"/>
                <p:cNvSpPr/>
                <p:nvPr/>
              </p:nvSpPr>
              <p:spPr>
                <a:xfrm>
                  <a:off x="2093251" y="2590329"/>
                  <a:ext cx="266601" cy="394245"/>
                </a:xfrm>
                <a:custGeom>
                  <a:avLst/>
                  <a:gdLst/>
                  <a:ahLst/>
                  <a:cxnLst/>
                  <a:rect l="l" t="t" r="r" b="b"/>
                  <a:pathLst>
                    <a:path w="5147" h="7611" extrusionOk="0">
                      <a:moveTo>
                        <a:pt x="4156" y="1"/>
                      </a:moveTo>
                      <a:lnTo>
                        <a:pt x="3950" y="230"/>
                      </a:lnTo>
                      <a:lnTo>
                        <a:pt x="3431" y="846"/>
                      </a:lnTo>
                      <a:lnTo>
                        <a:pt x="3080" y="1269"/>
                      </a:lnTo>
                      <a:lnTo>
                        <a:pt x="2694" y="1740"/>
                      </a:lnTo>
                      <a:lnTo>
                        <a:pt x="2295" y="2259"/>
                      </a:lnTo>
                      <a:lnTo>
                        <a:pt x="1873" y="2803"/>
                      </a:lnTo>
                      <a:lnTo>
                        <a:pt x="1474" y="3371"/>
                      </a:lnTo>
                      <a:lnTo>
                        <a:pt x="1087" y="3926"/>
                      </a:lnTo>
                      <a:lnTo>
                        <a:pt x="737" y="4482"/>
                      </a:lnTo>
                      <a:lnTo>
                        <a:pt x="580" y="4748"/>
                      </a:lnTo>
                      <a:lnTo>
                        <a:pt x="435" y="5002"/>
                      </a:lnTo>
                      <a:lnTo>
                        <a:pt x="314" y="5255"/>
                      </a:lnTo>
                      <a:lnTo>
                        <a:pt x="205" y="5497"/>
                      </a:lnTo>
                      <a:lnTo>
                        <a:pt x="121" y="5714"/>
                      </a:lnTo>
                      <a:lnTo>
                        <a:pt x="48" y="5932"/>
                      </a:lnTo>
                      <a:lnTo>
                        <a:pt x="12" y="6125"/>
                      </a:lnTo>
                      <a:lnTo>
                        <a:pt x="0" y="6294"/>
                      </a:lnTo>
                      <a:lnTo>
                        <a:pt x="0" y="6379"/>
                      </a:lnTo>
                      <a:lnTo>
                        <a:pt x="12" y="6451"/>
                      </a:lnTo>
                      <a:lnTo>
                        <a:pt x="24" y="6524"/>
                      </a:lnTo>
                      <a:lnTo>
                        <a:pt x="48" y="6584"/>
                      </a:lnTo>
                      <a:lnTo>
                        <a:pt x="109" y="6705"/>
                      </a:lnTo>
                      <a:lnTo>
                        <a:pt x="181" y="6814"/>
                      </a:lnTo>
                      <a:lnTo>
                        <a:pt x="266" y="6922"/>
                      </a:lnTo>
                      <a:lnTo>
                        <a:pt x="350" y="7019"/>
                      </a:lnTo>
                      <a:lnTo>
                        <a:pt x="447" y="7104"/>
                      </a:lnTo>
                      <a:lnTo>
                        <a:pt x="544" y="7188"/>
                      </a:lnTo>
                      <a:lnTo>
                        <a:pt x="652" y="7261"/>
                      </a:lnTo>
                      <a:lnTo>
                        <a:pt x="761" y="7333"/>
                      </a:lnTo>
                      <a:lnTo>
                        <a:pt x="882" y="7393"/>
                      </a:lnTo>
                      <a:lnTo>
                        <a:pt x="1003" y="7442"/>
                      </a:lnTo>
                      <a:lnTo>
                        <a:pt x="1124" y="7490"/>
                      </a:lnTo>
                      <a:lnTo>
                        <a:pt x="1256" y="7526"/>
                      </a:lnTo>
                      <a:lnTo>
                        <a:pt x="1389" y="7563"/>
                      </a:lnTo>
                      <a:lnTo>
                        <a:pt x="1522" y="7575"/>
                      </a:lnTo>
                      <a:lnTo>
                        <a:pt x="1655" y="7599"/>
                      </a:lnTo>
                      <a:lnTo>
                        <a:pt x="1788" y="7599"/>
                      </a:lnTo>
                      <a:lnTo>
                        <a:pt x="1921" y="7611"/>
                      </a:lnTo>
                      <a:lnTo>
                        <a:pt x="2054" y="7599"/>
                      </a:lnTo>
                      <a:lnTo>
                        <a:pt x="2187" y="7587"/>
                      </a:lnTo>
                      <a:lnTo>
                        <a:pt x="2319" y="7563"/>
                      </a:lnTo>
                      <a:lnTo>
                        <a:pt x="2440" y="7526"/>
                      </a:lnTo>
                      <a:lnTo>
                        <a:pt x="2573" y="7490"/>
                      </a:lnTo>
                      <a:lnTo>
                        <a:pt x="2694" y="7454"/>
                      </a:lnTo>
                      <a:lnTo>
                        <a:pt x="2815" y="7393"/>
                      </a:lnTo>
                      <a:lnTo>
                        <a:pt x="2923" y="7333"/>
                      </a:lnTo>
                      <a:lnTo>
                        <a:pt x="3032" y="7273"/>
                      </a:lnTo>
                      <a:lnTo>
                        <a:pt x="3129" y="7188"/>
                      </a:lnTo>
                      <a:lnTo>
                        <a:pt x="3225" y="7104"/>
                      </a:lnTo>
                      <a:lnTo>
                        <a:pt x="3322" y="7019"/>
                      </a:lnTo>
                      <a:lnTo>
                        <a:pt x="3395" y="6922"/>
                      </a:lnTo>
                      <a:lnTo>
                        <a:pt x="3467" y="6814"/>
                      </a:lnTo>
                      <a:lnTo>
                        <a:pt x="3540" y="6693"/>
                      </a:lnTo>
                      <a:lnTo>
                        <a:pt x="3588" y="6572"/>
                      </a:lnTo>
                      <a:lnTo>
                        <a:pt x="3624" y="6451"/>
                      </a:lnTo>
                      <a:lnTo>
                        <a:pt x="3660" y="6330"/>
                      </a:lnTo>
                      <a:lnTo>
                        <a:pt x="3684" y="6198"/>
                      </a:lnTo>
                      <a:lnTo>
                        <a:pt x="3697" y="6077"/>
                      </a:lnTo>
                      <a:lnTo>
                        <a:pt x="3709" y="5944"/>
                      </a:lnTo>
                      <a:lnTo>
                        <a:pt x="3709" y="5678"/>
                      </a:lnTo>
                      <a:lnTo>
                        <a:pt x="3697" y="5424"/>
                      </a:lnTo>
                      <a:lnTo>
                        <a:pt x="3660" y="5159"/>
                      </a:lnTo>
                      <a:lnTo>
                        <a:pt x="3600" y="4663"/>
                      </a:lnTo>
                      <a:lnTo>
                        <a:pt x="3576" y="4410"/>
                      </a:lnTo>
                      <a:lnTo>
                        <a:pt x="3576" y="4180"/>
                      </a:lnTo>
                      <a:lnTo>
                        <a:pt x="3576" y="4071"/>
                      </a:lnTo>
                      <a:lnTo>
                        <a:pt x="3588" y="3963"/>
                      </a:lnTo>
                      <a:lnTo>
                        <a:pt x="3612" y="3854"/>
                      </a:lnTo>
                      <a:lnTo>
                        <a:pt x="3648" y="3757"/>
                      </a:lnTo>
                      <a:lnTo>
                        <a:pt x="3684" y="3649"/>
                      </a:lnTo>
                      <a:lnTo>
                        <a:pt x="3733" y="3564"/>
                      </a:lnTo>
                      <a:lnTo>
                        <a:pt x="3793" y="3467"/>
                      </a:lnTo>
                      <a:lnTo>
                        <a:pt x="3866" y="3383"/>
                      </a:lnTo>
                      <a:lnTo>
                        <a:pt x="3950" y="3310"/>
                      </a:lnTo>
                      <a:lnTo>
                        <a:pt x="4047" y="3238"/>
                      </a:lnTo>
                      <a:lnTo>
                        <a:pt x="4168" y="3165"/>
                      </a:lnTo>
                      <a:lnTo>
                        <a:pt x="4301" y="3105"/>
                      </a:lnTo>
                      <a:lnTo>
                        <a:pt x="4421" y="3045"/>
                      </a:lnTo>
                      <a:lnTo>
                        <a:pt x="4542" y="2984"/>
                      </a:lnTo>
                      <a:lnTo>
                        <a:pt x="4651" y="2912"/>
                      </a:lnTo>
                      <a:lnTo>
                        <a:pt x="4748" y="2839"/>
                      </a:lnTo>
                      <a:lnTo>
                        <a:pt x="4832" y="2767"/>
                      </a:lnTo>
                      <a:lnTo>
                        <a:pt x="4905" y="2694"/>
                      </a:lnTo>
                      <a:lnTo>
                        <a:pt x="4965" y="2610"/>
                      </a:lnTo>
                      <a:lnTo>
                        <a:pt x="5025" y="2525"/>
                      </a:lnTo>
                      <a:lnTo>
                        <a:pt x="5062" y="2441"/>
                      </a:lnTo>
                      <a:lnTo>
                        <a:pt x="5098" y="2344"/>
                      </a:lnTo>
                      <a:lnTo>
                        <a:pt x="5122" y="2259"/>
                      </a:lnTo>
                      <a:lnTo>
                        <a:pt x="5134" y="2163"/>
                      </a:lnTo>
                      <a:lnTo>
                        <a:pt x="5146" y="2066"/>
                      </a:lnTo>
                      <a:lnTo>
                        <a:pt x="5146" y="1970"/>
                      </a:lnTo>
                      <a:lnTo>
                        <a:pt x="5122" y="1764"/>
                      </a:lnTo>
                      <a:lnTo>
                        <a:pt x="5062" y="1559"/>
                      </a:lnTo>
                      <a:lnTo>
                        <a:pt x="4989" y="1341"/>
                      </a:lnTo>
                      <a:lnTo>
                        <a:pt x="4892" y="1124"/>
                      </a:lnTo>
                      <a:lnTo>
                        <a:pt x="4772" y="907"/>
                      </a:lnTo>
                      <a:lnTo>
                        <a:pt x="4627" y="677"/>
                      </a:lnTo>
                      <a:lnTo>
                        <a:pt x="4482" y="447"/>
                      </a:lnTo>
                      <a:lnTo>
                        <a:pt x="4325" y="230"/>
                      </a:lnTo>
                      <a:lnTo>
                        <a:pt x="41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0"/>
                <p:cNvSpPr/>
                <p:nvPr/>
              </p:nvSpPr>
              <p:spPr>
                <a:xfrm>
                  <a:off x="1983130" y="2592815"/>
                  <a:ext cx="337305" cy="388029"/>
                </a:xfrm>
                <a:custGeom>
                  <a:avLst/>
                  <a:gdLst/>
                  <a:ahLst/>
                  <a:cxnLst/>
                  <a:rect l="l" t="t" r="r" b="b"/>
                  <a:pathLst>
                    <a:path w="6512" h="7491" extrusionOk="0">
                      <a:moveTo>
                        <a:pt x="3334" y="1"/>
                      </a:moveTo>
                      <a:lnTo>
                        <a:pt x="2887" y="25"/>
                      </a:lnTo>
                      <a:lnTo>
                        <a:pt x="2718" y="37"/>
                      </a:lnTo>
                      <a:lnTo>
                        <a:pt x="0" y="6270"/>
                      </a:lnTo>
                      <a:lnTo>
                        <a:pt x="1812" y="7490"/>
                      </a:lnTo>
                      <a:lnTo>
                        <a:pt x="2887" y="5268"/>
                      </a:lnTo>
                      <a:lnTo>
                        <a:pt x="3032" y="5388"/>
                      </a:lnTo>
                      <a:lnTo>
                        <a:pt x="3189" y="5497"/>
                      </a:lnTo>
                      <a:lnTo>
                        <a:pt x="3382" y="5618"/>
                      </a:lnTo>
                      <a:lnTo>
                        <a:pt x="3491" y="5678"/>
                      </a:lnTo>
                      <a:lnTo>
                        <a:pt x="3600" y="5727"/>
                      </a:lnTo>
                      <a:lnTo>
                        <a:pt x="3709" y="5775"/>
                      </a:lnTo>
                      <a:lnTo>
                        <a:pt x="3829" y="5799"/>
                      </a:lnTo>
                      <a:lnTo>
                        <a:pt x="3938" y="5811"/>
                      </a:lnTo>
                      <a:lnTo>
                        <a:pt x="4047" y="5811"/>
                      </a:lnTo>
                      <a:lnTo>
                        <a:pt x="4143" y="5799"/>
                      </a:lnTo>
                      <a:lnTo>
                        <a:pt x="4240" y="5751"/>
                      </a:lnTo>
                      <a:lnTo>
                        <a:pt x="4288" y="5715"/>
                      </a:lnTo>
                      <a:lnTo>
                        <a:pt x="4337" y="5666"/>
                      </a:lnTo>
                      <a:lnTo>
                        <a:pt x="4470" y="5533"/>
                      </a:lnTo>
                      <a:lnTo>
                        <a:pt x="4602" y="5340"/>
                      </a:lnTo>
                      <a:lnTo>
                        <a:pt x="4772" y="5111"/>
                      </a:lnTo>
                      <a:lnTo>
                        <a:pt x="4941" y="4833"/>
                      </a:lnTo>
                      <a:lnTo>
                        <a:pt x="5122" y="4531"/>
                      </a:lnTo>
                      <a:lnTo>
                        <a:pt x="5303" y="4205"/>
                      </a:lnTo>
                      <a:lnTo>
                        <a:pt x="5484" y="3854"/>
                      </a:lnTo>
                      <a:lnTo>
                        <a:pt x="5666" y="3492"/>
                      </a:lnTo>
                      <a:lnTo>
                        <a:pt x="5835" y="3117"/>
                      </a:lnTo>
                      <a:lnTo>
                        <a:pt x="6004" y="2755"/>
                      </a:lnTo>
                      <a:lnTo>
                        <a:pt x="6149" y="2381"/>
                      </a:lnTo>
                      <a:lnTo>
                        <a:pt x="6282" y="2030"/>
                      </a:lnTo>
                      <a:lnTo>
                        <a:pt x="6378" y="1692"/>
                      </a:lnTo>
                      <a:lnTo>
                        <a:pt x="6463" y="1378"/>
                      </a:lnTo>
                      <a:lnTo>
                        <a:pt x="6511" y="1088"/>
                      </a:lnTo>
                      <a:lnTo>
                        <a:pt x="6511" y="955"/>
                      </a:lnTo>
                      <a:lnTo>
                        <a:pt x="6499" y="846"/>
                      </a:lnTo>
                      <a:lnTo>
                        <a:pt x="6451" y="738"/>
                      </a:lnTo>
                      <a:lnTo>
                        <a:pt x="6402" y="641"/>
                      </a:lnTo>
                      <a:lnTo>
                        <a:pt x="6318" y="544"/>
                      </a:lnTo>
                      <a:lnTo>
                        <a:pt x="6221" y="460"/>
                      </a:lnTo>
                      <a:lnTo>
                        <a:pt x="6112" y="387"/>
                      </a:lnTo>
                      <a:lnTo>
                        <a:pt x="5992" y="327"/>
                      </a:lnTo>
                      <a:lnTo>
                        <a:pt x="5859" y="267"/>
                      </a:lnTo>
                      <a:lnTo>
                        <a:pt x="5702" y="218"/>
                      </a:lnTo>
                      <a:lnTo>
                        <a:pt x="5545" y="170"/>
                      </a:lnTo>
                      <a:lnTo>
                        <a:pt x="5388" y="134"/>
                      </a:lnTo>
                      <a:lnTo>
                        <a:pt x="5037" y="73"/>
                      </a:lnTo>
                      <a:lnTo>
                        <a:pt x="4675" y="37"/>
                      </a:lnTo>
                      <a:lnTo>
                        <a:pt x="4313" y="13"/>
                      </a:lnTo>
                      <a:lnTo>
                        <a:pt x="3962" y="1"/>
                      </a:lnTo>
                      <a:close/>
                    </a:path>
                  </a:pathLst>
                </a:custGeom>
                <a:solidFill>
                  <a:srgbClr val="FCF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0"/>
                <p:cNvSpPr/>
                <p:nvPr/>
              </p:nvSpPr>
              <p:spPr>
                <a:xfrm>
                  <a:off x="2081337" y="2824970"/>
                  <a:ext cx="51383" cy="55115"/>
                </a:xfrm>
                <a:custGeom>
                  <a:avLst/>
                  <a:gdLst/>
                  <a:ahLst/>
                  <a:cxnLst/>
                  <a:rect l="l" t="t" r="r" b="b"/>
                  <a:pathLst>
                    <a:path w="992" h="1064" extrusionOk="0">
                      <a:moveTo>
                        <a:pt x="1" y="0"/>
                      </a:moveTo>
                      <a:lnTo>
                        <a:pt x="61" y="85"/>
                      </a:lnTo>
                      <a:lnTo>
                        <a:pt x="218" y="315"/>
                      </a:lnTo>
                      <a:lnTo>
                        <a:pt x="484" y="653"/>
                      </a:lnTo>
                      <a:lnTo>
                        <a:pt x="665" y="858"/>
                      </a:lnTo>
                      <a:lnTo>
                        <a:pt x="858" y="1064"/>
                      </a:lnTo>
                      <a:lnTo>
                        <a:pt x="991" y="786"/>
                      </a:lnTo>
                      <a:lnTo>
                        <a:pt x="617" y="520"/>
                      </a:lnTo>
                      <a:lnTo>
                        <a:pt x="303" y="266"/>
                      </a:lnTo>
                      <a:lnTo>
                        <a:pt x="1" y="0"/>
                      </a:lnTo>
                      <a:close/>
                    </a:path>
                  </a:pathLst>
                </a:custGeom>
                <a:solidFill>
                  <a:srgbClr val="1D7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0"/>
                <p:cNvSpPr/>
                <p:nvPr/>
              </p:nvSpPr>
              <p:spPr>
                <a:xfrm>
                  <a:off x="1602060" y="2778664"/>
                  <a:ext cx="553818" cy="854171"/>
                </a:xfrm>
                <a:custGeom>
                  <a:avLst/>
                  <a:gdLst/>
                  <a:ahLst/>
                  <a:cxnLst/>
                  <a:rect l="l" t="t" r="r" b="b"/>
                  <a:pathLst>
                    <a:path w="10692" h="16490" extrusionOk="0">
                      <a:moveTo>
                        <a:pt x="7913" y="1"/>
                      </a:moveTo>
                      <a:lnTo>
                        <a:pt x="7864" y="13"/>
                      </a:lnTo>
                      <a:lnTo>
                        <a:pt x="7792" y="61"/>
                      </a:lnTo>
                      <a:lnTo>
                        <a:pt x="7719" y="133"/>
                      </a:lnTo>
                      <a:lnTo>
                        <a:pt x="7635" y="230"/>
                      </a:lnTo>
                      <a:lnTo>
                        <a:pt x="7550" y="339"/>
                      </a:lnTo>
                      <a:lnTo>
                        <a:pt x="7381" y="617"/>
                      </a:lnTo>
                      <a:lnTo>
                        <a:pt x="7224" y="907"/>
                      </a:lnTo>
                      <a:lnTo>
                        <a:pt x="7079" y="1196"/>
                      </a:lnTo>
                      <a:lnTo>
                        <a:pt x="6970" y="1450"/>
                      </a:lnTo>
                      <a:lnTo>
                        <a:pt x="6862" y="1680"/>
                      </a:lnTo>
                      <a:lnTo>
                        <a:pt x="6729" y="1800"/>
                      </a:lnTo>
                      <a:lnTo>
                        <a:pt x="6354" y="2139"/>
                      </a:lnTo>
                      <a:lnTo>
                        <a:pt x="6089" y="2392"/>
                      </a:lnTo>
                      <a:lnTo>
                        <a:pt x="5787" y="2682"/>
                      </a:lnTo>
                      <a:lnTo>
                        <a:pt x="5461" y="3021"/>
                      </a:lnTo>
                      <a:lnTo>
                        <a:pt x="5110" y="3407"/>
                      </a:lnTo>
                      <a:lnTo>
                        <a:pt x="4736" y="3830"/>
                      </a:lnTo>
                      <a:lnTo>
                        <a:pt x="4361" y="4289"/>
                      </a:lnTo>
                      <a:lnTo>
                        <a:pt x="3975" y="4784"/>
                      </a:lnTo>
                      <a:lnTo>
                        <a:pt x="3600" y="5304"/>
                      </a:lnTo>
                      <a:lnTo>
                        <a:pt x="3419" y="5581"/>
                      </a:lnTo>
                      <a:lnTo>
                        <a:pt x="3238" y="5859"/>
                      </a:lnTo>
                      <a:lnTo>
                        <a:pt x="3069" y="6149"/>
                      </a:lnTo>
                      <a:lnTo>
                        <a:pt x="2900" y="6451"/>
                      </a:lnTo>
                      <a:lnTo>
                        <a:pt x="2743" y="6741"/>
                      </a:lnTo>
                      <a:lnTo>
                        <a:pt x="2585" y="7055"/>
                      </a:lnTo>
                      <a:lnTo>
                        <a:pt x="2441" y="7357"/>
                      </a:lnTo>
                      <a:lnTo>
                        <a:pt x="2308" y="7683"/>
                      </a:lnTo>
                      <a:lnTo>
                        <a:pt x="2054" y="8336"/>
                      </a:lnTo>
                      <a:lnTo>
                        <a:pt x="1812" y="9000"/>
                      </a:lnTo>
                      <a:lnTo>
                        <a:pt x="1583" y="9689"/>
                      </a:lnTo>
                      <a:lnTo>
                        <a:pt x="1365" y="10377"/>
                      </a:lnTo>
                      <a:lnTo>
                        <a:pt x="1160" y="11054"/>
                      </a:lnTo>
                      <a:lnTo>
                        <a:pt x="967" y="11718"/>
                      </a:lnTo>
                      <a:lnTo>
                        <a:pt x="798" y="12358"/>
                      </a:lnTo>
                      <a:lnTo>
                        <a:pt x="629" y="12974"/>
                      </a:lnTo>
                      <a:lnTo>
                        <a:pt x="363" y="14074"/>
                      </a:lnTo>
                      <a:lnTo>
                        <a:pt x="170" y="14943"/>
                      </a:lnTo>
                      <a:lnTo>
                        <a:pt x="0" y="15717"/>
                      </a:lnTo>
                      <a:lnTo>
                        <a:pt x="6451" y="16490"/>
                      </a:lnTo>
                      <a:lnTo>
                        <a:pt x="6644" y="15813"/>
                      </a:lnTo>
                      <a:lnTo>
                        <a:pt x="7115" y="14279"/>
                      </a:lnTo>
                      <a:lnTo>
                        <a:pt x="7393" y="13409"/>
                      </a:lnTo>
                      <a:lnTo>
                        <a:pt x="7683" y="12588"/>
                      </a:lnTo>
                      <a:lnTo>
                        <a:pt x="7816" y="12225"/>
                      </a:lnTo>
                      <a:lnTo>
                        <a:pt x="7937" y="11899"/>
                      </a:lnTo>
                      <a:lnTo>
                        <a:pt x="8058" y="11634"/>
                      </a:lnTo>
                      <a:lnTo>
                        <a:pt x="8154" y="11428"/>
                      </a:lnTo>
                      <a:lnTo>
                        <a:pt x="8203" y="11356"/>
                      </a:lnTo>
                      <a:lnTo>
                        <a:pt x="8263" y="11283"/>
                      </a:lnTo>
                      <a:lnTo>
                        <a:pt x="8323" y="11211"/>
                      </a:lnTo>
                      <a:lnTo>
                        <a:pt x="8396" y="11150"/>
                      </a:lnTo>
                      <a:lnTo>
                        <a:pt x="8553" y="11017"/>
                      </a:lnTo>
                      <a:lnTo>
                        <a:pt x="8734" y="10909"/>
                      </a:lnTo>
                      <a:lnTo>
                        <a:pt x="8927" y="10812"/>
                      </a:lnTo>
                      <a:lnTo>
                        <a:pt x="9133" y="10703"/>
                      </a:lnTo>
                      <a:lnTo>
                        <a:pt x="9556" y="10498"/>
                      </a:lnTo>
                      <a:lnTo>
                        <a:pt x="9761" y="10377"/>
                      </a:lnTo>
                      <a:lnTo>
                        <a:pt x="9954" y="10244"/>
                      </a:lnTo>
                      <a:lnTo>
                        <a:pt x="10135" y="10099"/>
                      </a:lnTo>
                      <a:lnTo>
                        <a:pt x="10220" y="10027"/>
                      </a:lnTo>
                      <a:lnTo>
                        <a:pt x="10305" y="9942"/>
                      </a:lnTo>
                      <a:lnTo>
                        <a:pt x="10377" y="9846"/>
                      </a:lnTo>
                      <a:lnTo>
                        <a:pt x="10437" y="9749"/>
                      </a:lnTo>
                      <a:lnTo>
                        <a:pt x="10498" y="9652"/>
                      </a:lnTo>
                      <a:lnTo>
                        <a:pt x="10558" y="9544"/>
                      </a:lnTo>
                      <a:lnTo>
                        <a:pt x="10594" y="9423"/>
                      </a:lnTo>
                      <a:lnTo>
                        <a:pt x="10631" y="9290"/>
                      </a:lnTo>
                      <a:lnTo>
                        <a:pt x="10667" y="9157"/>
                      </a:lnTo>
                      <a:lnTo>
                        <a:pt x="10679" y="9012"/>
                      </a:lnTo>
                      <a:lnTo>
                        <a:pt x="10691" y="8855"/>
                      </a:lnTo>
                      <a:lnTo>
                        <a:pt x="10691" y="8686"/>
                      </a:lnTo>
                      <a:lnTo>
                        <a:pt x="10667" y="8324"/>
                      </a:lnTo>
                      <a:lnTo>
                        <a:pt x="10631" y="7913"/>
                      </a:lnTo>
                      <a:lnTo>
                        <a:pt x="10570" y="7490"/>
                      </a:lnTo>
                      <a:lnTo>
                        <a:pt x="10498" y="7031"/>
                      </a:lnTo>
                      <a:lnTo>
                        <a:pt x="10413" y="6572"/>
                      </a:lnTo>
                      <a:lnTo>
                        <a:pt x="10317" y="6113"/>
                      </a:lnTo>
                      <a:lnTo>
                        <a:pt x="10220" y="5666"/>
                      </a:lnTo>
                      <a:lnTo>
                        <a:pt x="10015" y="4833"/>
                      </a:lnTo>
                      <a:lnTo>
                        <a:pt x="9833" y="4156"/>
                      </a:lnTo>
                      <a:lnTo>
                        <a:pt x="9664" y="3516"/>
                      </a:lnTo>
                      <a:lnTo>
                        <a:pt x="9797" y="3286"/>
                      </a:lnTo>
                      <a:lnTo>
                        <a:pt x="9942" y="3045"/>
                      </a:lnTo>
                      <a:lnTo>
                        <a:pt x="10099" y="2755"/>
                      </a:lnTo>
                      <a:lnTo>
                        <a:pt x="10244" y="2453"/>
                      </a:lnTo>
                      <a:lnTo>
                        <a:pt x="10305" y="2308"/>
                      </a:lnTo>
                      <a:lnTo>
                        <a:pt x="10353" y="2175"/>
                      </a:lnTo>
                      <a:lnTo>
                        <a:pt x="10389" y="2054"/>
                      </a:lnTo>
                      <a:lnTo>
                        <a:pt x="10401" y="1945"/>
                      </a:lnTo>
                      <a:lnTo>
                        <a:pt x="10401" y="1861"/>
                      </a:lnTo>
                      <a:lnTo>
                        <a:pt x="10389" y="1837"/>
                      </a:lnTo>
                      <a:lnTo>
                        <a:pt x="10365" y="1813"/>
                      </a:lnTo>
                      <a:lnTo>
                        <a:pt x="10027" y="1498"/>
                      </a:lnTo>
                      <a:lnTo>
                        <a:pt x="9676" y="1196"/>
                      </a:lnTo>
                      <a:lnTo>
                        <a:pt x="9266" y="846"/>
                      </a:lnTo>
                      <a:lnTo>
                        <a:pt x="8831" y="508"/>
                      </a:lnTo>
                      <a:lnTo>
                        <a:pt x="8613" y="351"/>
                      </a:lnTo>
                      <a:lnTo>
                        <a:pt x="8420" y="218"/>
                      </a:lnTo>
                      <a:lnTo>
                        <a:pt x="8239" y="121"/>
                      </a:lnTo>
                      <a:lnTo>
                        <a:pt x="8082" y="37"/>
                      </a:lnTo>
                      <a:lnTo>
                        <a:pt x="8021" y="13"/>
                      </a:lnTo>
                      <a:lnTo>
                        <a:pt x="79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a:off x="1548243" y="3592087"/>
                  <a:ext cx="568218" cy="105774"/>
                </a:xfrm>
                <a:custGeom>
                  <a:avLst/>
                  <a:gdLst/>
                  <a:ahLst/>
                  <a:cxnLst/>
                  <a:rect l="l" t="t" r="r" b="b"/>
                  <a:pathLst>
                    <a:path w="10970" h="2042" extrusionOk="0">
                      <a:moveTo>
                        <a:pt x="919" y="0"/>
                      </a:moveTo>
                      <a:lnTo>
                        <a:pt x="822" y="25"/>
                      </a:lnTo>
                      <a:lnTo>
                        <a:pt x="725" y="49"/>
                      </a:lnTo>
                      <a:lnTo>
                        <a:pt x="629" y="85"/>
                      </a:lnTo>
                      <a:lnTo>
                        <a:pt x="544" y="121"/>
                      </a:lnTo>
                      <a:lnTo>
                        <a:pt x="460" y="170"/>
                      </a:lnTo>
                      <a:lnTo>
                        <a:pt x="375" y="230"/>
                      </a:lnTo>
                      <a:lnTo>
                        <a:pt x="303" y="302"/>
                      </a:lnTo>
                      <a:lnTo>
                        <a:pt x="242" y="375"/>
                      </a:lnTo>
                      <a:lnTo>
                        <a:pt x="182" y="447"/>
                      </a:lnTo>
                      <a:lnTo>
                        <a:pt x="133" y="532"/>
                      </a:lnTo>
                      <a:lnTo>
                        <a:pt x="85" y="629"/>
                      </a:lnTo>
                      <a:lnTo>
                        <a:pt x="49" y="713"/>
                      </a:lnTo>
                      <a:lnTo>
                        <a:pt x="25" y="810"/>
                      </a:lnTo>
                      <a:lnTo>
                        <a:pt x="13" y="919"/>
                      </a:lnTo>
                      <a:lnTo>
                        <a:pt x="1" y="1015"/>
                      </a:lnTo>
                      <a:lnTo>
                        <a:pt x="13" y="1124"/>
                      </a:lnTo>
                      <a:lnTo>
                        <a:pt x="25" y="1221"/>
                      </a:lnTo>
                      <a:lnTo>
                        <a:pt x="49" y="1329"/>
                      </a:lnTo>
                      <a:lnTo>
                        <a:pt x="85" y="1414"/>
                      </a:lnTo>
                      <a:lnTo>
                        <a:pt x="133" y="1510"/>
                      </a:lnTo>
                      <a:lnTo>
                        <a:pt x="182" y="1595"/>
                      </a:lnTo>
                      <a:lnTo>
                        <a:pt x="242" y="1667"/>
                      </a:lnTo>
                      <a:lnTo>
                        <a:pt x="303" y="1740"/>
                      </a:lnTo>
                      <a:lnTo>
                        <a:pt x="375" y="1812"/>
                      </a:lnTo>
                      <a:lnTo>
                        <a:pt x="460" y="1861"/>
                      </a:lnTo>
                      <a:lnTo>
                        <a:pt x="544" y="1921"/>
                      </a:lnTo>
                      <a:lnTo>
                        <a:pt x="629" y="1957"/>
                      </a:lnTo>
                      <a:lnTo>
                        <a:pt x="725" y="1994"/>
                      </a:lnTo>
                      <a:lnTo>
                        <a:pt x="822" y="2018"/>
                      </a:lnTo>
                      <a:lnTo>
                        <a:pt x="919" y="2030"/>
                      </a:lnTo>
                      <a:lnTo>
                        <a:pt x="1027" y="2042"/>
                      </a:lnTo>
                      <a:lnTo>
                        <a:pt x="9954" y="2042"/>
                      </a:lnTo>
                      <a:lnTo>
                        <a:pt x="10051" y="2030"/>
                      </a:lnTo>
                      <a:lnTo>
                        <a:pt x="10160" y="2018"/>
                      </a:lnTo>
                      <a:lnTo>
                        <a:pt x="10256" y="1994"/>
                      </a:lnTo>
                      <a:lnTo>
                        <a:pt x="10341" y="1957"/>
                      </a:lnTo>
                      <a:lnTo>
                        <a:pt x="10438" y="1921"/>
                      </a:lnTo>
                      <a:lnTo>
                        <a:pt x="10522" y="1861"/>
                      </a:lnTo>
                      <a:lnTo>
                        <a:pt x="10595" y="1812"/>
                      </a:lnTo>
                      <a:lnTo>
                        <a:pt x="10667" y="1740"/>
                      </a:lnTo>
                      <a:lnTo>
                        <a:pt x="10740" y="1667"/>
                      </a:lnTo>
                      <a:lnTo>
                        <a:pt x="10800" y="1595"/>
                      </a:lnTo>
                      <a:lnTo>
                        <a:pt x="10848" y="1510"/>
                      </a:lnTo>
                      <a:lnTo>
                        <a:pt x="10885" y="1414"/>
                      </a:lnTo>
                      <a:lnTo>
                        <a:pt x="10921" y="1329"/>
                      </a:lnTo>
                      <a:lnTo>
                        <a:pt x="10945" y="1221"/>
                      </a:lnTo>
                      <a:lnTo>
                        <a:pt x="10969" y="1124"/>
                      </a:lnTo>
                      <a:lnTo>
                        <a:pt x="10969" y="1015"/>
                      </a:lnTo>
                      <a:lnTo>
                        <a:pt x="10969" y="919"/>
                      </a:lnTo>
                      <a:lnTo>
                        <a:pt x="10945" y="810"/>
                      </a:lnTo>
                      <a:lnTo>
                        <a:pt x="10921" y="713"/>
                      </a:lnTo>
                      <a:lnTo>
                        <a:pt x="10885" y="629"/>
                      </a:lnTo>
                      <a:lnTo>
                        <a:pt x="10848" y="532"/>
                      </a:lnTo>
                      <a:lnTo>
                        <a:pt x="10800" y="447"/>
                      </a:lnTo>
                      <a:lnTo>
                        <a:pt x="10740" y="375"/>
                      </a:lnTo>
                      <a:lnTo>
                        <a:pt x="10667" y="302"/>
                      </a:lnTo>
                      <a:lnTo>
                        <a:pt x="10595" y="230"/>
                      </a:lnTo>
                      <a:lnTo>
                        <a:pt x="10522" y="170"/>
                      </a:lnTo>
                      <a:lnTo>
                        <a:pt x="10438" y="121"/>
                      </a:lnTo>
                      <a:lnTo>
                        <a:pt x="10341" y="85"/>
                      </a:lnTo>
                      <a:lnTo>
                        <a:pt x="10256" y="49"/>
                      </a:lnTo>
                      <a:lnTo>
                        <a:pt x="10160" y="25"/>
                      </a:lnTo>
                      <a:lnTo>
                        <a:pt x="1005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0"/>
                <p:cNvSpPr/>
                <p:nvPr/>
              </p:nvSpPr>
              <p:spPr>
                <a:xfrm>
                  <a:off x="1609570" y="3660304"/>
                  <a:ext cx="225319" cy="284741"/>
                </a:xfrm>
                <a:custGeom>
                  <a:avLst/>
                  <a:gdLst/>
                  <a:ahLst/>
                  <a:cxnLst/>
                  <a:rect l="l" t="t" r="r" b="b"/>
                  <a:pathLst>
                    <a:path w="4350" h="5497" extrusionOk="0">
                      <a:moveTo>
                        <a:pt x="3745" y="0"/>
                      </a:moveTo>
                      <a:lnTo>
                        <a:pt x="3685" y="350"/>
                      </a:lnTo>
                      <a:lnTo>
                        <a:pt x="3600" y="713"/>
                      </a:lnTo>
                      <a:lnTo>
                        <a:pt x="3491" y="1075"/>
                      </a:lnTo>
                      <a:lnTo>
                        <a:pt x="3383" y="1450"/>
                      </a:lnTo>
                      <a:lnTo>
                        <a:pt x="3262" y="1812"/>
                      </a:lnTo>
                      <a:lnTo>
                        <a:pt x="3129" y="2187"/>
                      </a:lnTo>
                      <a:lnTo>
                        <a:pt x="2851" y="2887"/>
                      </a:lnTo>
                      <a:lnTo>
                        <a:pt x="2573" y="3540"/>
                      </a:lnTo>
                      <a:lnTo>
                        <a:pt x="2308" y="4107"/>
                      </a:lnTo>
                      <a:lnTo>
                        <a:pt x="2090" y="4566"/>
                      </a:lnTo>
                      <a:lnTo>
                        <a:pt x="1921" y="4880"/>
                      </a:lnTo>
                      <a:lnTo>
                        <a:pt x="1571" y="4880"/>
                      </a:lnTo>
                      <a:lnTo>
                        <a:pt x="592" y="48"/>
                      </a:lnTo>
                      <a:lnTo>
                        <a:pt x="0" y="169"/>
                      </a:lnTo>
                      <a:lnTo>
                        <a:pt x="1063" y="5496"/>
                      </a:lnTo>
                      <a:lnTo>
                        <a:pt x="2296" y="5496"/>
                      </a:lnTo>
                      <a:lnTo>
                        <a:pt x="2380" y="5339"/>
                      </a:lnTo>
                      <a:lnTo>
                        <a:pt x="2670" y="4772"/>
                      </a:lnTo>
                      <a:lnTo>
                        <a:pt x="2936" y="4204"/>
                      </a:lnTo>
                      <a:lnTo>
                        <a:pt x="3250" y="3503"/>
                      </a:lnTo>
                      <a:lnTo>
                        <a:pt x="3419" y="3105"/>
                      </a:lnTo>
                      <a:lnTo>
                        <a:pt x="3588" y="2694"/>
                      </a:lnTo>
                      <a:lnTo>
                        <a:pt x="3745" y="2271"/>
                      </a:lnTo>
                      <a:lnTo>
                        <a:pt x="3902" y="1836"/>
                      </a:lnTo>
                      <a:lnTo>
                        <a:pt x="4035" y="1401"/>
                      </a:lnTo>
                      <a:lnTo>
                        <a:pt x="4168" y="954"/>
                      </a:lnTo>
                      <a:lnTo>
                        <a:pt x="4265" y="520"/>
                      </a:lnTo>
                      <a:lnTo>
                        <a:pt x="4349" y="97"/>
                      </a:lnTo>
                      <a:lnTo>
                        <a:pt x="3745"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0"/>
                <p:cNvSpPr/>
                <p:nvPr/>
              </p:nvSpPr>
              <p:spPr>
                <a:xfrm>
                  <a:off x="1951845" y="2920692"/>
                  <a:ext cx="773387" cy="535087"/>
                </a:xfrm>
                <a:custGeom>
                  <a:avLst/>
                  <a:gdLst/>
                  <a:ahLst/>
                  <a:cxnLst/>
                  <a:rect l="l" t="t" r="r" b="b"/>
                  <a:pathLst>
                    <a:path w="14931" h="10330" extrusionOk="0">
                      <a:moveTo>
                        <a:pt x="1184" y="1"/>
                      </a:moveTo>
                      <a:lnTo>
                        <a:pt x="1063" y="13"/>
                      </a:lnTo>
                      <a:lnTo>
                        <a:pt x="954" y="37"/>
                      </a:lnTo>
                      <a:lnTo>
                        <a:pt x="834" y="73"/>
                      </a:lnTo>
                      <a:lnTo>
                        <a:pt x="713" y="122"/>
                      </a:lnTo>
                      <a:lnTo>
                        <a:pt x="604" y="182"/>
                      </a:lnTo>
                      <a:lnTo>
                        <a:pt x="495" y="254"/>
                      </a:lnTo>
                      <a:lnTo>
                        <a:pt x="399" y="327"/>
                      </a:lnTo>
                      <a:lnTo>
                        <a:pt x="314" y="424"/>
                      </a:lnTo>
                      <a:lnTo>
                        <a:pt x="242" y="508"/>
                      </a:lnTo>
                      <a:lnTo>
                        <a:pt x="169" y="617"/>
                      </a:lnTo>
                      <a:lnTo>
                        <a:pt x="121" y="726"/>
                      </a:lnTo>
                      <a:lnTo>
                        <a:pt x="73" y="834"/>
                      </a:lnTo>
                      <a:lnTo>
                        <a:pt x="36" y="943"/>
                      </a:lnTo>
                      <a:lnTo>
                        <a:pt x="12" y="1064"/>
                      </a:lnTo>
                      <a:lnTo>
                        <a:pt x="0" y="1185"/>
                      </a:lnTo>
                      <a:lnTo>
                        <a:pt x="0" y="1317"/>
                      </a:lnTo>
                      <a:lnTo>
                        <a:pt x="12" y="1438"/>
                      </a:lnTo>
                      <a:lnTo>
                        <a:pt x="36" y="1559"/>
                      </a:lnTo>
                      <a:lnTo>
                        <a:pt x="85" y="1680"/>
                      </a:lnTo>
                      <a:lnTo>
                        <a:pt x="677" y="3238"/>
                      </a:lnTo>
                      <a:lnTo>
                        <a:pt x="1389" y="5062"/>
                      </a:lnTo>
                      <a:lnTo>
                        <a:pt x="1764" y="5968"/>
                      </a:lnTo>
                      <a:lnTo>
                        <a:pt x="2126" y="6838"/>
                      </a:lnTo>
                      <a:lnTo>
                        <a:pt x="2464" y="7611"/>
                      </a:lnTo>
                      <a:lnTo>
                        <a:pt x="2778" y="8263"/>
                      </a:lnTo>
                      <a:lnTo>
                        <a:pt x="2984" y="8650"/>
                      </a:lnTo>
                      <a:lnTo>
                        <a:pt x="3189" y="8988"/>
                      </a:lnTo>
                      <a:lnTo>
                        <a:pt x="3382" y="9278"/>
                      </a:lnTo>
                      <a:lnTo>
                        <a:pt x="3588" y="9532"/>
                      </a:lnTo>
                      <a:lnTo>
                        <a:pt x="3793" y="9737"/>
                      </a:lnTo>
                      <a:lnTo>
                        <a:pt x="3999" y="9918"/>
                      </a:lnTo>
                      <a:lnTo>
                        <a:pt x="4204" y="10063"/>
                      </a:lnTo>
                      <a:lnTo>
                        <a:pt x="4409" y="10172"/>
                      </a:lnTo>
                      <a:lnTo>
                        <a:pt x="4615" y="10244"/>
                      </a:lnTo>
                      <a:lnTo>
                        <a:pt x="4832" y="10305"/>
                      </a:lnTo>
                      <a:lnTo>
                        <a:pt x="5037" y="10329"/>
                      </a:lnTo>
                      <a:lnTo>
                        <a:pt x="5243" y="10329"/>
                      </a:lnTo>
                      <a:lnTo>
                        <a:pt x="5460" y="10317"/>
                      </a:lnTo>
                      <a:lnTo>
                        <a:pt x="5666" y="10281"/>
                      </a:lnTo>
                      <a:lnTo>
                        <a:pt x="5883" y="10232"/>
                      </a:lnTo>
                      <a:lnTo>
                        <a:pt x="6100" y="10172"/>
                      </a:lnTo>
                      <a:lnTo>
                        <a:pt x="6221" y="10124"/>
                      </a:lnTo>
                      <a:lnTo>
                        <a:pt x="6366" y="10063"/>
                      </a:lnTo>
                      <a:lnTo>
                        <a:pt x="6729" y="9882"/>
                      </a:lnTo>
                      <a:lnTo>
                        <a:pt x="7176" y="9653"/>
                      </a:lnTo>
                      <a:lnTo>
                        <a:pt x="7683" y="9363"/>
                      </a:lnTo>
                      <a:lnTo>
                        <a:pt x="8830" y="8686"/>
                      </a:lnTo>
                      <a:lnTo>
                        <a:pt x="10051" y="7949"/>
                      </a:lnTo>
                      <a:lnTo>
                        <a:pt x="11210" y="7224"/>
                      </a:lnTo>
                      <a:lnTo>
                        <a:pt x="12201" y="6596"/>
                      </a:lnTo>
                      <a:lnTo>
                        <a:pt x="13131" y="6004"/>
                      </a:lnTo>
                      <a:lnTo>
                        <a:pt x="14931" y="3335"/>
                      </a:lnTo>
                      <a:lnTo>
                        <a:pt x="14617" y="3359"/>
                      </a:lnTo>
                      <a:lnTo>
                        <a:pt x="13892" y="3419"/>
                      </a:lnTo>
                      <a:lnTo>
                        <a:pt x="13493" y="3468"/>
                      </a:lnTo>
                      <a:lnTo>
                        <a:pt x="13119" y="3516"/>
                      </a:lnTo>
                      <a:lnTo>
                        <a:pt x="12805" y="3576"/>
                      </a:lnTo>
                      <a:lnTo>
                        <a:pt x="12696" y="3601"/>
                      </a:lnTo>
                      <a:lnTo>
                        <a:pt x="12611" y="3625"/>
                      </a:lnTo>
                      <a:lnTo>
                        <a:pt x="12551" y="3685"/>
                      </a:lnTo>
                      <a:lnTo>
                        <a:pt x="12467" y="3770"/>
                      </a:lnTo>
                      <a:lnTo>
                        <a:pt x="12382" y="3890"/>
                      </a:lnTo>
                      <a:lnTo>
                        <a:pt x="12297" y="4047"/>
                      </a:lnTo>
                      <a:lnTo>
                        <a:pt x="12092" y="4410"/>
                      </a:lnTo>
                      <a:lnTo>
                        <a:pt x="11899" y="4809"/>
                      </a:lnTo>
                      <a:lnTo>
                        <a:pt x="11718" y="5207"/>
                      </a:lnTo>
                      <a:lnTo>
                        <a:pt x="11573" y="5545"/>
                      </a:lnTo>
                      <a:lnTo>
                        <a:pt x="11428" y="5872"/>
                      </a:lnTo>
                      <a:lnTo>
                        <a:pt x="5351" y="7901"/>
                      </a:lnTo>
                      <a:lnTo>
                        <a:pt x="2392" y="774"/>
                      </a:lnTo>
                      <a:lnTo>
                        <a:pt x="2344" y="665"/>
                      </a:lnTo>
                      <a:lnTo>
                        <a:pt x="2283" y="556"/>
                      </a:lnTo>
                      <a:lnTo>
                        <a:pt x="2211" y="460"/>
                      </a:lnTo>
                      <a:lnTo>
                        <a:pt x="2126" y="375"/>
                      </a:lnTo>
                      <a:lnTo>
                        <a:pt x="2042" y="291"/>
                      </a:lnTo>
                      <a:lnTo>
                        <a:pt x="1957" y="230"/>
                      </a:lnTo>
                      <a:lnTo>
                        <a:pt x="1848" y="158"/>
                      </a:lnTo>
                      <a:lnTo>
                        <a:pt x="1752" y="109"/>
                      </a:lnTo>
                      <a:lnTo>
                        <a:pt x="1643" y="73"/>
                      </a:lnTo>
                      <a:lnTo>
                        <a:pt x="1534" y="37"/>
                      </a:lnTo>
                      <a:lnTo>
                        <a:pt x="1413" y="13"/>
                      </a:lnTo>
                      <a:lnTo>
                        <a:pt x="1305" y="1"/>
                      </a:lnTo>
                      <a:close/>
                    </a:path>
                  </a:pathLst>
                </a:custGeom>
                <a:solidFill>
                  <a:srgbClr val="FCF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2145773" y="3440062"/>
                  <a:ext cx="1250856" cy="79512"/>
                </a:xfrm>
                <a:custGeom>
                  <a:avLst/>
                  <a:gdLst/>
                  <a:ahLst/>
                  <a:cxnLst/>
                  <a:rect l="l" t="t" r="r" b="b"/>
                  <a:pathLst>
                    <a:path w="24149" h="1535" extrusionOk="0">
                      <a:moveTo>
                        <a:pt x="1" y="0"/>
                      </a:moveTo>
                      <a:lnTo>
                        <a:pt x="1" y="1534"/>
                      </a:lnTo>
                      <a:lnTo>
                        <a:pt x="24149" y="1534"/>
                      </a:lnTo>
                      <a:lnTo>
                        <a:pt x="2414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2615054" y="4707073"/>
                  <a:ext cx="312908" cy="20098"/>
                </a:xfrm>
                <a:custGeom>
                  <a:avLst/>
                  <a:gdLst/>
                  <a:ahLst/>
                  <a:cxnLst/>
                  <a:rect l="l" t="t" r="r" b="b"/>
                  <a:pathLst>
                    <a:path w="6041" h="388" extrusionOk="0">
                      <a:moveTo>
                        <a:pt x="1" y="1"/>
                      </a:moveTo>
                      <a:lnTo>
                        <a:pt x="1" y="387"/>
                      </a:lnTo>
                      <a:lnTo>
                        <a:pt x="6041" y="387"/>
                      </a:lnTo>
                      <a:lnTo>
                        <a:pt x="604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1862961" y="2534026"/>
                  <a:ext cx="466229" cy="348558"/>
                </a:xfrm>
                <a:custGeom>
                  <a:avLst/>
                  <a:gdLst/>
                  <a:ahLst/>
                  <a:cxnLst/>
                  <a:rect l="l" t="t" r="r" b="b"/>
                  <a:pathLst>
                    <a:path w="9001" h="6729" extrusionOk="0">
                      <a:moveTo>
                        <a:pt x="5666" y="0"/>
                      </a:moveTo>
                      <a:lnTo>
                        <a:pt x="5449" y="12"/>
                      </a:lnTo>
                      <a:lnTo>
                        <a:pt x="5243" y="49"/>
                      </a:lnTo>
                      <a:lnTo>
                        <a:pt x="5026" y="97"/>
                      </a:lnTo>
                      <a:lnTo>
                        <a:pt x="4821" y="145"/>
                      </a:lnTo>
                      <a:lnTo>
                        <a:pt x="4627" y="230"/>
                      </a:lnTo>
                      <a:lnTo>
                        <a:pt x="4434" y="314"/>
                      </a:lnTo>
                      <a:lnTo>
                        <a:pt x="4217" y="435"/>
                      </a:lnTo>
                      <a:lnTo>
                        <a:pt x="3999" y="580"/>
                      </a:lnTo>
                      <a:lnTo>
                        <a:pt x="3806" y="737"/>
                      </a:lnTo>
                      <a:lnTo>
                        <a:pt x="3613" y="894"/>
                      </a:lnTo>
                      <a:lnTo>
                        <a:pt x="3226" y="1220"/>
                      </a:lnTo>
                      <a:lnTo>
                        <a:pt x="3033" y="1377"/>
                      </a:lnTo>
                      <a:lnTo>
                        <a:pt x="2827" y="1522"/>
                      </a:lnTo>
                      <a:lnTo>
                        <a:pt x="2550" y="1704"/>
                      </a:lnTo>
                      <a:lnTo>
                        <a:pt x="2272" y="1873"/>
                      </a:lnTo>
                      <a:lnTo>
                        <a:pt x="1680" y="2187"/>
                      </a:lnTo>
                      <a:lnTo>
                        <a:pt x="1390" y="2344"/>
                      </a:lnTo>
                      <a:lnTo>
                        <a:pt x="1112" y="2525"/>
                      </a:lnTo>
                      <a:lnTo>
                        <a:pt x="979" y="2622"/>
                      </a:lnTo>
                      <a:lnTo>
                        <a:pt x="846" y="2718"/>
                      </a:lnTo>
                      <a:lnTo>
                        <a:pt x="726" y="2827"/>
                      </a:lnTo>
                      <a:lnTo>
                        <a:pt x="605" y="2948"/>
                      </a:lnTo>
                      <a:lnTo>
                        <a:pt x="508" y="3057"/>
                      </a:lnTo>
                      <a:lnTo>
                        <a:pt x="424" y="3177"/>
                      </a:lnTo>
                      <a:lnTo>
                        <a:pt x="351" y="3298"/>
                      </a:lnTo>
                      <a:lnTo>
                        <a:pt x="279" y="3419"/>
                      </a:lnTo>
                      <a:lnTo>
                        <a:pt x="206" y="3552"/>
                      </a:lnTo>
                      <a:lnTo>
                        <a:pt x="158" y="3685"/>
                      </a:lnTo>
                      <a:lnTo>
                        <a:pt x="109" y="3818"/>
                      </a:lnTo>
                      <a:lnTo>
                        <a:pt x="73" y="3950"/>
                      </a:lnTo>
                      <a:lnTo>
                        <a:pt x="37" y="4095"/>
                      </a:lnTo>
                      <a:lnTo>
                        <a:pt x="13" y="4240"/>
                      </a:lnTo>
                      <a:lnTo>
                        <a:pt x="1" y="4385"/>
                      </a:lnTo>
                      <a:lnTo>
                        <a:pt x="1" y="4530"/>
                      </a:lnTo>
                      <a:lnTo>
                        <a:pt x="1" y="4663"/>
                      </a:lnTo>
                      <a:lnTo>
                        <a:pt x="25" y="4808"/>
                      </a:lnTo>
                      <a:lnTo>
                        <a:pt x="49" y="4953"/>
                      </a:lnTo>
                      <a:lnTo>
                        <a:pt x="73" y="5098"/>
                      </a:lnTo>
                      <a:lnTo>
                        <a:pt x="122" y="5231"/>
                      </a:lnTo>
                      <a:lnTo>
                        <a:pt x="194" y="5412"/>
                      </a:lnTo>
                      <a:lnTo>
                        <a:pt x="291" y="5581"/>
                      </a:lnTo>
                      <a:lnTo>
                        <a:pt x="387" y="5738"/>
                      </a:lnTo>
                      <a:lnTo>
                        <a:pt x="508" y="5883"/>
                      </a:lnTo>
                      <a:lnTo>
                        <a:pt x="629" y="6028"/>
                      </a:lnTo>
                      <a:lnTo>
                        <a:pt x="774" y="6161"/>
                      </a:lnTo>
                      <a:lnTo>
                        <a:pt x="919" y="6282"/>
                      </a:lnTo>
                      <a:lnTo>
                        <a:pt x="1076" y="6379"/>
                      </a:lnTo>
                      <a:lnTo>
                        <a:pt x="1245" y="6475"/>
                      </a:lnTo>
                      <a:lnTo>
                        <a:pt x="1414" y="6560"/>
                      </a:lnTo>
                      <a:lnTo>
                        <a:pt x="1595" y="6620"/>
                      </a:lnTo>
                      <a:lnTo>
                        <a:pt x="1776" y="6668"/>
                      </a:lnTo>
                      <a:lnTo>
                        <a:pt x="1958" y="6705"/>
                      </a:lnTo>
                      <a:lnTo>
                        <a:pt x="2151" y="6729"/>
                      </a:lnTo>
                      <a:lnTo>
                        <a:pt x="2344" y="6729"/>
                      </a:lnTo>
                      <a:lnTo>
                        <a:pt x="2537" y="6705"/>
                      </a:lnTo>
                      <a:lnTo>
                        <a:pt x="2682" y="6681"/>
                      </a:lnTo>
                      <a:lnTo>
                        <a:pt x="2827" y="6644"/>
                      </a:lnTo>
                      <a:lnTo>
                        <a:pt x="2960" y="6596"/>
                      </a:lnTo>
                      <a:lnTo>
                        <a:pt x="3093" y="6548"/>
                      </a:lnTo>
                      <a:lnTo>
                        <a:pt x="3226" y="6475"/>
                      </a:lnTo>
                      <a:lnTo>
                        <a:pt x="3347" y="6391"/>
                      </a:lnTo>
                      <a:lnTo>
                        <a:pt x="3468" y="6306"/>
                      </a:lnTo>
                      <a:lnTo>
                        <a:pt x="3564" y="6197"/>
                      </a:lnTo>
                      <a:lnTo>
                        <a:pt x="3673" y="6064"/>
                      </a:lnTo>
                      <a:lnTo>
                        <a:pt x="3770" y="5932"/>
                      </a:lnTo>
                      <a:lnTo>
                        <a:pt x="3842" y="5775"/>
                      </a:lnTo>
                      <a:lnTo>
                        <a:pt x="3915" y="5617"/>
                      </a:lnTo>
                      <a:lnTo>
                        <a:pt x="4023" y="5303"/>
                      </a:lnTo>
                      <a:lnTo>
                        <a:pt x="4132" y="4977"/>
                      </a:lnTo>
                      <a:lnTo>
                        <a:pt x="4229" y="4699"/>
                      </a:lnTo>
                      <a:lnTo>
                        <a:pt x="4277" y="4567"/>
                      </a:lnTo>
                      <a:lnTo>
                        <a:pt x="4349" y="4434"/>
                      </a:lnTo>
                      <a:lnTo>
                        <a:pt x="4422" y="4301"/>
                      </a:lnTo>
                      <a:lnTo>
                        <a:pt x="4507" y="4180"/>
                      </a:lnTo>
                      <a:lnTo>
                        <a:pt x="4603" y="4071"/>
                      </a:lnTo>
                      <a:lnTo>
                        <a:pt x="4712" y="3987"/>
                      </a:lnTo>
                      <a:lnTo>
                        <a:pt x="4821" y="3926"/>
                      </a:lnTo>
                      <a:lnTo>
                        <a:pt x="4941" y="3866"/>
                      </a:lnTo>
                      <a:lnTo>
                        <a:pt x="5195" y="3769"/>
                      </a:lnTo>
                      <a:lnTo>
                        <a:pt x="5461" y="3685"/>
                      </a:lnTo>
                      <a:lnTo>
                        <a:pt x="5715" y="3612"/>
                      </a:lnTo>
                      <a:lnTo>
                        <a:pt x="6017" y="3540"/>
                      </a:lnTo>
                      <a:lnTo>
                        <a:pt x="6319" y="3467"/>
                      </a:lnTo>
                      <a:lnTo>
                        <a:pt x="6935" y="3334"/>
                      </a:lnTo>
                      <a:lnTo>
                        <a:pt x="7249" y="3262"/>
                      </a:lnTo>
                      <a:lnTo>
                        <a:pt x="7551" y="3189"/>
                      </a:lnTo>
                      <a:lnTo>
                        <a:pt x="7853" y="3105"/>
                      </a:lnTo>
                      <a:lnTo>
                        <a:pt x="8155" y="2996"/>
                      </a:lnTo>
                      <a:lnTo>
                        <a:pt x="8312" y="2924"/>
                      </a:lnTo>
                      <a:lnTo>
                        <a:pt x="8469" y="2851"/>
                      </a:lnTo>
                      <a:lnTo>
                        <a:pt x="8602" y="2755"/>
                      </a:lnTo>
                      <a:lnTo>
                        <a:pt x="8734" y="2646"/>
                      </a:lnTo>
                      <a:lnTo>
                        <a:pt x="8819" y="2561"/>
                      </a:lnTo>
                      <a:lnTo>
                        <a:pt x="8879" y="2465"/>
                      </a:lnTo>
                      <a:lnTo>
                        <a:pt x="8928" y="2368"/>
                      </a:lnTo>
                      <a:lnTo>
                        <a:pt x="8964" y="2271"/>
                      </a:lnTo>
                      <a:lnTo>
                        <a:pt x="8988" y="2175"/>
                      </a:lnTo>
                      <a:lnTo>
                        <a:pt x="9000" y="2066"/>
                      </a:lnTo>
                      <a:lnTo>
                        <a:pt x="8988" y="1969"/>
                      </a:lnTo>
                      <a:lnTo>
                        <a:pt x="8988" y="1861"/>
                      </a:lnTo>
                      <a:lnTo>
                        <a:pt x="8964" y="1752"/>
                      </a:lnTo>
                      <a:lnTo>
                        <a:pt x="8928" y="1655"/>
                      </a:lnTo>
                      <a:lnTo>
                        <a:pt x="8892" y="1547"/>
                      </a:lnTo>
                      <a:lnTo>
                        <a:pt x="8843" y="1450"/>
                      </a:lnTo>
                      <a:lnTo>
                        <a:pt x="8795" y="1353"/>
                      </a:lnTo>
                      <a:lnTo>
                        <a:pt x="8734" y="1257"/>
                      </a:lnTo>
                      <a:lnTo>
                        <a:pt x="8602" y="1088"/>
                      </a:lnTo>
                      <a:lnTo>
                        <a:pt x="8505" y="1003"/>
                      </a:lnTo>
                      <a:lnTo>
                        <a:pt x="8408" y="906"/>
                      </a:lnTo>
                      <a:lnTo>
                        <a:pt x="8203" y="749"/>
                      </a:lnTo>
                      <a:lnTo>
                        <a:pt x="7986" y="616"/>
                      </a:lnTo>
                      <a:lnTo>
                        <a:pt x="7756" y="484"/>
                      </a:lnTo>
                      <a:lnTo>
                        <a:pt x="7563" y="399"/>
                      </a:lnTo>
                      <a:lnTo>
                        <a:pt x="7357" y="314"/>
                      </a:lnTo>
                      <a:lnTo>
                        <a:pt x="7152" y="230"/>
                      </a:lnTo>
                      <a:lnTo>
                        <a:pt x="6947" y="169"/>
                      </a:lnTo>
                      <a:lnTo>
                        <a:pt x="6741" y="109"/>
                      </a:lnTo>
                      <a:lnTo>
                        <a:pt x="6524" y="61"/>
                      </a:lnTo>
                      <a:lnTo>
                        <a:pt x="6306" y="37"/>
                      </a:lnTo>
                      <a:lnTo>
                        <a:pt x="6089" y="12"/>
                      </a:lnTo>
                      <a:lnTo>
                        <a:pt x="58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9" name="Google Shape;579;p20"/>
            <p:cNvSpPr/>
            <p:nvPr/>
          </p:nvSpPr>
          <p:spPr>
            <a:xfrm>
              <a:off x="3573525" y="2767288"/>
              <a:ext cx="106500" cy="106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مجموعة 1">
            <a:extLst>
              <a:ext uri="{FF2B5EF4-FFF2-40B4-BE49-F238E27FC236}">
                <a16:creationId xmlns:a16="http://schemas.microsoft.com/office/drawing/2014/main" id="{5971E08B-FDAD-2EE5-31A5-AAD58D42EBD7}"/>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5EA4E2D8-2212-6F1F-EAA7-6BA3FB16448D}"/>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F44421DA-B243-0B1A-D67C-ED28497CC61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7" name="مربع نص 6">
            <a:extLst>
              <a:ext uri="{FF2B5EF4-FFF2-40B4-BE49-F238E27FC236}">
                <a16:creationId xmlns:a16="http://schemas.microsoft.com/office/drawing/2014/main" id="{2C0909E3-B624-FF7D-88C8-3DAF6DAA28BD}"/>
              </a:ext>
            </a:extLst>
          </p:cNvPr>
          <p:cNvSpPr txBox="1"/>
          <p:nvPr/>
        </p:nvSpPr>
        <p:spPr>
          <a:xfrm>
            <a:off x="4258350" y="370714"/>
            <a:ext cx="3892594" cy="461665"/>
          </a:xfrm>
          <a:prstGeom prst="rect">
            <a:avLst/>
          </a:prstGeom>
          <a:noFill/>
        </p:spPr>
        <p:txBody>
          <a:bodyPr wrap="square">
            <a:spAutoFit/>
          </a:bodyPr>
          <a:lstStyle/>
          <a:p>
            <a:pPr algn="ctr" rtl="1"/>
            <a:r>
              <a:rPr lang="ar-SA" sz="2400" dirty="0">
                <a:solidFill>
                  <a:srgbClr val="03DEB1"/>
                </a:solidFill>
                <a:latin typeface="Sakkal Majalla" panose="02000000000000000000" pitchFamily="2" charset="-78"/>
                <a:ea typeface="Calibri" panose="020F0502020204030204" pitchFamily="34" charset="0"/>
                <a:cs typeface="Sakkal Majalla" panose="02000000000000000000" pitchFamily="2" charset="-78"/>
              </a:rPr>
              <a:t>المكتبات التي سنستخدمها في هذه الوحدة</a:t>
            </a:r>
          </a:p>
        </p:txBody>
      </p:sp>
      <p:pic>
        <p:nvPicPr>
          <p:cNvPr id="18434" name="Picture 2">
            <a:extLst>
              <a:ext uri="{FF2B5EF4-FFF2-40B4-BE49-F238E27FC236}">
                <a16:creationId xmlns:a16="http://schemas.microsoft.com/office/drawing/2014/main" id="{BDDCB9CE-9001-6A9B-57CB-C494CF4FA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283" y="2417418"/>
            <a:ext cx="1133475" cy="62730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pandas - Python Data Analysis Library">
            <a:extLst>
              <a:ext uri="{FF2B5EF4-FFF2-40B4-BE49-F238E27FC236}">
                <a16:creationId xmlns:a16="http://schemas.microsoft.com/office/drawing/2014/main" id="{7A9D85A8-B24F-117F-2119-EBA1133FD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9713" y="2417943"/>
            <a:ext cx="1066412" cy="62730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11411B82-EA09-8C96-6646-7E23A5BAD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582" y="2402316"/>
            <a:ext cx="790877" cy="633842"/>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6477C125-F361-1E36-44D9-A32C3D41CE42}"/>
              </a:ext>
            </a:extLst>
          </p:cNvPr>
          <p:cNvSpPr txBox="1"/>
          <p:nvPr/>
        </p:nvSpPr>
        <p:spPr>
          <a:xfrm>
            <a:off x="7145079" y="3305388"/>
            <a:ext cx="1913861" cy="923330"/>
          </a:xfrm>
          <a:prstGeom prst="rect">
            <a:avLst/>
          </a:prstGeom>
          <a:noFill/>
        </p:spPr>
        <p:txBody>
          <a:bodyPr wrap="square">
            <a:spAutoFit/>
          </a:bodyPr>
          <a:lstStyle/>
          <a:p>
            <a:pPr algn="ctr" rtl="1"/>
            <a:r>
              <a:rPr lang="ar-SA" sz="1800" dirty="0">
                <a:latin typeface="Sakkal Majalla" panose="02000000000000000000" pitchFamily="2" charset="-78"/>
                <a:cs typeface="Sakkal Majalla" panose="02000000000000000000" pitchFamily="2" charset="-78"/>
              </a:rPr>
              <a:t>مكتبة </a:t>
            </a:r>
            <a:r>
              <a:rPr lang="ar-SA" sz="1800" dirty="0" err="1">
                <a:latin typeface="Sakkal Majalla" panose="02000000000000000000" pitchFamily="2" charset="-78"/>
                <a:cs typeface="Sakkal Majalla" panose="02000000000000000000" pitchFamily="2" charset="-78"/>
              </a:rPr>
              <a:t>نمباي</a:t>
            </a:r>
            <a:r>
              <a:rPr lang="ar-SA" sz="1800" dirty="0">
                <a:latin typeface="Sakkal Majalla" panose="02000000000000000000" pitchFamily="2" charset="-78"/>
                <a:cs typeface="Sakkal Majalla" panose="02000000000000000000" pitchFamily="2" charset="-78"/>
              </a:rPr>
              <a:t>  </a:t>
            </a:r>
            <a:r>
              <a:rPr lang="en-US" sz="1800" dirty="0">
                <a:latin typeface="Sakkal Majalla" panose="02000000000000000000" pitchFamily="2" charset="-78"/>
                <a:cs typeface="Sakkal Majalla" panose="02000000000000000000" pitchFamily="2" charset="-78"/>
              </a:rPr>
              <a:t>NumPy  </a:t>
            </a:r>
            <a:endParaRPr lang="ar-SA" sz="1800" dirty="0">
              <a:latin typeface="Sakkal Majalla" panose="02000000000000000000" pitchFamily="2" charset="-78"/>
              <a:cs typeface="Sakkal Majalla" panose="02000000000000000000" pitchFamily="2" charset="-78"/>
            </a:endParaRPr>
          </a:p>
          <a:p>
            <a:pPr algn="ctr" rtl="1"/>
            <a:r>
              <a:rPr lang="ar-SA" sz="1800" dirty="0">
                <a:latin typeface="Sakkal Majalla" panose="02000000000000000000" pitchFamily="2" charset="-78"/>
                <a:cs typeface="Sakkal Majalla" panose="02000000000000000000" pitchFamily="2" charset="-78"/>
              </a:rPr>
              <a:t>للعمليات الحسابية والرياضية</a:t>
            </a:r>
          </a:p>
        </p:txBody>
      </p:sp>
      <p:sp>
        <p:nvSpPr>
          <p:cNvPr id="10" name="مربع نص 9">
            <a:extLst>
              <a:ext uri="{FF2B5EF4-FFF2-40B4-BE49-F238E27FC236}">
                <a16:creationId xmlns:a16="http://schemas.microsoft.com/office/drawing/2014/main" id="{EB580AA9-22FA-5AA4-1AB3-F8991EF55F51}"/>
              </a:ext>
            </a:extLst>
          </p:cNvPr>
          <p:cNvSpPr txBox="1"/>
          <p:nvPr/>
        </p:nvSpPr>
        <p:spPr>
          <a:xfrm>
            <a:off x="5094709" y="3293087"/>
            <a:ext cx="2064188" cy="830997"/>
          </a:xfrm>
          <a:prstGeom prst="rect">
            <a:avLst/>
          </a:prstGeom>
          <a:noFill/>
        </p:spPr>
        <p:txBody>
          <a:bodyPr wrap="square">
            <a:spAutoFit/>
          </a:bodyPr>
          <a:lstStyle/>
          <a:p>
            <a:pPr algn="ctr" rtl="1"/>
            <a:r>
              <a:rPr lang="ar-SA" sz="1600" b="1" dirty="0">
                <a:latin typeface="Sakkal Majalla" panose="02000000000000000000" pitchFamily="2" charset="-78"/>
                <a:cs typeface="Sakkal Majalla" panose="02000000000000000000" pitchFamily="2" charset="-78"/>
              </a:rPr>
              <a:t>مكتبة </a:t>
            </a:r>
            <a:r>
              <a:rPr lang="ar-SA" sz="1600" b="1" dirty="0" err="1">
                <a:latin typeface="Sakkal Majalla" panose="02000000000000000000" pitchFamily="2" charset="-78"/>
                <a:cs typeface="Sakkal Majalla" panose="02000000000000000000" pitchFamily="2" charset="-78"/>
              </a:rPr>
              <a:t>بانداس</a:t>
            </a:r>
            <a:r>
              <a:rPr lang="ar-SA" sz="1600" b="1" dirty="0">
                <a:latin typeface="Sakkal Majalla" panose="02000000000000000000" pitchFamily="2" charset="-78"/>
                <a:cs typeface="Sakkal Majalla" panose="02000000000000000000" pitchFamily="2" charset="-78"/>
              </a:rPr>
              <a:t>  </a:t>
            </a:r>
            <a:r>
              <a:rPr lang="en-US" sz="1600" b="1" dirty="0">
                <a:latin typeface="Sakkal Majalla" panose="02000000000000000000" pitchFamily="2" charset="-78"/>
                <a:cs typeface="Sakkal Majalla" panose="02000000000000000000" pitchFamily="2" charset="-78"/>
              </a:rPr>
              <a:t>Pandas   </a:t>
            </a:r>
            <a:endParaRPr lang="ar-SA" sz="1600" b="1" dirty="0">
              <a:latin typeface="Sakkal Majalla" panose="02000000000000000000" pitchFamily="2" charset="-78"/>
              <a:cs typeface="Sakkal Majalla" panose="02000000000000000000" pitchFamily="2" charset="-78"/>
            </a:endParaRPr>
          </a:p>
          <a:p>
            <a:pPr algn="ctr" rtl="1"/>
            <a:r>
              <a:rPr lang="ar-SA" sz="1600" b="1" dirty="0">
                <a:latin typeface="Sakkal Majalla" panose="02000000000000000000" pitchFamily="2" charset="-78"/>
                <a:cs typeface="Sakkal Majalla" panose="02000000000000000000" pitchFamily="2" charset="-78"/>
              </a:rPr>
              <a:t>للتعامل مع البيانات والتعديل عليها بطرق مختلفة</a:t>
            </a:r>
            <a:endParaRPr lang="ar-SA" sz="1600" b="1" dirty="0"/>
          </a:p>
        </p:txBody>
      </p:sp>
      <p:sp>
        <p:nvSpPr>
          <p:cNvPr id="12" name="مربع نص 11">
            <a:extLst>
              <a:ext uri="{FF2B5EF4-FFF2-40B4-BE49-F238E27FC236}">
                <a16:creationId xmlns:a16="http://schemas.microsoft.com/office/drawing/2014/main" id="{B5EF9D87-B7C4-A7FD-5FC0-2FE5003594C2}"/>
              </a:ext>
            </a:extLst>
          </p:cNvPr>
          <p:cNvSpPr txBox="1"/>
          <p:nvPr/>
        </p:nvSpPr>
        <p:spPr>
          <a:xfrm>
            <a:off x="3352552" y="3237635"/>
            <a:ext cx="2016257" cy="923330"/>
          </a:xfrm>
          <a:prstGeom prst="rect">
            <a:avLst/>
          </a:prstGeom>
          <a:noFill/>
        </p:spPr>
        <p:txBody>
          <a:bodyPr wrap="square">
            <a:spAutoFit/>
          </a:bodyPr>
          <a:lstStyle/>
          <a:p>
            <a:pPr algn="ctr" rtl="1"/>
            <a:r>
              <a:rPr lang="ar-SA" sz="1800" dirty="0">
                <a:latin typeface="Sakkal Majalla" panose="02000000000000000000" pitchFamily="2" charset="-78"/>
                <a:cs typeface="Sakkal Majalla" panose="02000000000000000000" pitchFamily="2" charset="-78"/>
              </a:rPr>
              <a:t>مكتبة مات بلوت ليب  </a:t>
            </a:r>
            <a:r>
              <a:rPr lang="en-US" sz="1800" dirty="0">
                <a:latin typeface="Sakkal Majalla" panose="02000000000000000000" pitchFamily="2" charset="-78"/>
                <a:cs typeface="Sakkal Majalla" panose="02000000000000000000" pitchFamily="2" charset="-78"/>
              </a:rPr>
              <a:t>Matplotlib   </a:t>
            </a:r>
            <a:endParaRPr lang="ar-SA" sz="1800" dirty="0">
              <a:latin typeface="Sakkal Majalla" panose="02000000000000000000" pitchFamily="2" charset="-78"/>
              <a:cs typeface="Sakkal Majalla" panose="02000000000000000000" pitchFamily="2" charset="-78"/>
            </a:endParaRPr>
          </a:p>
          <a:p>
            <a:pPr algn="ctr" rtl="1"/>
            <a:r>
              <a:rPr lang="ar-SA" sz="1800" dirty="0">
                <a:latin typeface="Sakkal Majalla" panose="02000000000000000000" pitchFamily="2" charset="-78"/>
                <a:cs typeface="Sakkal Majalla" panose="02000000000000000000" pitchFamily="2" charset="-78"/>
              </a:rPr>
              <a:t>لتصوير البيانات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434"/>
                                        </p:tgtEl>
                                        <p:attrNameLst>
                                          <p:attrName>style.visibility</p:attrName>
                                        </p:attrNameLst>
                                      </p:cBhvr>
                                      <p:to>
                                        <p:strVal val="visible"/>
                                      </p:to>
                                    </p:set>
                                    <p:anim calcmode="lin" valueType="num">
                                      <p:cBhvr additive="base">
                                        <p:cTn id="11" dur="500" fill="hold"/>
                                        <p:tgtEl>
                                          <p:spTgt spid="18434"/>
                                        </p:tgtEl>
                                        <p:attrNameLst>
                                          <p:attrName>ppt_x</p:attrName>
                                        </p:attrNameLst>
                                      </p:cBhvr>
                                      <p:tavLst>
                                        <p:tav tm="0">
                                          <p:val>
                                            <p:strVal val="#ppt_x"/>
                                          </p:val>
                                        </p:tav>
                                        <p:tav tm="100000">
                                          <p:val>
                                            <p:strVal val="#ppt_x"/>
                                          </p:val>
                                        </p:tav>
                                      </p:tavLst>
                                    </p:anim>
                                    <p:anim calcmode="lin" valueType="num">
                                      <p:cBhvr additive="base">
                                        <p:cTn id="12"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436"/>
                                        </p:tgtEl>
                                        <p:attrNameLst>
                                          <p:attrName>style.visibility</p:attrName>
                                        </p:attrNameLst>
                                      </p:cBhvr>
                                      <p:to>
                                        <p:strVal val="visible"/>
                                      </p:to>
                                    </p:set>
                                    <p:anim calcmode="lin" valueType="num">
                                      <p:cBhvr additive="base">
                                        <p:cTn id="22" dur="500" fill="hold"/>
                                        <p:tgtEl>
                                          <p:spTgt spid="18436"/>
                                        </p:tgtEl>
                                        <p:attrNameLst>
                                          <p:attrName>ppt_x</p:attrName>
                                        </p:attrNameLst>
                                      </p:cBhvr>
                                      <p:tavLst>
                                        <p:tav tm="0">
                                          <p:val>
                                            <p:strVal val="#ppt_x"/>
                                          </p:val>
                                        </p:tav>
                                        <p:tav tm="100000">
                                          <p:val>
                                            <p:strVal val="#ppt_x"/>
                                          </p:val>
                                        </p:tav>
                                      </p:tavLst>
                                    </p:anim>
                                    <p:anim calcmode="lin" valueType="num">
                                      <p:cBhvr additive="base">
                                        <p:cTn id="23"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438"/>
                                        </p:tgtEl>
                                        <p:attrNameLst>
                                          <p:attrName>style.visibility</p:attrName>
                                        </p:attrNameLst>
                                      </p:cBhvr>
                                      <p:to>
                                        <p:strVal val="visible"/>
                                      </p:to>
                                    </p:set>
                                    <p:anim calcmode="lin" valueType="num">
                                      <p:cBhvr additive="base">
                                        <p:cTn id="33" dur="500" fill="hold"/>
                                        <p:tgtEl>
                                          <p:spTgt spid="18438"/>
                                        </p:tgtEl>
                                        <p:attrNameLst>
                                          <p:attrName>ppt_x</p:attrName>
                                        </p:attrNameLst>
                                      </p:cBhvr>
                                      <p:tavLst>
                                        <p:tav tm="0">
                                          <p:val>
                                            <p:strVal val="#ppt_x"/>
                                          </p:val>
                                        </p:tav>
                                        <p:tav tm="100000">
                                          <p:val>
                                            <p:strVal val="#ppt_x"/>
                                          </p:val>
                                        </p:tav>
                                      </p:tavLst>
                                    </p:anim>
                                    <p:anim calcmode="lin" valueType="num">
                                      <p:cBhvr additive="base">
                                        <p:cTn id="3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9BED08B7-A217-CD81-8B56-872738F42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338" y="2224350"/>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CC2FC2C8-8C3D-6B20-A27A-0409B232FB42}"/>
              </a:ext>
            </a:extLst>
          </p:cNvPr>
          <p:cNvPicPr>
            <a:picLocks noChangeAspect="1"/>
          </p:cNvPicPr>
          <p:nvPr/>
        </p:nvPicPr>
        <p:blipFill>
          <a:blip r:embed="rId4"/>
          <a:stretch>
            <a:fillRect/>
          </a:stretch>
        </p:blipFill>
        <p:spPr>
          <a:xfrm>
            <a:off x="3648968" y="1915575"/>
            <a:ext cx="5131129" cy="2628900"/>
          </a:xfrm>
          <a:prstGeom prst="rect">
            <a:avLst/>
          </a:prstGeom>
        </p:spPr>
      </p:pic>
      <p:pic>
        <p:nvPicPr>
          <p:cNvPr id="3" name="صورة 2">
            <a:extLst>
              <a:ext uri="{FF2B5EF4-FFF2-40B4-BE49-F238E27FC236}">
                <a16:creationId xmlns:a16="http://schemas.microsoft.com/office/drawing/2014/main" id="{E6438F77-6445-6FA1-F6D5-536A4FAFCAB9}"/>
              </a:ext>
            </a:extLst>
          </p:cNvPr>
          <p:cNvPicPr>
            <a:picLocks noChangeAspect="1"/>
          </p:cNvPicPr>
          <p:nvPr/>
        </p:nvPicPr>
        <p:blipFill>
          <a:blip r:embed="rId5"/>
          <a:stretch>
            <a:fillRect/>
          </a:stretch>
        </p:blipFill>
        <p:spPr>
          <a:xfrm>
            <a:off x="3450280" y="798939"/>
            <a:ext cx="5600700" cy="923925"/>
          </a:xfrm>
          <a:prstGeom prst="rect">
            <a:avLst/>
          </a:prstGeom>
        </p:spPr>
      </p:pic>
      <p:sp>
        <p:nvSpPr>
          <p:cNvPr id="4" name="مستطيل 3">
            <a:extLst>
              <a:ext uri="{FF2B5EF4-FFF2-40B4-BE49-F238E27FC236}">
                <a16:creationId xmlns:a16="http://schemas.microsoft.com/office/drawing/2014/main" id="{F14A9756-D50E-ABB0-359B-5737B021EA2B}"/>
              </a:ext>
            </a:extLst>
          </p:cNvPr>
          <p:cNvSpPr/>
          <p:nvPr/>
        </p:nvSpPr>
        <p:spPr>
          <a:xfrm>
            <a:off x="4465674" y="3385634"/>
            <a:ext cx="4236201" cy="532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2A55D6EA-DC73-C602-86EF-1A84400B13FE}"/>
              </a:ext>
            </a:extLst>
          </p:cNvPr>
          <p:cNvSpPr txBox="1"/>
          <p:nvPr/>
        </p:nvSpPr>
        <p:spPr>
          <a:xfrm>
            <a:off x="3934325" y="214164"/>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تكويني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1032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381639" y="447199"/>
            <a:ext cx="5608249" cy="4148734"/>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C1AB148E-D837-5D79-E4B7-9695C736164B}"/>
              </a:ext>
            </a:extLst>
          </p:cNvPr>
          <p:cNvSpPr txBox="1"/>
          <p:nvPr/>
        </p:nvSpPr>
        <p:spPr>
          <a:xfrm>
            <a:off x="3199942" y="368975"/>
            <a:ext cx="5629747" cy="4583242"/>
          </a:xfrm>
          <a:prstGeom prst="rect">
            <a:avLst/>
          </a:prstGeom>
          <a:noFill/>
        </p:spPr>
        <p:txBody>
          <a:bodyPr wrap="square">
            <a:spAutoFit/>
          </a:bodyPr>
          <a:lstStyle/>
          <a:p>
            <a:pPr marL="342900" indent="-342900" algn="just" rtl="1">
              <a:lnSpc>
                <a:spcPct val="150000"/>
              </a:lnSpc>
              <a:buFont typeface="Arial" panose="020B0604020202020204" pitchFamily="34" charset="0"/>
              <a:buChar char="•"/>
            </a:pPr>
            <a:r>
              <a:rPr lang="ar-SA" b="0" i="0" u="none" strike="noStrike" baseline="0" dirty="0">
                <a:latin typeface="Calibri" panose="020F0502020204030204" pitchFamily="34" charset="0"/>
                <a:cs typeface="Calibri" panose="020F0502020204030204" pitchFamily="34" charset="0"/>
              </a:rPr>
              <a:t>أن تعرف الطالبة مفهوم تحليل البيانات .</a:t>
            </a:r>
          </a:p>
          <a:p>
            <a:pPr marL="342900" indent="-342900" algn="just" rtl="1">
              <a:lnSpc>
                <a:spcPct val="150000"/>
              </a:lnSpc>
              <a:buFont typeface="Arial" panose="020B0604020202020204" pitchFamily="34" charset="0"/>
              <a:buChar char="•"/>
            </a:pPr>
            <a:r>
              <a:rPr lang="ar-SA" b="0" i="0" u="none" strike="noStrike" baseline="0" dirty="0">
                <a:latin typeface="Calibri" panose="020F0502020204030204" pitchFamily="34" charset="0"/>
                <a:cs typeface="Calibri" panose="020F0502020204030204" pitchFamily="34" charset="0"/>
              </a:rPr>
              <a:t>أن تصنف الطالبة أنماط تحليل البيانات </a:t>
            </a:r>
            <a:r>
              <a:rPr lang="ar-SA" b="0" i="0" u="none" strike="noStrike" dirty="0">
                <a:latin typeface="Calibri" panose="020F0502020204030204" pitchFamily="34" charset="0"/>
                <a:cs typeface="Calibri" panose="020F0502020204030204" pitchFamily="34" charset="0"/>
              </a:rPr>
              <a:t>.</a:t>
            </a:r>
            <a:endParaRPr lang="ar-SA" dirty="0">
              <a:latin typeface="Calibri" panose="020F0502020204030204" pitchFamily="34" charset="0"/>
              <a:cs typeface="Calibri" panose="020F0502020204030204" pitchFamily="34" charset="0"/>
            </a:endParaRPr>
          </a:p>
          <a:p>
            <a:pPr marL="342900" indent="-342900" algn="just" rtl="1">
              <a:lnSpc>
                <a:spcPct val="150000"/>
              </a:lnSpc>
              <a:buFont typeface="Arial" panose="020B0604020202020204" pitchFamily="34" charset="0"/>
              <a:buChar char="•"/>
            </a:pPr>
            <a:r>
              <a:rPr lang="ar-SA" b="0" i="0" u="none" strike="noStrike" dirty="0">
                <a:latin typeface="Calibri" panose="020F0502020204030204" pitchFamily="34" charset="0"/>
                <a:cs typeface="Calibri" panose="020F0502020204030204" pitchFamily="34" charset="0"/>
              </a:rPr>
              <a:t>أن تذكر الطالبة خطوات عملية تحليل البيانات .</a:t>
            </a:r>
          </a:p>
          <a:p>
            <a:pPr marL="342900" indent="-342900" algn="just" rtl="1">
              <a:lnSpc>
                <a:spcPct val="150000"/>
              </a:lnSpc>
              <a:buFont typeface="Arial" panose="020B0604020202020204" pitchFamily="34" charset="0"/>
              <a:buChar char="•"/>
            </a:pPr>
            <a:r>
              <a:rPr lang="ar-SA" dirty="0">
                <a:latin typeface="Calibri" panose="020F0502020204030204" pitchFamily="34" charset="0"/>
                <a:cs typeface="Calibri" panose="020F0502020204030204" pitchFamily="34" charset="0"/>
              </a:rPr>
              <a:t>أن تعرف الطالبة مفهوم التحليل الاستكشافي للبيانات .</a:t>
            </a:r>
          </a:p>
          <a:p>
            <a:pPr marL="342900" indent="-342900" algn="just" rtl="1">
              <a:lnSpc>
                <a:spcPct val="150000"/>
              </a:lnSpc>
              <a:buFont typeface="Arial" panose="020B0604020202020204" pitchFamily="34" charset="0"/>
              <a:buChar char="•"/>
            </a:pPr>
            <a:r>
              <a:rPr lang="ar-SA" b="0" i="0" u="none" strike="noStrike" dirty="0">
                <a:latin typeface="Calibri" panose="020F0502020204030204" pitchFamily="34" charset="0"/>
                <a:cs typeface="Calibri" panose="020F0502020204030204" pitchFamily="34" charset="0"/>
              </a:rPr>
              <a:t>أن تصنف الطالبة </a:t>
            </a:r>
            <a:r>
              <a:rPr lang="ar-SA" dirty="0">
                <a:latin typeface="Calibri" panose="020F0502020204030204" pitchFamily="34" charset="0"/>
                <a:cs typeface="Calibri" panose="020F0502020204030204" pitchFamily="34" charset="0"/>
              </a:rPr>
              <a:t>العمليات أنماط التحليل الاستكشافي للبيانات </a:t>
            </a:r>
            <a:r>
              <a:rPr lang="ar-SA" b="0" i="0" u="none" strike="noStrike" dirty="0">
                <a:latin typeface="Calibri" panose="020F0502020204030204" pitchFamily="34" charset="0"/>
                <a:cs typeface="Calibri" panose="020F0502020204030204" pitchFamily="34" charset="0"/>
              </a:rPr>
              <a:t>.</a:t>
            </a:r>
          </a:p>
          <a:p>
            <a:pPr marL="342900" indent="-342900" algn="just" rtl="1">
              <a:lnSpc>
                <a:spcPct val="150000"/>
              </a:lnSpc>
              <a:buFont typeface="Arial" panose="020B0604020202020204" pitchFamily="34" charset="0"/>
              <a:buChar char="•"/>
            </a:pPr>
            <a:r>
              <a:rPr lang="ar-SA" dirty="0">
                <a:latin typeface="Calibri" panose="020F0502020204030204" pitchFamily="34" charset="0"/>
                <a:cs typeface="Calibri" panose="020F0502020204030204" pitchFamily="34" charset="0"/>
              </a:rPr>
              <a:t>أن تتعرف الطالبة إلى أدوات تحليل البيانات.</a:t>
            </a:r>
          </a:p>
          <a:p>
            <a:pPr marL="342900" indent="-342900" algn="just" rtl="1">
              <a:lnSpc>
                <a:spcPct val="150000"/>
              </a:lnSpc>
              <a:buFont typeface="Arial" panose="020B0604020202020204" pitchFamily="34" charset="0"/>
              <a:buChar char="•"/>
            </a:pPr>
            <a:r>
              <a:rPr lang="ar-SA" dirty="0">
                <a:latin typeface="Calibri" panose="020F0502020204030204" pitchFamily="34" charset="0"/>
                <a:cs typeface="Calibri" panose="020F0502020204030204" pitchFamily="34" charset="0"/>
              </a:rPr>
              <a:t>أن تعرف الطالبة مفهوم المكتبات البرمجية .</a:t>
            </a:r>
          </a:p>
          <a:p>
            <a:pPr marL="342900" indent="-342900" algn="just" rtl="1">
              <a:lnSpc>
                <a:spcPct val="150000"/>
              </a:lnSpc>
              <a:buFont typeface="Arial" panose="020B0604020202020204" pitchFamily="34" charset="0"/>
              <a:buChar char="•"/>
            </a:pPr>
            <a:r>
              <a:rPr lang="ar-SA" dirty="0">
                <a:latin typeface="Calibri" panose="020F0502020204030204" pitchFamily="34" charset="0"/>
                <a:cs typeface="Calibri" panose="020F0502020204030204" pitchFamily="34" charset="0"/>
              </a:rPr>
              <a:t>أن تتعرف الطالبة إلى المكتبات والوحدات النمطية التابعة لبايثون لتحليل البيانات .</a:t>
            </a:r>
          </a:p>
          <a:p>
            <a:pPr marL="342900" indent="-342900" algn="just" rtl="1">
              <a:lnSpc>
                <a:spcPct val="150000"/>
              </a:lnSpc>
              <a:buFont typeface="Arial" panose="020B0604020202020204" pitchFamily="34" charset="0"/>
              <a:buChar char="•"/>
            </a:pPr>
            <a:r>
              <a:rPr lang="ar-SA" dirty="0">
                <a:latin typeface="Calibri" panose="020F0502020204030204" pitchFamily="34" charset="0"/>
                <a:cs typeface="Calibri" panose="020F0502020204030204" pitchFamily="34" charset="0"/>
              </a:rPr>
              <a:t>أن تتعرف الطالبة إلى مفكرة جوبيتر.</a:t>
            </a:r>
          </a:p>
          <a:p>
            <a:pPr marL="342900" indent="-342900" algn="just" rtl="1">
              <a:lnSpc>
                <a:spcPct val="150000"/>
              </a:lnSpc>
              <a:buFont typeface="Arial" panose="020B0604020202020204" pitchFamily="34" charset="0"/>
              <a:buChar char="•"/>
            </a:pPr>
            <a:r>
              <a:rPr lang="ar-SA" dirty="0">
                <a:latin typeface="Calibri" panose="020F0502020204030204" pitchFamily="34" charset="0"/>
                <a:cs typeface="Calibri" panose="020F0502020204030204" pitchFamily="34" charset="0"/>
              </a:rPr>
              <a:t>أن تتعرف الطالبة خطوات إلى خطوات فتح مفكرة جوبيتر .</a:t>
            </a:r>
          </a:p>
          <a:p>
            <a:pPr marL="342900" indent="-342900" algn="just" rtl="1">
              <a:lnSpc>
                <a:spcPct val="150000"/>
              </a:lnSpc>
              <a:buFont typeface="Arial" panose="020B0604020202020204" pitchFamily="34" charset="0"/>
              <a:buChar char="•"/>
            </a:pPr>
            <a:r>
              <a:rPr lang="ar-SA" dirty="0">
                <a:latin typeface="Calibri" panose="020F0502020204030204" pitchFamily="34" charset="0"/>
                <a:cs typeface="Calibri" panose="020F0502020204030204" pitchFamily="34" charset="0"/>
              </a:rPr>
              <a:t>أن تنشأ الطالبة مفكرة جديدة في جوبيتر .</a:t>
            </a:r>
          </a:p>
          <a:p>
            <a:pPr marL="342900" indent="-342900" algn="just" rtl="1">
              <a:lnSpc>
                <a:spcPct val="150000"/>
              </a:lnSpc>
              <a:buFont typeface="Arial" panose="020B0604020202020204" pitchFamily="34" charset="0"/>
              <a:buChar char="•"/>
            </a:pPr>
            <a:r>
              <a:rPr lang="ar-SA" dirty="0">
                <a:latin typeface="Calibri" panose="020F0502020204030204" pitchFamily="34" charset="0"/>
                <a:cs typeface="Calibri" panose="020F0502020204030204" pitchFamily="34" charset="0"/>
              </a:rPr>
              <a:t>أن تنشأ الطالبة برنامجًا في مفكرة جوبيتر .</a:t>
            </a:r>
          </a:p>
          <a:p>
            <a:pPr marL="342900" indent="-342900" algn="just" rtl="1">
              <a:lnSpc>
                <a:spcPct val="150000"/>
              </a:lnSpc>
              <a:buFont typeface="Arial" panose="020B0604020202020204" pitchFamily="34" charset="0"/>
              <a:buChar char="•"/>
            </a:pPr>
            <a:r>
              <a:rPr lang="ar-SA" dirty="0">
                <a:latin typeface="Calibri" panose="020F0502020204030204" pitchFamily="34" charset="0"/>
                <a:cs typeface="Calibri" panose="020F0502020204030204" pitchFamily="34" charset="0"/>
              </a:rPr>
              <a:t>أن تحفظ الطالبة المفكرة التي أنشأتها في مفكرة جوبيتر .</a:t>
            </a:r>
          </a:p>
          <a:p>
            <a:pPr marL="342900" indent="-342900" algn="just" rtl="1">
              <a:lnSpc>
                <a:spcPct val="150000"/>
              </a:lnSpc>
              <a:buFont typeface="Arial" panose="020B0604020202020204" pitchFamily="34" charset="0"/>
              <a:buChar char="•"/>
            </a:pPr>
            <a:endParaRPr lang="ar-SA" b="0" i="0" u="none" strike="noStrike" dirty="0">
              <a:latin typeface="Calibri" panose="020F0502020204030204" pitchFamily="34" charset="0"/>
              <a:cs typeface="Calibri" panose="020F0502020204030204" pitchFamily="34" charset="0"/>
            </a:endParaRPr>
          </a:p>
        </p:txBody>
      </p:sp>
      <p:sp>
        <p:nvSpPr>
          <p:cNvPr id="6" name="مربع نص 5">
            <a:extLst>
              <a:ext uri="{FF2B5EF4-FFF2-40B4-BE49-F238E27FC236}">
                <a16:creationId xmlns:a16="http://schemas.microsoft.com/office/drawing/2014/main" id="{24815A7C-CEC3-9F66-6AEA-29AAD20B70B8}"/>
              </a:ext>
            </a:extLst>
          </p:cNvPr>
          <p:cNvSpPr txBox="1"/>
          <p:nvPr/>
        </p:nvSpPr>
        <p:spPr>
          <a:xfrm>
            <a:off x="3848641" y="-35219"/>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أهداف الدرس </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4" name="صورة 13">
            <a:extLst>
              <a:ext uri="{FF2B5EF4-FFF2-40B4-BE49-F238E27FC236}">
                <a16:creationId xmlns:a16="http://schemas.microsoft.com/office/drawing/2014/main" id="{21EE9CCA-932B-90B4-47B4-D1BA25E3C777}"/>
              </a:ext>
            </a:extLst>
          </p:cNvPr>
          <p:cNvPicPr>
            <a:picLocks noChangeAspect="1"/>
          </p:cNvPicPr>
          <p:nvPr/>
        </p:nvPicPr>
        <p:blipFill rotWithShape="1">
          <a:blip r:embed="rId3"/>
          <a:srcRect b="14109"/>
          <a:stretch/>
        </p:blipFill>
        <p:spPr>
          <a:xfrm>
            <a:off x="1267395" y="2044083"/>
            <a:ext cx="1136681" cy="936508"/>
          </a:xfrm>
          <a:prstGeom prst="rect">
            <a:avLst/>
          </a:prstGeom>
        </p:spPr>
      </p:pic>
    </p:spTree>
    <p:extLst>
      <p:ext uri="{BB962C8B-B14F-4D97-AF65-F5344CB8AC3E}">
        <p14:creationId xmlns:p14="http://schemas.microsoft.com/office/powerpoint/2010/main" val="291566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25"/>
          <p:cNvSpPr/>
          <p:nvPr/>
        </p:nvSpPr>
        <p:spPr>
          <a:xfrm>
            <a:off x="5439744" y="1257449"/>
            <a:ext cx="3512869" cy="2750967"/>
          </a:xfrm>
          <a:prstGeom prst="roundRect">
            <a:avLst>
              <a:gd name="adj" fmla="val 16667"/>
            </a:avLst>
          </a:prstGeom>
          <a:solidFill>
            <a:srgbClr val="0071DA">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5"/>
          <p:cNvSpPr/>
          <p:nvPr/>
        </p:nvSpPr>
        <p:spPr>
          <a:xfrm>
            <a:off x="5283043" y="1352700"/>
            <a:ext cx="657990" cy="52956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0" name="Google Shape;870;p25"/>
          <p:cNvGrpSpPr/>
          <p:nvPr/>
        </p:nvGrpSpPr>
        <p:grpSpPr>
          <a:xfrm>
            <a:off x="5414393" y="1440789"/>
            <a:ext cx="354778" cy="339271"/>
            <a:chOff x="5045500" y="842250"/>
            <a:chExt cx="503875" cy="481850"/>
          </a:xfrm>
        </p:grpSpPr>
        <p:sp>
          <p:nvSpPr>
            <p:cNvPr id="871" name="Google Shape;871;p25"/>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 name="Google Shape;872;p25"/>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73" name="Google Shape;873;p25"/>
          <p:cNvGrpSpPr/>
          <p:nvPr/>
        </p:nvGrpSpPr>
        <p:grpSpPr>
          <a:xfrm>
            <a:off x="1047310" y="954928"/>
            <a:ext cx="3217877" cy="3777139"/>
            <a:chOff x="1047310" y="954928"/>
            <a:chExt cx="3217877" cy="3777139"/>
          </a:xfrm>
        </p:grpSpPr>
        <p:grpSp>
          <p:nvGrpSpPr>
            <p:cNvPr id="874" name="Google Shape;874;p25"/>
            <p:cNvGrpSpPr/>
            <p:nvPr/>
          </p:nvGrpSpPr>
          <p:grpSpPr>
            <a:xfrm>
              <a:off x="1047310" y="954928"/>
              <a:ext cx="3217877" cy="3777139"/>
              <a:chOff x="1578450" y="238125"/>
              <a:chExt cx="4463075" cy="5238750"/>
            </a:xfrm>
          </p:grpSpPr>
          <p:sp>
            <p:nvSpPr>
              <p:cNvPr id="875" name="Google Shape;875;p25"/>
              <p:cNvSpPr/>
              <p:nvPr/>
            </p:nvSpPr>
            <p:spPr>
              <a:xfrm>
                <a:off x="2005275" y="1096975"/>
                <a:ext cx="3721775" cy="3721775"/>
              </a:xfrm>
              <a:custGeom>
                <a:avLst/>
                <a:gdLst/>
                <a:ahLst/>
                <a:cxnLst/>
                <a:rect l="l" t="t" r="r" b="b"/>
                <a:pathLst>
                  <a:path w="148871" h="148871" extrusionOk="0">
                    <a:moveTo>
                      <a:pt x="73467" y="1"/>
                    </a:moveTo>
                    <a:lnTo>
                      <a:pt x="72508" y="19"/>
                    </a:lnTo>
                    <a:lnTo>
                      <a:pt x="71549" y="57"/>
                    </a:lnTo>
                    <a:lnTo>
                      <a:pt x="70609" y="95"/>
                    </a:lnTo>
                    <a:lnTo>
                      <a:pt x="69650" y="151"/>
                    </a:lnTo>
                    <a:lnTo>
                      <a:pt x="68710" y="207"/>
                    </a:lnTo>
                    <a:lnTo>
                      <a:pt x="67770" y="283"/>
                    </a:lnTo>
                    <a:lnTo>
                      <a:pt x="66829" y="377"/>
                    </a:lnTo>
                    <a:lnTo>
                      <a:pt x="65889" y="471"/>
                    </a:lnTo>
                    <a:lnTo>
                      <a:pt x="64949" y="584"/>
                    </a:lnTo>
                    <a:lnTo>
                      <a:pt x="64028" y="715"/>
                    </a:lnTo>
                    <a:lnTo>
                      <a:pt x="63087" y="847"/>
                    </a:lnTo>
                    <a:lnTo>
                      <a:pt x="62166" y="997"/>
                    </a:lnTo>
                    <a:lnTo>
                      <a:pt x="61264" y="1148"/>
                    </a:lnTo>
                    <a:lnTo>
                      <a:pt x="60342" y="1317"/>
                    </a:lnTo>
                    <a:lnTo>
                      <a:pt x="59440" y="1505"/>
                    </a:lnTo>
                    <a:lnTo>
                      <a:pt x="58518" y="1693"/>
                    </a:lnTo>
                    <a:lnTo>
                      <a:pt x="57616" y="1900"/>
                    </a:lnTo>
                    <a:lnTo>
                      <a:pt x="56732" y="2107"/>
                    </a:lnTo>
                    <a:lnTo>
                      <a:pt x="55829" y="2332"/>
                    </a:lnTo>
                    <a:lnTo>
                      <a:pt x="54945" y="2577"/>
                    </a:lnTo>
                    <a:lnTo>
                      <a:pt x="54062" y="2821"/>
                    </a:lnTo>
                    <a:lnTo>
                      <a:pt x="53178" y="3066"/>
                    </a:lnTo>
                    <a:lnTo>
                      <a:pt x="52294" y="3348"/>
                    </a:lnTo>
                    <a:lnTo>
                      <a:pt x="51429" y="3611"/>
                    </a:lnTo>
                    <a:lnTo>
                      <a:pt x="50564" y="3912"/>
                    </a:lnTo>
                    <a:lnTo>
                      <a:pt x="48834" y="4514"/>
                    </a:lnTo>
                    <a:lnTo>
                      <a:pt x="47142" y="5153"/>
                    </a:lnTo>
                    <a:lnTo>
                      <a:pt x="45450" y="5849"/>
                    </a:lnTo>
                    <a:lnTo>
                      <a:pt x="43795" y="6563"/>
                    </a:lnTo>
                    <a:lnTo>
                      <a:pt x="42159" y="7334"/>
                    </a:lnTo>
                    <a:lnTo>
                      <a:pt x="40542" y="8143"/>
                    </a:lnTo>
                    <a:lnTo>
                      <a:pt x="38943" y="8970"/>
                    </a:lnTo>
                    <a:lnTo>
                      <a:pt x="37383" y="9854"/>
                    </a:lnTo>
                    <a:lnTo>
                      <a:pt x="35841" y="10775"/>
                    </a:lnTo>
                    <a:lnTo>
                      <a:pt x="34318" y="11715"/>
                    </a:lnTo>
                    <a:lnTo>
                      <a:pt x="32813" y="12712"/>
                    </a:lnTo>
                    <a:lnTo>
                      <a:pt x="31347" y="13727"/>
                    </a:lnTo>
                    <a:lnTo>
                      <a:pt x="29899" y="14780"/>
                    </a:lnTo>
                    <a:lnTo>
                      <a:pt x="28470" y="15871"/>
                    </a:lnTo>
                    <a:lnTo>
                      <a:pt x="27078" y="16999"/>
                    </a:lnTo>
                    <a:lnTo>
                      <a:pt x="25724" y="18146"/>
                    </a:lnTo>
                    <a:lnTo>
                      <a:pt x="24389" y="19331"/>
                    </a:lnTo>
                    <a:lnTo>
                      <a:pt x="23073" y="20553"/>
                    </a:lnTo>
                    <a:lnTo>
                      <a:pt x="21794" y="21794"/>
                    </a:lnTo>
                    <a:lnTo>
                      <a:pt x="20553" y="23073"/>
                    </a:lnTo>
                    <a:lnTo>
                      <a:pt x="19331" y="24389"/>
                    </a:lnTo>
                    <a:lnTo>
                      <a:pt x="18146" y="25724"/>
                    </a:lnTo>
                    <a:lnTo>
                      <a:pt x="16999" y="27078"/>
                    </a:lnTo>
                    <a:lnTo>
                      <a:pt x="15871" y="28470"/>
                    </a:lnTo>
                    <a:lnTo>
                      <a:pt x="14781" y="29899"/>
                    </a:lnTo>
                    <a:lnTo>
                      <a:pt x="13728" y="31347"/>
                    </a:lnTo>
                    <a:lnTo>
                      <a:pt x="12712" y="32813"/>
                    </a:lnTo>
                    <a:lnTo>
                      <a:pt x="11716" y="34318"/>
                    </a:lnTo>
                    <a:lnTo>
                      <a:pt x="10775" y="35841"/>
                    </a:lnTo>
                    <a:lnTo>
                      <a:pt x="9854" y="37383"/>
                    </a:lnTo>
                    <a:lnTo>
                      <a:pt x="8970" y="38943"/>
                    </a:lnTo>
                    <a:lnTo>
                      <a:pt x="8143" y="40542"/>
                    </a:lnTo>
                    <a:lnTo>
                      <a:pt x="7334" y="42159"/>
                    </a:lnTo>
                    <a:lnTo>
                      <a:pt x="6563" y="43795"/>
                    </a:lnTo>
                    <a:lnTo>
                      <a:pt x="5849" y="45450"/>
                    </a:lnTo>
                    <a:lnTo>
                      <a:pt x="5153" y="47142"/>
                    </a:lnTo>
                    <a:lnTo>
                      <a:pt x="4514" y="48834"/>
                    </a:lnTo>
                    <a:lnTo>
                      <a:pt x="3912" y="50564"/>
                    </a:lnTo>
                    <a:lnTo>
                      <a:pt x="3611" y="51429"/>
                    </a:lnTo>
                    <a:lnTo>
                      <a:pt x="3348" y="52294"/>
                    </a:lnTo>
                    <a:lnTo>
                      <a:pt x="3066" y="53178"/>
                    </a:lnTo>
                    <a:lnTo>
                      <a:pt x="2821" y="54062"/>
                    </a:lnTo>
                    <a:lnTo>
                      <a:pt x="2577" y="54945"/>
                    </a:lnTo>
                    <a:lnTo>
                      <a:pt x="2332" y="55829"/>
                    </a:lnTo>
                    <a:lnTo>
                      <a:pt x="2107" y="56732"/>
                    </a:lnTo>
                    <a:lnTo>
                      <a:pt x="1900" y="57616"/>
                    </a:lnTo>
                    <a:lnTo>
                      <a:pt x="1693" y="58518"/>
                    </a:lnTo>
                    <a:lnTo>
                      <a:pt x="1505" y="59440"/>
                    </a:lnTo>
                    <a:lnTo>
                      <a:pt x="1336" y="60342"/>
                    </a:lnTo>
                    <a:lnTo>
                      <a:pt x="1148" y="61264"/>
                    </a:lnTo>
                    <a:lnTo>
                      <a:pt x="997" y="62166"/>
                    </a:lnTo>
                    <a:lnTo>
                      <a:pt x="847" y="63088"/>
                    </a:lnTo>
                    <a:lnTo>
                      <a:pt x="715" y="64028"/>
                    </a:lnTo>
                    <a:lnTo>
                      <a:pt x="584" y="64949"/>
                    </a:lnTo>
                    <a:lnTo>
                      <a:pt x="471" y="65889"/>
                    </a:lnTo>
                    <a:lnTo>
                      <a:pt x="377" y="66829"/>
                    </a:lnTo>
                    <a:lnTo>
                      <a:pt x="283" y="67770"/>
                    </a:lnTo>
                    <a:lnTo>
                      <a:pt x="208" y="68710"/>
                    </a:lnTo>
                    <a:lnTo>
                      <a:pt x="151" y="69650"/>
                    </a:lnTo>
                    <a:lnTo>
                      <a:pt x="95" y="70609"/>
                    </a:lnTo>
                    <a:lnTo>
                      <a:pt x="57" y="71549"/>
                    </a:lnTo>
                    <a:lnTo>
                      <a:pt x="20" y="72508"/>
                    </a:lnTo>
                    <a:lnTo>
                      <a:pt x="1" y="73467"/>
                    </a:lnTo>
                    <a:lnTo>
                      <a:pt x="1" y="74426"/>
                    </a:lnTo>
                    <a:lnTo>
                      <a:pt x="1" y="75404"/>
                    </a:lnTo>
                    <a:lnTo>
                      <a:pt x="20" y="76363"/>
                    </a:lnTo>
                    <a:lnTo>
                      <a:pt x="57" y="77303"/>
                    </a:lnTo>
                    <a:lnTo>
                      <a:pt x="95" y="78262"/>
                    </a:lnTo>
                    <a:lnTo>
                      <a:pt x="151" y="79221"/>
                    </a:lnTo>
                    <a:lnTo>
                      <a:pt x="208" y="80161"/>
                    </a:lnTo>
                    <a:lnTo>
                      <a:pt x="283" y="81102"/>
                    </a:lnTo>
                    <a:lnTo>
                      <a:pt x="377" y="82042"/>
                    </a:lnTo>
                    <a:lnTo>
                      <a:pt x="471" y="82982"/>
                    </a:lnTo>
                    <a:lnTo>
                      <a:pt x="584" y="83922"/>
                    </a:lnTo>
                    <a:lnTo>
                      <a:pt x="715" y="84844"/>
                    </a:lnTo>
                    <a:lnTo>
                      <a:pt x="847" y="85765"/>
                    </a:lnTo>
                    <a:lnTo>
                      <a:pt x="997" y="86686"/>
                    </a:lnTo>
                    <a:lnTo>
                      <a:pt x="1148" y="87608"/>
                    </a:lnTo>
                    <a:lnTo>
                      <a:pt x="1336" y="88529"/>
                    </a:lnTo>
                    <a:lnTo>
                      <a:pt x="1505" y="89432"/>
                    </a:lnTo>
                    <a:lnTo>
                      <a:pt x="1693" y="90334"/>
                    </a:lnTo>
                    <a:lnTo>
                      <a:pt x="1900" y="91237"/>
                    </a:lnTo>
                    <a:lnTo>
                      <a:pt x="2107" y="92139"/>
                    </a:lnTo>
                    <a:lnTo>
                      <a:pt x="2332" y="93042"/>
                    </a:lnTo>
                    <a:lnTo>
                      <a:pt x="2577" y="93926"/>
                    </a:lnTo>
                    <a:lnTo>
                      <a:pt x="2821" y="94810"/>
                    </a:lnTo>
                    <a:lnTo>
                      <a:pt x="3066" y="95693"/>
                    </a:lnTo>
                    <a:lnTo>
                      <a:pt x="3348" y="96577"/>
                    </a:lnTo>
                    <a:lnTo>
                      <a:pt x="3611" y="97442"/>
                    </a:lnTo>
                    <a:lnTo>
                      <a:pt x="3912" y="98307"/>
                    </a:lnTo>
                    <a:lnTo>
                      <a:pt x="4514" y="100018"/>
                    </a:lnTo>
                    <a:lnTo>
                      <a:pt x="5153" y="101729"/>
                    </a:lnTo>
                    <a:lnTo>
                      <a:pt x="5849" y="103403"/>
                    </a:lnTo>
                    <a:lnTo>
                      <a:pt x="6563" y="105058"/>
                    </a:lnTo>
                    <a:lnTo>
                      <a:pt x="7334" y="106712"/>
                    </a:lnTo>
                    <a:lnTo>
                      <a:pt x="8143" y="108330"/>
                    </a:lnTo>
                    <a:lnTo>
                      <a:pt x="8970" y="109909"/>
                    </a:lnTo>
                    <a:lnTo>
                      <a:pt x="9854" y="111489"/>
                    </a:lnTo>
                    <a:lnTo>
                      <a:pt x="10775" y="113031"/>
                    </a:lnTo>
                    <a:lnTo>
                      <a:pt x="11716" y="114554"/>
                    </a:lnTo>
                    <a:lnTo>
                      <a:pt x="12712" y="116058"/>
                    </a:lnTo>
                    <a:lnTo>
                      <a:pt x="13728" y="117525"/>
                    </a:lnTo>
                    <a:lnTo>
                      <a:pt x="14781" y="118973"/>
                    </a:lnTo>
                    <a:lnTo>
                      <a:pt x="15871" y="120383"/>
                    </a:lnTo>
                    <a:lnTo>
                      <a:pt x="16999" y="121774"/>
                    </a:lnTo>
                    <a:lnTo>
                      <a:pt x="18146" y="123147"/>
                    </a:lnTo>
                    <a:lnTo>
                      <a:pt x="19331" y="124482"/>
                    </a:lnTo>
                    <a:lnTo>
                      <a:pt x="20553" y="125798"/>
                    </a:lnTo>
                    <a:lnTo>
                      <a:pt x="21794" y="127077"/>
                    </a:lnTo>
                    <a:lnTo>
                      <a:pt x="23073" y="128318"/>
                    </a:lnTo>
                    <a:lnTo>
                      <a:pt x="24389" y="129540"/>
                    </a:lnTo>
                    <a:lnTo>
                      <a:pt x="25724" y="130725"/>
                    </a:lnTo>
                    <a:lnTo>
                      <a:pt x="27078" y="131872"/>
                    </a:lnTo>
                    <a:lnTo>
                      <a:pt x="28470" y="133000"/>
                    </a:lnTo>
                    <a:lnTo>
                      <a:pt x="29899" y="134091"/>
                    </a:lnTo>
                    <a:lnTo>
                      <a:pt x="31347" y="135144"/>
                    </a:lnTo>
                    <a:lnTo>
                      <a:pt x="32813" y="136159"/>
                    </a:lnTo>
                    <a:lnTo>
                      <a:pt x="34318" y="137137"/>
                    </a:lnTo>
                    <a:lnTo>
                      <a:pt x="35841" y="138096"/>
                    </a:lnTo>
                    <a:lnTo>
                      <a:pt x="37383" y="139017"/>
                    </a:lnTo>
                    <a:lnTo>
                      <a:pt x="38943" y="139882"/>
                    </a:lnTo>
                    <a:lnTo>
                      <a:pt x="40542" y="140729"/>
                    </a:lnTo>
                    <a:lnTo>
                      <a:pt x="42159" y="141537"/>
                    </a:lnTo>
                    <a:lnTo>
                      <a:pt x="43795" y="142289"/>
                    </a:lnTo>
                    <a:lnTo>
                      <a:pt x="45450" y="143023"/>
                    </a:lnTo>
                    <a:lnTo>
                      <a:pt x="47142" y="143700"/>
                    </a:lnTo>
                    <a:lnTo>
                      <a:pt x="48834" y="144358"/>
                    </a:lnTo>
                    <a:lnTo>
                      <a:pt x="50564" y="144959"/>
                    </a:lnTo>
                    <a:lnTo>
                      <a:pt x="51429" y="145241"/>
                    </a:lnTo>
                    <a:lnTo>
                      <a:pt x="52294" y="145524"/>
                    </a:lnTo>
                    <a:lnTo>
                      <a:pt x="53178" y="145787"/>
                    </a:lnTo>
                    <a:lnTo>
                      <a:pt x="54062" y="146050"/>
                    </a:lnTo>
                    <a:lnTo>
                      <a:pt x="54945" y="146295"/>
                    </a:lnTo>
                    <a:lnTo>
                      <a:pt x="55829" y="146520"/>
                    </a:lnTo>
                    <a:lnTo>
                      <a:pt x="56732" y="146746"/>
                    </a:lnTo>
                    <a:lnTo>
                      <a:pt x="57616" y="146971"/>
                    </a:lnTo>
                    <a:lnTo>
                      <a:pt x="58518" y="147159"/>
                    </a:lnTo>
                    <a:lnTo>
                      <a:pt x="59440" y="147366"/>
                    </a:lnTo>
                    <a:lnTo>
                      <a:pt x="60342" y="147536"/>
                    </a:lnTo>
                    <a:lnTo>
                      <a:pt x="61264" y="147705"/>
                    </a:lnTo>
                    <a:lnTo>
                      <a:pt x="62166" y="147874"/>
                    </a:lnTo>
                    <a:lnTo>
                      <a:pt x="63087" y="148006"/>
                    </a:lnTo>
                    <a:lnTo>
                      <a:pt x="64028" y="148156"/>
                    </a:lnTo>
                    <a:lnTo>
                      <a:pt x="64949" y="148269"/>
                    </a:lnTo>
                    <a:lnTo>
                      <a:pt x="65889" y="148382"/>
                    </a:lnTo>
                    <a:lnTo>
                      <a:pt x="66829" y="148495"/>
                    </a:lnTo>
                    <a:lnTo>
                      <a:pt x="67770" y="148570"/>
                    </a:lnTo>
                    <a:lnTo>
                      <a:pt x="68710" y="148645"/>
                    </a:lnTo>
                    <a:lnTo>
                      <a:pt x="69650" y="148720"/>
                    </a:lnTo>
                    <a:lnTo>
                      <a:pt x="70609" y="148777"/>
                    </a:lnTo>
                    <a:lnTo>
                      <a:pt x="71549" y="148814"/>
                    </a:lnTo>
                    <a:lnTo>
                      <a:pt x="72508" y="148852"/>
                    </a:lnTo>
                    <a:lnTo>
                      <a:pt x="73467" y="148871"/>
                    </a:lnTo>
                    <a:lnTo>
                      <a:pt x="75404" y="148871"/>
                    </a:lnTo>
                    <a:lnTo>
                      <a:pt x="76363" y="148852"/>
                    </a:lnTo>
                    <a:lnTo>
                      <a:pt x="77303" y="148814"/>
                    </a:lnTo>
                    <a:lnTo>
                      <a:pt x="78262" y="148777"/>
                    </a:lnTo>
                    <a:lnTo>
                      <a:pt x="79221" y="148720"/>
                    </a:lnTo>
                    <a:lnTo>
                      <a:pt x="80161" y="148645"/>
                    </a:lnTo>
                    <a:lnTo>
                      <a:pt x="81101" y="148570"/>
                    </a:lnTo>
                    <a:lnTo>
                      <a:pt x="82042" y="148495"/>
                    </a:lnTo>
                    <a:lnTo>
                      <a:pt x="82982" y="148382"/>
                    </a:lnTo>
                    <a:lnTo>
                      <a:pt x="83922" y="148269"/>
                    </a:lnTo>
                    <a:lnTo>
                      <a:pt x="84843" y="148156"/>
                    </a:lnTo>
                    <a:lnTo>
                      <a:pt x="85765" y="148006"/>
                    </a:lnTo>
                    <a:lnTo>
                      <a:pt x="86686" y="147874"/>
                    </a:lnTo>
                    <a:lnTo>
                      <a:pt x="87608" y="147705"/>
                    </a:lnTo>
                    <a:lnTo>
                      <a:pt x="88529" y="147536"/>
                    </a:lnTo>
                    <a:lnTo>
                      <a:pt x="89432" y="147366"/>
                    </a:lnTo>
                    <a:lnTo>
                      <a:pt x="90334" y="147159"/>
                    </a:lnTo>
                    <a:lnTo>
                      <a:pt x="91237" y="146971"/>
                    </a:lnTo>
                    <a:lnTo>
                      <a:pt x="92139" y="146746"/>
                    </a:lnTo>
                    <a:lnTo>
                      <a:pt x="93042" y="146520"/>
                    </a:lnTo>
                    <a:lnTo>
                      <a:pt x="93926" y="146295"/>
                    </a:lnTo>
                    <a:lnTo>
                      <a:pt x="94809" y="146050"/>
                    </a:lnTo>
                    <a:lnTo>
                      <a:pt x="95693" y="145787"/>
                    </a:lnTo>
                    <a:lnTo>
                      <a:pt x="96577" y="145524"/>
                    </a:lnTo>
                    <a:lnTo>
                      <a:pt x="97442" y="145241"/>
                    </a:lnTo>
                    <a:lnTo>
                      <a:pt x="98307" y="144959"/>
                    </a:lnTo>
                    <a:lnTo>
                      <a:pt x="100018" y="144358"/>
                    </a:lnTo>
                    <a:lnTo>
                      <a:pt x="101729" y="143700"/>
                    </a:lnTo>
                    <a:lnTo>
                      <a:pt x="103403" y="143023"/>
                    </a:lnTo>
                    <a:lnTo>
                      <a:pt x="105076" y="142289"/>
                    </a:lnTo>
                    <a:lnTo>
                      <a:pt x="106712" y="141537"/>
                    </a:lnTo>
                    <a:lnTo>
                      <a:pt x="108329" y="140729"/>
                    </a:lnTo>
                    <a:lnTo>
                      <a:pt x="109909" y="139882"/>
                    </a:lnTo>
                    <a:lnTo>
                      <a:pt x="111488" y="139017"/>
                    </a:lnTo>
                    <a:lnTo>
                      <a:pt x="113030" y="138096"/>
                    </a:lnTo>
                    <a:lnTo>
                      <a:pt x="114553" y="137137"/>
                    </a:lnTo>
                    <a:lnTo>
                      <a:pt x="116058" y="136159"/>
                    </a:lnTo>
                    <a:lnTo>
                      <a:pt x="117524" y="135144"/>
                    </a:lnTo>
                    <a:lnTo>
                      <a:pt x="118972" y="134091"/>
                    </a:lnTo>
                    <a:lnTo>
                      <a:pt x="120383" y="133000"/>
                    </a:lnTo>
                    <a:lnTo>
                      <a:pt x="121774" y="131872"/>
                    </a:lnTo>
                    <a:lnTo>
                      <a:pt x="123147" y="130725"/>
                    </a:lnTo>
                    <a:lnTo>
                      <a:pt x="124482" y="129540"/>
                    </a:lnTo>
                    <a:lnTo>
                      <a:pt x="125798" y="128318"/>
                    </a:lnTo>
                    <a:lnTo>
                      <a:pt x="127077" y="127077"/>
                    </a:lnTo>
                    <a:lnTo>
                      <a:pt x="128318" y="125798"/>
                    </a:lnTo>
                    <a:lnTo>
                      <a:pt x="129540" y="124482"/>
                    </a:lnTo>
                    <a:lnTo>
                      <a:pt x="130725" y="123147"/>
                    </a:lnTo>
                    <a:lnTo>
                      <a:pt x="131872" y="121774"/>
                    </a:lnTo>
                    <a:lnTo>
                      <a:pt x="133000" y="120383"/>
                    </a:lnTo>
                    <a:lnTo>
                      <a:pt x="134091" y="118973"/>
                    </a:lnTo>
                    <a:lnTo>
                      <a:pt x="135144" y="117525"/>
                    </a:lnTo>
                    <a:lnTo>
                      <a:pt x="136159" y="116058"/>
                    </a:lnTo>
                    <a:lnTo>
                      <a:pt x="137137" y="114554"/>
                    </a:lnTo>
                    <a:lnTo>
                      <a:pt x="138096" y="113031"/>
                    </a:lnTo>
                    <a:lnTo>
                      <a:pt x="139017" y="111489"/>
                    </a:lnTo>
                    <a:lnTo>
                      <a:pt x="139882" y="109909"/>
                    </a:lnTo>
                    <a:lnTo>
                      <a:pt x="140728" y="108330"/>
                    </a:lnTo>
                    <a:lnTo>
                      <a:pt x="141537" y="106712"/>
                    </a:lnTo>
                    <a:lnTo>
                      <a:pt x="142289" y="105058"/>
                    </a:lnTo>
                    <a:lnTo>
                      <a:pt x="143022" y="103403"/>
                    </a:lnTo>
                    <a:lnTo>
                      <a:pt x="143699" y="101729"/>
                    </a:lnTo>
                    <a:lnTo>
                      <a:pt x="144357" y="100018"/>
                    </a:lnTo>
                    <a:lnTo>
                      <a:pt x="144959" y="98307"/>
                    </a:lnTo>
                    <a:lnTo>
                      <a:pt x="145241" y="97442"/>
                    </a:lnTo>
                    <a:lnTo>
                      <a:pt x="145523" y="96577"/>
                    </a:lnTo>
                    <a:lnTo>
                      <a:pt x="145786" y="95693"/>
                    </a:lnTo>
                    <a:lnTo>
                      <a:pt x="146050" y="94810"/>
                    </a:lnTo>
                    <a:lnTo>
                      <a:pt x="146294" y="93926"/>
                    </a:lnTo>
                    <a:lnTo>
                      <a:pt x="146520" y="93042"/>
                    </a:lnTo>
                    <a:lnTo>
                      <a:pt x="146745" y="92139"/>
                    </a:lnTo>
                    <a:lnTo>
                      <a:pt x="146971" y="91237"/>
                    </a:lnTo>
                    <a:lnTo>
                      <a:pt x="147159" y="90334"/>
                    </a:lnTo>
                    <a:lnTo>
                      <a:pt x="147366" y="89432"/>
                    </a:lnTo>
                    <a:lnTo>
                      <a:pt x="147535" y="88529"/>
                    </a:lnTo>
                    <a:lnTo>
                      <a:pt x="147704" y="87608"/>
                    </a:lnTo>
                    <a:lnTo>
                      <a:pt x="147874" y="86686"/>
                    </a:lnTo>
                    <a:lnTo>
                      <a:pt x="148005" y="85765"/>
                    </a:lnTo>
                    <a:lnTo>
                      <a:pt x="148156" y="84844"/>
                    </a:lnTo>
                    <a:lnTo>
                      <a:pt x="148269" y="83922"/>
                    </a:lnTo>
                    <a:lnTo>
                      <a:pt x="148381" y="82982"/>
                    </a:lnTo>
                    <a:lnTo>
                      <a:pt x="148494" y="82042"/>
                    </a:lnTo>
                    <a:lnTo>
                      <a:pt x="148569" y="81102"/>
                    </a:lnTo>
                    <a:lnTo>
                      <a:pt x="148663" y="80161"/>
                    </a:lnTo>
                    <a:lnTo>
                      <a:pt x="148720" y="79221"/>
                    </a:lnTo>
                    <a:lnTo>
                      <a:pt x="148776" y="78262"/>
                    </a:lnTo>
                    <a:lnTo>
                      <a:pt x="148814" y="77303"/>
                    </a:lnTo>
                    <a:lnTo>
                      <a:pt x="148851" y="76363"/>
                    </a:lnTo>
                    <a:lnTo>
                      <a:pt x="148870" y="75404"/>
                    </a:lnTo>
                    <a:lnTo>
                      <a:pt x="148870" y="74426"/>
                    </a:lnTo>
                    <a:lnTo>
                      <a:pt x="148870" y="73467"/>
                    </a:lnTo>
                    <a:lnTo>
                      <a:pt x="148851" y="72508"/>
                    </a:lnTo>
                    <a:lnTo>
                      <a:pt x="148814" y="71549"/>
                    </a:lnTo>
                    <a:lnTo>
                      <a:pt x="148776" y="70609"/>
                    </a:lnTo>
                    <a:lnTo>
                      <a:pt x="148720" y="69650"/>
                    </a:lnTo>
                    <a:lnTo>
                      <a:pt x="148663" y="68710"/>
                    </a:lnTo>
                    <a:lnTo>
                      <a:pt x="148569" y="67770"/>
                    </a:lnTo>
                    <a:lnTo>
                      <a:pt x="148494" y="66829"/>
                    </a:lnTo>
                    <a:lnTo>
                      <a:pt x="148381" y="65889"/>
                    </a:lnTo>
                    <a:lnTo>
                      <a:pt x="148269" y="64949"/>
                    </a:lnTo>
                    <a:lnTo>
                      <a:pt x="148156" y="64028"/>
                    </a:lnTo>
                    <a:lnTo>
                      <a:pt x="148005" y="63088"/>
                    </a:lnTo>
                    <a:lnTo>
                      <a:pt x="147874" y="62166"/>
                    </a:lnTo>
                    <a:lnTo>
                      <a:pt x="147704" y="61264"/>
                    </a:lnTo>
                    <a:lnTo>
                      <a:pt x="147535" y="60342"/>
                    </a:lnTo>
                    <a:lnTo>
                      <a:pt x="147366" y="59440"/>
                    </a:lnTo>
                    <a:lnTo>
                      <a:pt x="147159" y="58518"/>
                    </a:lnTo>
                    <a:lnTo>
                      <a:pt x="146971" y="57616"/>
                    </a:lnTo>
                    <a:lnTo>
                      <a:pt x="146745" y="56732"/>
                    </a:lnTo>
                    <a:lnTo>
                      <a:pt x="146520" y="55829"/>
                    </a:lnTo>
                    <a:lnTo>
                      <a:pt x="146294" y="54945"/>
                    </a:lnTo>
                    <a:lnTo>
                      <a:pt x="146050" y="54062"/>
                    </a:lnTo>
                    <a:lnTo>
                      <a:pt x="145786" y="53178"/>
                    </a:lnTo>
                    <a:lnTo>
                      <a:pt x="145523" y="52294"/>
                    </a:lnTo>
                    <a:lnTo>
                      <a:pt x="145241" y="51429"/>
                    </a:lnTo>
                    <a:lnTo>
                      <a:pt x="144959" y="50564"/>
                    </a:lnTo>
                    <a:lnTo>
                      <a:pt x="144357" y="48834"/>
                    </a:lnTo>
                    <a:lnTo>
                      <a:pt x="143699" y="47142"/>
                    </a:lnTo>
                    <a:lnTo>
                      <a:pt x="143022" y="45450"/>
                    </a:lnTo>
                    <a:lnTo>
                      <a:pt x="142289" y="43795"/>
                    </a:lnTo>
                    <a:lnTo>
                      <a:pt x="141537" y="42159"/>
                    </a:lnTo>
                    <a:lnTo>
                      <a:pt x="140728" y="40542"/>
                    </a:lnTo>
                    <a:lnTo>
                      <a:pt x="139882" y="38943"/>
                    </a:lnTo>
                    <a:lnTo>
                      <a:pt x="139017" y="37383"/>
                    </a:lnTo>
                    <a:lnTo>
                      <a:pt x="138096" y="35841"/>
                    </a:lnTo>
                    <a:lnTo>
                      <a:pt x="137137" y="34318"/>
                    </a:lnTo>
                    <a:lnTo>
                      <a:pt x="136159" y="32813"/>
                    </a:lnTo>
                    <a:lnTo>
                      <a:pt x="135144" y="31347"/>
                    </a:lnTo>
                    <a:lnTo>
                      <a:pt x="134091" y="29899"/>
                    </a:lnTo>
                    <a:lnTo>
                      <a:pt x="133000" y="28470"/>
                    </a:lnTo>
                    <a:lnTo>
                      <a:pt x="131872" y="27078"/>
                    </a:lnTo>
                    <a:lnTo>
                      <a:pt x="130725" y="25724"/>
                    </a:lnTo>
                    <a:lnTo>
                      <a:pt x="129540" y="24389"/>
                    </a:lnTo>
                    <a:lnTo>
                      <a:pt x="128318" y="23073"/>
                    </a:lnTo>
                    <a:lnTo>
                      <a:pt x="127077" y="21794"/>
                    </a:lnTo>
                    <a:lnTo>
                      <a:pt x="125798" y="20553"/>
                    </a:lnTo>
                    <a:lnTo>
                      <a:pt x="124482" y="19331"/>
                    </a:lnTo>
                    <a:lnTo>
                      <a:pt x="123147" y="18146"/>
                    </a:lnTo>
                    <a:lnTo>
                      <a:pt x="121774" y="16999"/>
                    </a:lnTo>
                    <a:lnTo>
                      <a:pt x="120383" y="15871"/>
                    </a:lnTo>
                    <a:lnTo>
                      <a:pt x="118972" y="14780"/>
                    </a:lnTo>
                    <a:lnTo>
                      <a:pt x="117524" y="13727"/>
                    </a:lnTo>
                    <a:lnTo>
                      <a:pt x="116058" y="12712"/>
                    </a:lnTo>
                    <a:lnTo>
                      <a:pt x="114553" y="11715"/>
                    </a:lnTo>
                    <a:lnTo>
                      <a:pt x="113030" y="10775"/>
                    </a:lnTo>
                    <a:lnTo>
                      <a:pt x="111488" y="9854"/>
                    </a:lnTo>
                    <a:lnTo>
                      <a:pt x="109909" y="8970"/>
                    </a:lnTo>
                    <a:lnTo>
                      <a:pt x="108329" y="8143"/>
                    </a:lnTo>
                    <a:lnTo>
                      <a:pt x="106712" y="7334"/>
                    </a:lnTo>
                    <a:lnTo>
                      <a:pt x="105076" y="6563"/>
                    </a:lnTo>
                    <a:lnTo>
                      <a:pt x="103403" y="5849"/>
                    </a:lnTo>
                    <a:lnTo>
                      <a:pt x="101729" y="5153"/>
                    </a:lnTo>
                    <a:lnTo>
                      <a:pt x="100018" y="4514"/>
                    </a:lnTo>
                    <a:lnTo>
                      <a:pt x="98307" y="3912"/>
                    </a:lnTo>
                    <a:lnTo>
                      <a:pt x="97442" y="3611"/>
                    </a:lnTo>
                    <a:lnTo>
                      <a:pt x="96577" y="3348"/>
                    </a:lnTo>
                    <a:lnTo>
                      <a:pt x="95693" y="3066"/>
                    </a:lnTo>
                    <a:lnTo>
                      <a:pt x="94809" y="2821"/>
                    </a:lnTo>
                    <a:lnTo>
                      <a:pt x="93926" y="2577"/>
                    </a:lnTo>
                    <a:lnTo>
                      <a:pt x="93042" y="2332"/>
                    </a:lnTo>
                    <a:lnTo>
                      <a:pt x="92139" y="2107"/>
                    </a:lnTo>
                    <a:lnTo>
                      <a:pt x="91237" y="1900"/>
                    </a:lnTo>
                    <a:lnTo>
                      <a:pt x="90334" y="1693"/>
                    </a:lnTo>
                    <a:lnTo>
                      <a:pt x="89432" y="1505"/>
                    </a:lnTo>
                    <a:lnTo>
                      <a:pt x="88529" y="1317"/>
                    </a:lnTo>
                    <a:lnTo>
                      <a:pt x="87608" y="1148"/>
                    </a:lnTo>
                    <a:lnTo>
                      <a:pt x="86686" y="997"/>
                    </a:lnTo>
                    <a:lnTo>
                      <a:pt x="85765" y="847"/>
                    </a:lnTo>
                    <a:lnTo>
                      <a:pt x="84843" y="715"/>
                    </a:lnTo>
                    <a:lnTo>
                      <a:pt x="83922" y="584"/>
                    </a:lnTo>
                    <a:lnTo>
                      <a:pt x="82982" y="471"/>
                    </a:lnTo>
                    <a:lnTo>
                      <a:pt x="82042" y="377"/>
                    </a:lnTo>
                    <a:lnTo>
                      <a:pt x="81101" y="283"/>
                    </a:lnTo>
                    <a:lnTo>
                      <a:pt x="80161" y="207"/>
                    </a:lnTo>
                    <a:lnTo>
                      <a:pt x="79221" y="151"/>
                    </a:lnTo>
                    <a:lnTo>
                      <a:pt x="78262" y="95"/>
                    </a:lnTo>
                    <a:lnTo>
                      <a:pt x="77303" y="57"/>
                    </a:lnTo>
                    <a:lnTo>
                      <a:pt x="76363" y="19"/>
                    </a:lnTo>
                    <a:lnTo>
                      <a:pt x="75404" y="1"/>
                    </a:lnTo>
                    <a:close/>
                  </a:path>
                </a:pathLst>
              </a:custGeom>
              <a:solidFill>
                <a:srgbClr val="03DEB1">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5"/>
              <p:cNvSpPr/>
              <p:nvPr/>
            </p:nvSpPr>
            <p:spPr>
              <a:xfrm>
                <a:off x="1849675" y="5254975"/>
                <a:ext cx="3968100" cy="221900"/>
              </a:xfrm>
              <a:custGeom>
                <a:avLst/>
                <a:gdLst/>
                <a:ahLst/>
                <a:cxnLst/>
                <a:rect l="l" t="t" r="r" b="b"/>
                <a:pathLst>
                  <a:path w="158724" h="8876" extrusionOk="0">
                    <a:moveTo>
                      <a:pt x="75272" y="1"/>
                    </a:moveTo>
                    <a:lnTo>
                      <a:pt x="71248" y="19"/>
                    </a:lnTo>
                    <a:lnTo>
                      <a:pt x="67281" y="38"/>
                    </a:lnTo>
                    <a:lnTo>
                      <a:pt x="63369" y="76"/>
                    </a:lnTo>
                    <a:lnTo>
                      <a:pt x="59534" y="132"/>
                    </a:lnTo>
                    <a:lnTo>
                      <a:pt x="55754" y="189"/>
                    </a:lnTo>
                    <a:lnTo>
                      <a:pt x="52068" y="264"/>
                    </a:lnTo>
                    <a:lnTo>
                      <a:pt x="48477" y="339"/>
                    </a:lnTo>
                    <a:lnTo>
                      <a:pt x="44961" y="433"/>
                    </a:lnTo>
                    <a:lnTo>
                      <a:pt x="41538" y="527"/>
                    </a:lnTo>
                    <a:lnTo>
                      <a:pt x="38210" y="640"/>
                    </a:lnTo>
                    <a:lnTo>
                      <a:pt x="34995" y="753"/>
                    </a:lnTo>
                    <a:lnTo>
                      <a:pt x="31873" y="866"/>
                    </a:lnTo>
                    <a:lnTo>
                      <a:pt x="28883" y="997"/>
                    </a:lnTo>
                    <a:lnTo>
                      <a:pt x="26006" y="1148"/>
                    </a:lnTo>
                    <a:lnTo>
                      <a:pt x="23242" y="1298"/>
                    </a:lnTo>
                    <a:lnTo>
                      <a:pt x="20610" y="1448"/>
                    </a:lnTo>
                    <a:lnTo>
                      <a:pt x="18128" y="1618"/>
                    </a:lnTo>
                    <a:lnTo>
                      <a:pt x="15758" y="1768"/>
                    </a:lnTo>
                    <a:lnTo>
                      <a:pt x="13558" y="1956"/>
                    </a:lnTo>
                    <a:lnTo>
                      <a:pt x="11490" y="2125"/>
                    </a:lnTo>
                    <a:lnTo>
                      <a:pt x="9572" y="2313"/>
                    </a:lnTo>
                    <a:lnTo>
                      <a:pt x="7823" y="2502"/>
                    </a:lnTo>
                    <a:lnTo>
                      <a:pt x="6225" y="2708"/>
                    </a:lnTo>
                    <a:lnTo>
                      <a:pt x="4815" y="2915"/>
                    </a:lnTo>
                    <a:lnTo>
                      <a:pt x="3573" y="3103"/>
                    </a:lnTo>
                    <a:lnTo>
                      <a:pt x="2502" y="3329"/>
                    </a:lnTo>
                    <a:lnTo>
                      <a:pt x="2032" y="3423"/>
                    </a:lnTo>
                    <a:lnTo>
                      <a:pt x="1618" y="3536"/>
                    </a:lnTo>
                    <a:lnTo>
                      <a:pt x="1242" y="3649"/>
                    </a:lnTo>
                    <a:lnTo>
                      <a:pt x="903" y="3761"/>
                    </a:lnTo>
                    <a:lnTo>
                      <a:pt x="640" y="3874"/>
                    </a:lnTo>
                    <a:lnTo>
                      <a:pt x="414" y="3987"/>
                    </a:lnTo>
                    <a:lnTo>
                      <a:pt x="226" y="4100"/>
                    </a:lnTo>
                    <a:lnTo>
                      <a:pt x="95" y="4213"/>
                    </a:lnTo>
                    <a:lnTo>
                      <a:pt x="20" y="4325"/>
                    </a:lnTo>
                    <a:lnTo>
                      <a:pt x="1" y="4382"/>
                    </a:lnTo>
                    <a:lnTo>
                      <a:pt x="1" y="4438"/>
                    </a:lnTo>
                    <a:lnTo>
                      <a:pt x="1" y="4495"/>
                    </a:lnTo>
                    <a:lnTo>
                      <a:pt x="20" y="4551"/>
                    </a:lnTo>
                    <a:lnTo>
                      <a:pt x="95" y="4664"/>
                    </a:lnTo>
                    <a:lnTo>
                      <a:pt x="226" y="4777"/>
                    </a:lnTo>
                    <a:lnTo>
                      <a:pt x="414" y="4890"/>
                    </a:lnTo>
                    <a:lnTo>
                      <a:pt x="640" y="5002"/>
                    </a:lnTo>
                    <a:lnTo>
                      <a:pt x="903" y="5115"/>
                    </a:lnTo>
                    <a:lnTo>
                      <a:pt x="1242" y="5228"/>
                    </a:lnTo>
                    <a:lnTo>
                      <a:pt x="1618" y="5322"/>
                    </a:lnTo>
                    <a:lnTo>
                      <a:pt x="2032" y="5435"/>
                    </a:lnTo>
                    <a:lnTo>
                      <a:pt x="2502" y="5548"/>
                    </a:lnTo>
                    <a:lnTo>
                      <a:pt x="3573" y="5755"/>
                    </a:lnTo>
                    <a:lnTo>
                      <a:pt x="4815" y="5961"/>
                    </a:lnTo>
                    <a:lnTo>
                      <a:pt x="6225" y="6168"/>
                    </a:lnTo>
                    <a:lnTo>
                      <a:pt x="7823" y="6356"/>
                    </a:lnTo>
                    <a:lnTo>
                      <a:pt x="9572" y="6544"/>
                    </a:lnTo>
                    <a:lnTo>
                      <a:pt x="11490" y="6732"/>
                    </a:lnTo>
                    <a:lnTo>
                      <a:pt x="13558" y="6920"/>
                    </a:lnTo>
                    <a:lnTo>
                      <a:pt x="15758" y="7090"/>
                    </a:lnTo>
                    <a:lnTo>
                      <a:pt x="18128" y="7259"/>
                    </a:lnTo>
                    <a:lnTo>
                      <a:pt x="20610" y="7409"/>
                    </a:lnTo>
                    <a:lnTo>
                      <a:pt x="23242" y="7579"/>
                    </a:lnTo>
                    <a:lnTo>
                      <a:pt x="26006" y="7710"/>
                    </a:lnTo>
                    <a:lnTo>
                      <a:pt x="28883" y="7861"/>
                    </a:lnTo>
                    <a:lnTo>
                      <a:pt x="31873" y="7992"/>
                    </a:lnTo>
                    <a:lnTo>
                      <a:pt x="34995" y="8124"/>
                    </a:lnTo>
                    <a:lnTo>
                      <a:pt x="38210" y="8237"/>
                    </a:lnTo>
                    <a:lnTo>
                      <a:pt x="41538" y="8331"/>
                    </a:lnTo>
                    <a:lnTo>
                      <a:pt x="44961" y="8444"/>
                    </a:lnTo>
                    <a:lnTo>
                      <a:pt x="48477" y="8519"/>
                    </a:lnTo>
                    <a:lnTo>
                      <a:pt x="52068" y="8613"/>
                    </a:lnTo>
                    <a:lnTo>
                      <a:pt x="55754" y="8669"/>
                    </a:lnTo>
                    <a:lnTo>
                      <a:pt x="59534" y="8726"/>
                    </a:lnTo>
                    <a:lnTo>
                      <a:pt x="63369" y="8782"/>
                    </a:lnTo>
                    <a:lnTo>
                      <a:pt x="67281" y="8820"/>
                    </a:lnTo>
                    <a:lnTo>
                      <a:pt x="71248" y="8857"/>
                    </a:lnTo>
                    <a:lnTo>
                      <a:pt x="75272" y="8876"/>
                    </a:lnTo>
                    <a:lnTo>
                      <a:pt x="83452" y="8876"/>
                    </a:lnTo>
                    <a:lnTo>
                      <a:pt x="87476" y="8857"/>
                    </a:lnTo>
                    <a:lnTo>
                      <a:pt x="91444" y="8820"/>
                    </a:lnTo>
                    <a:lnTo>
                      <a:pt x="95355" y="8782"/>
                    </a:lnTo>
                    <a:lnTo>
                      <a:pt x="99191" y="8726"/>
                    </a:lnTo>
                    <a:lnTo>
                      <a:pt x="102970" y="8669"/>
                    </a:lnTo>
                    <a:lnTo>
                      <a:pt x="106656" y="8613"/>
                    </a:lnTo>
                    <a:lnTo>
                      <a:pt x="110266" y="8519"/>
                    </a:lnTo>
                    <a:lnTo>
                      <a:pt x="113782" y="8444"/>
                    </a:lnTo>
                    <a:lnTo>
                      <a:pt x="117205" y="8331"/>
                    </a:lnTo>
                    <a:lnTo>
                      <a:pt x="120514" y="8237"/>
                    </a:lnTo>
                    <a:lnTo>
                      <a:pt x="123748" y="8124"/>
                    </a:lnTo>
                    <a:lnTo>
                      <a:pt x="126851" y="7992"/>
                    </a:lnTo>
                    <a:lnTo>
                      <a:pt x="129841" y="7861"/>
                    </a:lnTo>
                    <a:lnTo>
                      <a:pt x="132737" y="7710"/>
                    </a:lnTo>
                    <a:lnTo>
                      <a:pt x="135482" y="7579"/>
                    </a:lnTo>
                    <a:lnTo>
                      <a:pt x="138114" y="7409"/>
                    </a:lnTo>
                    <a:lnTo>
                      <a:pt x="140615" y="7259"/>
                    </a:lnTo>
                    <a:lnTo>
                      <a:pt x="142966" y="7090"/>
                    </a:lnTo>
                    <a:lnTo>
                      <a:pt x="145185" y="6920"/>
                    </a:lnTo>
                    <a:lnTo>
                      <a:pt x="147234" y="6732"/>
                    </a:lnTo>
                    <a:lnTo>
                      <a:pt x="149152" y="6544"/>
                    </a:lnTo>
                    <a:lnTo>
                      <a:pt x="150901" y="6356"/>
                    </a:lnTo>
                    <a:lnTo>
                      <a:pt x="152499" y="6168"/>
                    </a:lnTo>
                    <a:lnTo>
                      <a:pt x="153910" y="5961"/>
                    </a:lnTo>
                    <a:lnTo>
                      <a:pt x="155170" y="5755"/>
                    </a:lnTo>
                    <a:lnTo>
                      <a:pt x="156241" y="5548"/>
                    </a:lnTo>
                    <a:lnTo>
                      <a:pt x="156693" y="5435"/>
                    </a:lnTo>
                    <a:lnTo>
                      <a:pt x="157125" y="5322"/>
                    </a:lnTo>
                    <a:lnTo>
                      <a:pt x="157501" y="5228"/>
                    </a:lnTo>
                    <a:lnTo>
                      <a:pt x="157821" y="5115"/>
                    </a:lnTo>
                    <a:lnTo>
                      <a:pt x="158103" y="5002"/>
                    </a:lnTo>
                    <a:lnTo>
                      <a:pt x="158329" y="4890"/>
                    </a:lnTo>
                    <a:lnTo>
                      <a:pt x="158498" y="4777"/>
                    </a:lnTo>
                    <a:lnTo>
                      <a:pt x="158629" y="4664"/>
                    </a:lnTo>
                    <a:lnTo>
                      <a:pt x="158705" y="4551"/>
                    </a:lnTo>
                    <a:lnTo>
                      <a:pt x="158723" y="4495"/>
                    </a:lnTo>
                    <a:lnTo>
                      <a:pt x="158723" y="4438"/>
                    </a:lnTo>
                    <a:lnTo>
                      <a:pt x="158723" y="4382"/>
                    </a:lnTo>
                    <a:lnTo>
                      <a:pt x="158705" y="4325"/>
                    </a:lnTo>
                    <a:lnTo>
                      <a:pt x="158629" y="4213"/>
                    </a:lnTo>
                    <a:lnTo>
                      <a:pt x="158498" y="4100"/>
                    </a:lnTo>
                    <a:lnTo>
                      <a:pt x="158329" y="3987"/>
                    </a:lnTo>
                    <a:lnTo>
                      <a:pt x="158103" y="3874"/>
                    </a:lnTo>
                    <a:lnTo>
                      <a:pt x="157821" y="3761"/>
                    </a:lnTo>
                    <a:lnTo>
                      <a:pt x="157501" y="3649"/>
                    </a:lnTo>
                    <a:lnTo>
                      <a:pt x="157125" y="3536"/>
                    </a:lnTo>
                    <a:lnTo>
                      <a:pt x="156693" y="3423"/>
                    </a:lnTo>
                    <a:lnTo>
                      <a:pt x="156241" y="3329"/>
                    </a:lnTo>
                    <a:lnTo>
                      <a:pt x="155170" y="3103"/>
                    </a:lnTo>
                    <a:lnTo>
                      <a:pt x="153910" y="2915"/>
                    </a:lnTo>
                    <a:lnTo>
                      <a:pt x="152499" y="2708"/>
                    </a:lnTo>
                    <a:lnTo>
                      <a:pt x="150901" y="2502"/>
                    </a:lnTo>
                    <a:lnTo>
                      <a:pt x="149152" y="2313"/>
                    </a:lnTo>
                    <a:lnTo>
                      <a:pt x="147234" y="2125"/>
                    </a:lnTo>
                    <a:lnTo>
                      <a:pt x="145185" y="1956"/>
                    </a:lnTo>
                    <a:lnTo>
                      <a:pt x="142966" y="1768"/>
                    </a:lnTo>
                    <a:lnTo>
                      <a:pt x="140615" y="1618"/>
                    </a:lnTo>
                    <a:lnTo>
                      <a:pt x="138114" y="1448"/>
                    </a:lnTo>
                    <a:lnTo>
                      <a:pt x="135482" y="1298"/>
                    </a:lnTo>
                    <a:lnTo>
                      <a:pt x="132737" y="1148"/>
                    </a:lnTo>
                    <a:lnTo>
                      <a:pt x="129841" y="997"/>
                    </a:lnTo>
                    <a:lnTo>
                      <a:pt x="126851" y="866"/>
                    </a:lnTo>
                    <a:lnTo>
                      <a:pt x="123748" y="753"/>
                    </a:lnTo>
                    <a:lnTo>
                      <a:pt x="120514" y="640"/>
                    </a:lnTo>
                    <a:lnTo>
                      <a:pt x="117205" y="527"/>
                    </a:lnTo>
                    <a:lnTo>
                      <a:pt x="113782" y="433"/>
                    </a:lnTo>
                    <a:lnTo>
                      <a:pt x="110266" y="339"/>
                    </a:lnTo>
                    <a:lnTo>
                      <a:pt x="106656" y="264"/>
                    </a:lnTo>
                    <a:lnTo>
                      <a:pt x="102970" y="189"/>
                    </a:lnTo>
                    <a:lnTo>
                      <a:pt x="99191" y="132"/>
                    </a:lnTo>
                    <a:lnTo>
                      <a:pt x="95355" y="76"/>
                    </a:lnTo>
                    <a:lnTo>
                      <a:pt x="91444" y="38"/>
                    </a:lnTo>
                    <a:lnTo>
                      <a:pt x="87476" y="19"/>
                    </a:lnTo>
                    <a:lnTo>
                      <a:pt x="83452" y="1"/>
                    </a:lnTo>
                    <a:close/>
                  </a:path>
                </a:pathLst>
              </a:custGeom>
              <a:solidFill>
                <a:srgbClr val="6666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5"/>
              <p:cNvSpPr/>
              <p:nvPr/>
            </p:nvSpPr>
            <p:spPr>
              <a:xfrm>
                <a:off x="4253275" y="4530550"/>
                <a:ext cx="562725" cy="802025"/>
              </a:xfrm>
              <a:custGeom>
                <a:avLst/>
                <a:gdLst/>
                <a:ahLst/>
                <a:cxnLst/>
                <a:rect l="l" t="t" r="r" b="b"/>
                <a:pathLst>
                  <a:path w="22509" h="32081" extrusionOk="0">
                    <a:moveTo>
                      <a:pt x="0" y="1"/>
                    </a:moveTo>
                    <a:lnTo>
                      <a:pt x="0" y="32080"/>
                    </a:lnTo>
                    <a:lnTo>
                      <a:pt x="22509" y="32080"/>
                    </a:lnTo>
                    <a:lnTo>
                      <a:pt x="225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5"/>
              <p:cNvSpPr/>
              <p:nvPr/>
            </p:nvSpPr>
            <p:spPr>
              <a:xfrm>
                <a:off x="4080750" y="5169900"/>
                <a:ext cx="888025" cy="161725"/>
              </a:xfrm>
              <a:custGeom>
                <a:avLst/>
                <a:gdLst/>
                <a:ahLst/>
                <a:cxnLst/>
                <a:rect l="l" t="t" r="r" b="b"/>
                <a:pathLst>
                  <a:path w="35521" h="6469" extrusionOk="0">
                    <a:moveTo>
                      <a:pt x="4137" y="0"/>
                    </a:moveTo>
                    <a:lnTo>
                      <a:pt x="3705" y="19"/>
                    </a:lnTo>
                    <a:lnTo>
                      <a:pt x="3310" y="75"/>
                    </a:lnTo>
                    <a:lnTo>
                      <a:pt x="2915" y="188"/>
                    </a:lnTo>
                    <a:lnTo>
                      <a:pt x="2520" y="320"/>
                    </a:lnTo>
                    <a:lnTo>
                      <a:pt x="2163" y="489"/>
                    </a:lnTo>
                    <a:lnTo>
                      <a:pt x="1824" y="696"/>
                    </a:lnTo>
                    <a:lnTo>
                      <a:pt x="1505" y="940"/>
                    </a:lnTo>
                    <a:lnTo>
                      <a:pt x="1223" y="1204"/>
                    </a:lnTo>
                    <a:lnTo>
                      <a:pt x="941" y="1504"/>
                    </a:lnTo>
                    <a:lnTo>
                      <a:pt x="715" y="1824"/>
                    </a:lnTo>
                    <a:lnTo>
                      <a:pt x="508" y="2163"/>
                    </a:lnTo>
                    <a:lnTo>
                      <a:pt x="320" y="2520"/>
                    </a:lnTo>
                    <a:lnTo>
                      <a:pt x="189" y="2896"/>
                    </a:lnTo>
                    <a:lnTo>
                      <a:pt x="94" y="3291"/>
                    </a:lnTo>
                    <a:lnTo>
                      <a:pt x="19" y="3704"/>
                    </a:lnTo>
                    <a:lnTo>
                      <a:pt x="0" y="4118"/>
                    </a:lnTo>
                    <a:lnTo>
                      <a:pt x="0" y="6469"/>
                    </a:lnTo>
                    <a:lnTo>
                      <a:pt x="35521" y="6469"/>
                    </a:lnTo>
                    <a:lnTo>
                      <a:pt x="35521" y="4118"/>
                    </a:lnTo>
                    <a:lnTo>
                      <a:pt x="35502" y="3704"/>
                    </a:lnTo>
                    <a:lnTo>
                      <a:pt x="35427" y="3291"/>
                    </a:lnTo>
                    <a:lnTo>
                      <a:pt x="35333" y="2896"/>
                    </a:lnTo>
                    <a:lnTo>
                      <a:pt x="35201" y="2520"/>
                    </a:lnTo>
                    <a:lnTo>
                      <a:pt x="35013" y="2163"/>
                    </a:lnTo>
                    <a:lnTo>
                      <a:pt x="34806" y="1824"/>
                    </a:lnTo>
                    <a:lnTo>
                      <a:pt x="34581" y="1504"/>
                    </a:lnTo>
                    <a:lnTo>
                      <a:pt x="34317" y="1204"/>
                    </a:lnTo>
                    <a:lnTo>
                      <a:pt x="34017" y="940"/>
                    </a:lnTo>
                    <a:lnTo>
                      <a:pt x="33697" y="696"/>
                    </a:lnTo>
                    <a:lnTo>
                      <a:pt x="33358" y="489"/>
                    </a:lnTo>
                    <a:lnTo>
                      <a:pt x="33001" y="320"/>
                    </a:lnTo>
                    <a:lnTo>
                      <a:pt x="32625" y="188"/>
                    </a:lnTo>
                    <a:lnTo>
                      <a:pt x="32230" y="75"/>
                    </a:lnTo>
                    <a:lnTo>
                      <a:pt x="31816" y="19"/>
                    </a:lnTo>
                    <a:lnTo>
                      <a:pt x="313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5"/>
              <p:cNvSpPr/>
              <p:nvPr/>
            </p:nvSpPr>
            <p:spPr>
              <a:xfrm>
                <a:off x="3006575" y="2880050"/>
                <a:ext cx="3034950" cy="2066100"/>
              </a:xfrm>
              <a:custGeom>
                <a:avLst/>
                <a:gdLst/>
                <a:ahLst/>
                <a:cxnLst/>
                <a:rect l="l" t="t" r="r" b="b"/>
                <a:pathLst>
                  <a:path w="121398" h="82644" extrusionOk="0">
                    <a:moveTo>
                      <a:pt x="5510" y="1"/>
                    </a:moveTo>
                    <a:lnTo>
                      <a:pt x="5228" y="38"/>
                    </a:lnTo>
                    <a:lnTo>
                      <a:pt x="4927" y="76"/>
                    </a:lnTo>
                    <a:lnTo>
                      <a:pt x="4645" y="113"/>
                    </a:lnTo>
                    <a:lnTo>
                      <a:pt x="4363" y="189"/>
                    </a:lnTo>
                    <a:lnTo>
                      <a:pt x="4081" y="264"/>
                    </a:lnTo>
                    <a:lnTo>
                      <a:pt x="3818" y="358"/>
                    </a:lnTo>
                    <a:lnTo>
                      <a:pt x="3555" y="452"/>
                    </a:lnTo>
                    <a:lnTo>
                      <a:pt x="3292" y="584"/>
                    </a:lnTo>
                    <a:lnTo>
                      <a:pt x="3047" y="696"/>
                    </a:lnTo>
                    <a:lnTo>
                      <a:pt x="2803" y="847"/>
                    </a:lnTo>
                    <a:lnTo>
                      <a:pt x="2558" y="997"/>
                    </a:lnTo>
                    <a:lnTo>
                      <a:pt x="2333" y="1148"/>
                    </a:lnTo>
                    <a:lnTo>
                      <a:pt x="2107" y="1336"/>
                    </a:lnTo>
                    <a:lnTo>
                      <a:pt x="1900" y="1505"/>
                    </a:lnTo>
                    <a:lnTo>
                      <a:pt x="1693" y="1712"/>
                    </a:lnTo>
                    <a:lnTo>
                      <a:pt x="1505" y="1900"/>
                    </a:lnTo>
                    <a:lnTo>
                      <a:pt x="1336" y="2125"/>
                    </a:lnTo>
                    <a:lnTo>
                      <a:pt x="1148" y="2332"/>
                    </a:lnTo>
                    <a:lnTo>
                      <a:pt x="997" y="2558"/>
                    </a:lnTo>
                    <a:lnTo>
                      <a:pt x="847" y="2802"/>
                    </a:lnTo>
                    <a:lnTo>
                      <a:pt x="697" y="3047"/>
                    </a:lnTo>
                    <a:lnTo>
                      <a:pt x="565" y="3291"/>
                    </a:lnTo>
                    <a:lnTo>
                      <a:pt x="452" y="3555"/>
                    </a:lnTo>
                    <a:lnTo>
                      <a:pt x="358" y="3818"/>
                    </a:lnTo>
                    <a:lnTo>
                      <a:pt x="264" y="4081"/>
                    </a:lnTo>
                    <a:lnTo>
                      <a:pt x="189" y="4363"/>
                    </a:lnTo>
                    <a:lnTo>
                      <a:pt x="114" y="4645"/>
                    </a:lnTo>
                    <a:lnTo>
                      <a:pt x="57" y="4927"/>
                    </a:lnTo>
                    <a:lnTo>
                      <a:pt x="20" y="5228"/>
                    </a:lnTo>
                    <a:lnTo>
                      <a:pt x="1" y="5510"/>
                    </a:lnTo>
                    <a:lnTo>
                      <a:pt x="1" y="5811"/>
                    </a:lnTo>
                    <a:lnTo>
                      <a:pt x="1" y="76814"/>
                    </a:lnTo>
                    <a:lnTo>
                      <a:pt x="1" y="77115"/>
                    </a:lnTo>
                    <a:lnTo>
                      <a:pt x="20" y="77416"/>
                    </a:lnTo>
                    <a:lnTo>
                      <a:pt x="57" y="77698"/>
                    </a:lnTo>
                    <a:lnTo>
                      <a:pt x="114" y="77999"/>
                    </a:lnTo>
                    <a:lnTo>
                      <a:pt x="189" y="78281"/>
                    </a:lnTo>
                    <a:lnTo>
                      <a:pt x="264" y="78544"/>
                    </a:lnTo>
                    <a:lnTo>
                      <a:pt x="358" y="78826"/>
                    </a:lnTo>
                    <a:lnTo>
                      <a:pt x="452" y="79090"/>
                    </a:lnTo>
                    <a:lnTo>
                      <a:pt x="565" y="79334"/>
                    </a:lnTo>
                    <a:lnTo>
                      <a:pt x="697" y="79597"/>
                    </a:lnTo>
                    <a:lnTo>
                      <a:pt x="847" y="79842"/>
                    </a:lnTo>
                    <a:lnTo>
                      <a:pt x="997" y="80067"/>
                    </a:lnTo>
                    <a:lnTo>
                      <a:pt x="1148" y="80293"/>
                    </a:lnTo>
                    <a:lnTo>
                      <a:pt x="1336" y="80519"/>
                    </a:lnTo>
                    <a:lnTo>
                      <a:pt x="1505" y="80725"/>
                    </a:lnTo>
                    <a:lnTo>
                      <a:pt x="1693" y="80932"/>
                    </a:lnTo>
                    <a:lnTo>
                      <a:pt x="1900" y="81120"/>
                    </a:lnTo>
                    <a:lnTo>
                      <a:pt x="2107" y="81308"/>
                    </a:lnTo>
                    <a:lnTo>
                      <a:pt x="2333" y="81478"/>
                    </a:lnTo>
                    <a:lnTo>
                      <a:pt x="2558" y="81647"/>
                    </a:lnTo>
                    <a:lnTo>
                      <a:pt x="2803" y="81797"/>
                    </a:lnTo>
                    <a:lnTo>
                      <a:pt x="3047" y="81929"/>
                    </a:lnTo>
                    <a:lnTo>
                      <a:pt x="3292" y="82061"/>
                    </a:lnTo>
                    <a:lnTo>
                      <a:pt x="3555" y="82173"/>
                    </a:lnTo>
                    <a:lnTo>
                      <a:pt x="3818" y="82286"/>
                    </a:lnTo>
                    <a:lnTo>
                      <a:pt x="4081" y="82380"/>
                    </a:lnTo>
                    <a:lnTo>
                      <a:pt x="4363" y="82455"/>
                    </a:lnTo>
                    <a:lnTo>
                      <a:pt x="4645" y="82512"/>
                    </a:lnTo>
                    <a:lnTo>
                      <a:pt x="4927" y="82568"/>
                    </a:lnTo>
                    <a:lnTo>
                      <a:pt x="5228" y="82606"/>
                    </a:lnTo>
                    <a:lnTo>
                      <a:pt x="5510" y="82625"/>
                    </a:lnTo>
                    <a:lnTo>
                      <a:pt x="5811" y="82643"/>
                    </a:lnTo>
                    <a:lnTo>
                      <a:pt x="115588" y="82643"/>
                    </a:lnTo>
                    <a:lnTo>
                      <a:pt x="115889" y="82625"/>
                    </a:lnTo>
                    <a:lnTo>
                      <a:pt x="116171" y="82606"/>
                    </a:lnTo>
                    <a:lnTo>
                      <a:pt x="116471" y="82568"/>
                    </a:lnTo>
                    <a:lnTo>
                      <a:pt x="116753" y="82512"/>
                    </a:lnTo>
                    <a:lnTo>
                      <a:pt x="117036" y="82455"/>
                    </a:lnTo>
                    <a:lnTo>
                      <a:pt x="117318" y="82380"/>
                    </a:lnTo>
                    <a:lnTo>
                      <a:pt x="117581" y="82286"/>
                    </a:lnTo>
                    <a:lnTo>
                      <a:pt x="117844" y="82173"/>
                    </a:lnTo>
                    <a:lnTo>
                      <a:pt x="118107" y="82061"/>
                    </a:lnTo>
                    <a:lnTo>
                      <a:pt x="118352" y="81929"/>
                    </a:lnTo>
                    <a:lnTo>
                      <a:pt x="118596" y="81797"/>
                    </a:lnTo>
                    <a:lnTo>
                      <a:pt x="118841" y="81647"/>
                    </a:lnTo>
                    <a:lnTo>
                      <a:pt x="119066" y="81478"/>
                    </a:lnTo>
                    <a:lnTo>
                      <a:pt x="119292" y="81308"/>
                    </a:lnTo>
                    <a:lnTo>
                      <a:pt x="119499" y="81120"/>
                    </a:lnTo>
                    <a:lnTo>
                      <a:pt x="119706" y="80932"/>
                    </a:lnTo>
                    <a:lnTo>
                      <a:pt x="119894" y="80725"/>
                    </a:lnTo>
                    <a:lnTo>
                      <a:pt x="120082" y="80519"/>
                    </a:lnTo>
                    <a:lnTo>
                      <a:pt x="120251" y="80293"/>
                    </a:lnTo>
                    <a:lnTo>
                      <a:pt x="120401" y="80067"/>
                    </a:lnTo>
                    <a:lnTo>
                      <a:pt x="120552" y="79842"/>
                    </a:lnTo>
                    <a:lnTo>
                      <a:pt x="120702" y="79597"/>
                    </a:lnTo>
                    <a:lnTo>
                      <a:pt x="120834" y="79334"/>
                    </a:lnTo>
                    <a:lnTo>
                      <a:pt x="120947" y="79090"/>
                    </a:lnTo>
                    <a:lnTo>
                      <a:pt x="121041" y="78826"/>
                    </a:lnTo>
                    <a:lnTo>
                      <a:pt x="121135" y="78544"/>
                    </a:lnTo>
                    <a:lnTo>
                      <a:pt x="121210" y="78281"/>
                    </a:lnTo>
                    <a:lnTo>
                      <a:pt x="121285" y="77999"/>
                    </a:lnTo>
                    <a:lnTo>
                      <a:pt x="121342" y="77698"/>
                    </a:lnTo>
                    <a:lnTo>
                      <a:pt x="121379" y="77416"/>
                    </a:lnTo>
                    <a:lnTo>
                      <a:pt x="121398" y="77115"/>
                    </a:lnTo>
                    <a:lnTo>
                      <a:pt x="121398" y="76814"/>
                    </a:lnTo>
                    <a:lnTo>
                      <a:pt x="121398" y="5811"/>
                    </a:lnTo>
                    <a:lnTo>
                      <a:pt x="121398" y="5510"/>
                    </a:lnTo>
                    <a:lnTo>
                      <a:pt x="121379" y="5228"/>
                    </a:lnTo>
                    <a:lnTo>
                      <a:pt x="121342" y="4927"/>
                    </a:lnTo>
                    <a:lnTo>
                      <a:pt x="121285" y="4645"/>
                    </a:lnTo>
                    <a:lnTo>
                      <a:pt x="121210" y="4363"/>
                    </a:lnTo>
                    <a:lnTo>
                      <a:pt x="121135" y="4081"/>
                    </a:lnTo>
                    <a:lnTo>
                      <a:pt x="121041" y="3818"/>
                    </a:lnTo>
                    <a:lnTo>
                      <a:pt x="120947" y="3555"/>
                    </a:lnTo>
                    <a:lnTo>
                      <a:pt x="120834" y="3291"/>
                    </a:lnTo>
                    <a:lnTo>
                      <a:pt x="120702" y="3047"/>
                    </a:lnTo>
                    <a:lnTo>
                      <a:pt x="120552" y="2802"/>
                    </a:lnTo>
                    <a:lnTo>
                      <a:pt x="120401" y="2558"/>
                    </a:lnTo>
                    <a:lnTo>
                      <a:pt x="120251" y="2332"/>
                    </a:lnTo>
                    <a:lnTo>
                      <a:pt x="120082" y="2125"/>
                    </a:lnTo>
                    <a:lnTo>
                      <a:pt x="119894" y="1900"/>
                    </a:lnTo>
                    <a:lnTo>
                      <a:pt x="119706" y="1712"/>
                    </a:lnTo>
                    <a:lnTo>
                      <a:pt x="119499" y="1505"/>
                    </a:lnTo>
                    <a:lnTo>
                      <a:pt x="119292" y="1336"/>
                    </a:lnTo>
                    <a:lnTo>
                      <a:pt x="119066" y="1148"/>
                    </a:lnTo>
                    <a:lnTo>
                      <a:pt x="118841" y="997"/>
                    </a:lnTo>
                    <a:lnTo>
                      <a:pt x="118596" y="847"/>
                    </a:lnTo>
                    <a:lnTo>
                      <a:pt x="118352" y="696"/>
                    </a:lnTo>
                    <a:lnTo>
                      <a:pt x="118107" y="584"/>
                    </a:lnTo>
                    <a:lnTo>
                      <a:pt x="117844" y="452"/>
                    </a:lnTo>
                    <a:lnTo>
                      <a:pt x="117581" y="358"/>
                    </a:lnTo>
                    <a:lnTo>
                      <a:pt x="117318" y="264"/>
                    </a:lnTo>
                    <a:lnTo>
                      <a:pt x="117036" y="189"/>
                    </a:lnTo>
                    <a:lnTo>
                      <a:pt x="116753" y="113"/>
                    </a:lnTo>
                    <a:lnTo>
                      <a:pt x="116471" y="76"/>
                    </a:lnTo>
                    <a:lnTo>
                      <a:pt x="116171" y="38"/>
                    </a:lnTo>
                    <a:lnTo>
                      <a:pt x="1158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5"/>
              <p:cNvSpPr/>
              <p:nvPr/>
            </p:nvSpPr>
            <p:spPr>
              <a:xfrm>
                <a:off x="3110475" y="2983950"/>
                <a:ext cx="2827650" cy="1569675"/>
              </a:xfrm>
              <a:custGeom>
                <a:avLst/>
                <a:gdLst/>
                <a:ahLst/>
                <a:cxnLst/>
                <a:rect l="l" t="t" r="r" b="b"/>
                <a:pathLst>
                  <a:path w="113106" h="62787" extrusionOk="0">
                    <a:moveTo>
                      <a:pt x="1486" y="0"/>
                    </a:moveTo>
                    <a:lnTo>
                      <a:pt x="1317" y="19"/>
                    </a:lnTo>
                    <a:lnTo>
                      <a:pt x="1166" y="75"/>
                    </a:lnTo>
                    <a:lnTo>
                      <a:pt x="1016" y="132"/>
                    </a:lnTo>
                    <a:lnTo>
                      <a:pt x="865" y="188"/>
                    </a:lnTo>
                    <a:lnTo>
                      <a:pt x="734" y="282"/>
                    </a:lnTo>
                    <a:lnTo>
                      <a:pt x="602" y="376"/>
                    </a:lnTo>
                    <a:lnTo>
                      <a:pt x="489" y="489"/>
                    </a:lnTo>
                    <a:lnTo>
                      <a:pt x="377" y="602"/>
                    </a:lnTo>
                    <a:lnTo>
                      <a:pt x="283" y="734"/>
                    </a:lnTo>
                    <a:lnTo>
                      <a:pt x="189" y="865"/>
                    </a:lnTo>
                    <a:lnTo>
                      <a:pt x="132" y="1016"/>
                    </a:lnTo>
                    <a:lnTo>
                      <a:pt x="76" y="1166"/>
                    </a:lnTo>
                    <a:lnTo>
                      <a:pt x="19" y="1335"/>
                    </a:lnTo>
                    <a:lnTo>
                      <a:pt x="0" y="1486"/>
                    </a:lnTo>
                    <a:lnTo>
                      <a:pt x="0" y="1655"/>
                    </a:lnTo>
                    <a:lnTo>
                      <a:pt x="0" y="60248"/>
                    </a:lnTo>
                    <a:lnTo>
                      <a:pt x="0" y="60511"/>
                    </a:lnTo>
                    <a:lnTo>
                      <a:pt x="38" y="60755"/>
                    </a:lnTo>
                    <a:lnTo>
                      <a:pt x="113" y="61000"/>
                    </a:lnTo>
                    <a:lnTo>
                      <a:pt x="189" y="61244"/>
                    </a:lnTo>
                    <a:lnTo>
                      <a:pt x="301" y="61451"/>
                    </a:lnTo>
                    <a:lnTo>
                      <a:pt x="433" y="61677"/>
                    </a:lnTo>
                    <a:lnTo>
                      <a:pt x="565" y="61865"/>
                    </a:lnTo>
                    <a:lnTo>
                      <a:pt x="734" y="62034"/>
                    </a:lnTo>
                    <a:lnTo>
                      <a:pt x="922" y="62203"/>
                    </a:lnTo>
                    <a:lnTo>
                      <a:pt x="1110" y="62354"/>
                    </a:lnTo>
                    <a:lnTo>
                      <a:pt x="1317" y="62485"/>
                    </a:lnTo>
                    <a:lnTo>
                      <a:pt x="1542" y="62579"/>
                    </a:lnTo>
                    <a:lnTo>
                      <a:pt x="1768" y="62673"/>
                    </a:lnTo>
                    <a:lnTo>
                      <a:pt x="2012" y="62730"/>
                    </a:lnTo>
                    <a:lnTo>
                      <a:pt x="2257" y="62767"/>
                    </a:lnTo>
                    <a:lnTo>
                      <a:pt x="2520" y="62786"/>
                    </a:lnTo>
                    <a:lnTo>
                      <a:pt x="110567" y="62786"/>
                    </a:lnTo>
                    <a:lnTo>
                      <a:pt x="110830" y="62767"/>
                    </a:lnTo>
                    <a:lnTo>
                      <a:pt x="111074" y="62730"/>
                    </a:lnTo>
                    <a:lnTo>
                      <a:pt x="111319" y="62673"/>
                    </a:lnTo>
                    <a:lnTo>
                      <a:pt x="111544" y="62579"/>
                    </a:lnTo>
                    <a:lnTo>
                      <a:pt x="111770" y="62485"/>
                    </a:lnTo>
                    <a:lnTo>
                      <a:pt x="111977" y="62354"/>
                    </a:lnTo>
                    <a:lnTo>
                      <a:pt x="112184" y="62203"/>
                    </a:lnTo>
                    <a:lnTo>
                      <a:pt x="112353" y="62034"/>
                    </a:lnTo>
                    <a:lnTo>
                      <a:pt x="112522" y="61865"/>
                    </a:lnTo>
                    <a:lnTo>
                      <a:pt x="112673" y="61677"/>
                    </a:lnTo>
                    <a:lnTo>
                      <a:pt x="112786" y="61451"/>
                    </a:lnTo>
                    <a:lnTo>
                      <a:pt x="112898" y="61244"/>
                    </a:lnTo>
                    <a:lnTo>
                      <a:pt x="112974" y="61000"/>
                    </a:lnTo>
                    <a:lnTo>
                      <a:pt x="113049" y="60755"/>
                    </a:lnTo>
                    <a:lnTo>
                      <a:pt x="113086" y="60511"/>
                    </a:lnTo>
                    <a:lnTo>
                      <a:pt x="113105" y="60248"/>
                    </a:lnTo>
                    <a:lnTo>
                      <a:pt x="113105" y="1655"/>
                    </a:lnTo>
                    <a:lnTo>
                      <a:pt x="113086" y="1486"/>
                    </a:lnTo>
                    <a:lnTo>
                      <a:pt x="113068" y="1335"/>
                    </a:lnTo>
                    <a:lnTo>
                      <a:pt x="113030" y="1166"/>
                    </a:lnTo>
                    <a:lnTo>
                      <a:pt x="112974" y="1016"/>
                    </a:lnTo>
                    <a:lnTo>
                      <a:pt x="112898" y="865"/>
                    </a:lnTo>
                    <a:lnTo>
                      <a:pt x="112804" y="734"/>
                    </a:lnTo>
                    <a:lnTo>
                      <a:pt x="112710" y="602"/>
                    </a:lnTo>
                    <a:lnTo>
                      <a:pt x="112616" y="489"/>
                    </a:lnTo>
                    <a:lnTo>
                      <a:pt x="112485" y="376"/>
                    </a:lnTo>
                    <a:lnTo>
                      <a:pt x="112353" y="282"/>
                    </a:lnTo>
                    <a:lnTo>
                      <a:pt x="112221" y="188"/>
                    </a:lnTo>
                    <a:lnTo>
                      <a:pt x="112071" y="132"/>
                    </a:lnTo>
                    <a:lnTo>
                      <a:pt x="111921" y="75"/>
                    </a:lnTo>
                    <a:lnTo>
                      <a:pt x="111770" y="19"/>
                    </a:lnTo>
                    <a:lnTo>
                      <a:pt x="1116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5"/>
              <p:cNvSpPr/>
              <p:nvPr/>
            </p:nvSpPr>
            <p:spPr>
              <a:xfrm>
                <a:off x="4254675" y="4946125"/>
                <a:ext cx="563200" cy="130250"/>
              </a:xfrm>
              <a:custGeom>
                <a:avLst/>
                <a:gdLst/>
                <a:ahLst/>
                <a:cxnLst/>
                <a:rect l="l" t="t" r="r" b="b"/>
                <a:pathLst>
                  <a:path w="22528" h="5210" extrusionOk="0">
                    <a:moveTo>
                      <a:pt x="1" y="0"/>
                    </a:moveTo>
                    <a:lnTo>
                      <a:pt x="22453" y="5209"/>
                    </a:lnTo>
                    <a:lnTo>
                      <a:pt x="225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4256100" y="3391525"/>
                <a:ext cx="690125" cy="176300"/>
              </a:xfrm>
              <a:custGeom>
                <a:avLst/>
                <a:gdLst/>
                <a:ahLst/>
                <a:cxnLst/>
                <a:rect l="l" t="t" r="r" b="b"/>
                <a:pathLst>
                  <a:path w="27605" h="7052" extrusionOk="0">
                    <a:moveTo>
                      <a:pt x="0" y="0"/>
                    </a:moveTo>
                    <a:lnTo>
                      <a:pt x="0" y="7052"/>
                    </a:lnTo>
                    <a:lnTo>
                      <a:pt x="27604" y="7052"/>
                    </a:lnTo>
                    <a:lnTo>
                      <a:pt x="276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3907750" y="3288100"/>
                <a:ext cx="1156925" cy="940675"/>
              </a:xfrm>
              <a:custGeom>
                <a:avLst/>
                <a:gdLst/>
                <a:ahLst/>
                <a:cxnLst/>
                <a:rect l="l" t="t" r="r" b="b"/>
                <a:pathLst>
                  <a:path w="46277" h="37627" extrusionOk="0">
                    <a:moveTo>
                      <a:pt x="1" y="0"/>
                    </a:moveTo>
                    <a:lnTo>
                      <a:pt x="1" y="37627"/>
                    </a:lnTo>
                    <a:lnTo>
                      <a:pt x="46277" y="37627"/>
                    </a:lnTo>
                    <a:lnTo>
                      <a:pt x="46277" y="6563"/>
                    </a:lnTo>
                    <a:lnTo>
                      <a:pt x="17056" y="6563"/>
                    </a:lnTo>
                    <a:lnTo>
                      <a:pt x="16247" y="3235"/>
                    </a:lnTo>
                    <a:lnTo>
                      <a:pt x="16153" y="2896"/>
                    </a:lnTo>
                    <a:lnTo>
                      <a:pt x="16022" y="2558"/>
                    </a:lnTo>
                    <a:lnTo>
                      <a:pt x="15871" y="2238"/>
                    </a:lnTo>
                    <a:lnTo>
                      <a:pt x="15702" y="1918"/>
                    </a:lnTo>
                    <a:lnTo>
                      <a:pt x="15495" y="1636"/>
                    </a:lnTo>
                    <a:lnTo>
                      <a:pt x="15269" y="1373"/>
                    </a:lnTo>
                    <a:lnTo>
                      <a:pt x="15025" y="1129"/>
                    </a:lnTo>
                    <a:lnTo>
                      <a:pt x="14762" y="903"/>
                    </a:lnTo>
                    <a:lnTo>
                      <a:pt x="14480" y="696"/>
                    </a:lnTo>
                    <a:lnTo>
                      <a:pt x="14179" y="508"/>
                    </a:lnTo>
                    <a:lnTo>
                      <a:pt x="13859" y="358"/>
                    </a:lnTo>
                    <a:lnTo>
                      <a:pt x="13539" y="226"/>
                    </a:lnTo>
                    <a:lnTo>
                      <a:pt x="13201" y="132"/>
                    </a:lnTo>
                    <a:lnTo>
                      <a:pt x="12844" y="57"/>
                    </a:lnTo>
                    <a:lnTo>
                      <a:pt x="12486" y="0"/>
                    </a:lnTo>
                    <a:close/>
                  </a:path>
                </a:pathLst>
              </a:custGeom>
              <a:solidFill>
                <a:srgbClr val="50A9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4313450" y="2210625"/>
                <a:ext cx="432500" cy="311700"/>
              </a:xfrm>
              <a:custGeom>
                <a:avLst/>
                <a:gdLst/>
                <a:ahLst/>
                <a:cxnLst/>
                <a:rect l="l" t="t" r="r" b="b"/>
                <a:pathLst>
                  <a:path w="17300" h="12468" extrusionOk="0">
                    <a:moveTo>
                      <a:pt x="0" y="1"/>
                    </a:moveTo>
                    <a:lnTo>
                      <a:pt x="0" y="12468"/>
                    </a:lnTo>
                    <a:lnTo>
                      <a:pt x="10888" y="12468"/>
                    </a:lnTo>
                    <a:lnTo>
                      <a:pt x="11113" y="12449"/>
                    </a:lnTo>
                    <a:lnTo>
                      <a:pt x="11339" y="12411"/>
                    </a:lnTo>
                    <a:lnTo>
                      <a:pt x="11565" y="12355"/>
                    </a:lnTo>
                    <a:lnTo>
                      <a:pt x="11790" y="12299"/>
                    </a:lnTo>
                    <a:lnTo>
                      <a:pt x="11997" y="12223"/>
                    </a:lnTo>
                    <a:lnTo>
                      <a:pt x="12204" y="12129"/>
                    </a:lnTo>
                    <a:lnTo>
                      <a:pt x="12411" y="12017"/>
                    </a:lnTo>
                    <a:lnTo>
                      <a:pt x="12599" y="11904"/>
                    </a:lnTo>
                    <a:lnTo>
                      <a:pt x="12787" y="11772"/>
                    </a:lnTo>
                    <a:lnTo>
                      <a:pt x="12975" y="11640"/>
                    </a:lnTo>
                    <a:lnTo>
                      <a:pt x="13144" y="11471"/>
                    </a:lnTo>
                    <a:lnTo>
                      <a:pt x="13295" y="11321"/>
                    </a:lnTo>
                    <a:lnTo>
                      <a:pt x="13445" y="11133"/>
                    </a:lnTo>
                    <a:lnTo>
                      <a:pt x="13577" y="10964"/>
                    </a:lnTo>
                    <a:lnTo>
                      <a:pt x="13708" y="10757"/>
                    </a:lnTo>
                    <a:lnTo>
                      <a:pt x="16961" y="5435"/>
                    </a:lnTo>
                    <a:lnTo>
                      <a:pt x="17112" y="5172"/>
                    </a:lnTo>
                    <a:lnTo>
                      <a:pt x="17206" y="4890"/>
                    </a:lnTo>
                    <a:lnTo>
                      <a:pt x="17262" y="4627"/>
                    </a:lnTo>
                    <a:lnTo>
                      <a:pt x="17300" y="4345"/>
                    </a:lnTo>
                    <a:lnTo>
                      <a:pt x="17281" y="4063"/>
                    </a:lnTo>
                    <a:lnTo>
                      <a:pt x="17243" y="3799"/>
                    </a:lnTo>
                    <a:lnTo>
                      <a:pt x="17168" y="3536"/>
                    </a:lnTo>
                    <a:lnTo>
                      <a:pt x="17074" y="3273"/>
                    </a:lnTo>
                    <a:lnTo>
                      <a:pt x="16943" y="3047"/>
                    </a:lnTo>
                    <a:lnTo>
                      <a:pt x="16773" y="2821"/>
                    </a:lnTo>
                    <a:lnTo>
                      <a:pt x="16604" y="2615"/>
                    </a:lnTo>
                    <a:lnTo>
                      <a:pt x="16378" y="2445"/>
                    </a:lnTo>
                    <a:lnTo>
                      <a:pt x="16153" y="2295"/>
                    </a:lnTo>
                    <a:lnTo>
                      <a:pt x="15908" y="2163"/>
                    </a:lnTo>
                    <a:lnTo>
                      <a:pt x="15626" y="2069"/>
                    </a:lnTo>
                    <a:lnTo>
                      <a:pt x="15325" y="2013"/>
                    </a:lnTo>
                    <a:lnTo>
                      <a:pt x="0" y="1"/>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2081450" y="2250600"/>
                <a:ext cx="25" cy="167850"/>
              </a:xfrm>
              <a:custGeom>
                <a:avLst/>
                <a:gdLst/>
                <a:ahLst/>
                <a:cxnLst/>
                <a:rect l="l" t="t" r="r" b="b"/>
                <a:pathLst>
                  <a:path w="1" h="6714" extrusionOk="0">
                    <a:moveTo>
                      <a:pt x="0" y="0"/>
                    </a:moveTo>
                    <a:lnTo>
                      <a:pt x="0" y="6713"/>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5"/>
              <p:cNvSpPr/>
              <p:nvPr/>
            </p:nvSpPr>
            <p:spPr>
              <a:xfrm>
                <a:off x="2081450" y="2250600"/>
                <a:ext cx="25" cy="167850"/>
              </a:xfrm>
              <a:custGeom>
                <a:avLst/>
                <a:gdLst/>
                <a:ahLst/>
                <a:cxnLst/>
                <a:rect l="l" t="t" r="r" b="b"/>
                <a:pathLst>
                  <a:path w="1" h="6714" fill="none" extrusionOk="0">
                    <a:moveTo>
                      <a:pt x="0" y="0"/>
                    </a:moveTo>
                    <a:lnTo>
                      <a:pt x="0" y="67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5"/>
              <p:cNvSpPr/>
              <p:nvPr/>
            </p:nvSpPr>
            <p:spPr>
              <a:xfrm>
                <a:off x="2055575" y="2224750"/>
                <a:ext cx="51750" cy="219550"/>
              </a:xfrm>
              <a:custGeom>
                <a:avLst/>
                <a:gdLst/>
                <a:ahLst/>
                <a:cxnLst/>
                <a:rect l="l" t="t" r="r" b="b"/>
                <a:pathLst>
                  <a:path w="2070" h="8782" extrusionOk="0">
                    <a:moveTo>
                      <a:pt x="1035" y="0"/>
                    </a:moveTo>
                    <a:lnTo>
                      <a:pt x="828" y="19"/>
                    </a:lnTo>
                    <a:lnTo>
                      <a:pt x="640" y="75"/>
                    </a:lnTo>
                    <a:lnTo>
                      <a:pt x="452" y="169"/>
                    </a:lnTo>
                    <a:lnTo>
                      <a:pt x="302" y="301"/>
                    </a:lnTo>
                    <a:lnTo>
                      <a:pt x="170" y="451"/>
                    </a:lnTo>
                    <a:lnTo>
                      <a:pt x="76" y="621"/>
                    </a:lnTo>
                    <a:lnTo>
                      <a:pt x="20" y="827"/>
                    </a:lnTo>
                    <a:lnTo>
                      <a:pt x="1" y="1034"/>
                    </a:lnTo>
                    <a:lnTo>
                      <a:pt x="1" y="7747"/>
                    </a:lnTo>
                    <a:lnTo>
                      <a:pt x="20" y="7954"/>
                    </a:lnTo>
                    <a:lnTo>
                      <a:pt x="76" y="8142"/>
                    </a:lnTo>
                    <a:lnTo>
                      <a:pt x="170" y="8330"/>
                    </a:lnTo>
                    <a:lnTo>
                      <a:pt x="302" y="8481"/>
                    </a:lnTo>
                    <a:lnTo>
                      <a:pt x="452" y="8612"/>
                    </a:lnTo>
                    <a:lnTo>
                      <a:pt x="640" y="8706"/>
                    </a:lnTo>
                    <a:lnTo>
                      <a:pt x="828" y="8763"/>
                    </a:lnTo>
                    <a:lnTo>
                      <a:pt x="1035" y="8781"/>
                    </a:lnTo>
                    <a:lnTo>
                      <a:pt x="1242" y="8763"/>
                    </a:lnTo>
                    <a:lnTo>
                      <a:pt x="1449" y="8706"/>
                    </a:lnTo>
                    <a:lnTo>
                      <a:pt x="1618" y="8612"/>
                    </a:lnTo>
                    <a:lnTo>
                      <a:pt x="1768" y="8481"/>
                    </a:lnTo>
                    <a:lnTo>
                      <a:pt x="1900" y="8330"/>
                    </a:lnTo>
                    <a:lnTo>
                      <a:pt x="1994" y="8142"/>
                    </a:lnTo>
                    <a:lnTo>
                      <a:pt x="2050" y="7954"/>
                    </a:lnTo>
                    <a:lnTo>
                      <a:pt x="2069" y="7747"/>
                    </a:lnTo>
                    <a:lnTo>
                      <a:pt x="2069" y="1034"/>
                    </a:lnTo>
                    <a:lnTo>
                      <a:pt x="2050" y="827"/>
                    </a:lnTo>
                    <a:lnTo>
                      <a:pt x="1994" y="621"/>
                    </a:lnTo>
                    <a:lnTo>
                      <a:pt x="1900" y="451"/>
                    </a:lnTo>
                    <a:lnTo>
                      <a:pt x="1768" y="301"/>
                    </a:lnTo>
                    <a:lnTo>
                      <a:pt x="1618" y="169"/>
                    </a:lnTo>
                    <a:lnTo>
                      <a:pt x="1449" y="75"/>
                    </a:lnTo>
                    <a:lnTo>
                      <a:pt x="1242" y="19"/>
                    </a:lnTo>
                    <a:lnTo>
                      <a:pt x="10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1852025" y="2385050"/>
                <a:ext cx="456025" cy="474825"/>
              </a:xfrm>
              <a:custGeom>
                <a:avLst/>
                <a:gdLst/>
                <a:ahLst/>
                <a:cxnLst/>
                <a:rect l="l" t="t" r="r" b="b"/>
                <a:pathLst>
                  <a:path w="18241" h="18993" extrusionOk="0">
                    <a:moveTo>
                      <a:pt x="9497" y="0"/>
                    </a:moveTo>
                    <a:lnTo>
                      <a:pt x="9008" y="19"/>
                    </a:lnTo>
                    <a:lnTo>
                      <a:pt x="8519" y="57"/>
                    </a:lnTo>
                    <a:lnTo>
                      <a:pt x="8049" y="113"/>
                    </a:lnTo>
                    <a:lnTo>
                      <a:pt x="7579" y="188"/>
                    </a:lnTo>
                    <a:lnTo>
                      <a:pt x="7127" y="301"/>
                    </a:lnTo>
                    <a:lnTo>
                      <a:pt x="6676" y="433"/>
                    </a:lnTo>
                    <a:lnTo>
                      <a:pt x="6244" y="583"/>
                    </a:lnTo>
                    <a:lnTo>
                      <a:pt x="5811" y="752"/>
                    </a:lnTo>
                    <a:lnTo>
                      <a:pt x="5379" y="940"/>
                    </a:lnTo>
                    <a:lnTo>
                      <a:pt x="4984" y="1147"/>
                    </a:lnTo>
                    <a:lnTo>
                      <a:pt x="4570" y="1373"/>
                    </a:lnTo>
                    <a:lnTo>
                      <a:pt x="4194" y="1617"/>
                    </a:lnTo>
                    <a:lnTo>
                      <a:pt x="3818" y="1899"/>
                    </a:lnTo>
                    <a:lnTo>
                      <a:pt x="3461" y="2181"/>
                    </a:lnTo>
                    <a:lnTo>
                      <a:pt x="3122" y="2463"/>
                    </a:lnTo>
                    <a:lnTo>
                      <a:pt x="2784" y="2783"/>
                    </a:lnTo>
                    <a:lnTo>
                      <a:pt x="2483" y="3122"/>
                    </a:lnTo>
                    <a:lnTo>
                      <a:pt x="2182" y="3460"/>
                    </a:lnTo>
                    <a:lnTo>
                      <a:pt x="1900" y="3817"/>
                    </a:lnTo>
                    <a:lnTo>
                      <a:pt x="1637" y="4193"/>
                    </a:lnTo>
                    <a:lnTo>
                      <a:pt x="1373" y="4569"/>
                    </a:lnTo>
                    <a:lnTo>
                      <a:pt x="1148" y="4964"/>
                    </a:lnTo>
                    <a:lnTo>
                      <a:pt x="941" y="5378"/>
                    </a:lnTo>
                    <a:lnTo>
                      <a:pt x="753" y="5811"/>
                    </a:lnTo>
                    <a:lnTo>
                      <a:pt x="584" y="6224"/>
                    </a:lnTo>
                    <a:lnTo>
                      <a:pt x="433" y="6676"/>
                    </a:lnTo>
                    <a:lnTo>
                      <a:pt x="302" y="7127"/>
                    </a:lnTo>
                    <a:lnTo>
                      <a:pt x="208" y="7578"/>
                    </a:lnTo>
                    <a:lnTo>
                      <a:pt x="114" y="8048"/>
                    </a:lnTo>
                    <a:lnTo>
                      <a:pt x="57" y="8518"/>
                    </a:lnTo>
                    <a:lnTo>
                      <a:pt x="20" y="9007"/>
                    </a:lnTo>
                    <a:lnTo>
                      <a:pt x="1" y="9496"/>
                    </a:lnTo>
                    <a:lnTo>
                      <a:pt x="20" y="9985"/>
                    </a:lnTo>
                    <a:lnTo>
                      <a:pt x="57" y="10455"/>
                    </a:lnTo>
                    <a:lnTo>
                      <a:pt x="114" y="10944"/>
                    </a:lnTo>
                    <a:lnTo>
                      <a:pt x="208" y="11395"/>
                    </a:lnTo>
                    <a:lnTo>
                      <a:pt x="302" y="11865"/>
                    </a:lnTo>
                    <a:lnTo>
                      <a:pt x="433" y="12317"/>
                    </a:lnTo>
                    <a:lnTo>
                      <a:pt x="584" y="12749"/>
                    </a:lnTo>
                    <a:lnTo>
                      <a:pt x="753" y="13182"/>
                    </a:lnTo>
                    <a:lnTo>
                      <a:pt x="941" y="13595"/>
                    </a:lnTo>
                    <a:lnTo>
                      <a:pt x="1148" y="14009"/>
                    </a:lnTo>
                    <a:lnTo>
                      <a:pt x="1373" y="14404"/>
                    </a:lnTo>
                    <a:lnTo>
                      <a:pt x="1637" y="14799"/>
                    </a:lnTo>
                    <a:lnTo>
                      <a:pt x="1900" y="15175"/>
                    </a:lnTo>
                    <a:lnTo>
                      <a:pt x="2182" y="15532"/>
                    </a:lnTo>
                    <a:lnTo>
                      <a:pt x="2483" y="15871"/>
                    </a:lnTo>
                    <a:lnTo>
                      <a:pt x="2784" y="16209"/>
                    </a:lnTo>
                    <a:lnTo>
                      <a:pt x="3122" y="16510"/>
                    </a:lnTo>
                    <a:lnTo>
                      <a:pt x="3461" y="16811"/>
                    </a:lnTo>
                    <a:lnTo>
                      <a:pt x="3818" y="17093"/>
                    </a:lnTo>
                    <a:lnTo>
                      <a:pt x="4194" y="17356"/>
                    </a:lnTo>
                    <a:lnTo>
                      <a:pt x="4570" y="17601"/>
                    </a:lnTo>
                    <a:lnTo>
                      <a:pt x="4984" y="17845"/>
                    </a:lnTo>
                    <a:lnTo>
                      <a:pt x="5379" y="18052"/>
                    </a:lnTo>
                    <a:lnTo>
                      <a:pt x="5811" y="18240"/>
                    </a:lnTo>
                    <a:lnTo>
                      <a:pt x="6244" y="18409"/>
                    </a:lnTo>
                    <a:lnTo>
                      <a:pt x="6676" y="18560"/>
                    </a:lnTo>
                    <a:lnTo>
                      <a:pt x="7127" y="18691"/>
                    </a:lnTo>
                    <a:lnTo>
                      <a:pt x="7579" y="18785"/>
                    </a:lnTo>
                    <a:lnTo>
                      <a:pt x="8049" y="18879"/>
                    </a:lnTo>
                    <a:lnTo>
                      <a:pt x="8519" y="18936"/>
                    </a:lnTo>
                    <a:lnTo>
                      <a:pt x="9008" y="18973"/>
                    </a:lnTo>
                    <a:lnTo>
                      <a:pt x="9497" y="18992"/>
                    </a:lnTo>
                    <a:lnTo>
                      <a:pt x="9854" y="18973"/>
                    </a:lnTo>
                    <a:lnTo>
                      <a:pt x="10211" y="18954"/>
                    </a:lnTo>
                    <a:lnTo>
                      <a:pt x="10569" y="18917"/>
                    </a:lnTo>
                    <a:lnTo>
                      <a:pt x="10907" y="18879"/>
                    </a:lnTo>
                    <a:lnTo>
                      <a:pt x="11245" y="18823"/>
                    </a:lnTo>
                    <a:lnTo>
                      <a:pt x="11603" y="18748"/>
                    </a:lnTo>
                    <a:lnTo>
                      <a:pt x="11941" y="18672"/>
                    </a:lnTo>
                    <a:lnTo>
                      <a:pt x="12261" y="18578"/>
                    </a:lnTo>
                    <a:lnTo>
                      <a:pt x="12599" y="18466"/>
                    </a:lnTo>
                    <a:lnTo>
                      <a:pt x="12919" y="18353"/>
                    </a:lnTo>
                    <a:lnTo>
                      <a:pt x="13239" y="18221"/>
                    </a:lnTo>
                    <a:lnTo>
                      <a:pt x="13558" y="18071"/>
                    </a:lnTo>
                    <a:lnTo>
                      <a:pt x="13859" y="17920"/>
                    </a:lnTo>
                    <a:lnTo>
                      <a:pt x="14160" y="17770"/>
                    </a:lnTo>
                    <a:lnTo>
                      <a:pt x="14461" y="17582"/>
                    </a:lnTo>
                    <a:lnTo>
                      <a:pt x="14743" y="17413"/>
                    </a:lnTo>
                    <a:lnTo>
                      <a:pt x="15025" y="17206"/>
                    </a:lnTo>
                    <a:lnTo>
                      <a:pt x="15307" y="16999"/>
                    </a:lnTo>
                    <a:lnTo>
                      <a:pt x="15570" y="16792"/>
                    </a:lnTo>
                    <a:lnTo>
                      <a:pt x="15834" y="16566"/>
                    </a:lnTo>
                    <a:lnTo>
                      <a:pt x="16078" y="16341"/>
                    </a:lnTo>
                    <a:lnTo>
                      <a:pt x="16322" y="16096"/>
                    </a:lnTo>
                    <a:lnTo>
                      <a:pt x="16567" y="15833"/>
                    </a:lnTo>
                    <a:lnTo>
                      <a:pt x="16793" y="15570"/>
                    </a:lnTo>
                    <a:lnTo>
                      <a:pt x="16999" y="15306"/>
                    </a:lnTo>
                    <a:lnTo>
                      <a:pt x="17206" y="15024"/>
                    </a:lnTo>
                    <a:lnTo>
                      <a:pt x="17413" y="14742"/>
                    </a:lnTo>
                    <a:lnTo>
                      <a:pt x="17601" y="14441"/>
                    </a:lnTo>
                    <a:lnTo>
                      <a:pt x="17770" y="14141"/>
                    </a:lnTo>
                    <a:lnTo>
                      <a:pt x="17940" y="13840"/>
                    </a:lnTo>
                    <a:lnTo>
                      <a:pt x="18090" y="13520"/>
                    </a:lnTo>
                    <a:lnTo>
                      <a:pt x="18240" y="13182"/>
                    </a:lnTo>
                    <a:lnTo>
                      <a:pt x="15890" y="12185"/>
                    </a:lnTo>
                    <a:lnTo>
                      <a:pt x="15664" y="12674"/>
                    </a:lnTo>
                    <a:lnTo>
                      <a:pt x="15420" y="13106"/>
                    </a:lnTo>
                    <a:lnTo>
                      <a:pt x="15138" y="13539"/>
                    </a:lnTo>
                    <a:lnTo>
                      <a:pt x="14818" y="13934"/>
                    </a:lnTo>
                    <a:lnTo>
                      <a:pt x="14480" y="14310"/>
                    </a:lnTo>
                    <a:lnTo>
                      <a:pt x="14122" y="14667"/>
                    </a:lnTo>
                    <a:lnTo>
                      <a:pt x="13746" y="14987"/>
                    </a:lnTo>
                    <a:lnTo>
                      <a:pt x="13333" y="15269"/>
                    </a:lnTo>
                    <a:lnTo>
                      <a:pt x="12900" y="15532"/>
                    </a:lnTo>
                    <a:lnTo>
                      <a:pt x="12468" y="15777"/>
                    </a:lnTo>
                    <a:lnTo>
                      <a:pt x="11998" y="15965"/>
                    </a:lnTo>
                    <a:lnTo>
                      <a:pt x="11528" y="16134"/>
                    </a:lnTo>
                    <a:lnTo>
                      <a:pt x="11039" y="16265"/>
                    </a:lnTo>
                    <a:lnTo>
                      <a:pt x="10531" y="16359"/>
                    </a:lnTo>
                    <a:lnTo>
                      <a:pt x="10023" y="16416"/>
                    </a:lnTo>
                    <a:lnTo>
                      <a:pt x="9497" y="16435"/>
                    </a:lnTo>
                    <a:lnTo>
                      <a:pt x="9139" y="16416"/>
                    </a:lnTo>
                    <a:lnTo>
                      <a:pt x="8782" y="16397"/>
                    </a:lnTo>
                    <a:lnTo>
                      <a:pt x="8444" y="16359"/>
                    </a:lnTo>
                    <a:lnTo>
                      <a:pt x="8105" y="16284"/>
                    </a:lnTo>
                    <a:lnTo>
                      <a:pt x="7767" y="16209"/>
                    </a:lnTo>
                    <a:lnTo>
                      <a:pt x="7428" y="16115"/>
                    </a:lnTo>
                    <a:lnTo>
                      <a:pt x="7109" y="16002"/>
                    </a:lnTo>
                    <a:lnTo>
                      <a:pt x="6808" y="15889"/>
                    </a:lnTo>
                    <a:lnTo>
                      <a:pt x="6488" y="15739"/>
                    </a:lnTo>
                    <a:lnTo>
                      <a:pt x="6187" y="15589"/>
                    </a:lnTo>
                    <a:lnTo>
                      <a:pt x="5905" y="15419"/>
                    </a:lnTo>
                    <a:lnTo>
                      <a:pt x="5623" y="15250"/>
                    </a:lnTo>
                    <a:lnTo>
                      <a:pt x="5341" y="15043"/>
                    </a:lnTo>
                    <a:lnTo>
                      <a:pt x="5078" y="14836"/>
                    </a:lnTo>
                    <a:lnTo>
                      <a:pt x="4833" y="14630"/>
                    </a:lnTo>
                    <a:lnTo>
                      <a:pt x="4589" y="14404"/>
                    </a:lnTo>
                    <a:lnTo>
                      <a:pt x="4363" y="14159"/>
                    </a:lnTo>
                    <a:lnTo>
                      <a:pt x="4138" y="13896"/>
                    </a:lnTo>
                    <a:lnTo>
                      <a:pt x="3931" y="13633"/>
                    </a:lnTo>
                    <a:lnTo>
                      <a:pt x="3743" y="13370"/>
                    </a:lnTo>
                    <a:lnTo>
                      <a:pt x="3574" y="13088"/>
                    </a:lnTo>
                    <a:lnTo>
                      <a:pt x="3404" y="12806"/>
                    </a:lnTo>
                    <a:lnTo>
                      <a:pt x="3235" y="12505"/>
                    </a:lnTo>
                    <a:lnTo>
                      <a:pt x="3103" y="12185"/>
                    </a:lnTo>
                    <a:lnTo>
                      <a:pt x="2972" y="11884"/>
                    </a:lnTo>
                    <a:lnTo>
                      <a:pt x="2878" y="11546"/>
                    </a:lnTo>
                    <a:lnTo>
                      <a:pt x="2784" y="11226"/>
                    </a:lnTo>
                    <a:lnTo>
                      <a:pt x="2709" y="10888"/>
                    </a:lnTo>
                    <a:lnTo>
                      <a:pt x="2633" y="10549"/>
                    </a:lnTo>
                    <a:lnTo>
                      <a:pt x="2596" y="10211"/>
                    </a:lnTo>
                    <a:lnTo>
                      <a:pt x="2577" y="9853"/>
                    </a:lnTo>
                    <a:lnTo>
                      <a:pt x="2558" y="9496"/>
                    </a:lnTo>
                    <a:lnTo>
                      <a:pt x="2577" y="9139"/>
                    </a:lnTo>
                    <a:lnTo>
                      <a:pt x="2596" y="8782"/>
                    </a:lnTo>
                    <a:lnTo>
                      <a:pt x="2633" y="8443"/>
                    </a:lnTo>
                    <a:lnTo>
                      <a:pt x="2709" y="8105"/>
                    </a:lnTo>
                    <a:lnTo>
                      <a:pt x="2784" y="7766"/>
                    </a:lnTo>
                    <a:lnTo>
                      <a:pt x="2878" y="7428"/>
                    </a:lnTo>
                    <a:lnTo>
                      <a:pt x="2972" y="7108"/>
                    </a:lnTo>
                    <a:lnTo>
                      <a:pt x="3103" y="6788"/>
                    </a:lnTo>
                    <a:lnTo>
                      <a:pt x="3235" y="6487"/>
                    </a:lnTo>
                    <a:lnTo>
                      <a:pt x="3404" y="6187"/>
                    </a:lnTo>
                    <a:lnTo>
                      <a:pt x="3574" y="5905"/>
                    </a:lnTo>
                    <a:lnTo>
                      <a:pt x="3743" y="5622"/>
                    </a:lnTo>
                    <a:lnTo>
                      <a:pt x="3931" y="5340"/>
                    </a:lnTo>
                    <a:lnTo>
                      <a:pt x="4138" y="5077"/>
                    </a:lnTo>
                    <a:lnTo>
                      <a:pt x="4363" y="4833"/>
                    </a:lnTo>
                    <a:lnTo>
                      <a:pt x="4589" y="4588"/>
                    </a:lnTo>
                    <a:lnTo>
                      <a:pt x="4833" y="4363"/>
                    </a:lnTo>
                    <a:lnTo>
                      <a:pt x="5078" y="4137"/>
                    </a:lnTo>
                    <a:lnTo>
                      <a:pt x="5341" y="3930"/>
                    </a:lnTo>
                    <a:lnTo>
                      <a:pt x="5623" y="3742"/>
                    </a:lnTo>
                    <a:lnTo>
                      <a:pt x="5905" y="3554"/>
                    </a:lnTo>
                    <a:lnTo>
                      <a:pt x="6187" y="3385"/>
                    </a:lnTo>
                    <a:lnTo>
                      <a:pt x="6488" y="3234"/>
                    </a:lnTo>
                    <a:lnTo>
                      <a:pt x="6808" y="3103"/>
                    </a:lnTo>
                    <a:lnTo>
                      <a:pt x="7109" y="2971"/>
                    </a:lnTo>
                    <a:lnTo>
                      <a:pt x="7428" y="2877"/>
                    </a:lnTo>
                    <a:lnTo>
                      <a:pt x="7767" y="2783"/>
                    </a:lnTo>
                    <a:lnTo>
                      <a:pt x="8105" y="2689"/>
                    </a:lnTo>
                    <a:lnTo>
                      <a:pt x="8444" y="2633"/>
                    </a:lnTo>
                    <a:lnTo>
                      <a:pt x="8782" y="2595"/>
                    </a:lnTo>
                    <a:lnTo>
                      <a:pt x="9139" y="2557"/>
                    </a:lnTo>
                    <a:lnTo>
                      <a:pt x="9497" y="2557"/>
                    </a:lnTo>
                    <a:lnTo>
                      <a:pt x="94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5"/>
              <p:cNvSpPr/>
              <p:nvPr/>
            </p:nvSpPr>
            <p:spPr>
              <a:xfrm>
                <a:off x="1959225" y="2032475"/>
                <a:ext cx="233175" cy="233175"/>
              </a:xfrm>
              <a:custGeom>
                <a:avLst/>
                <a:gdLst/>
                <a:ahLst/>
                <a:cxnLst/>
                <a:rect l="l" t="t" r="r" b="b"/>
                <a:pathLst>
                  <a:path w="9327" h="9327" extrusionOk="0">
                    <a:moveTo>
                      <a:pt x="4663" y="2069"/>
                    </a:moveTo>
                    <a:lnTo>
                      <a:pt x="4927" y="2087"/>
                    </a:lnTo>
                    <a:lnTo>
                      <a:pt x="5190" y="2125"/>
                    </a:lnTo>
                    <a:lnTo>
                      <a:pt x="5434" y="2182"/>
                    </a:lnTo>
                    <a:lnTo>
                      <a:pt x="5679" y="2276"/>
                    </a:lnTo>
                    <a:lnTo>
                      <a:pt x="5904" y="2388"/>
                    </a:lnTo>
                    <a:lnTo>
                      <a:pt x="6111" y="2520"/>
                    </a:lnTo>
                    <a:lnTo>
                      <a:pt x="6318" y="2670"/>
                    </a:lnTo>
                    <a:lnTo>
                      <a:pt x="6487" y="2840"/>
                    </a:lnTo>
                    <a:lnTo>
                      <a:pt x="6657" y="3009"/>
                    </a:lnTo>
                    <a:lnTo>
                      <a:pt x="6807" y="3216"/>
                    </a:lnTo>
                    <a:lnTo>
                      <a:pt x="6939" y="3423"/>
                    </a:lnTo>
                    <a:lnTo>
                      <a:pt x="7051" y="3648"/>
                    </a:lnTo>
                    <a:lnTo>
                      <a:pt x="7145" y="3893"/>
                    </a:lnTo>
                    <a:lnTo>
                      <a:pt x="7202" y="4137"/>
                    </a:lnTo>
                    <a:lnTo>
                      <a:pt x="7240" y="4400"/>
                    </a:lnTo>
                    <a:lnTo>
                      <a:pt x="7258" y="4664"/>
                    </a:lnTo>
                    <a:lnTo>
                      <a:pt x="7240" y="4927"/>
                    </a:lnTo>
                    <a:lnTo>
                      <a:pt x="7202" y="5190"/>
                    </a:lnTo>
                    <a:lnTo>
                      <a:pt x="7145" y="5435"/>
                    </a:lnTo>
                    <a:lnTo>
                      <a:pt x="7051" y="5679"/>
                    </a:lnTo>
                    <a:lnTo>
                      <a:pt x="6939" y="5905"/>
                    </a:lnTo>
                    <a:lnTo>
                      <a:pt x="6807" y="6112"/>
                    </a:lnTo>
                    <a:lnTo>
                      <a:pt x="6657" y="6318"/>
                    </a:lnTo>
                    <a:lnTo>
                      <a:pt x="6487" y="6506"/>
                    </a:lnTo>
                    <a:lnTo>
                      <a:pt x="6318" y="6657"/>
                    </a:lnTo>
                    <a:lnTo>
                      <a:pt x="6111" y="6807"/>
                    </a:lnTo>
                    <a:lnTo>
                      <a:pt x="5904" y="6939"/>
                    </a:lnTo>
                    <a:lnTo>
                      <a:pt x="5679" y="7052"/>
                    </a:lnTo>
                    <a:lnTo>
                      <a:pt x="5434" y="7146"/>
                    </a:lnTo>
                    <a:lnTo>
                      <a:pt x="5190" y="7202"/>
                    </a:lnTo>
                    <a:lnTo>
                      <a:pt x="4927" y="7240"/>
                    </a:lnTo>
                    <a:lnTo>
                      <a:pt x="4663" y="7259"/>
                    </a:lnTo>
                    <a:lnTo>
                      <a:pt x="4400" y="7240"/>
                    </a:lnTo>
                    <a:lnTo>
                      <a:pt x="4137" y="7202"/>
                    </a:lnTo>
                    <a:lnTo>
                      <a:pt x="3892" y="7146"/>
                    </a:lnTo>
                    <a:lnTo>
                      <a:pt x="3648" y="7052"/>
                    </a:lnTo>
                    <a:lnTo>
                      <a:pt x="3422" y="6939"/>
                    </a:lnTo>
                    <a:lnTo>
                      <a:pt x="3216" y="6807"/>
                    </a:lnTo>
                    <a:lnTo>
                      <a:pt x="3009" y="6657"/>
                    </a:lnTo>
                    <a:lnTo>
                      <a:pt x="2839" y="6506"/>
                    </a:lnTo>
                    <a:lnTo>
                      <a:pt x="2670" y="6318"/>
                    </a:lnTo>
                    <a:lnTo>
                      <a:pt x="2520" y="6112"/>
                    </a:lnTo>
                    <a:lnTo>
                      <a:pt x="2388" y="5905"/>
                    </a:lnTo>
                    <a:lnTo>
                      <a:pt x="2275" y="5679"/>
                    </a:lnTo>
                    <a:lnTo>
                      <a:pt x="2181" y="5435"/>
                    </a:lnTo>
                    <a:lnTo>
                      <a:pt x="2125" y="5190"/>
                    </a:lnTo>
                    <a:lnTo>
                      <a:pt x="2087" y="4927"/>
                    </a:lnTo>
                    <a:lnTo>
                      <a:pt x="2068" y="4664"/>
                    </a:lnTo>
                    <a:lnTo>
                      <a:pt x="2087" y="4400"/>
                    </a:lnTo>
                    <a:lnTo>
                      <a:pt x="2125" y="4137"/>
                    </a:lnTo>
                    <a:lnTo>
                      <a:pt x="2181" y="3893"/>
                    </a:lnTo>
                    <a:lnTo>
                      <a:pt x="2275" y="3648"/>
                    </a:lnTo>
                    <a:lnTo>
                      <a:pt x="2388" y="3423"/>
                    </a:lnTo>
                    <a:lnTo>
                      <a:pt x="2520" y="3216"/>
                    </a:lnTo>
                    <a:lnTo>
                      <a:pt x="2670" y="3009"/>
                    </a:lnTo>
                    <a:lnTo>
                      <a:pt x="2839" y="2840"/>
                    </a:lnTo>
                    <a:lnTo>
                      <a:pt x="3009" y="2670"/>
                    </a:lnTo>
                    <a:lnTo>
                      <a:pt x="3216" y="2520"/>
                    </a:lnTo>
                    <a:lnTo>
                      <a:pt x="3422" y="2388"/>
                    </a:lnTo>
                    <a:lnTo>
                      <a:pt x="3648" y="2276"/>
                    </a:lnTo>
                    <a:lnTo>
                      <a:pt x="3892" y="2182"/>
                    </a:lnTo>
                    <a:lnTo>
                      <a:pt x="4137" y="2125"/>
                    </a:lnTo>
                    <a:lnTo>
                      <a:pt x="4400" y="2087"/>
                    </a:lnTo>
                    <a:lnTo>
                      <a:pt x="4663" y="2069"/>
                    </a:lnTo>
                    <a:close/>
                    <a:moveTo>
                      <a:pt x="4419" y="0"/>
                    </a:moveTo>
                    <a:lnTo>
                      <a:pt x="4193" y="19"/>
                    </a:lnTo>
                    <a:lnTo>
                      <a:pt x="3949" y="57"/>
                    </a:lnTo>
                    <a:lnTo>
                      <a:pt x="3723" y="94"/>
                    </a:lnTo>
                    <a:lnTo>
                      <a:pt x="3498" y="151"/>
                    </a:lnTo>
                    <a:lnTo>
                      <a:pt x="3272" y="207"/>
                    </a:lnTo>
                    <a:lnTo>
                      <a:pt x="3065" y="282"/>
                    </a:lnTo>
                    <a:lnTo>
                      <a:pt x="2858" y="376"/>
                    </a:lnTo>
                    <a:lnTo>
                      <a:pt x="2445" y="564"/>
                    </a:lnTo>
                    <a:lnTo>
                      <a:pt x="2050" y="790"/>
                    </a:lnTo>
                    <a:lnTo>
                      <a:pt x="1692" y="1072"/>
                    </a:lnTo>
                    <a:lnTo>
                      <a:pt x="1373" y="1373"/>
                    </a:lnTo>
                    <a:lnTo>
                      <a:pt x="1072" y="1693"/>
                    </a:lnTo>
                    <a:lnTo>
                      <a:pt x="790" y="2050"/>
                    </a:lnTo>
                    <a:lnTo>
                      <a:pt x="564" y="2445"/>
                    </a:lnTo>
                    <a:lnTo>
                      <a:pt x="357" y="2858"/>
                    </a:lnTo>
                    <a:lnTo>
                      <a:pt x="282" y="3065"/>
                    </a:lnTo>
                    <a:lnTo>
                      <a:pt x="207" y="3272"/>
                    </a:lnTo>
                    <a:lnTo>
                      <a:pt x="150" y="3498"/>
                    </a:lnTo>
                    <a:lnTo>
                      <a:pt x="94" y="3723"/>
                    </a:lnTo>
                    <a:lnTo>
                      <a:pt x="56" y="3949"/>
                    </a:lnTo>
                    <a:lnTo>
                      <a:pt x="19" y="4194"/>
                    </a:lnTo>
                    <a:lnTo>
                      <a:pt x="0" y="4419"/>
                    </a:lnTo>
                    <a:lnTo>
                      <a:pt x="0" y="4664"/>
                    </a:lnTo>
                    <a:lnTo>
                      <a:pt x="0" y="4908"/>
                    </a:lnTo>
                    <a:lnTo>
                      <a:pt x="19" y="5134"/>
                    </a:lnTo>
                    <a:lnTo>
                      <a:pt x="56" y="5378"/>
                    </a:lnTo>
                    <a:lnTo>
                      <a:pt x="94" y="5604"/>
                    </a:lnTo>
                    <a:lnTo>
                      <a:pt x="150" y="5829"/>
                    </a:lnTo>
                    <a:lnTo>
                      <a:pt x="207" y="6055"/>
                    </a:lnTo>
                    <a:lnTo>
                      <a:pt x="282" y="6262"/>
                    </a:lnTo>
                    <a:lnTo>
                      <a:pt x="357" y="6488"/>
                    </a:lnTo>
                    <a:lnTo>
                      <a:pt x="564" y="6882"/>
                    </a:lnTo>
                    <a:lnTo>
                      <a:pt x="790" y="7277"/>
                    </a:lnTo>
                    <a:lnTo>
                      <a:pt x="1072" y="7635"/>
                    </a:lnTo>
                    <a:lnTo>
                      <a:pt x="1373" y="7954"/>
                    </a:lnTo>
                    <a:lnTo>
                      <a:pt x="1692" y="8255"/>
                    </a:lnTo>
                    <a:lnTo>
                      <a:pt x="2050" y="8537"/>
                    </a:lnTo>
                    <a:lnTo>
                      <a:pt x="2445" y="8763"/>
                    </a:lnTo>
                    <a:lnTo>
                      <a:pt x="2858" y="8970"/>
                    </a:lnTo>
                    <a:lnTo>
                      <a:pt x="3065" y="9045"/>
                    </a:lnTo>
                    <a:lnTo>
                      <a:pt x="3272" y="9120"/>
                    </a:lnTo>
                    <a:lnTo>
                      <a:pt x="3498" y="9177"/>
                    </a:lnTo>
                    <a:lnTo>
                      <a:pt x="3723" y="9233"/>
                    </a:lnTo>
                    <a:lnTo>
                      <a:pt x="3949" y="9271"/>
                    </a:lnTo>
                    <a:lnTo>
                      <a:pt x="4193" y="9308"/>
                    </a:lnTo>
                    <a:lnTo>
                      <a:pt x="4419" y="9327"/>
                    </a:lnTo>
                    <a:lnTo>
                      <a:pt x="4908" y="9327"/>
                    </a:lnTo>
                    <a:lnTo>
                      <a:pt x="5133" y="9308"/>
                    </a:lnTo>
                    <a:lnTo>
                      <a:pt x="5378" y="9271"/>
                    </a:lnTo>
                    <a:lnTo>
                      <a:pt x="5604" y="9233"/>
                    </a:lnTo>
                    <a:lnTo>
                      <a:pt x="5829" y="9177"/>
                    </a:lnTo>
                    <a:lnTo>
                      <a:pt x="6055" y="9120"/>
                    </a:lnTo>
                    <a:lnTo>
                      <a:pt x="6262" y="9045"/>
                    </a:lnTo>
                    <a:lnTo>
                      <a:pt x="6469" y="8970"/>
                    </a:lnTo>
                    <a:lnTo>
                      <a:pt x="6882" y="8763"/>
                    </a:lnTo>
                    <a:lnTo>
                      <a:pt x="7277" y="8537"/>
                    </a:lnTo>
                    <a:lnTo>
                      <a:pt x="7634" y="8255"/>
                    </a:lnTo>
                    <a:lnTo>
                      <a:pt x="7954" y="7954"/>
                    </a:lnTo>
                    <a:lnTo>
                      <a:pt x="8255" y="7635"/>
                    </a:lnTo>
                    <a:lnTo>
                      <a:pt x="8537" y="7277"/>
                    </a:lnTo>
                    <a:lnTo>
                      <a:pt x="8763" y="6882"/>
                    </a:lnTo>
                    <a:lnTo>
                      <a:pt x="8951" y="6488"/>
                    </a:lnTo>
                    <a:lnTo>
                      <a:pt x="9045" y="6262"/>
                    </a:lnTo>
                    <a:lnTo>
                      <a:pt x="9120" y="6055"/>
                    </a:lnTo>
                    <a:lnTo>
                      <a:pt x="9176" y="5829"/>
                    </a:lnTo>
                    <a:lnTo>
                      <a:pt x="9233" y="5604"/>
                    </a:lnTo>
                    <a:lnTo>
                      <a:pt x="9270" y="5378"/>
                    </a:lnTo>
                    <a:lnTo>
                      <a:pt x="9308" y="5134"/>
                    </a:lnTo>
                    <a:lnTo>
                      <a:pt x="9327" y="4908"/>
                    </a:lnTo>
                    <a:lnTo>
                      <a:pt x="9327" y="4664"/>
                    </a:lnTo>
                    <a:lnTo>
                      <a:pt x="9327" y="4419"/>
                    </a:lnTo>
                    <a:lnTo>
                      <a:pt x="9308" y="4194"/>
                    </a:lnTo>
                    <a:lnTo>
                      <a:pt x="9270" y="3949"/>
                    </a:lnTo>
                    <a:lnTo>
                      <a:pt x="9233" y="3723"/>
                    </a:lnTo>
                    <a:lnTo>
                      <a:pt x="9176" y="3498"/>
                    </a:lnTo>
                    <a:lnTo>
                      <a:pt x="9120" y="3272"/>
                    </a:lnTo>
                    <a:lnTo>
                      <a:pt x="9045" y="3065"/>
                    </a:lnTo>
                    <a:lnTo>
                      <a:pt x="8951" y="2858"/>
                    </a:lnTo>
                    <a:lnTo>
                      <a:pt x="8763" y="2445"/>
                    </a:lnTo>
                    <a:lnTo>
                      <a:pt x="8537" y="2050"/>
                    </a:lnTo>
                    <a:lnTo>
                      <a:pt x="8255" y="1693"/>
                    </a:lnTo>
                    <a:lnTo>
                      <a:pt x="7954" y="1373"/>
                    </a:lnTo>
                    <a:lnTo>
                      <a:pt x="7634" y="1072"/>
                    </a:lnTo>
                    <a:lnTo>
                      <a:pt x="7277" y="790"/>
                    </a:lnTo>
                    <a:lnTo>
                      <a:pt x="6882" y="564"/>
                    </a:lnTo>
                    <a:lnTo>
                      <a:pt x="6469" y="376"/>
                    </a:lnTo>
                    <a:lnTo>
                      <a:pt x="6262" y="282"/>
                    </a:lnTo>
                    <a:lnTo>
                      <a:pt x="6055" y="207"/>
                    </a:lnTo>
                    <a:lnTo>
                      <a:pt x="5829" y="151"/>
                    </a:lnTo>
                    <a:lnTo>
                      <a:pt x="5604" y="94"/>
                    </a:lnTo>
                    <a:lnTo>
                      <a:pt x="5378" y="57"/>
                    </a:lnTo>
                    <a:lnTo>
                      <a:pt x="5133" y="19"/>
                    </a:lnTo>
                    <a:lnTo>
                      <a:pt x="490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5"/>
              <p:cNvSpPr/>
              <p:nvPr/>
            </p:nvSpPr>
            <p:spPr>
              <a:xfrm>
                <a:off x="2182050" y="2619625"/>
                <a:ext cx="163125" cy="126475"/>
              </a:xfrm>
              <a:custGeom>
                <a:avLst/>
                <a:gdLst/>
                <a:ahLst/>
                <a:cxnLst/>
                <a:rect l="l" t="t" r="r" b="b"/>
                <a:pathLst>
                  <a:path w="6525" h="5059" extrusionOk="0">
                    <a:moveTo>
                      <a:pt x="6525" y="0"/>
                    </a:moveTo>
                    <a:lnTo>
                      <a:pt x="0" y="2351"/>
                    </a:lnTo>
                    <a:lnTo>
                      <a:pt x="4419" y="5058"/>
                    </a:lnTo>
                    <a:lnTo>
                      <a:pt x="4663" y="4588"/>
                    </a:lnTo>
                    <a:lnTo>
                      <a:pt x="4927" y="4043"/>
                    </a:lnTo>
                    <a:lnTo>
                      <a:pt x="5227" y="3366"/>
                    </a:lnTo>
                    <a:lnTo>
                      <a:pt x="5585" y="2576"/>
                    </a:lnTo>
                    <a:lnTo>
                      <a:pt x="5923" y="1730"/>
                    </a:lnTo>
                    <a:lnTo>
                      <a:pt x="6243" y="865"/>
                    </a:lnTo>
                    <a:lnTo>
                      <a:pt x="6393" y="433"/>
                    </a:lnTo>
                    <a:lnTo>
                      <a:pt x="65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5"/>
              <p:cNvSpPr/>
              <p:nvPr/>
            </p:nvSpPr>
            <p:spPr>
              <a:xfrm>
                <a:off x="2028800" y="2717875"/>
                <a:ext cx="124600" cy="273150"/>
              </a:xfrm>
              <a:custGeom>
                <a:avLst/>
                <a:gdLst/>
                <a:ahLst/>
                <a:cxnLst/>
                <a:rect l="l" t="t" r="r" b="b"/>
                <a:pathLst>
                  <a:path w="4984" h="10926" extrusionOk="0">
                    <a:moveTo>
                      <a:pt x="2238" y="0"/>
                    </a:moveTo>
                    <a:lnTo>
                      <a:pt x="1993" y="38"/>
                    </a:lnTo>
                    <a:lnTo>
                      <a:pt x="1749" y="113"/>
                    </a:lnTo>
                    <a:lnTo>
                      <a:pt x="1523" y="188"/>
                    </a:lnTo>
                    <a:lnTo>
                      <a:pt x="1297" y="301"/>
                    </a:lnTo>
                    <a:lnTo>
                      <a:pt x="1091" y="414"/>
                    </a:lnTo>
                    <a:lnTo>
                      <a:pt x="903" y="564"/>
                    </a:lnTo>
                    <a:lnTo>
                      <a:pt x="733" y="734"/>
                    </a:lnTo>
                    <a:lnTo>
                      <a:pt x="564" y="903"/>
                    </a:lnTo>
                    <a:lnTo>
                      <a:pt x="414" y="1091"/>
                    </a:lnTo>
                    <a:lnTo>
                      <a:pt x="301" y="1298"/>
                    </a:lnTo>
                    <a:lnTo>
                      <a:pt x="188" y="1523"/>
                    </a:lnTo>
                    <a:lnTo>
                      <a:pt x="113" y="1749"/>
                    </a:lnTo>
                    <a:lnTo>
                      <a:pt x="38" y="1993"/>
                    </a:lnTo>
                    <a:lnTo>
                      <a:pt x="0" y="2238"/>
                    </a:lnTo>
                    <a:lnTo>
                      <a:pt x="0" y="2501"/>
                    </a:lnTo>
                    <a:lnTo>
                      <a:pt x="0" y="8443"/>
                    </a:lnTo>
                    <a:lnTo>
                      <a:pt x="0" y="8688"/>
                    </a:lnTo>
                    <a:lnTo>
                      <a:pt x="38" y="8932"/>
                    </a:lnTo>
                    <a:lnTo>
                      <a:pt x="113" y="9177"/>
                    </a:lnTo>
                    <a:lnTo>
                      <a:pt x="188" y="9402"/>
                    </a:lnTo>
                    <a:lnTo>
                      <a:pt x="301" y="9628"/>
                    </a:lnTo>
                    <a:lnTo>
                      <a:pt x="414" y="9835"/>
                    </a:lnTo>
                    <a:lnTo>
                      <a:pt x="564" y="10023"/>
                    </a:lnTo>
                    <a:lnTo>
                      <a:pt x="733" y="10192"/>
                    </a:lnTo>
                    <a:lnTo>
                      <a:pt x="903" y="10361"/>
                    </a:lnTo>
                    <a:lnTo>
                      <a:pt x="1091" y="10512"/>
                    </a:lnTo>
                    <a:lnTo>
                      <a:pt x="1297" y="10624"/>
                    </a:lnTo>
                    <a:lnTo>
                      <a:pt x="1523" y="10737"/>
                    </a:lnTo>
                    <a:lnTo>
                      <a:pt x="1749" y="10812"/>
                    </a:lnTo>
                    <a:lnTo>
                      <a:pt x="1993" y="10888"/>
                    </a:lnTo>
                    <a:lnTo>
                      <a:pt x="2238" y="10925"/>
                    </a:lnTo>
                    <a:lnTo>
                      <a:pt x="2745" y="10925"/>
                    </a:lnTo>
                    <a:lnTo>
                      <a:pt x="2990" y="10888"/>
                    </a:lnTo>
                    <a:lnTo>
                      <a:pt x="3234" y="10812"/>
                    </a:lnTo>
                    <a:lnTo>
                      <a:pt x="3460" y="10737"/>
                    </a:lnTo>
                    <a:lnTo>
                      <a:pt x="3686" y="10624"/>
                    </a:lnTo>
                    <a:lnTo>
                      <a:pt x="3892" y="10512"/>
                    </a:lnTo>
                    <a:lnTo>
                      <a:pt x="4080" y="10361"/>
                    </a:lnTo>
                    <a:lnTo>
                      <a:pt x="4250" y="10192"/>
                    </a:lnTo>
                    <a:lnTo>
                      <a:pt x="4419" y="10023"/>
                    </a:lnTo>
                    <a:lnTo>
                      <a:pt x="4569" y="9835"/>
                    </a:lnTo>
                    <a:lnTo>
                      <a:pt x="4682" y="9628"/>
                    </a:lnTo>
                    <a:lnTo>
                      <a:pt x="4795" y="9402"/>
                    </a:lnTo>
                    <a:lnTo>
                      <a:pt x="4870" y="9177"/>
                    </a:lnTo>
                    <a:lnTo>
                      <a:pt x="4945" y="8932"/>
                    </a:lnTo>
                    <a:lnTo>
                      <a:pt x="4983" y="8688"/>
                    </a:lnTo>
                    <a:lnTo>
                      <a:pt x="4983" y="8443"/>
                    </a:lnTo>
                    <a:lnTo>
                      <a:pt x="4983" y="2501"/>
                    </a:lnTo>
                    <a:lnTo>
                      <a:pt x="4983" y="2238"/>
                    </a:lnTo>
                    <a:lnTo>
                      <a:pt x="4945" y="1993"/>
                    </a:lnTo>
                    <a:lnTo>
                      <a:pt x="4870" y="1749"/>
                    </a:lnTo>
                    <a:lnTo>
                      <a:pt x="4795" y="1523"/>
                    </a:lnTo>
                    <a:lnTo>
                      <a:pt x="4682" y="1298"/>
                    </a:lnTo>
                    <a:lnTo>
                      <a:pt x="4569" y="1091"/>
                    </a:lnTo>
                    <a:lnTo>
                      <a:pt x="4419" y="903"/>
                    </a:lnTo>
                    <a:lnTo>
                      <a:pt x="4250" y="734"/>
                    </a:lnTo>
                    <a:lnTo>
                      <a:pt x="4080" y="564"/>
                    </a:lnTo>
                    <a:lnTo>
                      <a:pt x="3892" y="414"/>
                    </a:lnTo>
                    <a:lnTo>
                      <a:pt x="3686" y="301"/>
                    </a:lnTo>
                    <a:lnTo>
                      <a:pt x="3460" y="188"/>
                    </a:lnTo>
                    <a:lnTo>
                      <a:pt x="3234" y="113"/>
                    </a:lnTo>
                    <a:lnTo>
                      <a:pt x="2990" y="38"/>
                    </a:lnTo>
                    <a:lnTo>
                      <a:pt x="2745" y="0"/>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5"/>
              <p:cNvSpPr/>
              <p:nvPr/>
            </p:nvSpPr>
            <p:spPr>
              <a:xfrm>
                <a:off x="2050400" y="238125"/>
                <a:ext cx="62550" cy="1914725"/>
              </a:xfrm>
              <a:custGeom>
                <a:avLst/>
                <a:gdLst/>
                <a:ahLst/>
                <a:cxnLst/>
                <a:rect l="l" t="t" r="r" b="b"/>
                <a:pathLst>
                  <a:path w="2502" h="76589" extrusionOk="0">
                    <a:moveTo>
                      <a:pt x="1" y="0"/>
                    </a:moveTo>
                    <a:lnTo>
                      <a:pt x="1" y="75347"/>
                    </a:lnTo>
                    <a:lnTo>
                      <a:pt x="20" y="75479"/>
                    </a:lnTo>
                    <a:lnTo>
                      <a:pt x="39" y="75610"/>
                    </a:lnTo>
                    <a:lnTo>
                      <a:pt x="57" y="75723"/>
                    </a:lnTo>
                    <a:lnTo>
                      <a:pt x="114" y="75836"/>
                    </a:lnTo>
                    <a:lnTo>
                      <a:pt x="151" y="75949"/>
                    </a:lnTo>
                    <a:lnTo>
                      <a:pt x="227" y="76043"/>
                    </a:lnTo>
                    <a:lnTo>
                      <a:pt x="283" y="76137"/>
                    </a:lnTo>
                    <a:lnTo>
                      <a:pt x="377" y="76231"/>
                    </a:lnTo>
                    <a:lnTo>
                      <a:pt x="452" y="76306"/>
                    </a:lnTo>
                    <a:lnTo>
                      <a:pt x="546" y="76381"/>
                    </a:lnTo>
                    <a:lnTo>
                      <a:pt x="659" y="76438"/>
                    </a:lnTo>
                    <a:lnTo>
                      <a:pt x="772" y="76494"/>
                    </a:lnTo>
                    <a:lnTo>
                      <a:pt x="885" y="76532"/>
                    </a:lnTo>
                    <a:lnTo>
                      <a:pt x="998" y="76569"/>
                    </a:lnTo>
                    <a:lnTo>
                      <a:pt x="1129" y="76588"/>
                    </a:lnTo>
                    <a:lnTo>
                      <a:pt x="1374" y="76588"/>
                    </a:lnTo>
                    <a:lnTo>
                      <a:pt x="1505" y="76569"/>
                    </a:lnTo>
                    <a:lnTo>
                      <a:pt x="1618" y="76532"/>
                    </a:lnTo>
                    <a:lnTo>
                      <a:pt x="1731" y="76494"/>
                    </a:lnTo>
                    <a:lnTo>
                      <a:pt x="1844" y="76438"/>
                    </a:lnTo>
                    <a:lnTo>
                      <a:pt x="1938" y="76381"/>
                    </a:lnTo>
                    <a:lnTo>
                      <a:pt x="2032" y="76306"/>
                    </a:lnTo>
                    <a:lnTo>
                      <a:pt x="2126" y="76231"/>
                    </a:lnTo>
                    <a:lnTo>
                      <a:pt x="2201" y="76137"/>
                    </a:lnTo>
                    <a:lnTo>
                      <a:pt x="2276" y="76043"/>
                    </a:lnTo>
                    <a:lnTo>
                      <a:pt x="2351" y="75949"/>
                    </a:lnTo>
                    <a:lnTo>
                      <a:pt x="2389" y="75836"/>
                    </a:lnTo>
                    <a:lnTo>
                      <a:pt x="2445" y="75723"/>
                    </a:lnTo>
                    <a:lnTo>
                      <a:pt x="2464" y="75610"/>
                    </a:lnTo>
                    <a:lnTo>
                      <a:pt x="2483" y="75479"/>
                    </a:lnTo>
                    <a:lnTo>
                      <a:pt x="2502" y="75347"/>
                    </a:lnTo>
                    <a:lnTo>
                      <a:pt x="2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5"/>
              <p:cNvSpPr/>
              <p:nvPr/>
            </p:nvSpPr>
            <p:spPr>
              <a:xfrm>
                <a:off x="4762850" y="2079950"/>
                <a:ext cx="853725" cy="218150"/>
              </a:xfrm>
              <a:custGeom>
                <a:avLst/>
                <a:gdLst/>
                <a:ahLst/>
                <a:cxnLst/>
                <a:rect l="l" t="t" r="r" b="b"/>
                <a:pathLst>
                  <a:path w="34149" h="8726" extrusionOk="0">
                    <a:moveTo>
                      <a:pt x="1" y="0"/>
                    </a:moveTo>
                    <a:lnTo>
                      <a:pt x="1" y="8725"/>
                    </a:lnTo>
                    <a:lnTo>
                      <a:pt x="34148" y="8725"/>
                    </a:lnTo>
                    <a:lnTo>
                      <a:pt x="341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5"/>
              <p:cNvSpPr/>
              <p:nvPr/>
            </p:nvSpPr>
            <p:spPr>
              <a:xfrm>
                <a:off x="4332250" y="1951625"/>
                <a:ext cx="1431450" cy="1163975"/>
              </a:xfrm>
              <a:custGeom>
                <a:avLst/>
                <a:gdLst/>
                <a:ahLst/>
                <a:cxnLst/>
                <a:rect l="l" t="t" r="r" b="b"/>
                <a:pathLst>
                  <a:path w="57258" h="46559" extrusionOk="0">
                    <a:moveTo>
                      <a:pt x="0" y="0"/>
                    </a:moveTo>
                    <a:lnTo>
                      <a:pt x="0" y="46558"/>
                    </a:lnTo>
                    <a:lnTo>
                      <a:pt x="57258" y="46558"/>
                    </a:lnTo>
                    <a:lnTo>
                      <a:pt x="57258" y="8142"/>
                    </a:lnTo>
                    <a:lnTo>
                      <a:pt x="21098" y="8142"/>
                    </a:lnTo>
                    <a:lnTo>
                      <a:pt x="20102" y="4024"/>
                    </a:lnTo>
                    <a:lnTo>
                      <a:pt x="19970" y="3592"/>
                    </a:lnTo>
                    <a:lnTo>
                      <a:pt x="19820" y="3178"/>
                    </a:lnTo>
                    <a:lnTo>
                      <a:pt x="19632" y="2783"/>
                    </a:lnTo>
                    <a:lnTo>
                      <a:pt x="19406" y="2407"/>
                    </a:lnTo>
                    <a:lnTo>
                      <a:pt x="19162" y="2050"/>
                    </a:lnTo>
                    <a:lnTo>
                      <a:pt x="18879" y="1711"/>
                    </a:lnTo>
                    <a:lnTo>
                      <a:pt x="18579" y="1410"/>
                    </a:lnTo>
                    <a:lnTo>
                      <a:pt x="18240" y="1128"/>
                    </a:lnTo>
                    <a:lnTo>
                      <a:pt x="17902" y="884"/>
                    </a:lnTo>
                    <a:lnTo>
                      <a:pt x="17526" y="658"/>
                    </a:lnTo>
                    <a:lnTo>
                      <a:pt x="17150" y="470"/>
                    </a:lnTo>
                    <a:lnTo>
                      <a:pt x="16736" y="301"/>
                    </a:lnTo>
                    <a:lnTo>
                      <a:pt x="16322" y="169"/>
                    </a:lnTo>
                    <a:lnTo>
                      <a:pt x="15890" y="75"/>
                    </a:lnTo>
                    <a:lnTo>
                      <a:pt x="15457" y="19"/>
                    </a:lnTo>
                    <a:lnTo>
                      <a:pt x="150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5"/>
              <p:cNvSpPr/>
              <p:nvPr/>
            </p:nvSpPr>
            <p:spPr>
              <a:xfrm>
                <a:off x="2835000" y="2230375"/>
                <a:ext cx="1644425" cy="890850"/>
              </a:xfrm>
              <a:custGeom>
                <a:avLst/>
                <a:gdLst/>
                <a:ahLst/>
                <a:cxnLst/>
                <a:rect l="l" t="t" r="r" b="b"/>
                <a:pathLst>
                  <a:path w="65777" h="35634" extrusionOk="0">
                    <a:moveTo>
                      <a:pt x="59928" y="1"/>
                    </a:moveTo>
                    <a:lnTo>
                      <a:pt x="58856" y="2238"/>
                    </a:lnTo>
                    <a:lnTo>
                      <a:pt x="57766" y="4457"/>
                    </a:lnTo>
                    <a:lnTo>
                      <a:pt x="56637" y="6676"/>
                    </a:lnTo>
                    <a:lnTo>
                      <a:pt x="55509" y="8876"/>
                    </a:lnTo>
                    <a:lnTo>
                      <a:pt x="54381" y="11076"/>
                    </a:lnTo>
                    <a:lnTo>
                      <a:pt x="53215" y="13257"/>
                    </a:lnTo>
                    <a:lnTo>
                      <a:pt x="50883" y="17620"/>
                    </a:lnTo>
                    <a:lnTo>
                      <a:pt x="48514" y="21964"/>
                    </a:lnTo>
                    <a:lnTo>
                      <a:pt x="47311" y="24145"/>
                    </a:lnTo>
                    <a:lnTo>
                      <a:pt x="46107" y="26288"/>
                    </a:lnTo>
                    <a:lnTo>
                      <a:pt x="45957" y="26552"/>
                    </a:lnTo>
                    <a:lnTo>
                      <a:pt x="45863" y="26702"/>
                    </a:lnTo>
                    <a:lnTo>
                      <a:pt x="45637" y="27003"/>
                    </a:lnTo>
                    <a:lnTo>
                      <a:pt x="45393" y="27304"/>
                    </a:lnTo>
                    <a:lnTo>
                      <a:pt x="45130" y="27586"/>
                    </a:lnTo>
                    <a:lnTo>
                      <a:pt x="44829" y="27849"/>
                    </a:lnTo>
                    <a:lnTo>
                      <a:pt x="44528" y="28075"/>
                    </a:lnTo>
                    <a:lnTo>
                      <a:pt x="44227" y="28282"/>
                    </a:lnTo>
                    <a:lnTo>
                      <a:pt x="43907" y="28451"/>
                    </a:lnTo>
                    <a:lnTo>
                      <a:pt x="43606" y="28601"/>
                    </a:lnTo>
                    <a:lnTo>
                      <a:pt x="43306" y="28695"/>
                    </a:lnTo>
                    <a:lnTo>
                      <a:pt x="43005" y="28752"/>
                    </a:lnTo>
                    <a:lnTo>
                      <a:pt x="42741" y="28789"/>
                    </a:lnTo>
                    <a:lnTo>
                      <a:pt x="42497" y="28789"/>
                    </a:lnTo>
                    <a:lnTo>
                      <a:pt x="42253" y="28752"/>
                    </a:lnTo>
                    <a:lnTo>
                      <a:pt x="42080" y="28705"/>
                    </a:lnTo>
                    <a:lnTo>
                      <a:pt x="37439" y="26458"/>
                    </a:lnTo>
                    <a:lnTo>
                      <a:pt x="32738" y="24126"/>
                    </a:lnTo>
                    <a:lnTo>
                      <a:pt x="28018" y="21794"/>
                    </a:lnTo>
                    <a:lnTo>
                      <a:pt x="23336" y="19425"/>
                    </a:lnTo>
                    <a:lnTo>
                      <a:pt x="20985" y="18222"/>
                    </a:lnTo>
                    <a:lnTo>
                      <a:pt x="18654" y="17018"/>
                    </a:lnTo>
                    <a:lnTo>
                      <a:pt x="16322" y="15815"/>
                    </a:lnTo>
                    <a:lnTo>
                      <a:pt x="13990" y="14592"/>
                    </a:lnTo>
                    <a:lnTo>
                      <a:pt x="11584" y="13333"/>
                    </a:lnTo>
                    <a:lnTo>
                      <a:pt x="9083" y="11998"/>
                    </a:lnTo>
                    <a:lnTo>
                      <a:pt x="6582" y="10662"/>
                    </a:lnTo>
                    <a:lnTo>
                      <a:pt x="4194" y="9346"/>
                    </a:lnTo>
                    <a:lnTo>
                      <a:pt x="0" y="20215"/>
                    </a:lnTo>
                    <a:lnTo>
                      <a:pt x="2501" y="21080"/>
                    </a:lnTo>
                    <a:lnTo>
                      <a:pt x="4983" y="21964"/>
                    </a:lnTo>
                    <a:lnTo>
                      <a:pt x="7447" y="22847"/>
                    </a:lnTo>
                    <a:lnTo>
                      <a:pt x="9929" y="23750"/>
                    </a:lnTo>
                    <a:lnTo>
                      <a:pt x="12392" y="24653"/>
                    </a:lnTo>
                    <a:lnTo>
                      <a:pt x="14855" y="25574"/>
                    </a:lnTo>
                    <a:lnTo>
                      <a:pt x="17319" y="26495"/>
                    </a:lnTo>
                    <a:lnTo>
                      <a:pt x="19782" y="27435"/>
                    </a:lnTo>
                    <a:lnTo>
                      <a:pt x="24690" y="29316"/>
                    </a:lnTo>
                    <a:lnTo>
                      <a:pt x="29579" y="31234"/>
                    </a:lnTo>
                    <a:lnTo>
                      <a:pt x="34468" y="33171"/>
                    </a:lnTo>
                    <a:lnTo>
                      <a:pt x="39338" y="35126"/>
                    </a:lnTo>
                    <a:lnTo>
                      <a:pt x="39620" y="35239"/>
                    </a:lnTo>
                    <a:lnTo>
                      <a:pt x="39695" y="35258"/>
                    </a:lnTo>
                    <a:lnTo>
                      <a:pt x="40184" y="35390"/>
                    </a:lnTo>
                    <a:lnTo>
                      <a:pt x="40673" y="35484"/>
                    </a:lnTo>
                    <a:lnTo>
                      <a:pt x="41181" y="35559"/>
                    </a:lnTo>
                    <a:lnTo>
                      <a:pt x="41688" y="35615"/>
                    </a:lnTo>
                    <a:lnTo>
                      <a:pt x="42177" y="35634"/>
                    </a:lnTo>
                    <a:lnTo>
                      <a:pt x="42685" y="35615"/>
                    </a:lnTo>
                    <a:lnTo>
                      <a:pt x="43193" y="35578"/>
                    </a:lnTo>
                    <a:lnTo>
                      <a:pt x="43663" y="35521"/>
                    </a:lnTo>
                    <a:lnTo>
                      <a:pt x="44152" y="35427"/>
                    </a:lnTo>
                    <a:lnTo>
                      <a:pt x="44622" y="35314"/>
                    </a:lnTo>
                    <a:lnTo>
                      <a:pt x="45073" y="35164"/>
                    </a:lnTo>
                    <a:lnTo>
                      <a:pt x="45524" y="35013"/>
                    </a:lnTo>
                    <a:lnTo>
                      <a:pt x="45938" y="34844"/>
                    </a:lnTo>
                    <a:lnTo>
                      <a:pt x="46371" y="34656"/>
                    </a:lnTo>
                    <a:lnTo>
                      <a:pt x="46765" y="34449"/>
                    </a:lnTo>
                    <a:lnTo>
                      <a:pt x="47160" y="34224"/>
                    </a:lnTo>
                    <a:lnTo>
                      <a:pt x="47536" y="33998"/>
                    </a:lnTo>
                    <a:lnTo>
                      <a:pt x="47894" y="33754"/>
                    </a:lnTo>
                    <a:lnTo>
                      <a:pt x="48251" y="33490"/>
                    </a:lnTo>
                    <a:lnTo>
                      <a:pt x="48589" y="33227"/>
                    </a:lnTo>
                    <a:lnTo>
                      <a:pt x="48909" y="32945"/>
                    </a:lnTo>
                    <a:lnTo>
                      <a:pt x="49229" y="32663"/>
                    </a:lnTo>
                    <a:lnTo>
                      <a:pt x="49530" y="32362"/>
                    </a:lnTo>
                    <a:lnTo>
                      <a:pt x="49830" y="32061"/>
                    </a:lnTo>
                    <a:lnTo>
                      <a:pt x="50113" y="31742"/>
                    </a:lnTo>
                    <a:lnTo>
                      <a:pt x="50376" y="31403"/>
                    </a:lnTo>
                    <a:lnTo>
                      <a:pt x="50639" y="31065"/>
                    </a:lnTo>
                    <a:lnTo>
                      <a:pt x="50883" y="30726"/>
                    </a:lnTo>
                    <a:lnTo>
                      <a:pt x="51109" y="30369"/>
                    </a:lnTo>
                    <a:lnTo>
                      <a:pt x="51335" y="29993"/>
                    </a:lnTo>
                    <a:lnTo>
                      <a:pt x="51560" y="29598"/>
                    </a:lnTo>
                    <a:lnTo>
                      <a:pt x="51711" y="29316"/>
                    </a:lnTo>
                    <a:lnTo>
                      <a:pt x="52820" y="27097"/>
                    </a:lnTo>
                    <a:lnTo>
                      <a:pt x="53949" y="24897"/>
                    </a:lnTo>
                    <a:lnTo>
                      <a:pt x="56205" y="20478"/>
                    </a:lnTo>
                    <a:lnTo>
                      <a:pt x="58537" y="16097"/>
                    </a:lnTo>
                    <a:lnTo>
                      <a:pt x="59702" y="13916"/>
                    </a:lnTo>
                    <a:lnTo>
                      <a:pt x="60887" y="11734"/>
                    </a:lnTo>
                    <a:lnTo>
                      <a:pt x="62091" y="9572"/>
                    </a:lnTo>
                    <a:lnTo>
                      <a:pt x="63294" y="7409"/>
                    </a:lnTo>
                    <a:lnTo>
                      <a:pt x="64516" y="5247"/>
                    </a:lnTo>
                    <a:lnTo>
                      <a:pt x="65776" y="3103"/>
                    </a:lnTo>
                    <a:lnTo>
                      <a:pt x="59928" y="1"/>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5"/>
              <p:cNvSpPr/>
              <p:nvPr/>
            </p:nvSpPr>
            <p:spPr>
              <a:xfrm>
                <a:off x="4270675" y="2148125"/>
                <a:ext cx="64900" cy="312625"/>
              </a:xfrm>
              <a:custGeom>
                <a:avLst/>
                <a:gdLst/>
                <a:ahLst/>
                <a:cxnLst/>
                <a:rect l="l" t="t" r="r" b="b"/>
                <a:pathLst>
                  <a:path w="2596" h="12505" extrusionOk="0">
                    <a:moveTo>
                      <a:pt x="2595" y="0"/>
                    </a:moveTo>
                    <a:lnTo>
                      <a:pt x="2332" y="19"/>
                    </a:lnTo>
                    <a:lnTo>
                      <a:pt x="2069" y="56"/>
                    </a:lnTo>
                    <a:lnTo>
                      <a:pt x="1824" y="113"/>
                    </a:lnTo>
                    <a:lnTo>
                      <a:pt x="1580" y="207"/>
                    </a:lnTo>
                    <a:lnTo>
                      <a:pt x="1354" y="320"/>
                    </a:lnTo>
                    <a:lnTo>
                      <a:pt x="1147" y="432"/>
                    </a:lnTo>
                    <a:lnTo>
                      <a:pt x="940" y="583"/>
                    </a:lnTo>
                    <a:lnTo>
                      <a:pt x="752" y="752"/>
                    </a:lnTo>
                    <a:lnTo>
                      <a:pt x="583" y="940"/>
                    </a:lnTo>
                    <a:lnTo>
                      <a:pt x="433" y="1147"/>
                    </a:lnTo>
                    <a:lnTo>
                      <a:pt x="320" y="1354"/>
                    </a:lnTo>
                    <a:lnTo>
                      <a:pt x="207" y="1580"/>
                    </a:lnTo>
                    <a:lnTo>
                      <a:pt x="113" y="1824"/>
                    </a:lnTo>
                    <a:lnTo>
                      <a:pt x="57" y="2068"/>
                    </a:lnTo>
                    <a:lnTo>
                      <a:pt x="19" y="2332"/>
                    </a:lnTo>
                    <a:lnTo>
                      <a:pt x="0" y="2595"/>
                    </a:lnTo>
                    <a:lnTo>
                      <a:pt x="0" y="12505"/>
                    </a:lnTo>
                    <a:lnTo>
                      <a:pt x="2595" y="12505"/>
                    </a:lnTo>
                    <a:lnTo>
                      <a:pt x="2595" y="0"/>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5"/>
              <p:cNvSpPr/>
              <p:nvPr/>
            </p:nvSpPr>
            <p:spPr>
              <a:xfrm>
                <a:off x="1617450" y="2239775"/>
                <a:ext cx="1888400" cy="2420075"/>
              </a:xfrm>
              <a:custGeom>
                <a:avLst/>
                <a:gdLst/>
                <a:ahLst/>
                <a:cxnLst/>
                <a:rect l="l" t="t" r="r" b="b"/>
                <a:pathLst>
                  <a:path w="75536" h="96803" extrusionOk="0">
                    <a:moveTo>
                      <a:pt x="58292" y="1"/>
                    </a:moveTo>
                    <a:lnTo>
                      <a:pt x="57785" y="1167"/>
                    </a:lnTo>
                    <a:lnTo>
                      <a:pt x="57258" y="2314"/>
                    </a:lnTo>
                    <a:lnTo>
                      <a:pt x="56675" y="3423"/>
                    </a:lnTo>
                    <a:lnTo>
                      <a:pt x="56374" y="3987"/>
                    </a:lnTo>
                    <a:lnTo>
                      <a:pt x="56055" y="4532"/>
                    </a:lnTo>
                    <a:lnTo>
                      <a:pt x="55735" y="5059"/>
                    </a:lnTo>
                    <a:lnTo>
                      <a:pt x="55397" y="5604"/>
                    </a:lnTo>
                    <a:lnTo>
                      <a:pt x="55039" y="6131"/>
                    </a:lnTo>
                    <a:lnTo>
                      <a:pt x="54682" y="6657"/>
                    </a:lnTo>
                    <a:lnTo>
                      <a:pt x="54306" y="7165"/>
                    </a:lnTo>
                    <a:lnTo>
                      <a:pt x="53930" y="7673"/>
                    </a:lnTo>
                    <a:lnTo>
                      <a:pt x="53121" y="8669"/>
                    </a:lnTo>
                    <a:lnTo>
                      <a:pt x="52726" y="9177"/>
                    </a:lnTo>
                    <a:lnTo>
                      <a:pt x="52294" y="9666"/>
                    </a:lnTo>
                    <a:lnTo>
                      <a:pt x="51410" y="10625"/>
                    </a:lnTo>
                    <a:lnTo>
                      <a:pt x="50489" y="11546"/>
                    </a:lnTo>
                    <a:lnTo>
                      <a:pt x="50000" y="11998"/>
                    </a:lnTo>
                    <a:lnTo>
                      <a:pt x="49511" y="12430"/>
                    </a:lnTo>
                    <a:lnTo>
                      <a:pt x="48496" y="13314"/>
                    </a:lnTo>
                    <a:lnTo>
                      <a:pt x="47461" y="14160"/>
                    </a:lnTo>
                    <a:lnTo>
                      <a:pt x="46371" y="14987"/>
                    </a:lnTo>
                    <a:lnTo>
                      <a:pt x="45826" y="15382"/>
                    </a:lnTo>
                    <a:lnTo>
                      <a:pt x="45261" y="15777"/>
                    </a:lnTo>
                    <a:lnTo>
                      <a:pt x="44114" y="16529"/>
                    </a:lnTo>
                    <a:lnTo>
                      <a:pt x="42930" y="17263"/>
                    </a:lnTo>
                    <a:lnTo>
                      <a:pt x="41707" y="17977"/>
                    </a:lnTo>
                    <a:lnTo>
                      <a:pt x="40466" y="18654"/>
                    </a:lnTo>
                    <a:lnTo>
                      <a:pt x="39207" y="19293"/>
                    </a:lnTo>
                    <a:lnTo>
                      <a:pt x="37909" y="19914"/>
                    </a:lnTo>
                    <a:lnTo>
                      <a:pt x="36593" y="20516"/>
                    </a:lnTo>
                    <a:lnTo>
                      <a:pt x="35258" y="21080"/>
                    </a:lnTo>
                    <a:lnTo>
                      <a:pt x="33904" y="21625"/>
                    </a:lnTo>
                    <a:lnTo>
                      <a:pt x="32512" y="22152"/>
                    </a:lnTo>
                    <a:lnTo>
                      <a:pt x="31121" y="22641"/>
                    </a:lnTo>
                    <a:lnTo>
                      <a:pt x="29711" y="23111"/>
                    </a:lnTo>
                    <a:lnTo>
                      <a:pt x="28282" y="23562"/>
                    </a:lnTo>
                    <a:lnTo>
                      <a:pt x="26853" y="23976"/>
                    </a:lnTo>
                    <a:lnTo>
                      <a:pt x="25405" y="24371"/>
                    </a:lnTo>
                    <a:lnTo>
                      <a:pt x="23938" y="24747"/>
                    </a:lnTo>
                    <a:lnTo>
                      <a:pt x="22697" y="25047"/>
                    </a:lnTo>
                    <a:lnTo>
                      <a:pt x="21456" y="25330"/>
                    </a:lnTo>
                    <a:lnTo>
                      <a:pt x="20196" y="25593"/>
                    </a:lnTo>
                    <a:lnTo>
                      <a:pt x="18936" y="25856"/>
                    </a:lnTo>
                    <a:lnTo>
                      <a:pt x="17676" y="26082"/>
                    </a:lnTo>
                    <a:lnTo>
                      <a:pt x="16398" y="26307"/>
                    </a:lnTo>
                    <a:lnTo>
                      <a:pt x="15119" y="26514"/>
                    </a:lnTo>
                    <a:lnTo>
                      <a:pt x="13840" y="26721"/>
                    </a:lnTo>
                    <a:lnTo>
                      <a:pt x="13370" y="26796"/>
                    </a:lnTo>
                    <a:lnTo>
                      <a:pt x="12900" y="26909"/>
                    </a:lnTo>
                    <a:lnTo>
                      <a:pt x="12430" y="27041"/>
                    </a:lnTo>
                    <a:lnTo>
                      <a:pt x="11960" y="27191"/>
                    </a:lnTo>
                    <a:lnTo>
                      <a:pt x="11490" y="27360"/>
                    </a:lnTo>
                    <a:lnTo>
                      <a:pt x="11039" y="27548"/>
                    </a:lnTo>
                    <a:lnTo>
                      <a:pt x="10587" y="27774"/>
                    </a:lnTo>
                    <a:lnTo>
                      <a:pt x="10155" y="28000"/>
                    </a:lnTo>
                    <a:lnTo>
                      <a:pt x="9722" y="28244"/>
                    </a:lnTo>
                    <a:lnTo>
                      <a:pt x="9290" y="28507"/>
                    </a:lnTo>
                    <a:lnTo>
                      <a:pt x="8857" y="28808"/>
                    </a:lnTo>
                    <a:lnTo>
                      <a:pt x="8444" y="29109"/>
                    </a:lnTo>
                    <a:lnTo>
                      <a:pt x="8049" y="29429"/>
                    </a:lnTo>
                    <a:lnTo>
                      <a:pt x="7654" y="29748"/>
                    </a:lnTo>
                    <a:lnTo>
                      <a:pt x="7278" y="30106"/>
                    </a:lnTo>
                    <a:lnTo>
                      <a:pt x="6902" y="30463"/>
                    </a:lnTo>
                    <a:lnTo>
                      <a:pt x="6544" y="30839"/>
                    </a:lnTo>
                    <a:lnTo>
                      <a:pt x="6225" y="31215"/>
                    </a:lnTo>
                    <a:lnTo>
                      <a:pt x="5924" y="31610"/>
                    </a:lnTo>
                    <a:lnTo>
                      <a:pt x="5642" y="32024"/>
                    </a:lnTo>
                    <a:lnTo>
                      <a:pt x="5379" y="32437"/>
                    </a:lnTo>
                    <a:lnTo>
                      <a:pt x="5153" y="32870"/>
                    </a:lnTo>
                    <a:lnTo>
                      <a:pt x="4946" y="33321"/>
                    </a:lnTo>
                    <a:lnTo>
                      <a:pt x="4758" y="33754"/>
                    </a:lnTo>
                    <a:lnTo>
                      <a:pt x="4589" y="34224"/>
                    </a:lnTo>
                    <a:lnTo>
                      <a:pt x="4457" y="34675"/>
                    </a:lnTo>
                    <a:lnTo>
                      <a:pt x="4344" y="35145"/>
                    </a:lnTo>
                    <a:lnTo>
                      <a:pt x="4250" y="35615"/>
                    </a:lnTo>
                    <a:lnTo>
                      <a:pt x="4194" y="36085"/>
                    </a:lnTo>
                    <a:lnTo>
                      <a:pt x="4156" y="36555"/>
                    </a:lnTo>
                    <a:lnTo>
                      <a:pt x="4138" y="37044"/>
                    </a:lnTo>
                    <a:lnTo>
                      <a:pt x="4138" y="37514"/>
                    </a:lnTo>
                    <a:lnTo>
                      <a:pt x="4156" y="38003"/>
                    </a:lnTo>
                    <a:lnTo>
                      <a:pt x="4213" y="38473"/>
                    </a:lnTo>
                    <a:lnTo>
                      <a:pt x="4288" y="38944"/>
                    </a:lnTo>
                    <a:lnTo>
                      <a:pt x="4382" y="39414"/>
                    </a:lnTo>
                    <a:lnTo>
                      <a:pt x="4495" y="39884"/>
                    </a:lnTo>
                    <a:lnTo>
                      <a:pt x="4645" y="40354"/>
                    </a:lnTo>
                    <a:lnTo>
                      <a:pt x="4814" y="40805"/>
                    </a:lnTo>
                    <a:lnTo>
                      <a:pt x="4984" y="41256"/>
                    </a:lnTo>
                    <a:lnTo>
                      <a:pt x="5209" y="41689"/>
                    </a:lnTo>
                    <a:lnTo>
                      <a:pt x="5435" y="42121"/>
                    </a:lnTo>
                    <a:lnTo>
                      <a:pt x="5698" y="42535"/>
                    </a:lnTo>
                    <a:lnTo>
                      <a:pt x="5962" y="42949"/>
                    </a:lnTo>
                    <a:lnTo>
                      <a:pt x="6262" y="43344"/>
                    </a:lnTo>
                    <a:lnTo>
                      <a:pt x="6582" y="43738"/>
                    </a:lnTo>
                    <a:lnTo>
                      <a:pt x="6939" y="44115"/>
                    </a:lnTo>
                    <a:lnTo>
                      <a:pt x="7297" y="44472"/>
                    </a:lnTo>
                    <a:lnTo>
                      <a:pt x="20666" y="56901"/>
                    </a:lnTo>
                    <a:lnTo>
                      <a:pt x="20892" y="57127"/>
                    </a:lnTo>
                    <a:lnTo>
                      <a:pt x="21099" y="57352"/>
                    </a:lnTo>
                    <a:lnTo>
                      <a:pt x="21305" y="57578"/>
                    </a:lnTo>
                    <a:lnTo>
                      <a:pt x="21493" y="57823"/>
                    </a:lnTo>
                    <a:lnTo>
                      <a:pt x="21663" y="58086"/>
                    </a:lnTo>
                    <a:lnTo>
                      <a:pt x="21832" y="58349"/>
                    </a:lnTo>
                    <a:lnTo>
                      <a:pt x="21964" y="58612"/>
                    </a:lnTo>
                    <a:lnTo>
                      <a:pt x="22114" y="58876"/>
                    </a:lnTo>
                    <a:lnTo>
                      <a:pt x="22227" y="59158"/>
                    </a:lnTo>
                    <a:lnTo>
                      <a:pt x="22340" y="59421"/>
                    </a:lnTo>
                    <a:lnTo>
                      <a:pt x="22415" y="59703"/>
                    </a:lnTo>
                    <a:lnTo>
                      <a:pt x="22509" y="60004"/>
                    </a:lnTo>
                    <a:lnTo>
                      <a:pt x="22565" y="60286"/>
                    </a:lnTo>
                    <a:lnTo>
                      <a:pt x="22622" y="60568"/>
                    </a:lnTo>
                    <a:lnTo>
                      <a:pt x="22659" y="60869"/>
                    </a:lnTo>
                    <a:lnTo>
                      <a:pt x="22678" y="61170"/>
                    </a:lnTo>
                    <a:lnTo>
                      <a:pt x="22697" y="61452"/>
                    </a:lnTo>
                    <a:lnTo>
                      <a:pt x="22678" y="61753"/>
                    </a:lnTo>
                    <a:lnTo>
                      <a:pt x="22659" y="62053"/>
                    </a:lnTo>
                    <a:lnTo>
                      <a:pt x="22640" y="62335"/>
                    </a:lnTo>
                    <a:lnTo>
                      <a:pt x="22584" y="62636"/>
                    </a:lnTo>
                    <a:lnTo>
                      <a:pt x="22528" y="62918"/>
                    </a:lnTo>
                    <a:lnTo>
                      <a:pt x="22452" y="63219"/>
                    </a:lnTo>
                    <a:lnTo>
                      <a:pt x="22358" y="63501"/>
                    </a:lnTo>
                    <a:lnTo>
                      <a:pt x="22264" y="63783"/>
                    </a:lnTo>
                    <a:lnTo>
                      <a:pt x="22152" y="64065"/>
                    </a:lnTo>
                    <a:lnTo>
                      <a:pt x="22020" y="64329"/>
                    </a:lnTo>
                    <a:lnTo>
                      <a:pt x="21870" y="64611"/>
                    </a:lnTo>
                    <a:lnTo>
                      <a:pt x="21700" y="64874"/>
                    </a:lnTo>
                    <a:lnTo>
                      <a:pt x="21531" y="65118"/>
                    </a:lnTo>
                    <a:lnTo>
                      <a:pt x="21343" y="65382"/>
                    </a:lnTo>
                    <a:lnTo>
                      <a:pt x="21136" y="65626"/>
                    </a:lnTo>
                    <a:lnTo>
                      <a:pt x="1" y="90015"/>
                    </a:lnTo>
                    <a:lnTo>
                      <a:pt x="7823" y="96803"/>
                    </a:lnTo>
                    <a:lnTo>
                      <a:pt x="28977" y="72414"/>
                    </a:lnTo>
                    <a:lnTo>
                      <a:pt x="29504" y="71756"/>
                    </a:lnTo>
                    <a:lnTo>
                      <a:pt x="30012" y="71098"/>
                    </a:lnTo>
                    <a:lnTo>
                      <a:pt x="30463" y="70402"/>
                    </a:lnTo>
                    <a:lnTo>
                      <a:pt x="30895" y="69707"/>
                    </a:lnTo>
                    <a:lnTo>
                      <a:pt x="31271" y="68992"/>
                    </a:lnTo>
                    <a:lnTo>
                      <a:pt x="31629" y="68259"/>
                    </a:lnTo>
                    <a:lnTo>
                      <a:pt x="31930" y="67525"/>
                    </a:lnTo>
                    <a:lnTo>
                      <a:pt x="32193" y="66773"/>
                    </a:lnTo>
                    <a:lnTo>
                      <a:pt x="32437" y="66021"/>
                    </a:lnTo>
                    <a:lnTo>
                      <a:pt x="32625" y="65250"/>
                    </a:lnTo>
                    <a:lnTo>
                      <a:pt x="32794" y="64479"/>
                    </a:lnTo>
                    <a:lnTo>
                      <a:pt x="32926" y="63708"/>
                    </a:lnTo>
                    <a:lnTo>
                      <a:pt x="33001" y="62937"/>
                    </a:lnTo>
                    <a:lnTo>
                      <a:pt x="33058" y="62147"/>
                    </a:lnTo>
                    <a:lnTo>
                      <a:pt x="33058" y="61358"/>
                    </a:lnTo>
                    <a:lnTo>
                      <a:pt x="33039" y="60587"/>
                    </a:lnTo>
                    <a:lnTo>
                      <a:pt x="32983" y="59816"/>
                    </a:lnTo>
                    <a:lnTo>
                      <a:pt x="32870" y="59026"/>
                    </a:lnTo>
                    <a:lnTo>
                      <a:pt x="32738" y="58255"/>
                    </a:lnTo>
                    <a:lnTo>
                      <a:pt x="32569" y="57503"/>
                    </a:lnTo>
                    <a:lnTo>
                      <a:pt x="32362" y="56732"/>
                    </a:lnTo>
                    <a:lnTo>
                      <a:pt x="32118" y="55999"/>
                    </a:lnTo>
                    <a:lnTo>
                      <a:pt x="31836" y="55246"/>
                    </a:lnTo>
                    <a:lnTo>
                      <a:pt x="31516" y="54532"/>
                    </a:lnTo>
                    <a:lnTo>
                      <a:pt x="31159" y="53817"/>
                    </a:lnTo>
                    <a:lnTo>
                      <a:pt x="30782" y="53122"/>
                    </a:lnTo>
                    <a:lnTo>
                      <a:pt x="30350" y="52426"/>
                    </a:lnTo>
                    <a:lnTo>
                      <a:pt x="29899" y="51768"/>
                    </a:lnTo>
                    <a:lnTo>
                      <a:pt x="29391" y="51110"/>
                    </a:lnTo>
                    <a:lnTo>
                      <a:pt x="28865" y="50489"/>
                    </a:lnTo>
                    <a:lnTo>
                      <a:pt x="28282" y="49869"/>
                    </a:lnTo>
                    <a:lnTo>
                      <a:pt x="27680" y="49286"/>
                    </a:lnTo>
                    <a:lnTo>
                      <a:pt x="17394" y="39790"/>
                    </a:lnTo>
                    <a:lnTo>
                      <a:pt x="19707" y="39602"/>
                    </a:lnTo>
                    <a:lnTo>
                      <a:pt x="22039" y="39376"/>
                    </a:lnTo>
                    <a:lnTo>
                      <a:pt x="23186" y="39244"/>
                    </a:lnTo>
                    <a:lnTo>
                      <a:pt x="24352" y="39094"/>
                    </a:lnTo>
                    <a:lnTo>
                      <a:pt x="25517" y="38944"/>
                    </a:lnTo>
                    <a:lnTo>
                      <a:pt x="26683" y="38774"/>
                    </a:lnTo>
                    <a:lnTo>
                      <a:pt x="28394" y="38492"/>
                    </a:lnTo>
                    <a:lnTo>
                      <a:pt x="30124" y="38191"/>
                    </a:lnTo>
                    <a:lnTo>
                      <a:pt x="31836" y="37853"/>
                    </a:lnTo>
                    <a:lnTo>
                      <a:pt x="33547" y="37496"/>
                    </a:lnTo>
                    <a:lnTo>
                      <a:pt x="35277" y="37101"/>
                    </a:lnTo>
                    <a:lnTo>
                      <a:pt x="36988" y="36649"/>
                    </a:lnTo>
                    <a:lnTo>
                      <a:pt x="38718" y="36179"/>
                    </a:lnTo>
                    <a:lnTo>
                      <a:pt x="40429" y="35672"/>
                    </a:lnTo>
                    <a:lnTo>
                      <a:pt x="42140" y="35126"/>
                    </a:lnTo>
                    <a:lnTo>
                      <a:pt x="43851" y="34543"/>
                    </a:lnTo>
                    <a:lnTo>
                      <a:pt x="44697" y="34224"/>
                    </a:lnTo>
                    <a:lnTo>
                      <a:pt x="45543" y="33904"/>
                    </a:lnTo>
                    <a:lnTo>
                      <a:pt x="46390" y="33566"/>
                    </a:lnTo>
                    <a:lnTo>
                      <a:pt x="47236" y="33227"/>
                    </a:lnTo>
                    <a:lnTo>
                      <a:pt x="48082" y="32870"/>
                    </a:lnTo>
                    <a:lnTo>
                      <a:pt x="48928" y="32494"/>
                    </a:lnTo>
                    <a:lnTo>
                      <a:pt x="49774" y="32118"/>
                    </a:lnTo>
                    <a:lnTo>
                      <a:pt x="50602" y="31723"/>
                    </a:lnTo>
                    <a:lnTo>
                      <a:pt x="51429" y="31309"/>
                    </a:lnTo>
                    <a:lnTo>
                      <a:pt x="52275" y="30895"/>
                    </a:lnTo>
                    <a:lnTo>
                      <a:pt x="53084" y="30463"/>
                    </a:lnTo>
                    <a:lnTo>
                      <a:pt x="53911" y="30012"/>
                    </a:lnTo>
                    <a:lnTo>
                      <a:pt x="54738" y="29560"/>
                    </a:lnTo>
                    <a:lnTo>
                      <a:pt x="55547" y="29071"/>
                    </a:lnTo>
                    <a:lnTo>
                      <a:pt x="56356" y="28583"/>
                    </a:lnTo>
                    <a:lnTo>
                      <a:pt x="57164" y="28075"/>
                    </a:lnTo>
                    <a:lnTo>
                      <a:pt x="57954" y="27548"/>
                    </a:lnTo>
                    <a:lnTo>
                      <a:pt x="58744" y="27022"/>
                    </a:lnTo>
                    <a:lnTo>
                      <a:pt x="59533" y="26477"/>
                    </a:lnTo>
                    <a:lnTo>
                      <a:pt x="60304" y="25912"/>
                    </a:lnTo>
                    <a:lnTo>
                      <a:pt x="61075" y="25330"/>
                    </a:lnTo>
                    <a:lnTo>
                      <a:pt x="61846" y="24728"/>
                    </a:lnTo>
                    <a:lnTo>
                      <a:pt x="63332" y="23506"/>
                    </a:lnTo>
                    <a:lnTo>
                      <a:pt x="64065" y="22847"/>
                    </a:lnTo>
                    <a:lnTo>
                      <a:pt x="64799" y="22189"/>
                    </a:lnTo>
                    <a:lnTo>
                      <a:pt x="65513" y="21531"/>
                    </a:lnTo>
                    <a:lnTo>
                      <a:pt x="66209" y="20835"/>
                    </a:lnTo>
                    <a:lnTo>
                      <a:pt x="66886" y="20140"/>
                    </a:lnTo>
                    <a:lnTo>
                      <a:pt x="67563" y="19425"/>
                    </a:lnTo>
                    <a:lnTo>
                      <a:pt x="68240" y="18692"/>
                    </a:lnTo>
                    <a:lnTo>
                      <a:pt x="68898" y="17958"/>
                    </a:lnTo>
                    <a:lnTo>
                      <a:pt x="69537" y="17187"/>
                    </a:lnTo>
                    <a:lnTo>
                      <a:pt x="70158" y="16417"/>
                    </a:lnTo>
                    <a:lnTo>
                      <a:pt x="70759" y="15646"/>
                    </a:lnTo>
                    <a:lnTo>
                      <a:pt x="71361" y="14837"/>
                    </a:lnTo>
                    <a:lnTo>
                      <a:pt x="71944" y="14028"/>
                    </a:lnTo>
                    <a:lnTo>
                      <a:pt x="72489" y="13201"/>
                    </a:lnTo>
                    <a:lnTo>
                      <a:pt x="73035" y="12374"/>
                    </a:lnTo>
                    <a:lnTo>
                      <a:pt x="73580" y="11528"/>
                    </a:lnTo>
                    <a:lnTo>
                      <a:pt x="74088" y="10681"/>
                    </a:lnTo>
                    <a:lnTo>
                      <a:pt x="74576" y="9816"/>
                    </a:lnTo>
                    <a:lnTo>
                      <a:pt x="75065" y="8951"/>
                    </a:lnTo>
                    <a:lnTo>
                      <a:pt x="75535" y="8068"/>
                    </a:lnTo>
                    <a:lnTo>
                      <a:pt x="58292" y="1"/>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5"/>
              <p:cNvSpPr/>
              <p:nvPr/>
            </p:nvSpPr>
            <p:spPr>
              <a:xfrm>
                <a:off x="1691250" y="2983000"/>
                <a:ext cx="1114625" cy="1136725"/>
              </a:xfrm>
              <a:custGeom>
                <a:avLst/>
                <a:gdLst/>
                <a:ahLst/>
                <a:cxnLst/>
                <a:rect l="l" t="t" r="r" b="b"/>
                <a:pathLst>
                  <a:path w="44585" h="45469" extrusionOk="0">
                    <a:moveTo>
                      <a:pt x="20234" y="1"/>
                    </a:moveTo>
                    <a:lnTo>
                      <a:pt x="13370" y="7748"/>
                    </a:lnTo>
                    <a:lnTo>
                      <a:pt x="33979" y="26063"/>
                    </a:lnTo>
                    <a:lnTo>
                      <a:pt x="34073" y="26138"/>
                    </a:lnTo>
                    <a:lnTo>
                      <a:pt x="34130" y="26213"/>
                    </a:lnTo>
                    <a:lnTo>
                      <a:pt x="34167" y="26288"/>
                    </a:lnTo>
                    <a:lnTo>
                      <a:pt x="34205" y="26382"/>
                    </a:lnTo>
                    <a:lnTo>
                      <a:pt x="34224" y="26495"/>
                    </a:lnTo>
                    <a:lnTo>
                      <a:pt x="34224" y="26627"/>
                    </a:lnTo>
                    <a:lnTo>
                      <a:pt x="34205" y="26777"/>
                    </a:lnTo>
                    <a:lnTo>
                      <a:pt x="34149" y="26909"/>
                    </a:lnTo>
                    <a:lnTo>
                      <a:pt x="34092" y="27022"/>
                    </a:lnTo>
                    <a:lnTo>
                      <a:pt x="34017" y="27116"/>
                    </a:lnTo>
                    <a:lnTo>
                      <a:pt x="33923" y="27172"/>
                    </a:lnTo>
                    <a:lnTo>
                      <a:pt x="33848" y="27210"/>
                    </a:lnTo>
                    <a:lnTo>
                      <a:pt x="33772" y="27247"/>
                    </a:lnTo>
                    <a:lnTo>
                      <a:pt x="33660" y="27285"/>
                    </a:lnTo>
                    <a:lnTo>
                      <a:pt x="1" y="35389"/>
                    </a:lnTo>
                    <a:lnTo>
                      <a:pt x="2427" y="45468"/>
                    </a:lnTo>
                    <a:lnTo>
                      <a:pt x="35803" y="37401"/>
                    </a:lnTo>
                    <a:lnTo>
                      <a:pt x="36179" y="37326"/>
                    </a:lnTo>
                    <a:lnTo>
                      <a:pt x="36555" y="37232"/>
                    </a:lnTo>
                    <a:lnTo>
                      <a:pt x="36932" y="37119"/>
                    </a:lnTo>
                    <a:lnTo>
                      <a:pt x="37289" y="36988"/>
                    </a:lnTo>
                    <a:lnTo>
                      <a:pt x="37646" y="36856"/>
                    </a:lnTo>
                    <a:lnTo>
                      <a:pt x="38003" y="36706"/>
                    </a:lnTo>
                    <a:lnTo>
                      <a:pt x="38342" y="36555"/>
                    </a:lnTo>
                    <a:lnTo>
                      <a:pt x="38680" y="36386"/>
                    </a:lnTo>
                    <a:lnTo>
                      <a:pt x="39019" y="36198"/>
                    </a:lnTo>
                    <a:lnTo>
                      <a:pt x="39338" y="36010"/>
                    </a:lnTo>
                    <a:lnTo>
                      <a:pt x="39658" y="35803"/>
                    </a:lnTo>
                    <a:lnTo>
                      <a:pt x="39959" y="35596"/>
                    </a:lnTo>
                    <a:lnTo>
                      <a:pt x="40260" y="35371"/>
                    </a:lnTo>
                    <a:lnTo>
                      <a:pt x="40561" y="35126"/>
                    </a:lnTo>
                    <a:lnTo>
                      <a:pt x="40843" y="34882"/>
                    </a:lnTo>
                    <a:lnTo>
                      <a:pt x="41125" y="34637"/>
                    </a:lnTo>
                    <a:lnTo>
                      <a:pt x="41388" y="34374"/>
                    </a:lnTo>
                    <a:lnTo>
                      <a:pt x="41651" y="34111"/>
                    </a:lnTo>
                    <a:lnTo>
                      <a:pt x="41896" y="33829"/>
                    </a:lnTo>
                    <a:lnTo>
                      <a:pt x="42140" y="33547"/>
                    </a:lnTo>
                    <a:lnTo>
                      <a:pt x="42366" y="33246"/>
                    </a:lnTo>
                    <a:lnTo>
                      <a:pt x="42591" y="32945"/>
                    </a:lnTo>
                    <a:lnTo>
                      <a:pt x="42798" y="32625"/>
                    </a:lnTo>
                    <a:lnTo>
                      <a:pt x="43005" y="32306"/>
                    </a:lnTo>
                    <a:lnTo>
                      <a:pt x="43193" y="31967"/>
                    </a:lnTo>
                    <a:lnTo>
                      <a:pt x="43362" y="31647"/>
                    </a:lnTo>
                    <a:lnTo>
                      <a:pt x="43532" y="31290"/>
                    </a:lnTo>
                    <a:lnTo>
                      <a:pt x="43682" y="30952"/>
                    </a:lnTo>
                    <a:lnTo>
                      <a:pt x="43832" y="30594"/>
                    </a:lnTo>
                    <a:lnTo>
                      <a:pt x="43964" y="30218"/>
                    </a:lnTo>
                    <a:lnTo>
                      <a:pt x="44096" y="29861"/>
                    </a:lnTo>
                    <a:lnTo>
                      <a:pt x="44190" y="29485"/>
                    </a:lnTo>
                    <a:lnTo>
                      <a:pt x="44303" y="29090"/>
                    </a:lnTo>
                    <a:lnTo>
                      <a:pt x="44378" y="28714"/>
                    </a:lnTo>
                    <a:lnTo>
                      <a:pt x="44453" y="28338"/>
                    </a:lnTo>
                    <a:lnTo>
                      <a:pt x="44509" y="27943"/>
                    </a:lnTo>
                    <a:lnTo>
                      <a:pt x="44547" y="27567"/>
                    </a:lnTo>
                    <a:lnTo>
                      <a:pt x="44566" y="27172"/>
                    </a:lnTo>
                    <a:lnTo>
                      <a:pt x="44585" y="26796"/>
                    </a:lnTo>
                    <a:lnTo>
                      <a:pt x="44585" y="26401"/>
                    </a:lnTo>
                    <a:lnTo>
                      <a:pt x="44585" y="26025"/>
                    </a:lnTo>
                    <a:lnTo>
                      <a:pt x="44547" y="25649"/>
                    </a:lnTo>
                    <a:lnTo>
                      <a:pt x="44509" y="25273"/>
                    </a:lnTo>
                    <a:lnTo>
                      <a:pt x="44453" y="24897"/>
                    </a:lnTo>
                    <a:lnTo>
                      <a:pt x="44397" y="24521"/>
                    </a:lnTo>
                    <a:lnTo>
                      <a:pt x="44321" y="24145"/>
                    </a:lnTo>
                    <a:lnTo>
                      <a:pt x="44227" y="23787"/>
                    </a:lnTo>
                    <a:lnTo>
                      <a:pt x="44133" y="23430"/>
                    </a:lnTo>
                    <a:lnTo>
                      <a:pt x="44021" y="23054"/>
                    </a:lnTo>
                    <a:lnTo>
                      <a:pt x="43889" y="22697"/>
                    </a:lnTo>
                    <a:lnTo>
                      <a:pt x="43757" y="22358"/>
                    </a:lnTo>
                    <a:lnTo>
                      <a:pt x="43607" y="22001"/>
                    </a:lnTo>
                    <a:lnTo>
                      <a:pt x="43438" y="21663"/>
                    </a:lnTo>
                    <a:lnTo>
                      <a:pt x="43268" y="21324"/>
                    </a:lnTo>
                    <a:lnTo>
                      <a:pt x="43080" y="21005"/>
                    </a:lnTo>
                    <a:lnTo>
                      <a:pt x="42874" y="20666"/>
                    </a:lnTo>
                    <a:lnTo>
                      <a:pt x="42667" y="20346"/>
                    </a:lnTo>
                    <a:lnTo>
                      <a:pt x="42441" y="20046"/>
                    </a:lnTo>
                    <a:lnTo>
                      <a:pt x="42215" y="19726"/>
                    </a:lnTo>
                    <a:lnTo>
                      <a:pt x="41971" y="19444"/>
                    </a:lnTo>
                    <a:lnTo>
                      <a:pt x="41708" y="19143"/>
                    </a:lnTo>
                    <a:lnTo>
                      <a:pt x="41444" y="18861"/>
                    </a:lnTo>
                    <a:lnTo>
                      <a:pt x="41162" y="18579"/>
                    </a:lnTo>
                    <a:lnTo>
                      <a:pt x="40862" y="18316"/>
                    </a:lnTo>
                    <a:lnTo>
                      <a:pt x="20234" y="1"/>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5"/>
              <p:cNvSpPr/>
              <p:nvPr/>
            </p:nvSpPr>
            <p:spPr>
              <a:xfrm>
                <a:off x="1594425" y="3866325"/>
                <a:ext cx="198875" cy="408525"/>
              </a:xfrm>
              <a:custGeom>
                <a:avLst/>
                <a:gdLst/>
                <a:ahLst/>
                <a:cxnLst/>
                <a:rect l="l" t="t" r="r" b="b"/>
                <a:pathLst>
                  <a:path w="7955" h="16341" extrusionOk="0">
                    <a:moveTo>
                      <a:pt x="4024" y="0"/>
                    </a:moveTo>
                    <a:lnTo>
                      <a:pt x="2200" y="489"/>
                    </a:lnTo>
                    <a:lnTo>
                      <a:pt x="1900" y="583"/>
                    </a:lnTo>
                    <a:lnTo>
                      <a:pt x="1617" y="715"/>
                    </a:lnTo>
                    <a:lnTo>
                      <a:pt x="1354" y="865"/>
                    </a:lnTo>
                    <a:lnTo>
                      <a:pt x="1110" y="1034"/>
                    </a:lnTo>
                    <a:lnTo>
                      <a:pt x="884" y="1241"/>
                    </a:lnTo>
                    <a:lnTo>
                      <a:pt x="696" y="1467"/>
                    </a:lnTo>
                    <a:lnTo>
                      <a:pt x="508" y="1692"/>
                    </a:lnTo>
                    <a:lnTo>
                      <a:pt x="358" y="1956"/>
                    </a:lnTo>
                    <a:lnTo>
                      <a:pt x="226" y="2219"/>
                    </a:lnTo>
                    <a:lnTo>
                      <a:pt x="132" y="2482"/>
                    </a:lnTo>
                    <a:lnTo>
                      <a:pt x="57" y="2783"/>
                    </a:lnTo>
                    <a:lnTo>
                      <a:pt x="19" y="3065"/>
                    </a:lnTo>
                    <a:lnTo>
                      <a:pt x="0" y="3366"/>
                    </a:lnTo>
                    <a:lnTo>
                      <a:pt x="19" y="3667"/>
                    </a:lnTo>
                    <a:lnTo>
                      <a:pt x="57" y="3986"/>
                    </a:lnTo>
                    <a:lnTo>
                      <a:pt x="132" y="4287"/>
                    </a:lnTo>
                    <a:lnTo>
                      <a:pt x="3987" y="16341"/>
                    </a:lnTo>
                    <a:lnTo>
                      <a:pt x="4795" y="16209"/>
                    </a:lnTo>
                    <a:lnTo>
                      <a:pt x="4946" y="16190"/>
                    </a:lnTo>
                    <a:lnTo>
                      <a:pt x="5096" y="16153"/>
                    </a:lnTo>
                    <a:lnTo>
                      <a:pt x="5228" y="16096"/>
                    </a:lnTo>
                    <a:lnTo>
                      <a:pt x="5359" y="16040"/>
                    </a:lnTo>
                    <a:lnTo>
                      <a:pt x="5491" y="15965"/>
                    </a:lnTo>
                    <a:lnTo>
                      <a:pt x="5623" y="15889"/>
                    </a:lnTo>
                    <a:lnTo>
                      <a:pt x="5848" y="15701"/>
                    </a:lnTo>
                    <a:lnTo>
                      <a:pt x="6036" y="15476"/>
                    </a:lnTo>
                    <a:lnTo>
                      <a:pt x="6130" y="15363"/>
                    </a:lnTo>
                    <a:lnTo>
                      <a:pt x="6206" y="15231"/>
                    </a:lnTo>
                    <a:lnTo>
                      <a:pt x="6262" y="15100"/>
                    </a:lnTo>
                    <a:lnTo>
                      <a:pt x="6318" y="14949"/>
                    </a:lnTo>
                    <a:lnTo>
                      <a:pt x="6356" y="14817"/>
                    </a:lnTo>
                    <a:lnTo>
                      <a:pt x="6394" y="14667"/>
                    </a:lnTo>
                    <a:lnTo>
                      <a:pt x="7954" y="6017"/>
                    </a:lnTo>
                    <a:lnTo>
                      <a:pt x="4024" y="0"/>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5"/>
              <p:cNvSpPr/>
              <p:nvPr/>
            </p:nvSpPr>
            <p:spPr>
              <a:xfrm>
                <a:off x="1578450" y="4473200"/>
                <a:ext cx="307925" cy="319700"/>
              </a:xfrm>
              <a:custGeom>
                <a:avLst/>
                <a:gdLst/>
                <a:ahLst/>
                <a:cxnLst/>
                <a:rect l="l" t="t" r="r" b="b"/>
                <a:pathLst>
                  <a:path w="12317" h="12788" extrusionOk="0">
                    <a:moveTo>
                      <a:pt x="2106" y="1"/>
                    </a:moveTo>
                    <a:lnTo>
                      <a:pt x="508" y="1731"/>
                    </a:lnTo>
                    <a:lnTo>
                      <a:pt x="376" y="1900"/>
                    </a:lnTo>
                    <a:lnTo>
                      <a:pt x="263" y="2050"/>
                    </a:lnTo>
                    <a:lnTo>
                      <a:pt x="169" y="2220"/>
                    </a:lnTo>
                    <a:lnTo>
                      <a:pt x="113" y="2389"/>
                    </a:lnTo>
                    <a:lnTo>
                      <a:pt x="56" y="2577"/>
                    </a:lnTo>
                    <a:lnTo>
                      <a:pt x="19" y="2746"/>
                    </a:lnTo>
                    <a:lnTo>
                      <a:pt x="0" y="2934"/>
                    </a:lnTo>
                    <a:lnTo>
                      <a:pt x="0" y="3122"/>
                    </a:lnTo>
                    <a:lnTo>
                      <a:pt x="19" y="3310"/>
                    </a:lnTo>
                    <a:lnTo>
                      <a:pt x="56" y="3480"/>
                    </a:lnTo>
                    <a:lnTo>
                      <a:pt x="113" y="3668"/>
                    </a:lnTo>
                    <a:lnTo>
                      <a:pt x="188" y="3837"/>
                    </a:lnTo>
                    <a:lnTo>
                      <a:pt x="282" y="3987"/>
                    </a:lnTo>
                    <a:lnTo>
                      <a:pt x="376" y="4156"/>
                    </a:lnTo>
                    <a:lnTo>
                      <a:pt x="508" y="4307"/>
                    </a:lnTo>
                    <a:lnTo>
                      <a:pt x="658" y="4439"/>
                    </a:lnTo>
                    <a:lnTo>
                      <a:pt x="9985" y="12449"/>
                    </a:lnTo>
                    <a:lnTo>
                      <a:pt x="10116" y="12543"/>
                    </a:lnTo>
                    <a:lnTo>
                      <a:pt x="10248" y="12637"/>
                    </a:lnTo>
                    <a:lnTo>
                      <a:pt x="10380" y="12693"/>
                    </a:lnTo>
                    <a:lnTo>
                      <a:pt x="10511" y="12731"/>
                    </a:lnTo>
                    <a:lnTo>
                      <a:pt x="10662" y="12769"/>
                    </a:lnTo>
                    <a:lnTo>
                      <a:pt x="10793" y="12787"/>
                    </a:lnTo>
                    <a:lnTo>
                      <a:pt x="10944" y="12787"/>
                    </a:lnTo>
                    <a:lnTo>
                      <a:pt x="11075" y="12769"/>
                    </a:lnTo>
                    <a:lnTo>
                      <a:pt x="11226" y="12750"/>
                    </a:lnTo>
                    <a:lnTo>
                      <a:pt x="11357" y="12712"/>
                    </a:lnTo>
                    <a:lnTo>
                      <a:pt x="11489" y="12656"/>
                    </a:lnTo>
                    <a:lnTo>
                      <a:pt x="11621" y="12581"/>
                    </a:lnTo>
                    <a:lnTo>
                      <a:pt x="11734" y="12487"/>
                    </a:lnTo>
                    <a:lnTo>
                      <a:pt x="11846" y="12393"/>
                    </a:lnTo>
                    <a:lnTo>
                      <a:pt x="11940" y="12280"/>
                    </a:lnTo>
                    <a:lnTo>
                      <a:pt x="12034" y="12167"/>
                    </a:lnTo>
                    <a:lnTo>
                      <a:pt x="12053" y="12110"/>
                    </a:lnTo>
                    <a:lnTo>
                      <a:pt x="12147" y="11960"/>
                    </a:lnTo>
                    <a:lnTo>
                      <a:pt x="12222" y="11810"/>
                    </a:lnTo>
                    <a:lnTo>
                      <a:pt x="12260" y="11640"/>
                    </a:lnTo>
                    <a:lnTo>
                      <a:pt x="12298" y="11471"/>
                    </a:lnTo>
                    <a:lnTo>
                      <a:pt x="12316" y="11283"/>
                    </a:lnTo>
                    <a:lnTo>
                      <a:pt x="12298" y="11114"/>
                    </a:lnTo>
                    <a:lnTo>
                      <a:pt x="12279" y="10945"/>
                    </a:lnTo>
                    <a:lnTo>
                      <a:pt x="12222" y="10775"/>
                    </a:lnTo>
                    <a:lnTo>
                      <a:pt x="9609" y="3122"/>
                    </a:lnTo>
                    <a:lnTo>
                      <a:pt x="2106" y="1"/>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5"/>
              <p:cNvSpPr/>
              <p:nvPr/>
            </p:nvSpPr>
            <p:spPr>
              <a:xfrm>
                <a:off x="2111525" y="1290175"/>
                <a:ext cx="955725" cy="1465800"/>
              </a:xfrm>
              <a:custGeom>
                <a:avLst/>
                <a:gdLst/>
                <a:ahLst/>
                <a:cxnLst/>
                <a:rect l="l" t="t" r="r" b="b"/>
                <a:pathLst>
                  <a:path w="38229" h="58632" extrusionOk="0">
                    <a:moveTo>
                      <a:pt x="0" y="1"/>
                    </a:moveTo>
                    <a:lnTo>
                      <a:pt x="113" y="12374"/>
                    </a:lnTo>
                    <a:lnTo>
                      <a:pt x="6713" y="36951"/>
                    </a:lnTo>
                    <a:lnTo>
                      <a:pt x="7033" y="37797"/>
                    </a:lnTo>
                    <a:lnTo>
                      <a:pt x="7898" y="38511"/>
                    </a:lnTo>
                    <a:lnTo>
                      <a:pt x="32174" y="58631"/>
                    </a:lnTo>
                    <a:lnTo>
                      <a:pt x="38229" y="50471"/>
                    </a:lnTo>
                    <a:lnTo>
                      <a:pt x="12699" y="33560"/>
                    </a:lnTo>
                    <a:lnTo>
                      <a:pt x="12699" y="33560"/>
                    </a:lnTo>
                    <a:lnTo>
                      <a:pt x="0" y="1"/>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5"/>
              <p:cNvSpPr/>
              <p:nvPr/>
            </p:nvSpPr>
            <p:spPr>
              <a:xfrm>
                <a:off x="2916325" y="1803050"/>
                <a:ext cx="748425" cy="889000"/>
              </a:xfrm>
              <a:custGeom>
                <a:avLst/>
                <a:gdLst/>
                <a:ahLst/>
                <a:cxnLst/>
                <a:rect l="l" t="t" r="r" b="b"/>
                <a:pathLst>
                  <a:path w="29937" h="35560" extrusionOk="0">
                    <a:moveTo>
                      <a:pt x="1" y="1"/>
                    </a:moveTo>
                    <a:lnTo>
                      <a:pt x="1" y="20591"/>
                    </a:lnTo>
                    <a:lnTo>
                      <a:pt x="19" y="21362"/>
                    </a:lnTo>
                    <a:lnTo>
                      <a:pt x="76" y="22114"/>
                    </a:lnTo>
                    <a:lnTo>
                      <a:pt x="170" y="22866"/>
                    </a:lnTo>
                    <a:lnTo>
                      <a:pt x="301" y="23619"/>
                    </a:lnTo>
                    <a:lnTo>
                      <a:pt x="471" y="24333"/>
                    </a:lnTo>
                    <a:lnTo>
                      <a:pt x="659" y="25048"/>
                    </a:lnTo>
                    <a:lnTo>
                      <a:pt x="903" y="25743"/>
                    </a:lnTo>
                    <a:lnTo>
                      <a:pt x="1166" y="26420"/>
                    </a:lnTo>
                    <a:lnTo>
                      <a:pt x="1467" y="27079"/>
                    </a:lnTo>
                    <a:lnTo>
                      <a:pt x="1806" y="27737"/>
                    </a:lnTo>
                    <a:lnTo>
                      <a:pt x="2163" y="28357"/>
                    </a:lnTo>
                    <a:lnTo>
                      <a:pt x="2558" y="28959"/>
                    </a:lnTo>
                    <a:lnTo>
                      <a:pt x="2972" y="29542"/>
                    </a:lnTo>
                    <a:lnTo>
                      <a:pt x="3404" y="30106"/>
                    </a:lnTo>
                    <a:lnTo>
                      <a:pt x="3874" y="30651"/>
                    </a:lnTo>
                    <a:lnTo>
                      <a:pt x="4382" y="31178"/>
                    </a:lnTo>
                    <a:lnTo>
                      <a:pt x="4890" y="31667"/>
                    </a:lnTo>
                    <a:lnTo>
                      <a:pt x="5435" y="32137"/>
                    </a:lnTo>
                    <a:lnTo>
                      <a:pt x="5999" y="32588"/>
                    </a:lnTo>
                    <a:lnTo>
                      <a:pt x="6601" y="33002"/>
                    </a:lnTo>
                    <a:lnTo>
                      <a:pt x="7202" y="33397"/>
                    </a:lnTo>
                    <a:lnTo>
                      <a:pt x="7823" y="33754"/>
                    </a:lnTo>
                    <a:lnTo>
                      <a:pt x="8481" y="34092"/>
                    </a:lnTo>
                    <a:lnTo>
                      <a:pt x="9139" y="34393"/>
                    </a:lnTo>
                    <a:lnTo>
                      <a:pt x="9816" y="34656"/>
                    </a:lnTo>
                    <a:lnTo>
                      <a:pt x="10512" y="34882"/>
                    </a:lnTo>
                    <a:lnTo>
                      <a:pt x="11226" y="35089"/>
                    </a:lnTo>
                    <a:lnTo>
                      <a:pt x="11941" y="35258"/>
                    </a:lnTo>
                    <a:lnTo>
                      <a:pt x="12674" y="35390"/>
                    </a:lnTo>
                    <a:lnTo>
                      <a:pt x="13426" y="35484"/>
                    </a:lnTo>
                    <a:lnTo>
                      <a:pt x="14197" y="35540"/>
                    </a:lnTo>
                    <a:lnTo>
                      <a:pt x="14968" y="35559"/>
                    </a:lnTo>
                    <a:lnTo>
                      <a:pt x="15739" y="35540"/>
                    </a:lnTo>
                    <a:lnTo>
                      <a:pt x="16491" y="35484"/>
                    </a:lnTo>
                    <a:lnTo>
                      <a:pt x="17244" y="35390"/>
                    </a:lnTo>
                    <a:lnTo>
                      <a:pt x="17977" y="35258"/>
                    </a:lnTo>
                    <a:lnTo>
                      <a:pt x="18710" y="35089"/>
                    </a:lnTo>
                    <a:lnTo>
                      <a:pt x="19406" y="34882"/>
                    </a:lnTo>
                    <a:lnTo>
                      <a:pt x="20102" y="34656"/>
                    </a:lnTo>
                    <a:lnTo>
                      <a:pt x="20798" y="34393"/>
                    </a:lnTo>
                    <a:lnTo>
                      <a:pt x="21456" y="34092"/>
                    </a:lnTo>
                    <a:lnTo>
                      <a:pt x="22095" y="33754"/>
                    </a:lnTo>
                    <a:lnTo>
                      <a:pt x="22715" y="33397"/>
                    </a:lnTo>
                    <a:lnTo>
                      <a:pt x="23336" y="33002"/>
                    </a:lnTo>
                    <a:lnTo>
                      <a:pt x="23919" y="32588"/>
                    </a:lnTo>
                    <a:lnTo>
                      <a:pt x="24483" y="32137"/>
                    </a:lnTo>
                    <a:lnTo>
                      <a:pt x="25028" y="31667"/>
                    </a:lnTo>
                    <a:lnTo>
                      <a:pt x="25555" y="31178"/>
                    </a:lnTo>
                    <a:lnTo>
                      <a:pt x="26044" y="30651"/>
                    </a:lnTo>
                    <a:lnTo>
                      <a:pt x="26514" y="30106"/>
                    </a:lnTo>
                    <a:lnTo>
                      <a:pt x="26965" y="29542"/>
                    </a:lnTo>
                    <a:lnTo>
                      <a:pt x="27379" y="28959"/>
                    </a:lnTo>
                    <a:lnTo>
                      <a:pt x="27774" y="28357"/>
                    </a:lnTo>
                    <a:lnTo>
                      <a:pt x="28131" y="27737"/>
                    </a:lnTo>
                    <a:lnTo>
                      <a:pt x="28451" y="27079"/>
                    </a:lnTo>
                    <a:lnTo>
                      <a:pt x="28752" y="26420"/>
                    </a:lnTo>
                    <a:lnTo>
                      <a:pt x="29015" y="25743"/>
                    </a:lnTo>
                    <a:lnTo>
                      <a:pt x="29259" y="25048"/>
                    </a:lnTo>
                    <a:lnTo>
                      <a:pt x="29466" y="24333"/>
                    </a:lnTo>
                    <a:lnTo>
                      <a:pt x="29635" y="23619"/>
                    </a:lnTo>
                    <a:lnTo>
                      <a:pt x="29767" y="22866"/>
                    </a:lnTo>
                    <a:lnTo>
                      <a:pt x="29861" y="22114"/>
                    </a:lnTo>
                    <a:lnTo>
                      <a:pt x="29917" y="21362"/>
                    </a:lnTo>
                    <a:lnTo>
                      <a:pt x="29936" y="20591"/>
                    </a:lnTo>
                    <a:lnTo>
                      <a:pt x="29936" y="1"/>
                    </a:lnTo>
                    <a:close/>
                  </a:path>
                </a:pathLst>
              </a:custGeom>
              <a:solidFill>
                <a:srgbClr val="F6C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5"/>
              <p:cNvSpPr/>
              <p:nvPr/>
            </p:nvSpPr>
            <p:spPr>
              <a:xfrm>
                <a:off x="2889525" y="1671900"/>
                <a:ext cx="972175" cy="316875"/>
              </a:xfrm>
              <a:custGeom>
                <a:avLst/>
                <a:gdLst/>
                <a:ahLst/>
                <a:cxnLst/>
                <a:rect l="l" t="t" r="r" b="b"/>
                <a:pathLst>
                  <a:path w="38887" h="12675" extrusionOk="0">
                    <a:moveTo>
                      <a:pt x="5416" y="1"/>
                    </a:moveTo>
                    <a:lnTo>
                      <a:pt x="5134" y="20"/>
                    </a:lnTo>
                    <a:lnTo>
                      <a:pt x="4833" y="57"/>
                    </a:lnTo>
                    <a:lnTo>
                      <a:pt x="4551" y="114"/>
                    </a:lnTo>
                    <a:lnTo>
                      <a:pt x="4288" y="170"/>
                    </a:lnTo>
                    <a:lnTo>
                      <a:pt x="4006" y="264"/>
                    </a:lnTo>
                    <a:lnTo>
                      <a:pt x="3743" y="339"/>
                    </a:lnTo>
                    <a:lnTo>
                      <a:pt x="3479" y="452"/>
                    </a:lnTo>
                    <a:lnTo>
                      <a:pt x="3235" y="565"/>
                    </a:lnTo>
                    <a:lnTo>
                      <a:pt x="2991" y="696"/>
                    </a:lnTo>
                    <a:lnTo>
                      <a:pt x="2746" y="828"/>
                    </a:lnTo>
                    <a:lnTo>
                      <a:pt x="2520" y="979"/>
                    </a:lnTo>
                    <a:lnTo>
                      <a:pt x="2295" y="1129"/>
                    </a:lnTo>
                    <a:lnTo>
                      <a:pt x="2069" y="1298"/>
                    </a:lnTo>
                    <a:lnTo>
                      <a:pt x="1862" y="1486"/>
                    </a:lnTo>
                    <a:lnTo>
                      <a:pt x="1674" y="1674"/>
                    </a:lnTo>
                    <a:lnTo>
                      <a:pt x="1486" y="1862"/>
                    </a:lnTo>
                    <a:lnTo>
                      <a:pt x="1298" y="2069"/>
                    </a:lnTo>
                    <a:lnTo>
                      <a:pt x="1129" y="2295"/>
                    </a:lnTo>
                    <a:lnTo>
                      <a:pt x="979" y="2520"/>
                    </a:lnTo>
                    <a:lnTo>
                      <a:pt x="828" y="2746"/>
                    </a:lnTo>
                    <a:lnTo>
                      <a:pt x="696" y="2991"/>
                    </a:lnTo>
                    <a:lnTo>
                      <a:pt x="565" y="3235"/>
                    </a:lnTo>
                    <a:lnTo>
                      <a:pt x="452" y="3479"/>
                    </a:lnTo>
                    <a:lnTo>
                      <a:pt x="339" y="3743"/>
                    </a:lnTo>
                    <a:lnTo>
                      <a:pt x="264" y="4006"/>
                    </a:lnTo>
                    <a:lnTo>
                      <a:pt x="170" y="4288"/>
                    </a:lnTo>
                    <a:lnTo>
                      <a:pt x="114" y="4551"/>
                    </a:lnTo>
                    <a:lnTo>
                      <a:pt x="57" y="4833"/>
                    </a:lnTo>
                    <a:lnTo>
                      <a:pt x="20" y="5134"/>
                    </a:lnTo>
                    <a:lnTo>
                      <a:pt x="1" y="5416"/>
                    </a:lnTo>
                    <a:lnTo>
                      <a:pt x="1" y="5717"/>
                    </a:lnTo>
                    <a:lnTo>
                      <a:pt x="1" y="12675"/>
                    </a:lnTo>
                    <a:lnTo>
                      <a:pt x="28300" y="12675"/>
                    </a:lnTo>
                    <a:lnTo>
                      <a:pt x="28827" y="12656"/>
                    </a:lnTo>
                    <a:lnTo>
                      <a:pt x="29372" y="12618"/>
                    </a:lnTo>
                    <a:lnTo>
                      <a:pt x="29899" y="12543"/>
                    </a:lnTo>
                    <a:lnTo>
                      <a:pt x="30425" y="12449"/>
                    </a:lnTo>
                    <a:lnTo>
                      <a:pt x="30933" y="12336"/>
                    </a:lnTo>
                    <a:lnTo>
                      <a:pt x="31441" y="12186"/>
                    </a:lnTo>
                    <a:lnTo>
                      <a:pt x="31930" y="12035"/>
                    </a:lnTo>
                    <a:lnTo>
                      <a:pt x="32418" y="11828"/>
                    </a:lnTo>
                    <a:lnTo>
                      <a:pt x="32889" y="11621"/>
                    </a:lnTo>
                    <a:lnTo>
                      <a:pt x="33340" y="11396"/>
                    </a:lnTo>
                    <a:lnTo>
                      <a:pt x="33791" y="11133"/>
                    </a:lnTo>
                    <a:lnTo>
                      <a:pt x="34205" y="10869"/>
                    </a:lnTo>
                    <a:lnTo>
                      <a:pt x="34637" y="10568"/>
                    </a:lnTo>
                    <a:lnTo>
                      <a:pt x="35032" y="10249"/>
                    </a:lnTo>
                    <a:lnTo>
                      <a:pt x="35408" y="9910"/>
                    </a:lnTo>
                    <a:lnTo>
                      <a:pt x="35784" y="9572"/>
                    </a:lnTo>
                    <a:lnTo>
                      <a:pt x="36123" y="9196"/>
                    </a:lnTo>
                    <a:lnTo>
                      <a:pt x="36461" y="8820"/>
                    </a:lnTo>
                    <a:lnTo>
                      <a:pt x="36781" y="8406"/>
                    </a:lnTo>
                    <a:lnTo>
                      <a:pt x="37082" y="7992"/>
                    </a:lnTo>
                    <a:lnTo>
                      <a:pt x="37345" y="7579"/>
                    </a:lnTo>
                    <a:lnTo>
                      <a:pt x="37608" y="7127"/>
                    </a:lnTo>
                    <a:lnTo>
                      <a:pt x="37834" y="6676"/>
                    </a:lnTo>
                    <a:lnTo>
                      <a:pt x="38041" y="6206"/>
                    </a:lnTo>
                    <a:lnTo>
                      <a:pt x="38248" y="5717"/>
                    </a:lnTo>
                    <a:lnTo>
                      <a:pt x="38398" y="5228"/>
                    </a:lnTo>
                    <a:lnTo>
                      <a:pt x="38548" y="4720"/>
                    </a:lnTo>
                    <a:lnTo>
                      <a:pt x="38661" y="4213"/>
                    </a:lnTo>
                    <a:lnTo>
                      <a:pt x="38755" y="3686"/>
                    </a:lnTo>
                    <a:lnTo>
                      <a:pt x="38831" y="3160"/>
                    </a:lnTo>
                    <a:lnTo>
                      <a:pt x="38868" y="2614"/>
                    </a:lnTo>
                    <a:lnTo>
                      <a:pt x="38887" y="2069"/>
                    </a:lnTo>
                    <a:lnTo>
                      <a:pt x="388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5"/>
              <p:cNvSpPr/>
              <p:nvPr/>
            </p:nvSpPr>
            <p:spPr>
              <a:xfrm>
                <a:off x="3019750" y="1524300"/>
                <a:ext cx="722550" cy="259975"/>
              </a:xfrm>
              <a:custGeom>
                <a:avLst/>
                <a:gdLst/>
                <a:ahLst/>
                <a:cxnLst/>
                <a:rect l="l" t="t" r="r" b="b"/>
                <a:pathLst>
                  <a:path w="28902" h="10399" extrusionOk="0">
                    <a:moveTo>
                      <a:pt x="28902" y="0"/>
                    </a:moveTo>
                    <a:lnTo>
                      <a:pt x="0" y="6036"/>
                    </a:lnTo>
                    <a:lnTo>
                      <a:pt x="13031" y="10399"/>
                    </a:lnTo>
                    <a:lnTo>
                      <a:pt x="28902" y="10399"/>
                    </a:lnTo>
                    <a:lnTo>
                      <a:pt x="289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5"/>
              <p:cNvSpPr/>
              <p:nvPr/>
            </p:nvSpPr>
            <p:spPr>
              <a:xfrm>
                <a:off x="2767775" y="1744300"/>
                <a:ext cx="170675" cy="617250"/>
              </a:xfrm>
              <a:custGeom>
                <a:avLst/>
                <a:gdLst/>
                <a:ahLst/>
                <a:cxnLst/>
                <a:rect l="l" t="t" r="r" b="b"/>
                <a:pathLst>
                  <a:path w="6827" h="24690" extrusionOk="0">
                    <a:moveTo>
                      <a:pt x="3799" y="1"/>
                    </a:moveTo>
                    <a:lnTo>
                      <a:pt x="3404" y="19"/>
                    </a:lnTo>
                    <a:lnTo>
                      <a:pt x="3028" y="76"/>
                    </a:lnTo>
                    <a:lnTo>
                      <a:pt x="2671" y="170"/>
                    </a:lnTo>
                    <a:lnTo>
                      <a:pt x="2313" y="301"/>
                    </a:lnTo>
                    <a:lnTo>
                      <a:pt x="1994" y="471"/>
                    </a:lnTo>
                    <a:lnTo>
                      <a:pt x="1674" y="659"/>
                    </a:lnTo>
                    <a:lnTo>
                      <a:pt x="1392" y="865"/>
                    </a:lnTo>
                    <a:lnTo>
                      <a:pt x="1110" y="1110"/>
                    </a:lnTo>
                    <a:lnTo>
                      <a:pt x="866" y="1392"/>
                    </a:lnTo>
                    <a:lnTo>
                      <a:pt x="659" y="1674"/>
                    </a:lnTo>
                    <a:lnTo>
                      <a:pt x="471" y="1994"/>
                    </a:lnTo>
                    <a:lnTo>
                      <a:pt x="301" y="2332"/>
                    </a:lnTo>
                    <a:lnTo>
                      <a:pt x="170" y="2671"/>
                    </a:lnTo>
                    <a:lnTo>
                      <a:pt x="76" y="3028"/>
                    </a:lnTo>
                    <a:lnTo>
                      <a:pt x="19" y="3404"/>
                    </a:lnTo>
                    <a:lnTo>
                      <a:pt x="1" y="3799"/>
                    </a:lnTo>
                    <a:lnTo>
                      <a:pt x="1" y="16623"/>
                    </a:lnTo>
                    <a:lnTo>
                      <a:pt x="19" y="17056"/>
                    </a:lnTo>
                    <a:lnTo>
                      <a:pt x="95" y="17507"/>
                    </a:lnTo>
                    <a:lnTo>
                      <a:pt x="189" y="17958"/>
                    </a:lnTo>
                    <a:lnTo>
                      <a:pt x="320" y="18428"/>
                    </a:lnTo>
                    <a:lnTo>
                      <a:pt x="508" y="18880"/>
                    </a:lnTo>
                    <a:lnTo>
                      <a:pt x="696" y="19331"/>
                    </a:lnTo>
                    <a:lnTo>
                      <a:pt x="941" y="19763"/>
                    </a:lnTo>
                    <a:lnTo>
                      <a:pt x="1204" y="20177"/>
                    </a:lnTo>
                    <a:lnTo>
                      <a:pt x="1505" y="20572"/>
                    </a:lnTo>
                    <a:lnTo>
                      <a:pt x="1806" y="20929"/>
                    </a:lnTo>
                    <a:lnTo>
                      <a:pt x="1975" y="21080"/>
                    </a:lnTo>
                    <a:lnTo>
                      <a:pt x="2144" y="21249"/>
                    </a:lnTo>
                    <a:lnTo>
                      <a:pt x="2332" y="21380"/>
                    </a:lnTo>
                    <a:lnTo>
                      <a:pt x="2501" y="21512"/>
                    </a:lnTo>
                    <a:lnTo>
                      <a:pt x="2689" y="21625"/>
                    </a:lnTo>
                    <a:lnTo>
                      <a:pt x="2878" y="21738"/>
                    </a:lnTo>
                    <a:lnTo>
                      <a:pt x="3084" y="21832"/>
                    </a:lnTo>
                    <a:lnTo>
                      <a:pt x="3272" y="21907"/>
                    </a:lnTo>
                    <a:lnTo>
                      <a:pt x="3479" y="21963"/>
                    </a:lnTo>
                    <a:lnTo>
                      <a:pt x="3686" y="22001"/>
                    </a:lnTo>
                    <a:lnTo>
                      <a:pt x="3893" y="22039"/>
                    </a:lnTo>
                    <a:lnTo>
                      <a:pt x="4100" y="22039"/>
                    </a:lnTo>
                    <a:lnTo>
                      <a:pt x="6826" y="24690"/>
                    </a:lnTo>
                    <a:lnTo>
                      <a:pt x="64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5"/>
              <p:cNvSpPr/>
              <p:nvPr/>
            </p:nvSpPr>
            <p:spPr>
              <a:xfrm>
                <a:off x="2809625" y="2170675"/>
                <a:ext cx="141975" cy="246350"/>
              </a:xfrm>
              <a:custGeom>
                <a:avLst/>
                <a:gdLst/>
                <a:ahLst/>
                <a:cxnLst/>
                <a:rect l="l" t="t" r="r" b="b"/>
                <a:pathLst>
                  <a:path w="5679" h="9854" extrusionOk="0">
                    <a:moveTo>
                      <a:pt x="4682" y="1"/>
                    </a:moveTo>
                    <a:lnTo>
                      <a:pt x="4438" y="19"/>
                    </a:lnTo>
                    <a:lnTo>
                      <a:pt x="4175" y="57"/>
                    </a:lnTo>
                    <a:lnTo>
                      <a:pt x="3949" y="95"/>
                    </a:lnTo>
                    <a:lnTo>
                      <a:pt x="3704" y="151"/>
                    </a:lnTo>
                    <a:lnTo>
                      <a:pt x="3460" y="207"/>
                    </a:lnTo>
                    <a:lnTo>
                      <a:pt x="3234" y="283"/>
                    </a:lnTo>
                    <a:lnTo>
                      <a:pt x="3009" y="377"/>
                    </a:lnTo>
                    <a:lnTo>
                      <a:pt x="2802" y="471"/>
                    </a:lnTo>
                    <a:lnTo>
                      <a:pt x="2576" y="584"/>
                    </a:lnTo>
                    <a:lnTo>
                      <a:pt x="2369" y="696"/>
                    </a:lnTo>
                    <a:lnTo>
                      <a:pt x="2181" y="828"/>
                    </a:lnTo>
                    <a:lnTo>
                      <a:pt x="1993" y="978"/>
                    </a:lnTo>
                    <a:lnTo>
                      <a:pt x="1805" y="1110"/>
                    </a:lnTo>
                    <a:lnTo>
                      <a:pt x="1617" y="1279"/>
                    </a:lnTo>
                    <a:lnTo>
                      <a:pt x="1448" y="1430"/>
                    </a:lnTo>
                    <a:lnTo>
                      <a:pt x="1279" y="1599"/>
                    </a:lnTo>
                    <a:lnTo>
                      <a:pt x="1128" y="1787"/>
                    </a:lnTo>
                    <a:lnTo>
                      <a:pt x="978" y="1975"/>
                    </a:lnTo>
                    <a:lnTo>
                      <a:pt x="846" y="2163"/>
                    </a:lnTo>
                    <a:lnTo>
                      <a:pt x="715" y="2370"/>
                    </a:lnTo>
                    <a:lnTo>
                      <a:pt x="602" y="2577"/>
                    </a:lnTo>
                    <a:lnTo>
                      <a:pt x="489" y="2784"/>
                    </a:lnTo>
                    <a:lnTo>
                      <a:pt x="395" y="2990"/>
                    </a:lnTo>
                    <a:lnTo>
                      <a:pt x="301" y="3216"/>
                    </a:lnTo>
                    <a:lnTo>
                      <a:pt x="226" y="3460"/>
                    </a:lnTo>
                    <a:lnTo>
                      <a:pt x="169" y="3686"/>
                    </a:lnTo>
                    <a:lnTo>
                      <a:pt x="113" y="3931"/>
                    </a:lnTo>
                    <a:lnTo>
                      <a:pt x="56" y="4175"/>
                    </a:lnTo>
                    <a:lnTo>
                      <a:pt x="38" y="4419"/>
                    </a:lnTo>
                    <a:lnTo>
                      <a:pt x="19" y="4664"/>
                    </a:lnTo>
                    <a:lnTo>
                      <a:pt x="0" y="4927"/>
                    </a:lnTo>
                    <a:lnTo>
                      <a:pt x="19" y="5172"/>
                    </a:lnTo>
                    <a:lnTo>
                      <a:pt x="38" y="5416"/>
                    </a:lnTo>
                    <a:lnTo>
                      <a:pt x="56" y="5661"/>
                    </a:lnTo>
                    <a:lnTo>
                      <a:pt x="113" y="5905"/>
                    </a:lnTo>
                    <a:lnTo>
                      <a:pt x="169" y="6149"/>
                    </a:lnTo>
                    <a:lnTo>
                      <a:pt x="226" y="6375"/>
                    </a:lnTo>
                    <a:lnTo>
                      <a:pt x="301" y="6620"/>
                    </a:lnTo>
                    <a:lnTo>
                      <a:pt x="395" y="6845"/>
                    </a:lnTo>
                    <a:lnTo>
                      <a:pt x="489" y="7052"/>
                    </a:lnTo>
                    <a:lnTo>
                      <a:pt x="602" y="7259"/>
                    </a:lnTo>
                    <a:lnTo>
                      <a:pt x="715" y="7466"/>
                    </a:lnTo>
                    <a:lnTo>
                      <a:pt x="846" y="7673"/>
                    </a:lnTo>
                    <a:lnTo>
                      <a:pt x="978" y="7861"/>
                    </a:lnTo>
                    <a:lnTo>
                      <a:pt x="1128" y="8049"/>
                    </a:lnTo>
                    <a:lnTo>
                      <a:pt x="1279" y="8237"/>
                    </a:lnTo>
                    <a:lnTo>
                      <a:pt x="1448" y="8406"/>
                    </a:lnTo>
                    <a:lnTo>
                      <a:pt x="1617" y="8556"/>
                    </a:lnTo>
                    <a:lnTo>
                      <a:pt x="1805" y="8726"/>
                    </a:lnTo>
                    <a:lnTo>
                      <a:pt x="1993" y="8876"/>
                    </a:lnTo>
                    <a:lnTo>
                      <a:pt x="2181" y="9008"/>
                    </a:lnTo>
                    <a:lnTo>
                      <a:pt x="2369" y="9139"/>
                    </a:lnTo>
                    <a:lnTo>
                      <a:pt x="2576" y="9252"/>
                    </a:lnTo>
                    <a:lnTo>
                      <a:pt x="2802" y="9365"/>
                    </a:lnTo>
                    <a:lnTo>
                      <a:pt x="3009" y="9459"/>
                    </a:lnTo>
                    <a:lnTo>
                      <a:pt x="3234" y="9553"/>
                    </a:lnTo>
                    <a:lnTo>
                      <a:pt x="3460" y="9628"/>
                    </a:lnTo>
                    <a:lnTo>
                      <a:pt x="3704" y="9685"/>
                    </a:lnTo>
                    <a:lnTo>
                      <a:pt x="3949" y="9741"/>
                    </a:lnTo>
                    <a:lnTo>
                      <a:pt x="4175" y="9797"/>
                    </a:lnTo>
                    <a:lnTo>
                      <a:pt x="4438" y="9816"/>
                    </a:lnTo>
                    <a:lnTo>
                      <a:pt x="4682" y="9835"/>
                    </a:lnTo>
                    <a:lnTo>
                      <a:pt x="4927" y="9854"/>
                    </a:lnTo>
                    <a:lnTo>
                      <a:pt x="5679" y="9741"/>
                    </a:lnTo>
                    <a:lnTo>
                      <a:pt x="5002" y="1"/>
                    </a:lnTo>
                    <a:close/>
                  </a:path>
                </a:pathLst>
              </a:custGeom>
              <a:solidFill>
                <a:srgbClr val="F6C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5"/>
              <p:cNvSpPr/>
              <p:nvPr/>
            </p:nvSpPr>
            <p:spPr>
              <a:xfrm>
                <a:off x="1971425" y="1147275"/>
                <a:ext cx="218625" cy="262800"/>
              </a:xfrm>
              <a:custGeom>
                <a:avLst/>
                <a:gdLst/>
                <a:ahLst/>
                <a:cxnLst/>
                <a:rect l="l" t="t" r="r" b="b"/>
                <a:pathLst>
                  <a:path w="8745" h="10512" extrusionOk="0">
                    <a:moveTo>
                      <a:pt x="4157" y="1"/>
                    </a:moveTo>
                    <a:lnTo>
                      <a:pt x="3931" y="19"/>
                    </a:lnTo>
                    <a:lnTo>
                      <a:pt x="3498" y="95"/>
                    </a:lnTo>
                    <a:lnTo>
                      <a:pt x="3066" y="189"/>
                    </a:lnTo>
                    <a:lnTo>
                      <a:pt x="2671" y="339"/>
                    </a:lnTo>
                    <a:lnTo>
                      <a:pt x="2295" y="527"/>
                    </a:lnTo>
                    <a:lnTo>
                      <a:pt x="1919" y="753"/>
                    </a:lnTo>
                    <a:lnTo>
                      <a:pt x="1580" y="997"/>
                    </a:lnTo>
                    <a:lnTo>
                      <a:pt x="1280" y="1279"/>
                    </a:lnTo>
                    <a:lnTo>
                      <a:pt x="998" y="1599"/>
                    </a:lnTo>
                    <a:lnTo>
                      <a:pt x="753" y="1937"/>
                    </a:lnTo>
                    <a:lnTo>
                      <a:pt x="527" y="2295"/>
                    </a:lnTo>
                    <a:lnTo>
                      <a:pt x="339" y="2671"/>
                    </a:lnTo>
                    <a:lnTo>
                      <a:pt x="189" y="3066"/>
                    </a:lnTo>
                    <a:lnTo>
                      <a:pt x="76" y="3498"/>
                    </a:lnTo>
                    <a:lnTo>
                      <a:pt x="20" y="3931"/>
                    </a:lnTo>
                    <a:lnTo>
                      <a:pt x="1" y="4156"/>
                    </a:lnTo>
                    <a:lnTo>
                      <a:pt x="1" y="4382"/>
                    </a:lnTo>
                    <a:lnTo>
                      <a:pt x="1" y="6131"/>
                    </a:lnTo>
                    <a:lnTo>
                      <a:pt x="1" y="6356"/>
                    </a:lnTo>
                    <a:lnTo>
                      <a:pt x="20" y="6582"/>
                    </a:lnTo>
                    <a:lnTo>
                      <a:pt x="76" y="7014"/>
                    </a:lnTo>
                    <a:lnTo>
                      <a:pt x="189" y="7428"/>
                    </a:lnTo>
                    <a:lnTo>
                      <a:pt x="339" y="7823"/>
                    </a:lnTo>
                    <a:lnTo>
                      <a:pt x="527" y="8218"/>
                    </a:lnTo>
                    <a:lnTo>
                      <a:pt x="753" y="8575"/>
                    </a:lnTo>
                    <a:lnTo>
                      <a:pt x="998" y="8914"/>
                    </a:lnTo>
                    <a:lnTo>
                      <a:pt x="1280" y="9215"/>
                    </a:lnTo>
                    <a:lnTo>
                      <a:pt x="1580" y="9497"/>
                    </a:lnTo>
                    <a:lnTo>
                      <a:pt x="1919" y="9760"/>
                    </a:lnTo>
                    <a:lnTo>
                      <a:pt x="2295" y="9967"/>
                    </a:lnTo>
                    <a:lnTo>
                      <a:pt x="2671" y="10155"/>
                    </a:lnTo>
                    <a:lnTo>
                      <a:pt x="3066" y="10305"/>
                    </a:lnTo>
                    <a:lnTo>
                      <a:pt x="3498" y="10418"/>
                    </a:lnTo>
                    <a:lnTo>
                      <a:pt x="3931" y="10474"/>
                    </a:lnTo>
                    <a:lnTo>
                      <a:pt x="4157" y="10493"/>
                    </a:lnTo>
                    <a:lnTo>
                      <a:pt x="4382" y="10512"/>
                    </a:lnTo>
                    <a:lnTo>
                      <a:pt x="4589" y="10493"/>
                    </a:lnTo>
                    <a:lnTo>
                      <a:pt x="4815" y="10474"/>
                    </a:lnTo>
                    <a:lnTo>
                      <a:pt x="5247" y="10418"/>
                    </a:lnTo>
                    <a:lnTo>
                      <a:pt x="5680" y="10305"/>
                    </a:lnTo>
                    <a:lnTo>
                      <a:pt x="6075" y="10155"/>
                    </a:lnTo>
                    <a:lnTo>
                      <a:pt x="6451" y="9967"/>
                    </a:lnTo>
                    <a:lnTo>
                      <a:pt x="6827" y="9760"/>
                    </a:lnTo>
                    <a:lnTo>
                      <a:pt x="7165" y="9497"/>
                    </a:lnTo>
                    <a:lnTo>
                      <a:pt x="7466" y="9215"/>
                    </a:lnTo>
                    <a:lnTo>
                      <a:pt x="7748" y="8914"/>
                    </a:lnTo>
                    <a:lnTo>
                      <a:pt x="8011" y="8575"/>
                    </a:lnTo>
                    <a:lnTo>
                      <a:pt x="8218" y="8218"/>
                    </a:lnTo>
                    <a:lnTo>
                      <a:pt x="8406" y="7823"/>
                    </a:lnTo>
                    <a:lnTo>
                      <a:pt x="8557" y="7428"/>
                    </a:lnTo>
                    <a:lnTo>
                      <a:pt x="8669" y="7014"/>
                    </a:lnTo>
                    <a:lnTo>
                      <a:pt x="8726" y="6582"/>
                    </a:lnTo>
                    <a:lnTo>
                      <a:pt x="8745" y="6356"/>
                    </a:lnTo>
                    <a:lnTo>
                      <a:pt x="8745" y="6131"/>
                    </a:lnTo>
                    <a:lnTo>
                      <a:pt x="8745" y="4382"/>
                    </a:lnTo>
                    <a:lnTo>
                      <a:pt x="8745" y="4156"/>
                    </a:lnTo>
                    <a:lnTo>
                      <a:pt x="8726" y="3931"/>
                    </a:lnTo>
                    <a:lnTo>
                      <a:pt x="8669" y="3498"/>
                    </a:lnTo>
                    <a:lnTo>
                      <a:pt x="8557" y="3066"/>
                    </a:lnTo>
                    <a:lnTo>
                      <a:pt x="8406" y="2671"/>
                    </a:lnTo>
                    <a:lnTo>
                      <a:pt x="8218" y="2295"/>
                    </a:lnTo>
                    <a:lnTo>
                      <a:pt x="8011" y="1937"/>
                    </a:lnTo>
                    <a:lnTo>
                      <a:pt x="7748" y="1599"/>
                    </a:lnTo>
                    <a:lnTo>
                      <a:pt x="7466" y="1279"/>
                    </a:lnTo>
                    <a:lnTo>
                      <a:pt x="7165" y="997"/>
                    </a:lnTo>
                    <a:lnTo>
                      <a:pt x="6827" y="753"/>
                    </a:lnTo>
                    <a:lnTo>
                      <a:pt x="6451" y="527"/>
                    </a:lnTo>
                    <a:lnTo>
                      <a:pt x="6075" y="339"/>
                    </a:lnTo>
                    <a:lnTo>
                      <a:pt x="5680" y="189"/>
                    </a:lnTo>
                    <a:lnTo>
                      <a:pt x="5247" y="95"/>
                    </a:lnTo>
                    <a:lnTo>
                      <a:pt x="4815" y="19"/>
                    </a:lnTo>
                    <a:lnTo>
                      <a:pt x="4589" y="1"/>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p:nvPr/>
            </p:nvSpPr>
            <p:spPr>
              <a:xfrm>
                <a:off x="1964850" y="3113700"/>
                <a:ext cx="244950" cy="162200"/>
              </a:xfrm>
              <a:custGeom>
                <a:avLst/>
                <a:gdLst/>
                <a:ahLst/>
                <a:cxnLst/>
                <a:rect l="l" t="t" r="r" b="b"/>
                <a:pathLst>
                  <a:path w="9798" h="6488" extrusionOk="0">
                    <a:moveTo>
                      <a:pt x="1" y="0"/>
                    </a:moveTo>
                    <a:lnTo>
                      <a:pt x="1" y="6487"/>
                    </a:lnTo>
                    <a:lnTo>
                      <a:pt x="9797" y="6487"/>
                    </a:lnTo>
                    <a:lnTo>
                      <a:pt x="9797" y="0"/>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5"/>
              <p:cNvSpPr/>
              <p:nvPr/>
            </p:nvSpPr>
            <p:spPr>
              <a:xfrm>
                <a:off x="4298875" y="2215325"/>
                <a:ext cx="303700" cy="110500"/>
              </a:xfrm>
              <a:custGeom>
                <a:avLst/>
                <a:gdLst/>
                <a:ahLst/>
                <a:cxnLst/>
                <a:rect l="l" t="t" r="r" b="b"/>
                <a:pathLst>
                  <a:path w="12148" h="4420" extrusionOk="0">
                    <a:moveTo>
                      <a:pt x="10756" y="1"/>
                    </a:moveTo>
                    <a:lnTo>
                      <a:pt x="0" y="546"/>
                    </a:lnTo>
                    <a:lnTo>
                      <a:pt x="5529" y="4420"/>
                    </a:lnTo>
                    <a:lnTo>
                      <a:pt x="11226" y="2577"/>
                    </a:lnTo>
                    <a:lnTo>
                      <a:pt x="11414" y="2502"/>
                    </a:lnTo>
                    <a:lnTo>
                      <a:pt x="11602" y="2408"/>
                    </a:lnTo>
                    <a:lnTo>
                      <a:pt x="11753" y="2276"/>
                    </a:lnTo>
                    <a:lnTo>
                      <a:pt x="11884" y="2126"/>
                    </a:lnTo>
                    <a:lnTo>
                      <a:pt x="11997" y="1957"/>
                    </a:lnTo>
                    <a:lnTo>
                      <a:pt x="12072" y="1769"/>
                    </a:lnTo>
                    <a:lnTo>
                      <a:pt x="12129" y="1580"/>
                    </a:lnTo>
                    <a:lnTo>
                      <a:pt x="12148" y="1374"/>
                    </a:lnTo>
                    <a:lnTo>
                      <a:pt x="12148" y="1223"/>
                    </a:lnTo>
                    <a:lnTo>
                      <a:pt x="12129" y="1092"/>
                    </a:lnTo>
                    <a:lnTo>
                      <a:pt x="12091" y="960"/>
                    </a:lnTo>
                    <a:lnTo>
                      <a:pt x="12054" y="828"/>
                    </a:lnTo>
                    <a:lnTo>
                      <a:pt x="11997" y="697"/>
                    </a:lnTo>
                    <a:lnTo>
                      <a:pt x="11922" y="584"/>
                    </a:lnTo>
                    <a:lnTo>
                      <a:pt x="11847" y="490"/>
                    </a:lnTo>
                    <a:lnTo>
                      <a:pt x="11753" y="377"/>
                    </a:lnTo>
                    <a:lnTo>
                      <a:pt x="11659" y="302"/>
                    </a:lnTo>
                    <a:lnTo>
                      <a:pt x="11546" y="208"/>
                    </a:lnTo>
                    <a:lnTo>
                      <a:pt x="11433" y="151"/>
                    </a:lnTo>
                    <a:lnTo>
                      <a:pt x="11301" y="95"/>
                    </a:lnTo>
                    <a:lnTo>
                      <a:pt x="11189" y="57"/>
                    </a:lnTo>
                    <a:lnTo>
                      <a:pt x="11038" y="20"/>
                    </a:lnTo>
                    <a:lnTo>
                      <a:pt x="10907" y="1"/>
                    </a:lnTo>
                    <a:close/>
                  </a:path>
                </a:pathLst>
              </a:custGeom>
              <a:solidFill>
                <a:srgbClr val="222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 name="Google Shape;922;p25"/>
            <p:cNvSpPr/>
            <p:nvPr/>
          </p:nvSpPr>
          <p:spPr>
            <a:xfrm>
              <a:off x="3757275" y="2571750"/>
              <a:ext cx="180900" cy="180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28" name="Google Shape;928;p25"/>
          <p:cNvCxnSpPr>
            <a:cxnSpLocks/>
            <a:endCxn id="922" idx="6"/>
          </p:cNvCxnSpPr>
          <p:nvPr/>
        </p:nvCxnSpPr>
        <p:spPr>
          <a:xfrm flipH="1">
            <a:off x="3938125" y="1531125"/>
            <a:ext cx="1464000" cy="1131000"/>
          </a:xfrm>
          <a:prstGeom prst="curvedConnector3">
            <a:avLst>
              <a:gd name="adj1" fmla="val 49998"/>
            </a:avLst>
          </a:prstGeom>
          <a:noFill/>
          <a:ln w="9525" cap="flat" cmpd="sng">
            <a:solidFill>
              <a:schemeClr val="dk2"/>
            </a:solidFill>
            <a:prstDash val="solid"/>
            <a:round/>
            <a:headEnd type="none" w="med" len="med"/>
            <a:tailEnd type="oval" w="med" len="med"/>
          </a:ln>
        </p:spPr>
      </p:cxnSp>
      <p:grpSp>
        <p:nvGrpSpPr>
          <p:cNvPr id="5" name="مجموعة 4">
            <a:extLst>
              <a:ext uri="{FF2B5EF4-FFF2-40B4-BE49-F238E27FC236}">
                <a16:creationId xmlns:a16="http://schemas.microsoft.com/office/drawing/2014/main" id="{1C6FDD5E-1CAA-B3E8-574C-CC7081C1D85D}"/>
              </a:ext>
            </a:extLst>
          </p:cNvPr>
          <p:cNvGrpSpPr/>
          <p:nvPr/>
        </p:nvGrpSpPr>
        <p:grpSpPr>
          <a:xfrm>
            <a:off x="85060" y="4775125"/>
            <a:ext cx="8973880" cy="368915"/>
            <a:chOff x="85060" y="4775125"/>
            <a:chExt cx="8973880" cy="368915"/>
          </a:xfrm>
        </p:grpSpPr>
        <p:sp>
          <p:nvSpPr>
            <p:cNvPr id="6" name="Google Shape;1161;p24">
              <a:extLst>
                <a:ext uri="{FF2B5EF4-FFF2-40B4-BE49-F238E27FC236}">
                  <a16:creationId xmlns:a16="http://schemas.microsoft.com/office/drawing/2014/main" id="{1F160AD5-94B4-22D1-0CEB-860D6805E063}"/>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مربع نص 6">
              <a:extLst>
                <a:ext uri="{FF2B5EF4-FFF2-40B4-BE49-F238E27FC236}">
                  <a16:creationId xmlns:a16="http://schemas.microsoft.com/office/drawing/2014/main" id="{F163F643-3E1E-DAFC-17A4-C2796BB37555}"/>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8"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1CDC5D38-F402-F3A7-2008-7563E6920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238" y="2460160"/>
            <a:ext cx="668085" cy="502644"/>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A68DC8AA-1D2F-8ECB-8F6B-E2993B5C4915}"/>
              </a:ext>
            </a:extLst>
          </p:cNvPr>
          <p:cNvSpPr txBox="1"/>
          <p:nvPr/>
        </p:nvSpPr>
        <p:spPr>
          <a:xfrm>
            <a:off x="5734228" y="1694156"/>
            <a:ext cx="3094897" cy="2062103"/>
          </a:xfrm>
          <a:prstGeom prst="rect">
            <a:avLst/>
          </a:prstGeom>
          <a:noFill/>
        </p:spPr>
        <p:txBody>
          <a:bodyPr wrap="square">
            <a:spAutoFit/>
          </a:bodyPr>
          <a:lstStyle/>
          <a:p>
            <a:pPr algn="just" rtl="1"/>
            <a:r>
              <a:rPr lang="ar-SA" sz="3200" dirty="0">
                <a:latin typeface="Sakkal Majalla" panose="02000000000000000000" pitchFamily="2" charset="-78"/>
                <a:ea typeface="Calibri" panose="020F0502020204030204" pitchFamily="34" charset="0"/>
                <a:cs typeface="Sakkal Majalla" panose="02000000000000000000" pitchFamily="2" charset="-78"/>
              </a:rPr>
              <a:t>مفكرة جوبيتر ليست بيئة تطوير متكاملة (</a:t>
            </a:r>
            <a:r>
              <a:rPr lang="en-US" sz="3200" dirty="0">
                <a:latin typeface="Sakkal Majalla" panose="02000000000000000000" pitchFamily="2" charset="-78"/>
                <a:ea typeface="Calibri" panose="020F0502020204030204" pitchFamily="34" charset="0"/>
                <a:cs typeface="Sakkal Majalla" panose="02000000000000000000" pitchFamily="2" charset="-78"/>
              </a:rPr>
              <a:t>IDE</a:t>
            </a:r>
            <a:r>
              <a:rPr lang="ar-SA" sz="3200" dirty="0">
                <a:latin typeface="Sakkal Majalla" panose="02000000000000000000" pitchFamily="2" charset="-78"/>
                <a:ea typeface="Calibri" panose="020F0502020204030204" pitchFamily="34" charset="0"/>
                <a:cs typeface="Sakkal Majalla" panose="02000000000000000000" pitchFamily="2" charset="-78"/>
              </a:rPr>
              <a:t>) لبايثون ولكن تم تحسينها لمشروعات علوم البيانات </a:t>
            </a:r>
            <a:r>
              <a:rPr lang="ar-SA" sz="2000" dirty="0">
                <a:latin typeface="Sakkal Majalla" panose="02000000000000000000" pitchFamily="2" charset="-78"/>
                <a:ea typeface="Calibri" panose="020F0502020204030204" pitchFamily="34" charset="0"/>
                <a:cs typeface="Sakkal Majalla" panose="02000000000000000000" pitchFamily="2" charset="-7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325928" y="979119"/>
            <a:ext cx="5723396" cy="3490419"/>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3" name="مربع نص 2">
            <a:extLst>
              <a:ext uri="{FF2B5EF4-FFF2-40B4-BE49-F238E27FC236}">
                <a16:creationId xmlns:a16="http://schemas.microsoft.com/office/drawing/2014/main" id="{38206717-D96C-C031-F299-7593C7F23166}"/>
              </a:ext>
            </a:extLst>
          </p:cNvPr>
          <p:cNvSpPr txBox="1"/>
          <p:nvPr/>
        </p:nvSpPr>
        <p:spPr>
          <a:xfrm>
            <a:off x="3381639" y="1219559"/>
            <a:ext cx="5565859" cy="3139321"/>
          </a:xfrm>
          <a:prstGeom prst="rect">
            <a:avLst/>
          </a:prstGeom>
          <a:noFill/>
        </p:spPr>
        <p:txBody>
          <a:bodyPr wrap="square">
            <a:spAutoFit/>
          </a:bodyPr>
          <a:lstStyle/>
          <a:p>
            <a:pPr algn="just" rtl="1"/>
            <a:r>
              <a:rPr lang="ar-SA" sz="1800" dirty="0">
                <a:latin typeface="Sakkal Majalla" panose="02000000000000000000" pitchFamily="2" charset="-78"/>
                <a:ea typeface="Calibri" panose="020F0502020204030204" pitchFamily="34" charset="0"/>
                <a:cs typeface="Sakkal Majalla" panose="02000000000000000000" pitchFamily="2" charset="-78"/>
              </a:rPr>
              <a:t>في هذه الوحدة  ستستخدم مفكرة جوبيتر كأداة لتحليل البيانات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وهـي تطبيـق إلكتروني على الإنترنت لإنشاء المستندات الحسابية ومشاركتها. </a:t>
            </a:r>
            <a:r>
              <a:rPr lang="ar-SA" sz="1800" dirty="0">
                <a:latin typeface="Sakkal Majalla" panose="02000000000000000000" pitchFamily="2" charset="-78"/>
                <a:ea typeface="Calibri" panose="020F0502020204030204" pitchFamily="34" charset="0"/>
                <a:cs typeface="Sakkal Majalla" panose="02000000000000000000" pitchFamily="2" charset="-78"/>
              </a:rPr>
              <a:t>كل مستند يسمى مفكرة ويتضمن مقاطعك البرمجية وتعليقاتك وبياناتك الأولية والمعالجة والبيانات المصـورة  ويمكنك أيضـا تخزين البيانات في ملف خارجي أو دمجها في المفكرة.</a:t>
            </a:r>
            <a:br>
              <a:rPr lang="ar-SA" sz="1800" dirty="0">
                <a:latin typeface="Sakkal Majalla" panose="02000000000000000000" pitchFamily="2" charset="-78"/>
                <a:ea typeface="Calibri" panose="020F0502020204030204" pitchFamily="34" charset="0"/>
                <a:cs typeface="Sakkal Majalla" panose="02000000000000000000" pitchFamily="2" charset="-78"/>
              </a:rPr>
            </a:br>
            <a:r>
              <a:rPr lang="ar-SA" sz="1800" dirty="0">
                <a:latin typeface="Sakkal Majalla" panose="02000000000000000000" pitchFamily="2" charset="-78"/>
                <a:ea typeface="Calibri" panose="020F0502020204030204" pitchFamily="34" charset="0"/>
                <a:cs typeface="Sakkal Majalla" panose="02000000000000000000" pitchFamily="2" charset="-78"/>
              </a:rPr>
              <a:t>ومن الجدير بالذكر أن بيئة جوبيتر تدعم لغات برمجة مختلفة بما فيها البايثون  علاوة على ذلك  يمكنك من خلالها إنشاء مخرجات تفاعلية مثل </a:t>
            </a:r>
            <a:r>
              <a:rPr lang="en-US" sz="1800" dirty="0">
                <a:latin typeface="Sakkal Majalla" panose="02000000000000000000" pitchFamily="2" charset="-78"/>
                <a:ea typeface="Calibri" panose="020F0502020204030204" pitchFamily="34" charset="0"/>
                <a:cs typeface="Sakkal Majalla" panose="02000000000000000000" pitchFamily="2" charset="-78"/>
              </a:rPr>
              <a:t>HTML </a:t>
            </a:r>
            <a:r>
              <a:rPr lang="ar-SA" sz="1800" dirty="0">
                <a:latin typeface="Sakkal Majalla" panose="02000000000000000000" pitchFamily="2" charset="-78"/>
                <a:ea typeface="Calibri" panose="020F0502020204030204" pitchFamily="34" charset="0"/>
                <a:cs typeface="Sakkal Majalla" panose="02000000000000000000" pitchFamily="2" charset="-78"/>
              </a:rPr>
              <a:t>أو مقاطع الفيديو.</a:t>
            </a:r>
            <a:br>
              <a:rPr lang="ar-SA" sz="1800" dirty="0">
                <a:latin typeface="Sakkal Majalla" panose="02000000000000000000" pitchFamily="2" charset="-78"/>
                <a:ea typeface="Calibri" panose="020F0502020204030204" pitchFamily="34" charset="0"/>
                <a:cs typeface="Sakkal Majalla" panose="02000000000000000000" pitchFamily="2" charset="-78"/>
              </a:rPr>
            </a:br>
            <a:r>
              <a:rPr lang="ar-SA" sz="1800" dirty="0">
                <a:latin typeface="Sakkal Majalla" panose="02000000000000000000" pitchFamily="2" charset="-78"/>
                <a:ea typeface="Calibri" panose="020F0502020204030204" pitchFamily="34" charset="0"/>
                <a:cs typeface="Sakkal Majalla" panose="02000000000000000000" pitchFamily="2" charset="-78"/>
              </a:rPr>
              <a:t>في هذه الوحدة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ستستخدم الإصدار غير المتصل بالإنترنت  </a:t>
            </a:r>
            <a:r>
              <a:rPr lang="en-US" sz="1800" dirty="0">
                <a:latin typeface="Sakkal Majalla" panose="02000000000000000000" pitchFamily="2" charset="-78"/>
                <a:ea typeface="Calibri" panose="020F0502020204030204" pitchFamily="34" charset="0"/>
                <a:cs typeface="Sakkal Majalla" panose="02000000000000000000" pitchFamily="2" charset="-78"/>
              </a:rPr>
              <a:t>Offline </a:t>
            </a:r>
            <a:r>
              <a:rPr lang="ar-SA" sz="1800" dirty="0">
                <a:latin typeface="Sakkal Majalla" panose="02000000000000000000" pitchFamily="2" charset="-78"/>
                <a:ea typeface="Calibri" panose="020F0502020204030204" pitchFamily="34" charset="0"/>
                <a:cs typeface="Sakkal Majalla" panose="02000000000000000000" pitchFamily="2" charset="-78"/>
              </a:rPr>
              <a:t>مـن مفكرة جوبيتر  وأسهل طريقة لتثبيتها محليـا هـي مـن خـلال اناكوندا  </a:t>
            </a:r>
            <a:r>
              <a:rPr lang="en-US" sz="1800" dirty="0">
                <a:latin typeface="Sakkal Majalla" panose="02000000000000000000" pitchFamily="2" charset="-78"/>
                <a:ea typeface="Calibri" panose="020F0502020204030204" pitchFamily="34" charset="0"/>
                <a:cs typeface="Sakkal Majalla" panose="02000000000000000000" pitchFamily="2" charset="-78"/>
              </a:rPr>
              <a:t>Anaconda   </a:t>
            </a:r>
            <a:r>
              <a:rPr lang="ar-SA" sz="1800" dirty="0">
                <a:latin typeface="Sakkal Majalla" panose="02000000000000000000" pitchFamily="2" charset="-78"/>
                <a:ea typeface="Calibri" panose="020F0502020204030204" pitchFamily="34" charset="0"/>
                <a:cs typeface="Sakkal Majalla" panose="02000000000000000000" pitchFamily="2" charset="-78"/>
              </a:rPr>
              <a:t> </a:t>
            </a: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وهـي</a:t>
            </a:r>
            <a:b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br>
            <a:r>
              <a:rPr lang="ar-SA" sz="1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منصة توزيع مفتوحة المصدر للطلبة والهواة</a:t>
            </a:r>
            <a:r>
              <a:rPr lang="ar-SA" sz="1800" dirty="0">
                <a:latin typeface="Sakkal Majalla" panose="02000000000000000000" pitchFamily="2" charset="-78"/>
                <a:ea typeface="Calibri" panose="020F0502020204030204" pitchFamily="34" charset="0"/>
                <a:cs typeface="Sakkal Majalla" panose="02000000000000000000" pitchFamily="2" charset="-78"/>
              </a:rPr>
              <a:t>. يمكنك تنزيل وتثبيت اناكوندا من هنا:</a:t>
            </a:r>
            <a:br>
              <a:rPr lang="ar-SA" sz="1800" dirty="0">
                <a:latin typeface="Sakkal Majalla" panose="02000000000000000000" pitchFamily="2" charset="-78"/>
                <a:ea typeface="Calibri" panose="020F0502020204030204" pitchFamily="34" charset="0"/>
                <a:cs typeface="Sakkal Majalla" panose="02000000000000000000" pitchFamily="2" charset="-78"/>
              </a:rPr>
            </a:br>
            <a:r>
              <a:rPr lang="en-US" sz="1800" dirty="0">
                <a:latin typeface="Sakkal Majalla" panose="02000000000000000000" pitchFamily="2" charset="-78"/>
                <a:ea typeface="Calibri" panose="020F0502020204030204" pitchFamily="34" charset="0"/>
                <a:cs typeface="Sakkal Majalla" panose="02000000000000000000" pitchFamily="2" charset="-78"/>
                <a:hlinkClick r:id="rId3">
                  <a:extLst>
                    <a:ext uri="{A12FA001-AC4F-418D-AE19-62706E023703}">
                      <ahyp:hlinkClr xmlns:ahyp="http://schemas.microsoft.com/office/drawing/2018/hyperlinkcolor" val="tx"/>
                    </a:ext>
                  </a:extLst>
                </a:hlinkClick>
              </a:rPr>
              <a:t>https://www.anaconda.com/products/distribution </a:t>
            </a:r>
            <a:r>
              <a:rPr lang="en-US" sz="1800" dirty="0">
                <a:latin typeface="Sakkal Majalla" panose="02000000000000000000" pitchFamily="2" charset="-78"/>
                <a:ea typeface="Calibri" panose="020F0502020204030204" pitchFamily="34" charset="0"/>
                <a:cs typeface="Sakkal Majalla" panose="02000000000000000000" pitchFamily="2" charset="-78"/>
              </a:rPr>
              <a:t> </a:t>
            </a:r>
            <a:endParaRPr lang="ar-SA" sz="1800" dirty="0">
              <a:latin typeface="Sakkal Majalla" panose="02000000000000000000" pitchFamily="2" charset="-78"/>
              <a:ea typeface="Calibri" panose="020F0502020204030204" pitchFamily="34" charset="0"/>
              <a:cs typeface="Sakkal Majalla" panose="02000000000000000000" pitchFamily="2" charset="-78"/>
            </a:endParaRPr>
          </a:p>
          <a:p>
            <a:pPr algn="just" rtl="1"/>
            <a:r>
              <a:rPr lang="ar-SA" sz="1800" dirty="0">
                <a:latin typeface="Sakkal Majalla" panose="02000000000000000000" pitchFamily="2" charset="-78"/>
                <a:ea typeface="Calibri" panose="020F0502020204030204" pitchFamily="34" charset="0"/>
                <a:cs typeface="Sakkal Majalla" panose="02000000000000000000" pitchFamily="2" charset="-78"/>
              </a:rPr>
              <a:t>وسيتم تثبيت البايثون ومفكرة جوبيتر تلقائيًا</a:t>
            </a:r>
            <a:r>
              <a:rPr lang="ar-SA" b="0" i="0" dirty="0">
                <a:solidFill>
                  <a:srgbClr val="202124"/>
                </a:solidFill>
                <a:effectLst/>
                <a:cs typeface="+mj-cs"/>
              </a:rPr>
              <a:t>.</a:t>
            </a:r>
            <a:endParaRPr lang="ar-SA" dirty="0">
              <a:cs typeface="+mj-cs"/>
            </a:endParaRPr>
          </a:p>
        </p:txBody>
      </p:sp>
      <p:sp>
        <p:nvSpPr>
          <p:cNvPr id="12" name="مربع نص 11">
            <a:extLst>
              <a:ext uri="{FF2B5EF4-FFF2-40B4-BE49-F238E27FC236}">
                <a16:creationId xmlns:a16="http://schemas.microsoft.com/office/drawing/2014/main" id="{E978C884-1C14-EBDD-2A82-025B0B5E06BC}"/>
              </a:ext>
            </a:extLst>
          </p:cNvPr>
          <p:cNvSpPr txBox="1"/>
          <p:nvPr/>
        </p:nvSpPr>
        <p:spPr>
          <a:xfrm>
            <a:off x="3231455" y="173125"/>
            <a:ext cx="5899532" cy="584775"/>
          </a:xfrm>
          <a:prstGeom prst="rect">
            <a:avLst/>
          </a:prstGeom>
          <a:noFill/>
        </p:spPr>
        <p:txBody>
          <a:bodyPr wrap="square">
            <a:spAutoFit/>
          </a:bodyPr>
          <a:lstStyle/>
          <a:p>
            <a:pPr algn="ctr" rtl="1"/>
            <a:r>
              <a:rPr lang="ar-SA"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مفكرة جوبيتر </a:t>
            </a:r>
            <a:r>
              <a:rPr lang="en-US" sz="3200" b="1" dirty="0" err="1">
                <a:solidFill>
                  <a:srgbClr val="59BB63"/>
                </a:solidFill>
                <a:latin typeface="Sakkal Majalla" panose="02000000000000000000" pitchFamily="2" charset="-78"/>
                <a:ea typeface="Calibri" panose="020F0502020204030204" pitchFamily="34" charset="0"/>
                <a:cs typeface="Sakkal Majalla" panose="02000000000000000000" pitchFamily="2" charset="-78"/>
              </a:rPr>
              <a:t>Jupyter</a:t>
            </a:r>
            <a:r>
              <a:rPr lang="en-US"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 Notebook</a:t>
            </a:r>
            <a:endParaRPr lang="ar-SA" sz="3200" b="1" dirty="0">
              <a:solidFill>
                <a:srgbClr val="59BB63"/>
              </a:solidFill>
            </a:endParaRPr>
          </a:p>
        </p:txBody>
      </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9BED08B7-A217-CD81-8B56-872738F42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338" y="2224350"/>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ow to Setup Your Python Environment for Machine Learning with Anaconda">
            <a:extLst>
              <a:ext uri="{FF2B5EF4-FFF2-40B4-BE49-F238E27FC236}">
                <a16:creationId xmlns:a16="http://schemas.microsoft.com/office/drawing/2014/main" id="{56FE84D9-BA79-8C5A-2B5F-35491074D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70" y="319499"/>
            <a:ext cx="2426676" cy="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4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2" name="ثاني ثانوي - علم البيانات 2_1 - الوحدة الثانية - الدرس الاول - مُفكِّرة جوبيتر">
            <a:hlinkClick r:id="" action="ppaction://media"/>
            <a:extLst>
              <a:ext uri="{FF2B5EF4-FFF2-40B4-BE49-F238E27FC236}">
                <a16:creationId xmlns:a16="http://schemas.microsoft.com/office/drawing/2014/main" id="{A7D00819-DEA2-BAF7-166D-F5A8898FFB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2900"/>
            <a:ext cx="9144000" cy="5143500"/>
          </a:xfrm>
          <a:prstGeom prst="rect">
            <a:avLst/>
          </a:prstGeom>
        </p:spPr>
      </p:pic>
    </p:spTree>
    <p:extLst>
      <p:ext uri="{BB962C8B-B14F-4D97-AF65-F5344CB8AC3E}">
        <p14:creationId xmlns:p14="http://schemas.microsoft.com/office/powerpoint/2010/main" val="263484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40"/>
          <p:cNvSpPr/>
          <p:nvPr/>
        </p:nvSpPr>
        <p:spPr>
          <a:xfrm>
            <a:off x="6222999" y="1435181"/>
            <a:ext cx="2152500" cy="2138066"/>
          </a:xfrm>
          <a:prstGeom prst="roundRect">
            <a:avLst>
              <a:gd name="adj" fmla="val 16667"/>
            </a:avLst>
          </a:prstGeom>
          <a:solidFill>
            <a:srgbClr val="FFD9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0"/>
          <p:cNvSpPr/>
          <p:nvPr/>
        </p:nvSpPr>
        <p:spPr>
          <a:xfrm>
            <a:off x="3051671" y="1112704"/>
            <a:ext cx="3021083" cy="2681467"/>
          </a:xfrm>
          <a:prstGeom prst="roundRect">
            <a:avLst>
              <a:gd name="adj" fmla="val 16667"/>
            </a:avLst>
          </a:prstGeom>
          <a:solidFill>
            <a:srgbClr val="03DEB1">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0"/>
          <p:cNvSpPr/>
          <p:nvPr/>
        </p:nvSpPr>
        <p:spPr>
          <a:xfrm>
            <a:off x="46360" y="77117"/>
            <a:ext cx="2866509" cy="4738596"/>
          </a:xfrm>
          <a:prstGeom prst="roundRect">
            <a:avLst>
              <a:gd name="adj" fmla="val 16667"/>
            </a:avLst>
          </a:prstGeom>
          <a:solidFill>
            <a:srgbClr val="FFD9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0"/>
          <p:cNvSpPr/>
          <p:nvPr/>
        </p:nvSpPr>
        <p:spPr>
          <a:xfrm>
            <a:off x="6326370" y="1572776"/>
            <a:ext cx="1945757" cy="1359331"/>
          </a:xfrm>
          <a:custGeom>
            <a:avLst/>
            <a:gdLst/>
            <a:ahLst/>
            <a:cxnLst/>
            <a:rect l="l" t="t" r="r" b="b"/>
            <a:pathLst>
              <a:path w="32948" h="32948" extrusionOk="0">
                <a:moveTo>
                  <a:pt x="16047" y="1"/>
                </a:moveTo>
                <a:lnTo>
                  <a:pt x="15624" y="18"/>
                </a:lnTo>
                <a:lnTo>
                  <a:pt x="15210" y="44"/>
                </a:lnTo>
                <a:lnTo>
                  <a:pt x="14788" y="87"/>
                </a:lnTo>
                <a:lnTo>
                  <a:pt x="14374" y="130"/>
                </a:lnTo>
                <a:lnTo>
                  <a:pt x="13968" y="190"/>
                </a:lnTo>
                <a:lnTo>
                  <a:pt x="13554" y="259"/>
                </a:lnTo>
                <a:lnTo>
                  <a:pt x="13157" y="337"/>
                </a:lnTo>
                <a:lnTo>
                  <a:pt x="12752" y="423"/>
                </a:lnTo>
                <a:lnTo>
                  <a:pt x="12355" y="518"/>
                </a:lnTo>
                <a:lnTo>
                  <a:pt x="11967" y="622"/>
                </a:lnTo>
                <a:lnTo>
                  <a:pt x="11578" y="742"/>
                </a:lnTo>
                <a:lnTo>
                  <a:pt x="11190" y="863"/>
                </a:lnTo>
                <a:lnTo>
                  <a:pt x="10811" y="1001"/>
                </a:lnTo>
                <a:lnTo>
                  <a:pt x="10431" y="1139"/>
                </a:lnTo>
                <a:lnTo>
                  <a:pt x="10060" y="1295"/>
                </a:lnTo>
                <a:lnTo>
                  <a:pt x="9698" y="1450"/>
                </a:lnTo>
                <a:lnTo>
                  <a:pt x="9335" y="1622"/>
                </a:lnTo>
                <a:lnTo>
                  <a:pt x="8973" y="1804"/>
                </a:lnTo>
                <a:lnTo>
                  <a:pt x="8619" y="1985"/>
                </a:lnTo>
                <a:lnTo>
                  <a:pt x="8274" y="2183"/>
                </a:lnTo>
                <a:lnTo>
                  <a:pt x="7929" y="2382"/>
                </a:lnTo>
                <a:lnTo>
                  <a:pt x="7593" y="2597"/>
                </a:lnTo>
                <a:lnTo>
                  <a:pt x="7265" y="2813"/>
                </a:lnTo>
                <a:lnTo>
                  <a:pt x="6937" y="3037"/>
                </a:lnTo>
                <a:lnTo>
                  <a:pt x="6618" y="3270"/>
                </a:lnTo>
                <a:lnTo>
                  <a:pt x="6307" y="3512"/>
                </a:lnTo>
                <a:lnTo>
                  <a:pt x="5997" y="3762"/>
                </a:lnTo>
                <a:lnTo>
                  <a:pt x="5695" y="4012"/>
                </a:lnTo>
                <a:lnTo>
                  <a:pt x="5401" y="4280"/>
                </a:lnTo>
                <a:lnTo>
                  <a:pt x="5108" y="4547"/>
                </a:lnTo>
                <a:lnTo>
                  <a:pt x="4823" y="4823"/>
                </a:lnTo>
                <a:lnTo>
                  <a:pt x="4547" y="5108"/>
                </a:lnTo>
                <a:lnTo>
                  <a:pt x="4280" y="5392"/>
                </a:lnTo>
                <a:lnTo>
                  <a:pt x="4021" y="5694"/>
                </a:lnTo>
                <a:lnTo>
                  <a:pt x="3762" y="5996"/>
                </a:lnTo>
                <a:lnTo>
                  <a:pt x="3512" y="6298"/>
                </a:lnTo>
                <a:lnTo>
                  <a:pt x="3271" y="6617"/>
                </a:lnTo>
                <a:lnTo>
                  <a:pt x="3038" y="6937"/>
                </a:lnTo>
                <a:lnTo>
                  <a:pt x="2813" y="7264"/>
                </a:lnTo>
                <a:lnTo>
                  <a:pt x="2598" y="7592"/>
                </a:lnTo>
                <a:lnTo>
                  <a:pt x="2382" y="7929"/>
                </a:lnTo>
                <a:lnTo>
                  <a:pt x="2184" y="8274"/>
                </a:lnTo>
                <a:lnTo>
                  <a:pt x="1985" y="8619"/>
                </a:lnTo>
                <a:lnTo>
                  <a:pt x="1804" y="8973"/>
                </a:lnTo>
                <a:lnTo>
                  <a:pt x="1623" y="9326"/>
                </a:lnTo>
                <a:lnTo>
                  <a:pt x="1459" y="9689"/>
                </a:lnTo>
                <a:lnTo>
                  <a:pt x="1295" y="10060"/>
                </a:lnTo>
                <a:lnTo>
                  <a:pt x="1140" y="10431"/>
                </a:lnTo>
                <a:lnTo>
                  <a:pt x="1002" y="10810"/>
                </a:lnTo>
                <a:lnTo>
                  <a:pt x="864" y="11190"/>
                </a:lnTo>
                <a:lnTo>
                  <a:pt x="743" y="11578"/>
                </a:lnTo>
                <a:lnTo>
                  <a:pt x="622" y="11966"/>
                </a:lnTo>
                <a:lnTo>
                  <a:pt x="519" y="12354"/>
                </a:lnTo>
                <a:lnTo>
                  <a:pt x="424" y="12751"/>
                </a:lnTo>
                <a:lnTo>
                  <a:pt x="337" y="13157"/>
                </a:lnTo>
                <a:lnTo>
                  <a:pt x="260" y="13554"/>
                </a:lnTo>
                <a:lnTo>
                  <a:pt x="191" y="13968"/>
                </a:lnTo>
                <a:lnTo>
                  <a:pt x="130" y="14373"/>
                </a:lnTo>
                <a:lnTo>
                  <a:pt x="87" y="14787"/>
                </a:lnTo>
                <a:lnTo>
                  <a:pt x="44" y="15201"/>
                </a:lnTo>
                <a:lnTo>
                  <a:pt x="18" y="15624"/>
                </a:lnTo>
                <a:lnTo>
                  <a:pt x="10" y="16047"/>
                </a:lnTo>
                <a:lnTo>
                  <a:pt x="1" y="16469"/>
                </a:lnTo>
                <a:lnTo>
                  <a:pt x="10" y="16901"/>
                </a:lnTo>
                <a:lnTo>
                  <a:pt x="18" y="17324"/>
                </a:lnTo>
                <a:lnTo>
                  <a:pt x="44" y="17738"/>
                </a:lnTo>
                <a:lnTo>
                  <a:pt x="87" y="18160"/>
                </a:lnTo>
                <a:lnTo>
                  <a:pt x="130" y="18574"/>
                </a:lnTo>
                <a:lnTo>
                  <a:pt x="191" y="18980"/>
                </a:lnTo>
                <a:lnTo>
                  <a:pt x="260" y="19385"/>
                </a:lnTo>
                <a:lnTo>
                  <a:pt x="337" y="19791"/>
                </a:lnTo>
                <a:lnTo>
                  <a:pt x="424" y="20196"/>
                </a:lnTo>
                <a:lnTo>
                  <a:pt x="519" y="20593"/>
                </a:lnTo>
                <a:lnTo>
                  <a:pt x="622" y="20981"/>
                </a:lnTo>
                <a:lnTo>
                  <a:pt x="743" y="21370"/>
                </a:lnTo>
                <a:lnTo>
                  <a:pt x="864" y="21758"/>
                </a:lnTo>
                <a:lnTo>
                  <a:pt x="1002" y="22137"/>
                </a:lnTo>
                <a:lnTo>
                  <a:pt x="1140" y="22517"/>
                </a:lnTo>
                <a:lnTo>
                  <a:pt x="1295" y="22888"/>
                </a:lnTo>
                <a:lnTo>
                  <a:pt x="1459" y="23250"/>
                </a:lnTo>
                <a:lnTo>
                  <a:pt x="1623" y="23613"/>
                </a:lnTo>
                <a:lnTo>
                  <a:pt x="1804" y="23975"/>
                </a:lnTo>
                <a:lnTo>
                  <a:pt x="1985" y="24329"/>
                </a:lnTo>
                <a:lnTo>
                  <a:pt x="2184" y="24674"/>
                </a:lnTo>
                <a:lnTo>
                  <a:pt x="2382" y="25019"/>
                </a:lnTo>
                <a:lnTo>
                  <a:pt x="2598" y="25355"/>
                </a:lnTo>
                <a:lnTo>
                  <a:pt x="2813" y="25683"/>
                </a:lnTo>
                <a:lnTo>
                  <a:pt x="3038" y="26011"/>
                </a:lnTo>
                <a:lnTo>
                  <a:pt x="3271" y="26330"/>
                </a:lnTo>
                <a:lnTo>
                  <a:pt x="3512" y="26641"/>
                </a:lnTo>
                <a:lnTo>
                  <a:pt x="3762" y="26951"/>
                </a:lnTo>
                <a:lnTo>
                  <a:pt x="4021" y="27253"/>
                </a:lnTo>
                <a:lnTo>
                  <a:pt x="4280" y="27547"/>
                </a:lnTo>
                <a:lnTo>
                  <a:pt x="4547" y="27840"/>
                </a:lnTo>
                <a:lnTo>
                  <a:pt x="4823" y="28125"/>
                </a:lnTo>
                <a:lnTo>
                  <a:pt x="5108" y="28401"/>
                </a:lnTo>
                <a:lnTo>
                  <a:pt x="5401" y="28668"/>
                </a:lnTo>
                <a:lnTo>
                  <a:pt x="5695" y="28927"/>
                </a:lnTo>
                <a:lnTo>
                  <a:pt x="5997" y="29186"/>
                </a:lnTo>
                <a:lnTo>
                  <a:pt x="6307" y="29436"/>
                </a:lnTo>
                <a:lnTo>
                  <a:pt x="6618" y="29677"/>
                </a:lnTo>
                <a:lnTo>
                  <a:pt x="6937" y="29910"/>
                </a:lnTo>
                <a:lnTo>
                  <a:pt x="7265" y="30135"/>
                </a:lnTo>
                <a:lnTo>
                  <a:pt x="7593" y="30350"/>
                </a:lnTo>
                <a:lnTo>
                  <a:pt x="7929" y="30557"/>
                </a:lnTo>
                <a:lnTo>
                  <a:pt x="8274" y="30764"/>
                </a:lnTo>
                <a:lnTo>
                  <a:pt x="8619" y="30954"/>
                </a:lnTo>
                <a:lnTo>
                  <a:pt x="8973" y="31144"/>
                </a:lnTo>
                <a:lnTo>
                  <a:pt x="9335" y="31325"/>
                </a:lnTo>
                <a:lnTo>
                  <a:pt x="9698" y="31489"/>
                </a:lnTo>
                <a:lnTo>
                  <a:pt x="10060" y="31653"/>
                </a:lnTo>
                <a:lnTo>
                  <a:pt x="10431" y="31800"/>
                </a:lnTo>
                <a:lnTo>
                  <a:pt x="10811" y="31946"/>
                </a:lnTo>
                <a:lnTo>
                  <a:pt x="11190" y="32084"/>
                </a:lnTo>
                <a:lnTo>
                  <a:pt x="11578" y="32205"/>
                </a:lnTo>
                <a:lnTo>
                  <a:pt x="11967" y="32326"/>
                </a:lnTo>
                <a:lnTo>
                  <a:pt x="12355" y="32429"/>
                </a:lnTo>
                <a:lnTo>
                  <a:pt x="12752" y="32524"/>
                </a:lnTo>
                <a:lnTo>
                  <a:pt x="13157" y="32611"/>
                </a:lnTo>
                <a:lnTo>
                  <a:pt x="13554" y="32688"/>
                </a:lnTo>
                <a:lnTo>
                  <a:pt x="13968" y="32757"/>
                </a:lnTo>
                <a:lnTo>
                  <a:pt x="14374" y="32818"/>
                </a:lnTo>
                <a:lnTo>
                  <a:pt x="14788" y="32861"/>
                </a:lnTo>
                <a:lnTo>
                  <a:pt x="15210" y="32895"/>
                </a:lnTo>
                <a:lnTo>
                  <a:pt x="15624" y="32921"/>
                </a:lnTo>
                <a:lnTo>
                  <a:pt x="16047" y="32938"/>
                </a:lnTo>
                <a:lnTo>
                  <a:pt x="16470" y="32947"/>
                </a:lnTo>
                <a:lnTo>
                  <a:pt x="16901" y="32938"/>
                </a:lnTo>
                <a:lnTo>
                  <a:pt x="17324" y="32921"/>
                </a:lnTo>
                <a:lnTo>
                  <a:pt x="17738" y="32895"/>
                </a:lnTo>
                <a:lnTo>
                  <a:pt x="18161" y="32861"/>
                </a:lnTo>
                <a:lnTo>
                  <a:pt x="18575" y="32818"/>
                </a:lnTo>
                <a:lnTo>
                  <a:pt x="18980" y="32757"/>
                </a:lnTo>
                <a:lnTo>
                  <a:pt x="19394" y="32688"/>
                </a:lnTo>
                <a:lnTo>
                  <a:pt x="19791" y="32611"/>
                </a:lnTo>
                <a:lnTo>
                  <a:pt x="20197" y="32524"/>
                </a:lnTo>
                <a:lnTo>
                  <a:pt x="20594" y="32429"/>
                </a:lnTo>
                <a:lnTo>
                  <a:pt x="20982" y="32326"/>
                </a:lnTo>
                <a:lnTo>
                  <a:pt x="21370" y="32205"/>
                </a:lnTo>
                <a:lnTo>
                  <a:pt x="21758" y="32084"/>
                </a:lnTo>
                <a:lnTo>
                  <a:pt x="22138" y="31946"/>
                </a:lnTo>
                <a:lnTo>
                  <a:pt x="22517" y="31800"/>
                </a:lnTo>
                <a:lnTo>
                  <a:pt x="22888" y="31653"/>
                </a:lnTo>
                <a:lnTo>
                  <a:pt x="23251" y="31489"/>
                </a:lnTo>
                <a:lnTo>
                  <a:pt x="23613" y="31325"/>
                </a:lnTo>
                <a:lnTo>
                  <a:pt x="23975" y="31144"/>
                </a:lnTo>
                <a:lnTo>
                  <a:pt x="24329" y="30954"/>
                </a:lnTo>
                <a:lnTo>
                  <a:pt x="24674" y="30764"/>
                </a:lnTo>
                <a:lnTo>
                  <a:pt x="25019" y="30557"/>
                </a:lnTo>
                <a:lnTo>
                  <a:pt x="25356" y="30350"/>
                </a:lnTo>
                <a:lnTo>
                  <a:pt x="25683" y="30135"/>
                </a:lnTo>
                <a:lnTo>
                  <a:pt x="26011" y="29910"/>
                </a:lnTo>
                <a:lnTo>
                  <a:pt x="26331" y="29677"/>
                </a:lnTo>
                <a:lnTo>
                  <a:pt x="26641" y="29436"/>
                </a:lnTo>
                <a:lnTo>
                  <a:pt x="26952" y="29186"/>
                </a:lnTo>
                <a:lnTo>
                  <a:pt x="27254" y="28927"/>
                </a:lnTo>
                <a:lnTo>
                  <a:pt x="27547" y="28668"/>
                </a:lnTo>
                <a:lnTo>
                  <a:pt x="27840" y="28401"/>
                </a:lnTo>
                <a:lnTo>
                  <a:pt x="28125" y="28125"/>
                </a:lnTo>
                <a:lnTo>
                  <a:pt x="28401" y="27840"/>
                </a:lnTo>
                <a:lnTo>
                  <a:pt x="28668" y="27547"/>
                </a:lnTo>
                <a:lnTo>
                  <a:pt x="28927" y="27253"/>
                </a:lnTo>
                <a:lnTo>
                  <a:pt x="29186" y="26951"/>
                </a:lnTo>
                <a:lnTo>
                  <a:pt x="29436" y="26641"/>
                </a:lnTo>
                <a:lnTo>
                  <a:pt x="29678" y="26330"/>
                </a:lnTo>
                <a:lnTo>
                  <a:pt x="29911" y="26011"/>
                </a:lnTo>
                <a:lnTo>
                  <a:pt x="30135" y="25683"/>
                </a:lnTo>
                <a:lnTo>
                  <a:pt x="30351" y="25355"/>
                </a:lnTo>
                <a:lnTo>
                  <a:pt x="30566" y="25019"/>
                </a:lnTo>
                <a:lnTo>
                  <a:pt x="30765" y="24674"/>
                </a:lnTo>
                <a:lnTo>
                  <a:pt x="30963" y="24329"/>
                </a:lnTo>
                <a:lnTo>
                  <a:pt x="31144" y="23975"/>
                </a:lnTo>
                <a:lnTo>
                  <a:pt x="31326" y="23613"/>
                </a:lnTo>
                <a:lnTo>
                  <a:pt x="31489" y="23250"/>
                </a:lnTo>
                <a:lnTo>
                  <a:pt x="31653" y="22888"/>
                </a:lnTo>
                <a:lnTo>
                  <a:pt x="31809" y="22517"/>
                </a:lnTo>
                <a:lnTo>
                  <a:pt x="31947" y="22137"/>
                </a:lnTo>
                <a:lnTo>
                  <a:pt x="32085" y="21758"/>
                </a:lnTo>
                <a:lnTo>
                  <a:pt x="32205" y="21370"/>
                </a:lnTo>
                <a:lnTo>
                  <a:pt x="32326" y="20981"/>
                </a:lnTo>
                <a:lnTo>
                  <a:pt x="32430" y="20593"/>
                </a:lnTo>
                <a:lnTo>
                  <a:pt x="32525" y="20196"/>
                </a:lnTo>
                <a:lnTo>
                  <a:pt x="32611" y="19791"/>
                </a:lnTo>
                <a:lnTo>
                  <a:pt x="32689" y="19385"/>
                </a:lnTo>
                <a:lnTo>
                  <a:pt x="32758" y="18980"/>
                </a:lnTo>
                <a:lnTo>
                  <a:pt x="32818" y="18574"/>
                </a:lnTo>
                <a:lnTo>
                  <a:pt x="32861" y="18160"/>
                </a:lnTo>
                <a:lnTo>
                  <a:pt x="32904" y="17738"/>
                </a:lnTo>
                <a:lnTo>
                  <a:pt x="32930" y="17324"/>
                </a:lnTo>
                <a:lnTo>
                  <a:pt x="32939" y="16901"/>
                </a:lnTo>
                <a:lnTo>
                  <a:pt x="32947" y="16469"/>
                </a:lnTo>
                <a:lnTo>
                  <a:pt x="32939" y="16047"/>
                </a:lnTo>
                <a:lnTo>
                  <a:pt x="32930" y="15624"/>
                </a:lnTo>
                <a:lnTo>
                  <a:pt x="32904" y="15201"/>
                </a:lnTo>
                <a:lnTo>
                  <a:pt x="32861" y="14787"/>
                </a:lnTo>
                <a:lnTo>
                  <a:pt x="32818" y="14373"/>
                </a:lnTo>
                <a:lnTo>
                  <a:pt x="32758" y="13968"/>
                </a:lnTo>
                <a:lnTo>
                  <a:pt x="32689" y="13554"/>
                </a:lnTo>
                <a:lnTo>
                  <a:pt x="32611" y="13157"/>
                </a:lnTo>
                <a:lnTo>
                  <a:pt x="32525" y="12751"/>
                </a:lnTo>
                <a:lnTo>
                  <a:pt x="32430" y="12354"/>
                </a:lnTo>
                <a:lnTo>
                  <a:pt x="32326" y="11966"/>
                </a:lnTo>
                <a:lnTo>
                  <a:pt x="32205" y="11578"/>
                </a:lnTo>
                <a:lnTo>
                  <a:pt x="32085" y="11190"/>
                </a:lnTo>
                <a:lnTo>
                  <a:pt x="31947" y="10810"/>
                </a:lnTo>
                <a:lnTo>
                  <a:pt x="31809" y="10431"/>
                </a:lnTo>
                <a:lnTo>
                  <a:pt x="31653" y="10060"/>
                </a:lnTo>
                <a:lnTo>
                  <a:pt x="31489" y="9689"/>
                </a:lnTo>
                <a:lnTo>
                  <a:pt x="31326" y="9326"/>
                </a:lnTo>
                <a:lnTo>
                  <a:pt x="31144" y="8973"/>
                </a:lnTo>
                <a:lnTo>
                  <a:pt x="30963" y="8619"/>
                </a:lnTo>
                <a:lnTo>
                  <a:pt x="30765" y="8274"/>
                </a:lnTo>
                <a:lnTo>
                  <a:pt x="30566" y="7929"/>
                </a:lnTo>
                <a:lnTo>
                  <a:pt x="30351" y="7592"/>
                </a:lnTo>
                <a:lnTo>
                  <a:pt x="30135" y="7264"/>
                </a:lnTo>
                <a:lnTo>
                  <a:pt x="29911" y="6937"/>
                </a:lnTo>
                <a:lnTo>
                  <a:pt x="29678" y="6617"/>
                </a:lnTo>
                <a:lnTo>
                  <a:pt x="29436" y="6298"/>
                </a:lnTo>
                <a:lnTo>
                  <a:pt x="29186" y="5996"/>
                </a:lnTo>
                <a:lnTo>
                  <a:pt x="28927" y="5694"/>
                </a:lnTo>
                <a:lnTo>
                  <a:pt x="28668" y="5392"/>
                </a:lnTo>
                <a:lnTo>
                  <a:pt x="28401" y="5108"/>
                </a:lnTo>
                <a:lnTo>
                  <a:pt x="28125" y="4823"/>
                </a:lnTo>
                <a:lnTo>
                  <a:pt x="27840" y="4547"/>
                </a:lnTo>
                <a:lnTo>
                  <a:pt x="27547" y="4280"/>
                </a:lnTo>
                <a:lnTo>
                  <a:pt x="27254" y="4012"/>
                </a:lnTo>
                <a:lnTo>
                  <a:pt x="26952" y="3762"/>
                </a:lnTo>
                <a:lnTo>
                  <a:pt x="26641" y="3512"/>
                </a:lnTo>
                <a:lnTo>
                  <a:pt x="26331" y="3270"/>
                </a:lnTo>
                <a:lnTo>
                  <a:pt x="26011" y="3037"/>
                </a:lnTo>
                <a:lnTo>
                  <a:pt x="25683" y="2813"/>
                </a:lnTo>
                <a:lnTo>
                  <a:pt x="25356" y="2597"/>
                </a:lnTo>
                <a:lnTo>
                  <a:pt x="25019" y="2382"/>
                </a:lnTo>
                <a:lnTo>
                  <a:pt x="24674" y="2183"/>
                </a:lnTo>
                <a:lnTo>
                  <a:pt x="24329" y="1985"/>
                </a:lnTo>
                <a:lnTo>
                  <a:pt x="23975" y="1804"/>
                </a:lnTo>
                <a:lnTo>
                  <a:pt x="23613" y="1622"/>
                </a:lnTo>
                <a:lnTo>
                  <a:pt x="23251" y="1450"/>
                </a:lnTo>
                <a:lnTo>
                  <a:pt x="22888" y="1295"/>
                </a:lnTo>
                <a:lnTo>
                  <a:pt x="22517" y="1139"/>
                </a:lnTo>
                <a:lnTo>
                  <a:pt x="22138" y="1001"/>
                </a:lnTo>
                <a:lnTo>
                  <a:pt x="21758" y="863"/>
                </a:lnTo>
                <a:lnTo>
                  <a:pt x="21370" y="742"/>
                </a:lnTo>
                <a:lnTo>
                  <a:pt x="20982" y="622"/>
                </a:lnTo>
                <a:lnTo>
                  <a:pt x="20594" y="518"/>
                </a:lnTo>
                <a:lnTo>
                  <a:pt x="20197" y="423"/>
                </a:lnTo>
                <a:lnTo>
                  <a:pt x="19791" y="337"/>
                </a:lnTo>
                <a:lnTo>
                  <a:pt x="19394" y="259"/>
                </a:lnTo>
                <a:lnTo>
                  <a:pt x="18980" y="190"/>
                </a:lnTo>
                <a:lnTo>
                  <a:pt x="18575" y="130"/>
                </a:lnTo>
                <a:lnTo>
                  <a:pt x="18161" y="87"/>
                </a:lnTo>
                <a:lnTo>
                  <a:pt x="17738" y="44"/>
                </a:lnTo>
                <a:lnTo>
                  <a:pt x="17324" y="18"/>
                </a:lnTo>
                <a:lnTo>
                  <a:pt x="16901" y="1"/>
                </a:lnTo>
                <a:close/>
              </a:path>
            </a:pathLst>
          </a:custGeom>
          <a:solidFill>
            <a:srgbClr val="03D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مجموعة 27">
            <a:extLst>
              <a:ext uri="{FF2B5EF4-FFF2-40B4-BE49-F238E27FC236}">
                <a16:creationId xmlns:a16="http://schemas.microsoft.com/office/drawing/2014/main" id="{33F3B00B-6740-6D09-47E3-F964746D2FD4}"/>
              </a:ext>
            </a:extLst>
          </p:cNvPr>
          <p:cNvGrpSpPr/>
          <p:nvPr/>
        </p:nvGrpSpPr>
        <p:grpSpPr>
          <a:xfrm>
            <a:off x="85060" y="4775125"/>
            <a:ext cx="8973880" cy="368915"/>
            <a:chOff x="85060" y="4775125"/>
            <a:chExt cx="8973880" cy="368915"/>
          </a:xfrm>
        </p:grpSpPr>
        <p:sp>
          <p:nvSpPr>
            <p:cNvPr id="29" name="Google Shape;1161;p24">
              <a:extLst>
                <a:ext uri="{FF2B5EF4-FFF2-40B4-BE49-F238E27FC236}">
                  <a16:creationId xmlns:a16="http://schemas.microsoft.com/office/drawing/2014/main" id="{5A1142E6-8C8B-3C8A-E960-8A838D4DB99B}"/>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مربع نص 29">
              <a:extLst>
                <a:ext uri="{FF2B5EF4-FFF2-40B4-BE49-F238E27FC236}">
                  <a16:creationId xmlns:a16="http://schemas.microsoft.com/office/drawing/2014/main" id="{67C8B7D4-1D41-F2A7-9BE0-92065F57EAF4}"/>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8" name="مربع نص 7">
            <a:extLst>
              <a:ext uri="{FF2B5EF4-FFF2-40B4-BE49-F238E27FC236}">
                <a16:creationId xmlns:a16="http://schemas.microsoft.com/office/drawing/2014/main" id="{BEE9A6F8-8052-A95F-8A08-4C178EE96FC8}"/>
              </a:ext>
            </a:extLst>
          </p:cNvPr>
          <p:cNvSpPr txBox="1"/>
          <p:nvPr/>
        </p:nvSpPr>
        <p:spPr>
          <a:xfrm>
            <a:off x="5826124" y="556823"/>
            <a:ext cx="3248333" cy="738664"/>
          </a:xfrm>
          <a:prstGeom prst="rect">
            <a:avLst/>
          </a:prstGeom>
          <a:noFill/>
        </p:spPr>
        <p:txBody>
          <a:bodyPr wrap="square">
            <a:spAutoFit/>
          </a:bodyPr>
          <a:lstStyle/>
          <a:p>
            <a:pPr algn="r" rtl="1"/>
            <a:r>
              <a:rPr lang="ar-SA" sz="1400" b="0" i="0" dirty="0">
                <a:solidFill>
                  <a:srgbClr val="202124"/>
                </a:solidFill>
                <a:effectLst/>
                <a:latin typeface="Roboto" panose="02000000000000000000" pitchFamily="2" charset="0"/>
                <a:cs typeface="+mj-cs"/>
              </a:rPr>
              <a:t>.</a:t>
            </a:r>
            <a:br>
              <a:rPr lang="ar-SA" sz="1400" dirty="0">
                <a:cs typeface="+mj-cs"/>
              </a:rPr>
            </a:br>
            <a:r>
              <a:rPr lang="ar-SA" sz="1400" b="0" i="0" dirty="0">
                <a:solidFill>
                  <a:srgbClr val="202124"/>
                </a:solidFill>
                <a:effectLst/>
                <a:latin typeface="Roboto" panose="02000000000000000000" pitchFamily="2" charset="0"/>
                <a:cs typeface="+mj-cs"/>
              </a:rPr>
              <a:t> </a:t>
            </a:r>
            <a:br>
              <a:rPr lang="ar-SA" sz="1400" dirty="0">
                <a:cs typeface="+mj-cs"/>
              </a:rPr>
            </a:br>
            <a:r>
              <a:rPr lang="ar-SA" sz="1400" b="0" i="0" dirty="0">
                <a:solidFill>
                  <a:srgbClr val="202124"/>
                </a:solidFill>
                <a:effectLst/>
                <a:latin typeface="Roboto" panose="02000000000000000000" pitchFamily="2" charset="0"/>
                <a:cs typeface="+mj-cs"/>
              </a:rPr>
              <a:t>.</a:t>
            </a:r>
            <a:endParaRPr lang="ar-SA" sz="1400" dirty="0">
              <a:cs typeface="+mj-cs"/>
            </a:endParaRPr>
          </a:p>
        </p:txBody>
      </p:sp>
      <p:sp>
        <p:nvSpPr>
          <p:cNvPr id="14" name="مربع نص 13">
            <a:extLst>
              <a:ext uri="{FF2B5EF4-FFF2-40B4-BE49-F238E27FC236}">
                <a16:creationId xmlns:a16="http://schemas.microsoft.com/office/drawing/2014/main" id="{A3DBA5F3-48FC-EC5B-5FE8-EB35BC1D0DDA}"/>
              </a:ext>
            </a:extLst>
          </p:cNvPr>
          <p:cNvSpPr txBox="1"/>
          <p:nvPr/>
        </p:nvSpPr>
        <p:spPr>
          <a:xfrm>
            <a:off x="6229356" y="2886911"/>
            <a:ext cx="2146143" cy="584775"/>
          </a:xfrm>
          <a:prstGeom prst="rect">
            <a:avLst/>
          </a:prstGeom>
          <a:noFill/>
        </p:spPr>
        <p:txBody>
          <a:bodyPr wrap="square">
            <a:spAutoFit/>
          </a:bodyPr>
          <a:lstStyle/>
          <a:p>
            <a:pPr algn="ctr" rtl="1"/>
            <a:r>
              <a:rPr lang="ar-SA"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مفكرة جوبيتر</a:t>
            </a:r>
            <a:endParaRPr lang="ar-SA" sz="3200" b="1" dirty="0">
              <a:solidFill>
                <a:srgbClr val="59BB63"/>
              </a:solidFill>
            </a:endParaRPr>
          </a:p>
        </p:txBody>
      </p:sp>
      <p:pic>
        <p:nvPicPr>
          <p:cNvPr id="16"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EC2B83D5-E794-A182-7920-06D9E0C71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276" y="1712469"/>
            <a:ext cx="1679943" cy="1079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صورة 16">
            <a:extLst>
              <a:ext uri="{FF2B5EF4-FFF2-40B4-BE49-F238E27FC236}">
                <a16:creationId xmlns:a16="http://schemas.microsoft.com/office/drawing/2014/main" id="{DA323172-CE95-B819-23BC-E22D2A92EBE5}"/>
              </a:ext>
            </a:extLst>
          </p:cNvPr>
          <p:cNvPicPr>
            <a:picLocks noChangeAspect="1"/>
          </p:cNvPicPr>
          <p:nvPr/>
        </p:nvPicPr>
        <p:blipFill rotWithShape="1">
          <a:blip r:embed="rId4"/>
          <a:srcRect l="9379" r="7135" b="4578"/>
          <a:stretch/>
        </p:blipFill>
        <p:spPr>
          <a:xfrm>
            <a:off x="155247" y="327787"/>
            <a:ext cx="2621004" cy="4200146"/>
          </a:xfrm>
          <a:prstGeom prst="rect">
            <a:avLst/>
          </a:prstGeom>
        </p:spPr>
      </p:pic>
      <p:pic>
        <p:nvPicPr>
          <p:cNvPr id="18" name="صورة 17">
            <a:extLst>
              <a:ext uri="{FF2B5EF4-FFF2-40B4-BE49-F238E27FC236}">
                <a16:creationId xmlns:a16="http://schemas.microsoft.com/office/drawing/2014/main" id="{611289AB-6050-6E59-E394-0AD124ECFB96}"/>
              </a:ext>
            </a:extLst>
          </p:cNvPr>
          <p:cNvPicPr>
            <a:picLocks noChangeAspect="1"/>
          </p:cNvPicPr>
          <p:nvPr/>
        </p:nvPicPr>
        <p:blipFill rotWithShape="1">
          <a:blip r:embed="rId5"/>
          <a:srcRect l="3465" t="9753" r="2916" b="12496"/>
          <a:stretch/>
        </p:blipFill>
        <p:spPr>
          <a:xfrm>
            <a:off x="3183875" y="1366591"/>
            <a:ext cx="2743199" cy="2229457"/>
          </a:xfrm>
          <a:prstGeom prst="rect">
            <a:avLst/>
          </a:prstGeom>
        </p:spPr>
      </p:pic>
      <p:sp>
        <p:nvSpPr>
          <p:cNvPr id="19" name="مربع نص 18">
            <a:extLst>
              <a:ext uri="{FF2B5EF4-FFF2-40B4-BE49-F238E27FC236}">
                <a16:creationId xmlns:a16="http://schemas.microsoft.com/office/drawing/2014/main" id="{6F9C783A-B908-82A4-D241-3692EA573F49}"/>
              </a:ext>
            </a:extLst>
          </p:cNvPr>
          <p:cNvSpPr txBox="1"/>
          <p:nvPr/>
        </p:nvSpPr>
        <p:spPr>
          <a:xfrm>
            <a:off x="3122988" y="131750"/>
            <a:ext cx="5899532" cy="584775"/>
          </a:xfrm>
          <a:prstGeom prst="rect">
            <a:avLst/>
          </a:prstGeom>
          <a:noFill/>
        </p:spPr>
        <p:txBody>
          <a:bodyPr wrap="square">
            <a:spAutoFit/>
          </a:bodyPr>
          <a:lstStyle/>
          <a:p>
            <a:pPr algn="ctr" rtl="1"/>
            <a:r>
              <a:rPr lang="ar-SA"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مفكرة جوبيتر </a:t>
            </a:r>
            <a:r>
              <a:rPr lang="en-US" sz="3200" b="1" dirty="0" err="1">
                <a:solidFill>
                  <a:srgbClr val="59BB63"/>
                </a:solidFill>
                <a:latin typeface="Sakkal Majalla" panose="02000000000000000000" pitchFamily="2" charset="-78"/>
                <a:ea typeface="Calibri" panose="020F0502020204030204" pitchFamily="34" charset="0"/>
                <a:cs typeface="Sakkal Majalla" panose="02000000000000000000" pitchFamily="2" charset="-78"/>
              </a:rPr>
              <a:t>Jupyter</a:t>
            </a:r>
            <a:r>
              <a:rPr lang="en-US"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 Notebook</a:t>
            </a:r>
            <a:endParaRPr lang="ar-SA" sz="3200" b="1" dirty="0">
              <a:solidFill>
                <a:srgbClr val="59BB63"/>
              </a:solidFill>
            </a:endParaRPr>
          </a:p>
        </p:txBody>
      </p:sp>
    </p:spTree>
    <p:extLst>
      <p:ext uri="{BB962C8B-B14F-4D97-AF65-F5344CB8AC3E}">
        <p14:creationId xmlns:p14="http://schemas.microsoft.com/office/powerpoint/2010/main" val="37758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316749" y="780288"/>
            <a:ext cx="5732575" cy="3867402"/>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2" name="مربع نص 11">
            <a:extLst>
              <a:ext uri="{FF2B5EF4-FFF2-40B4-BE49-F238E27FC236}">
                <a16:creationId xmlns:a16="http://schemas.microsoft.com/office/drawing/2014/main" id="{B8B03ED7-B328-4AF5-DC24-8BBA751DD479}"/>
              </a:ext>
            </a:extLst>
          </p:cNvPr>
          <p:cNvSpPr txBox="1"/>
          <p:nvPr/>
        </p:nvSpPr>
        <p:spPr>
          <a:xfrm>
            <a:off x="2812956" y="167815"/>
            <a:ext cx="5899532" cy="584775"/>
          </a:xfrm>
          <a:prstGeom prst="rect">
            <a:avLst/>
          </a:prstGeom>
          <a:noFill/>
        </p:spPr>
        <p:txBody>
          <a:bodyPr wrap="square">
            <a:spAutoFit/>
          </a:bodyPr>
          <a:lstStyle/>
          <a:p>
            <a:pPr algn="ctr" rtl="1"/>
            <a:r>
              <a:rPr lang="ar-SA"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مفكرة جوبيتر </a:t>
            </a:r>
            <a:r>
              <a:rPr lang="en-US" sz="3200" b="1" dirty="0" err="1">
                <a:solidFill>
                  <a:srgbClr val="59BB63"/>
                </a:solidFill>
                <a:latin typeface="Sakkal Majalla" panose="02000000000000000000" pitchFamily="2" charset="-78"/>
                <a:ea typeface="Calibri" panose="020F0502020204030204" pitchFamily="34" charset="0"/>
                <a:cs typeface="Sakkal Majalla" panose="02000000000000000000" pitchFamily="2" charset="-78"/>
              </a:rPr>
              <a:t>Jupyter</a:t>
            </a:r>
            <a:r>
              <a:rPr lang="en-US"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 Notebook</a:t>
            </a:r>
            <a:endParaRPr lang="ar-SA" sz="3200" b="1" dirty="0">
              <a:solidFill>
                <a:srgbClr val="59BB63"/>
              </a:solidFill>
            </a:endParaRPr>
          </a:p>
        </p:txBody>
      </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C6BA0988-4684-993A-9C44-1260D7EFF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338" y="2224350"/>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14" name="صورة 13">
            <a:extLst>
              <a:ext uri="{FF2B5EF4-FFF2-40B4-BE49-F238E27FC236}">
                <a16:creationId xmlns:a16="http://schemas.microsoft.com/office/drawing/2014/main" id="{0B315674-A9A1-6D59-EA5E-55D00A86C3ED}"/>
              </a:ext>
            </a:extLst>
          </p:cNvPr>
          <p:cNvPicPr>
            <a:picLocks noChangeAspect="1"/>
          </p:cNvPicPr>
          <p:nvPr/>
        </p:nvPicPr>
        <p:blipFill rotWithShape="1">
          <a:blip r:embed="rId4"/>
          <a:srcRect l="4427" t="21546" r="6359" b="5901"/>
          <a:stretch/>
        </p:blipFill>
        <p:spPr>
          <a:xfrm>
            <a:off x="3558611" y="962781"/>
            <a:ext cx="5326244" cy="3546864"/>
          </a:xfrm>
          <a:prstGeom prst="rect">
            <a:avLst/>
          </a:prstGeom>
        </p:spPr>
      </p:pic>
      <p:pic>
        <p:nvPicPr>
          <p:cNvPr id="15" name="صورة 14">
            <a:extLst>
              <a:ext uri="{FF2B5EF4-FFF2-40B4-BE49-F238E27FC236}">
                <a16:creationId xmlns:a16="http://schemas.microsoft.com/office/drawing/2014/main" id="{6EE6B758-D563-9369-53A1-746CE66B083D}"/>
              </a:ext>
            </a:extLst>
          </p:cNvPr>
          <p:cNvPicPr>
            <a:picLocks noChangeAspect="1"/>
          </p:cNvPicPr>
          <p:nvPr/>
        </p:nvPicPr>
        <p:blipFill rotWithShape="1">
          <a:blip r:embed="rId4"/>
          <a:srcRect l="54489" t="695" r="27874" b="85227"/>
          <a:stretch/>
        </p:blipFill>
        <p:spPr>
          <a:xfrm>
            <a:off x="5275679" y="1674176"/>
            <a:ext cx="1323425" cy="739813"/>
          </a:xfrm>
          <a:prstGeom prst="rect">
            <a:avLst/>
          </a:prstGeom>
        </p:spPr>
      </p:pic>
    </p:spTree>
    <p:extLst>
      <p:ext uri="{BB962C8B-B14F-4D97-AF65-F5344CB8AC3E}">
        <p14:creationId xmlns:p14="http://schemas.microsoft.com/office/powerpoint/2010/main" val="122905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316749" y="1057619"/>
            <a:ext cx="5732575" cy="2914352"/>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2" name="مربع نص 11">
            <a:extLst>
              <a:ext uri="{FF2B5EF4-FFF2-40B4-BE49-F238E27FC236}">
                <a16:creationId xmlns:a16="http://schemas.microsoft.com/office/drawing/2014/main" id="{B8B03ED7-B328-4AF5-DC24-8BBA751DD479}"/>
              </a:ext>
            </a:extLst>
          </p:cNvPr>
          <p:cNvSpPr txBox="1"/>
          <p:nvPr/>
        </p:nvSpPr>
        <p:spPr>
          <a:xfrm>
            <a:off x="2812956" y="167815"/>
            <a:ext cx="5899532" cy="584775"/>
          </a:xfrm>
          <a:prstGeom prst="rect">
            <a:avLst/>
          </a:prstGeom>
          <a:noFill/>
        </p:spPr>
        <p:txBody>
          <a:bodyPr wrap="square">
            <a:spAutoFit/>
          </a:bodyPr>
          <a:lstStyle/>
          <a:p>
            <a:pPr algn="ctr" rtl="1"/>
            <a:r>
              <a:rPr lang="ar-SA"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نبذة تاريخية </a:t>
            </a:r>
            <a:endParaRPr lang="ar-SA" sz="3200" b="1" dirty="0">
              <a:solidFill>
                <a:srgbClr val="59BB63"/>
              </a:solidFill>
            </a:endParaRPr>
          </a:p>
        </p:txBody>
      </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C6BA0988-4684-993A-9C44-1260D7EFF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338" y="2224350"/>
            <a:ext cx="836474" cy="608167"/>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89D9C788-97AC-2602-DC05-5F403D6CF752}"/>
              </a:ext>
            </a:extLst>
          </p:cNvPr>
          <p:cNvSpPr txBox="1"/>
          <p:nvPr/>
        </p:nvSpPr>
        <p:spPr>
          <a:xfrm>
            <a:off x="3390418" y="1218270"/>
            <a:ext cx="5619579" cy="2677656"/>
          </a:xfrm>
          <a:prstGeom prst="rect">
            <a:avLst/>
          </a:prstGeom>
          <a:noFill/>
        </p:spPr>
        <p:txBody>
          <a:bodyPr wrap="square">
            <a:spAutoFit/>
          </a:bodyPr>
          <a:lstStyle/>
          <a:p>
            <a:pPr algn="just" rtl="1"/>
            <a:r>
              <a:rPr lang="ar-SA" sz="2800" dirty="0">
                <a:latin typeface="Sakkal Majalla" panose="02000000000000000000" pitchFamily="2" charset="-78"/>
                <a:ea typeface="Calibri" panose="020F0502020204030204" pitchFamily="34" charset="0"/>
                <a:cs typeface="Sakkal Majalla" panose="02000000000000000000" pitchFamily="2" charset="-78"/>
              </a:rPr>
              <a:t>عرف عالم الرياضيات الأمريكي جون توكي </a:t>
            </a:r>
            <a:r>
              <a:rPr lang="ar-SA" sz="28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a:t>
            </a:r>
            <a:r>
              <a:rPr lang="en-US" sz="28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John Tukey</a:t>
            </a:r>
            <a:r>
              <a:rPr lang="ar-SA" sz="28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 </a:t>
            </a:r>
            <a:r>
              <a:rPr lang="ar-SA" sz="2800" dirty="0">
                <a:latin typeface="Sakkal Majalla" panose="02000000000000000000" pitchFamily="2" charset="-78"/>
                <a:ea typeface="Calibri" panose="020F0502020204030204" pitchFamily="34" charset="0"/>
                <a:cs typeface="Sakkal Majalla" panose="02000000000000000000" pitchFamily="2" charset="-78"/>
              </a:rPr>
              <a:t>تحليل البيانات في عام 1961 على النحو التالي : "  </a:t>
            </a:r>
            <a:r>
              <a:rPr lang="ar-SA" sz="28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هي إجراءات لتحليل البيانات , وتقنيات لتفسير نتائج هذه الإجراءات , وطرق لتخطيط جمع البيانات لجعل تحليلها أسهل وأكثر دقة</a:t>
            </a:r>
            <a:r>
              <a:rPr lang="ar-SA" sz="2800" dirty="0">
                <a:latin typeface="Sakkal Majalla" panose="02000000000000000000" pitchFamily="2" charset="-78"/>
                <a:ea typeface="Calibri" panose="020F0502020204030204" pitchFamily="34" charset="0"/>
                <a:cs typeface="Sakkal Majalla" panose="02000000000000000000" pitchFamily="2" charset="-78"/>
              </a:rPr>
              <a:t> , وفي المجمل هي كل الآليات ونتائج الإحصاءات ( الرياضية ) ذات العلاقة بتحليل البيانات ".</a:t>
            </a:r>
          </a:p>
        </p:txBody>
      </p:sp>
    </p:spTree>
    <p:extLst>
      <p:ext uri="{BB962C8B-B14F-4D97-AF65-F5344CB8AC3E}">
        <p14:creationId xmlns:p14="http://schemas.microsoft.com/office/powerpoint/2010/main" val="165022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168881"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219900" y="675931"/>
            <a:ext cx="5902059" cy="3920001"/>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2" name="مربع نص 11">
            <a:extLst>
              <a:ext uri="{FF2B5EF4-FFF2-40B4-BE49-F238E27FC236}">
                <a16:creationId xmlns:a16="http://schemas.microsoft.com/office/drawing/2014/main" id="{B8B03ED7-B328-4AF5-DC24-8BBA751DD479}"/>
              </a:ext>
            </a:extLst>
          </p:cNvPr>
          <p:cNvSpPr txBox="1"/>
          <p:nvPr/>
        </p:nvSpPr>
        <p:spPr>
          <a:xfrm>
            <a:off x="2812956" y="91157"/>
            <a:ext cx="5899532" cy="584775"/>
          </a:xfrm>
          <a:prstGeom prst="rect">
            <a:avLst/>
          </a:prstGeom>
          <a:noFill/>
        </p:spPr>
        <p:txBody>
          <a:bodyPr wrap="square">
            <a:spAutoFit/>
          </a:bodyPr>
          <a:lstStyle/>
          <a:p>
            <a:pPr algn="ctr" rtl="1"/>
            <a:r>
              <a:rPr lang="ar-SA"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مفكرة جوبيتر </a:t>
            </a:r>
            <a:r>
              <a:rPr lang="en-US" sz="3200" b="1" dirty="0" err="1">
                <a:solidFill>
                  <a:srgbClr val="59BB63"/>
                </a:solidFill>
                <a:latin typeface="Sakkal Majalla" panose="02000000000000000000" pitchFamily="2" charset="-78"/>
                <a:ea typeface="Calibri" panose="020F0502020204030204" pitchFamily="34" charset="0"/>
                <a:cs typeface="Sakkal Majalla" panose="02000000000000000000" pitchFamily="2" charset="-78"/>
              </a:rPr>
              <a:t>Jupyter</a:t>
            </a:r>
            <a:r>
              <a:rPr lang="en-US"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 Notebook</a:t>
            </a:r>
            <a:endParaRPr lang="ar-SA" sz="3200" b="1" dirty="0">
              <a:solidFill>
                <a:srgbClr val="59BB63"/>
              </a:solidFill>
            </a:endParaRPr>
          </a:p>
        </p:txBody>
      </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C6BA0988-4684-993A-9C44-1260D7EFF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40" y="2201774"/>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1BDD593B-7F70-6505-3E9F-D2FA3D483F1E}"/>
              </a:ext>
            </a:extLst>
          </p:cNvPr>
          <p:cNvPicPr>
            <a:picLocks noChangeAspect="1"/>
          </p:cNvPicPr>
          <p:nvPr/>
        </p:nvPicPr>
        <p:blipFill>
          <a:blip r:embed="rId4"/>
          <a:stretch>
            <a:fillRect/>
          </a:stretch>
        </p:blipFill>
        <p:spPr>
          <a:xfrm>
            <a:off x="6190434" y="2230128"/>
            <a:ext cx="2722835" cy="2193232"/>
          </a:xfrm>
          <a:prstGeom prst="rect">
            <a:avLst/>
          </a:prstGeom>
        </p:spPr>
      </p:pic>
      <p:pic>
        <p:nvPicPr>
          <p:cNvPr id="3" name="صورة 2">
            <a:extLst>
              <a:ext uri="{FF2B5EF4-FFF2-40B4-BE49-F238E27FC236}">
                <a16:creationId xmlns:a16="http://schemas.microsoft.com/office/drawing/2014/main" id="{3633DC98-FE53-C7BC-21BF-7C0E81715A3F}"/>
              </a:ext>
            </a:extLst>
          </p:cNvPr>
          <p:cNvPicPr>
            <a:picLocks noChangeAspect="1"/>
          </p:cNvPicPr>
          <p:nvPr/>
        </p:nvPicPr>
        <p:blipFill>
          <a:blip r:embed="rId5"/>
          <a:stretch>
            <a:fillRect/>
          </a:stretch>
        </p:blipFill>
        <p:spPr>
          <a:xfrm>
            <a:off x="3381639" y="830801"/>
            <a:ext cx="5527562" cy="1354014"/>
          </a:xfrm>
          <a:prstGeom prst="rect">
            <a:avLst/>
          </a:prstGeom>
        </p:spPr>
      </p:pic>
      <p:pic>
        <p:nvPicPr>
          <p:cNvPr id="4" name="صورة 3">
            <a:extLst>
              <a:ext uri="{FF2B5EF4-FFF2-40B4-BE49-F238E27FC236}">
                <a16:creationId xmlns:a16="http://schemas.microsoft.com/office/drawing/2014/main" id="{F5E796AC-953A-2067-48AD-806CFD3EA42F}"/>
              </a:ext>
            </a:extLst>
          </p:cNvPr>
          <p:cNvPicPr>
            <a:picLocks noChangeAspect="1"/>
          </p:cNvPicPr>
          <p:nvPr/>
        </p:nvPicPr>
        <p:blipFill>
          <a:blip r:embed="rId6"/>
          <a:stretch>
            <a:fillRect/>
          </a:stretch>
        </p:blipFill>
        <p:spPr>
          <a:xfrm>
            <a:off x="3384547" y="2224350"/>
            <a:ext cx="2665660" cy="2216105"/>
          </a:xfrm>
          <a:prstGeom prst="rect">
            <a:avLst/>
          </a:prstGeom>
        </p:spPr>
      </p:pic>
    </p:spTree>
    <p:extLst>
      <p:ext uri="{BB962C8B-B14F-4D97-AF65-F5344CB8AC3E}">
        <p14:creationId xmlns:p14="http://schemas.microsoft.com/office/powerpoint/2010/main" val="6517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168881"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219901" y="889359"/>
            <a:ext cx="5839040" cy="3376467"/>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2" name="مربع نص 11">
            <a:extLst>
              <a:ext uri="{FF2B5EF4-FFF2-40B4-BE49-F238E27FC236}">
                <a16:creationId xmlns:a16="http://schemas.microsoft.com/office/drawing/2014/main" id="{B8B03ED7-B328-4AF5-DC24-8BBA751DD479}"/>
              </a:ext>
            </a:extLst>
          </p:cNvPr>
          <p:cNvSpPr txBox="1"/>
          <p:nvPr/>
        </p:nvSpPr>
        <p:spPr>
          <a:xfrm>
            <a:off x="2812956" y="91157"/>
            <a:ext cx="5899532" cy="584775"/>
          </a:xfrm>
          <a:prstGeom prst="rect">
            <a:avLst/>
          </a:prstGeom>
          <a:noFill/>
        </p:spPr>
        <p:txBody>
          <a:bodyPr wrap="square">
            <a:spAutoFit/>
          </a:bodyPr>
          <a:lstStyle/>
          <a:p>
            <a:pPr algn="ctr" rtl="1"/>
            <a:r>
              <a:rPr lang="ar-SA"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مفكرة جوبيتر </a:t>
            </a:r>
            <a:r>
              <a:rPr lang="en-US" sz="3200" b="1" dirty="0" err="1">
                <a:solidFill>
                  <a:srgbClr val="59BB63"/>
                </a:solidFill>
                <a:latin typeface="Sakkal Majalla" panose="02000000000000000000" pitchFamily="2" charset="-78"/>
                <a:ea typeface="Calibri" panose="020F0502020204030204" pitchFamily="34" charset="0"/>
                <a:cs typeface="Sakkal Majalla" panose="02000000000000000000" pitchFamily="2" charset="-78"/>
              </a:rPr>
              <a:t>Jupyter</a:t>
            </a:r>
            <a:r>
              <a:rPr lang="en-US"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 Notebook</a:t>
            </a:r>
            <a:endParaRPr lang="ar-SA" sz="3200" b="1" dirty="0">
              <a:solidFill>
                <a:srgbClr val="59BB63"/>
              </a:solidFill>
            </a:endParaRPr>
          </a:p>
        </p:txBody>
      </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C6BA0988-4684-993A-9C44-1260D7EFF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40" y="2201774"/>
            <a:ext cx="836474" cy="608167"/>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5C9D34C4-3A92-CA04-C55C-DAD1540622E7}"/>
              </a:ext>
            </a:extLst>
          </p:cNvPr>
          <p:cNvSpPr txBox="1"/>
          <p:nvPr/>
        </p:nvSpPr>
        <p:spPr>
          <a:xfrm>
            <a:off x="3325928" y="1111006"/>
            <a:ext cx="5301807" cy="646331"/>
          </a:xfrm>
          <a:prstGeom prst="rect">
            <a:avLst/>
          </a:prstGeom>
          <a:noFill/>
        </p:spPr>
        <p:txBody>
          <a:bodyPr wrap="square">
            <a:spAutoFit/>
          </a:bodyPr>
          <a:lstStyle/>
          <a:p>
            <a:pPr algn="r" rtl="1"/>
            <a:r>
              <a:rPr lang="ar-SA" sz="1800" dirty="0">
                <a:latin typeface="Sakkal Majalla" panose="02000000000000000000" pitchFamily="2" charset="-78"/>
                <a:ea typeface="Calibri" panose="020F0502020204030204" pitchFamily="34" charset="0"/>
                <a:cs typeface="Sakkal Majalla" panose="02000000000000000000" pitchFamily="2" charset="-78"/>
              </a:rPr>
              <a:t>الآن بعد أن أصبحت مفكرتك جاهزة  حان الوقت لكتابة وتشغيل برنامجك الأول في مفكرة جوبيتر.</a:t>
            </a:r>
          </a:p>
        </p:txBody>
      </p:sp>
      <p:pic>
        <p:nvPicPr>
          <p:cNvPr id="8" name="صورة 7">
            <a:extLst>
              <a:ext uri="{FF2B5EF4-FFF2-40B4-BE49-F238E27FC236}">
                <a16:creationId xmlns:a16="http://schemas.microsoft.com/office/drawing/2014/main" id="{A0D49D8F-46B1-2B4A-EA64-E3F51EE52107}"/>
              </a:ext>
            </a:extLst>
          </p:cNvPr>
          <p:cNvPicPr>
            <a:picLocks noChangeAspect="1"/>
          </p:cNvPicPr>
          <p:nvPr/>
        </p:nvPicPr>
        <p:blipFill>
          <a:blip r:embed="rId4"/>
          <a:stretch>
            <a:fillRect/>
          </a:stretch>
        </p:blipFill>
        <p:spPr>
          <a:xfrm>
            <a:off x="3325928" y="2353245"/>
            <a:ext cx="1974050" cy="1181265"/>
          </a:xfrm>
          <a:prstGeom prst="rect">
            <a:avLst/>
          </a:prstGeom>
        </p:spPr>
      </p:pic>
      <p:pic>
        <p:nvPicPr>
          <p:cNvPr id="14" name="صورة 13">
            <a:extLst>
              <a:ext uri="{FF2B5EF4-FFF2-40B4-BE49-F238E27FC236}">
                <a16:creationId xmlns:a16="http://schemas.microsoft.com/office/drawing/2014/main" id="{7CED5270-9AB8-EE18-8F3D-7AC1FD4384A5}"/>
              </a:ext>
            </a:extLst>
          </p:cNvPr>
          <p:cNvPicPr>
            <a:picLocks noChangeAspect="1"/>
          </p:cNvPicPr>
          <p:nvPr/>
        </p:nvPicPr>
        <p:blipFill>
          <a:blip r:embed="rId5"/>
          <a:stretch>
            <a:fillRect/>
          </a:stretch>
        </p:blipFill>
        <p:spPr>
          <a:xfrm>
            <a:off x="5404898" y="2000312"/>
            <a:ext cx="3556192" cy="1829055"/>
          </a:xfrm>
          <a:prstGeom prst="rect">
            <a:avLst/>
          </a:prstGeom>
        </p:spPr>
      </p:pic>
    </p:spTree>
    <p:extLst>
      <p:ext uri="{BB962C8B-B14F-4D97-AF65-F5344CB8AC3E}">
        <p14:creationId xmlns:p14="http://schemas.microsoft.com/office/powerpoint/2010/main" val="281881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168881"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219901" y="889359"/>
            <a:ext cx="5899532" cy="3682419"/>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2" name="مربع نص 11">
            <a:extLst>
              <a:ext uri="{FF2B5EF4-FFF2-40B4-BE49-F238E27FC236}">
                <a16:creationId xmlns:a16="http://schemas.microsoft.com/office/drawing/2014/main" id="{B8B03ED7-B328-4AF5-DC24-8BBA751DD479}"/>
              </a:ext>
            </a:extLst>
          </p:cNvPr>
          <p:cNvSpPr txBox="1"/>
          <p:nvPr/>
        </p:nvSpPr>
        <p:spPr>
          <a:xfrm>
            <a:off x="2812956" y="91157"/>
            <a:ext cx="5899532" cy="584775"/>
          </a:xfrm>
          <a:prstGeom prst="rect">
            <a:avLst/>
          </a:prstGeom>
          <a:noFill/>
        </p:spPr>
        <p:txBody>
          <a:bodyPr wrap="square">
            <a:spAutoFit/>
          </a:bodyPr>
          <a:lstStyle/>
          <a:p>
            <a:pPr algn="ctr" rtl="1"/>
            <a:r>
              <a:rPr lang="ar-SA"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مفكرة جوبيتر </a:t>
            </a:r>
            <a:r>
              <a:rPr lang="en-US" sz="3200" b="1" dirty="0" err="1">
                <a:solidFill>
                  <a:srgbClr val="59BB63"/>
                </a:solidFill>
                <a:latin typeface="Sakkal Majalla" panose="02000000000000000000" pitchFamily="2" charset="-78"/>
                <a:ea typeface="Calibri" panose="020F0502020204030204" pitchFamily="34" charset="0"/>
                <a:cs typeface="Sakkal Majalla" panose="02000000000000000000" pitchFamily="2" charset="-78"/>
              </a:rPr>
              <a:t>Jupyter</a:t>
            </a:r>
            <a:r>
              <a:rPr lang="en-US"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 Notebook</a:t>
            </a:r>
            <a:endParaRPr lang="ar-SA" sz="3200" b="1" dirty="0">
              <a:solidFill>
                <a:srgbClr val="59BB63"/>
              </a:solidFill>
            </a:endParaRPr>
          </a:p>
        </p:txBody>
      </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C6BA0988-4684-993A-9C44-1260D7EFF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40" y="2201774"/>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A92883EF-BF22-7572-D19E-0CFF4999FE43}"/>
              </a:ext>
            </a:extLst>
          </p:cNvPr>
          <p:cNvPicPr>
            <a:picLocks noChangeAspect="1"/>
          </p:cNvPicPr>
          <p:nvPr/>
        </p:nvPicPr>
        <p:blipFill>
          <a:blip r:embed="rId4"/>
          <a:stretch>
            <a:fillRect/>
          </a:stretch>
        </p:blipFill>
        <p:spPr>
          <a:xfrm>
            <a:off x="3375425" y="1020726"/>
            <a:ext cx="3365617" cy="3419730"/>
          </a:xfrm>
          <a:prstGeom prst="rect">
            <a:avLst/>
          </a:prstGeom>
        </p:spPr>
      </p:pic>
      <p:pic>
        <p:nvPicPr>
          <p:cNvPr id="3" name="صورة 2">
            <a:extLst>
              <a:ext uri="{FF2B5EF4-FFF2-40B4-BE49-F238E27FC236}">
                <a16:creationId xmlns:a16="http://schemas.microsoft.com/office/drawing/2014/main" id="{DEBC908B-3914-225F-9BD6-43FCD58D0FD8}"/>
              </a:ext>
            </a:extLst>
          </p:cNvPr>
          <p:cNvPicPr>
            <a:picLocks noChangeAspect="1"/>
          </p:cNvPicPr>
          <p:nvPr/>
        </p:nvPicPr>
        <p:blipFill>
          <a:blip r:embed="rId5"/>
          <a:stretch>
            <a:fillRect/>
          </a:stretch>
        </p:blipFill>
        <p:spPr>
          <a:xfrm>
            <a:off x="6818804" y="1982853"/>
            <a:ext cx="2240136" cy="1235160"/>
          </a:xfrm>
          <a:prstGeom prst="rect">
            <a:avLst/>
          </a:prstGeom>
        </p:spPr>
      </p:pic>
    </p:spTree>
    <p:extLst>
      <p:ext uri="{BB962C8B-B14F-4D97-AF65-F5344CB8AC3E}">
        <p14:creationId xmlns:p14="http://schemas.microsoft.com/office/powerpoint/2010/main" val="17003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168881"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219901" y="889359"/>
            <a:ext cx="5899532" cy="3682419"/>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2" name="مربع نص 11">
            <a:extLst>
              <a:ext uri="{FF2B5EF4-FFF2-40B4-BE49-F238E27FC236}">
                <a16:creationId xmlns:a16="http://schemas.microsoft.com/office/drawing/2014/main" id="{B8B03ED7-B328-4AF5-DC24-8BBA751DD479}"/>
              </a:ext>
            </a:extLst>
          </p:cNvPr>
          <p:cNvSpPr txBox="1"/>
          <p:nvPr/>
        </p:nvSpPr>
        <p:spPr>
          <a:xfrm>
            <a:off x="2812956" y="91157"/>
            <a:ext cx="5899532" cy="584775"/>
          </a:xfrm>
          <a:prstGeom prst="rect">
            <a:avLst/>
          </a:prstGeom>
          <a:noFill/>
        </p:spPr>
        <p:txBody>
          <a:bodyPr wrap="square">
            <a:spAutoFit/>
          </a:bodyPr>
          <a:lstStyle/>
          <a:p>
            <a:pPr algn="ctr" rtl="1"/>
            <a:r>
              <a:rPr lang="ar-SA"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مفكرة جوبيتر </a:t>
            </a:r>
            <a:r>
              <a:rPr lang="en-US" sz="3200" b="1" dirty="0" err="1">
                <a:solidFill>
                  <a:srgbClr val="59BB63"/>
                </a:solidFill>
                <a:latin typeface="Sakkal Majalla" panose="02000000000000000000" pitchFamily="2" charset="-78"/>
                <a:ea typeface="Calibri" panose="020F0502020204030204" pitchFamily="34" charset="0"/>
                <a:cs typeface="Sakkal Majalla" panose="02000000000000000000" pitchFamily="2" charset="-78"/>
              </a:rPr>
              <a:t>Jupyter</a:t>
            </a:r>
            <a:r>
              <a:rPr lang="en-US" sz="3200" b="1" dirty="0">
                <a:solidFill>
                  <a:srgbClr val="59BB63"/>
                </a:solidFill>
                <a:latin typeface="Sakkal Majalla" panose="02000000000000000000" pitchFamily="2" charset="-78"/>
                <a:ea typeface="Calibri" panose="020F0502020204030204" pitchFamily="34" charset="0"/>
                <a:cs typeface="Sakkal Majalla" panose="02000000000000000000" pitchFamily="2" charset="-78"/>
              </a:rPr>
              <a:t> Notebook</a:t>
            </a:r>
            <a:endParaRPr lang="ar-SA" sz="3200" b="1" dirty="0">
              <a:solidFill>
                <a:srgbClr val="59BB63"/>
              </a:solidFill>
            </a:endParaRPr>
          </a:p>
        </p:txBody>
      </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C6BA0988-4684-993A-9C44-1260D7EFF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40" y="2201774"/>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2FFF9D30-8206-6C0C-31AF-F3141FBD55E4}"/>
              </a:ext>
            </a:extLst>
          </p:cNvPr>
          <p:cNvPicPr>
            <a:picLocks noChangeAspect="1"/>
          </p:cNvPicPr>
          <p:nvPr/>
        </p:nvPicPr>
        <p:blipFill>
          <a:blip r:embed="rId4"/>
          <a:stretch>
            <a:fillRect/>
          </a:stretch>
        </p:blipFill>
        <p:spPr>
          <a:xfrm>
            <a:off x="6060558" y="1055026"/>
            <a:ext cx="2893390" cy="3368333"/>
          </a:xfrm>
          <a:prstGeom prst="rect">
            <a:avLst/>
          </a:prstGeom>
        </p:spPr>
      </p:pic>
      <p:pic>
        <p:nvPicPr>
          <p:cNvPr id="6" name="صورة 5">
            <a:extLst>
              <a:ext uri="{FF2B5EF4-FFF2-40B4-BE49-F238E27FC236}">
                <a16:creationId xmlns:a16="http://schemas.microsoft.com/office/drawing/2014/main" id="{25B7DB0D-4FDE-D800-26B8-56CACA6C5C86}"/>
              </a:ext>
            </a:extLst>
          </p:cNvPr>
          <p:cNvPicPr>
            <a:picLocks noChangeAspect="1"/>
          </p:cNvPicPr>
          <p:nvPr/>
        </p:nvPicPr>
        <p:blipFill>
          <a:blip r:embed="rId5"/>
          <a:stretch>
            <a:fillRect/>
          </a:stretch>
        </p:blipFill>
        <p:spPr>
          <a:xfrm>
            <a:off x="3382787" y="2497779"/>
            <a:ext cx="2583380" cy="1925580"/>
          </a:xfrm>
          <a:prstGeom prst="rect">
            <a:avLst/>
          </a:prstGeom>
        </p:spPr>
      </p:pic>
      <p:pic>
        <p:nvPicPr>
          <p:cNvPr id="7" name="صورة 6">
            <a:extLst>
              <a:ext uri="{FF2B5EF4-FFF2-40B4-BE49-F238E27FC236}">
                <a16:creationId xmlns:a16="http://schemas.microsoft.com/office/drawing/2014/main" id="{E515FD34-8DD0-6056-68A9-2140E95F0737}"/>
              </a:ext>
            </a:extLst>
          </p:cNvPr>
          <p:cNvPicPr>
            <a:picLocks noChangeAspect="1"/>
          </p:cNvPicPr>
          <p:nvPr/>
        </p:nvPicPr>
        <p:blipFill>
          <a:blip r:embed="rId6"/>
          <a:stretch>
            <a:fillRect/>
          </a:stretch>
        </p:blipFill>
        <p:spPr>
          <a:xfrm>
            <a:off x="3382787" y="1055026"/>
            <a:ext cx="2585339" cy="1294334"/>
          </a:xfrm>
          <a:prstGeom prst="rect">
            <a:avLst/>
          </a:prstGeom>
        </p:spPr>
      </p:pic>
    </p:spTree>
    <p:extLst>
      <p:ext uri="{BB962C8B-B14F-4D97-AF65-F5344CB8AC3E}">
        <p14:creationId xmlns:p14="http://schemas.microsoft.com/office/powerpoint/2010/main" val="293872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1" y="205743"/>
            <a:ext cx="2286000"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2" name="مربع نص 1">
            <a:extLst>
              <a:ext uri="{FF2B5EF4-FFF2-40B4-BE49-F238E27FC236}">
                <a16:creationId xmlns:a16="http://schemas.microsoft.com/office/drawing/2014/main" id="{2284DE17-09EA-9C05-0FDF-E014B5B1F7D5}"/>
              </a:ext>
            </a:extLst>
          </p:cNvPr>
          <p:cNvSpPr txBox="1"/>
          <p:nvPr/>
        </p:nvSpPr>
        <p:spPr>
          <a:xfrm>
            <a:off x="3325928" y="183684"/>
            <a:ext cx="4328071" cy="1077218"/>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باستخدام استراتيجية جدول التعلم </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graphicFrame>
        <p:nvGraphicFramePr>
          <p:cNvPr id="3" name="جدول 4">
            <a:extLst>
              <a:ext uri="{FF2B5EF4-FFF2-40B4-BE49-F238E27FC236}">
                <a16:creationId xmlns:a16="http://schemas.microsoft.com/office/drawing/2014/main" id="{588225CC-E8A0-B307-3F14-2464BA4E3312}"/>
              </a:ext>
            </a:extLst>
          </p:cNvPr>
          <p:cNvGraphicFramePr>
            <a:graphicFrameLocks noGrp="1"/>
          </p:cNvGraphicFramePr>
          <p:nvPr>
            <p:extLst>
              <p:ext uri="{D42A27DB-BD31-4B8C-83A1-F6EECF244321}">
                <p14:modId xmlns:p14="http://schemas.microsoft.com/office/powerpoint/2010/main" val="1690241999"/>
              </p:ext>
            </p:extLst>
          </p:nvPr>
        </p:nvGraphicFramePr>
        <p:xfrm>
          <a:off x="2368248" y="1443759"/>
          <a:ext cx="6643976" cy="3010059"/>
        </p:xfrm>
        <a:graphic>
          <a:graphicData uri="http://schemas.openxmlformats.org/drawingml/2006/table">
            <a:tbl>
              <a:tblPr rtl="1" firstRow="1" bandRow="1">
                <a:tableStyleId>{ED083AE6-46FA-4A59-8FB0-9F97EB10719F}</a:tableStyleId>
              </a:tblPr>
              <a:tblGrid>
                <a:gridCol w="1660994">
                  <a:extLst>
                    <a:ext uri="{9D8B030D-6E8A-4147-A177-3AD203B41FA5}">
                      <a16:colId xmlns:a16="http://schemas.microsoft.com/office/drawing/2014/main" val="1799182492"/>
                    </a:ext>
                  </a:extLst>
                </a:gridCol>
                <a:gridCol w="1660994">
                  <a:extLst>
                    <a:ext uri="{9D8B030D-6E8A-4147-A177-3AD203B41FA5}">
                      <a16:colId xmlns:a16="http://schemas.microsoft.com/office/drawing/2014/main" val="864120004"/>
                    </a:ext>
                  </a:extLst>
                </a:gridCol>
                <a:gridCol w="1660994">
                  <a:extLst>
                    <a:ext uri="{9D8B030D-6E8A-4147-A177-3AD203B41FA5}">
                      <a16:colId xmlns:a16="http://schemas.microsoft.com/office/drawing/2014/main" val="1554803105"/>
                    </a:ext>
                  </a:extLst>
                </a:gridCol>
                <a:gridCol w="1660994">
                  <a:extLst>
                    <a:ext uri="{9D8B030D-6E8A-4147-A177-3AD203B41FA5}">
                      <a16:colId xmlns:a16="http://schemas.microsoft.com/office/drawing/2014/main" val="2272986096"/>
                    </a:ext>
                  </a:extLst>
                </a:gridCol>
              </a:tblGrid>
              <a:tr h="541179">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أعرف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أريد أن أعرف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تعلمت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كيف أعرف أكثر ؟</a:t>
                      </a:r>
                    </a:p>
                  </a:txBody>
                  <a:tcPr/>
                </a:tc>
                <a:extLst>
                  <a:ext uri="{0D108BD9-81ED-4DB2-BD59-A6C34878D82A}">
                    <a16:rowId xmlns:a16="http://schemas.microsoft.com/office/drawing/2014/main" val="4071475266"/>
                  </a:ext>
                </a:extLst>
              </a:tr>
              <a:tr h="1879594">
                <a:tc>
                  <a:txBody>
                    <a:bodyPr/>
                    <a:lstStyle/>
                    <a:p>
                      <a:pPr rtl="1"/>
                      <a:endParaRPr lang="ar-SA" dirty="0"/>
                    </a:p>
                    <a:p>
                      <a:pPr rtl="1"/>
                      <a:endParaRPr lang="ar-SA" dirty="0"/>
                    </a:p>
                    <a:p>
                      <a:pPr rtl="1"/>
                      <a:endPar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endParaRPr>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txBody>
                  <a:tcPr/>
                </a:tc>
                <a:tc>
                  <a:txBody>
                    <a:bodyPr/>
                    <a:lstStyle/>
                    <a:p>
                      <a:pPr rtl="1"/>
                      <a:endPar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endParaRPr>
                    </a:p>
                  </a:txBody>
                  <a:tcPr/>
                </a:tc>
                <a:tc>
                  <a:txBody>
                    <a:bodyPr/>
                    <a:lstStyle/>
                    <a:p>
                      <a:pPr rtl="1"/>
                      <a:endParaRPr lang="ar-SA" dirty="0"/>
                    </a:p>
                  </a:txBody>
                  <a:tcPr/>
                </a:tc>
                <a:tc>
                  <a:txBody>
                    <a:bodyPr/>
                    <a:lstStyle/>
                    <a:p>
                      <a:pPr rtl="1"/>
                      <a:endParaRPr lang="ar-SA" dirty="0"/>
                    </a:p>
                  </a:txBody>
                  <a:tcPr/>
                </a:tc>
                <a:extLst>
                  <a:ext uri="{0D108BD9-81ED-4DB2-BD59-A6C34878D82A}">
                    <a16:rowId xmlns:a16="http://schemas.microsoft.com/office/drawing/2014/main" val="3531001609"/>
                  </a:ext>
                </a:extLst>
              </a:tr>
            </a:tbl>
          </a:graphicData>
        </a:graphic>
      </p:graphicFrame>
      <p:pic>
        <p:nvPicPr>
          <p:cNvPr id="7" name="صورة 6">
            <a:extLst>
              <a:ext uri="{FF2B5EF4-FFF2-40B4-BE49-F238E27FC236}">
                <a16:creationId xmlns:a16="http://schemas.microsoft.com/office/drawing/2014/main" id="{E1E1DE62-7C6E-F41D-0090-CA711FFECE18}"/>
              </a:ext>
            </a:extLst>
          </p:cNvPr>
          <p:cNvPicPr>
            <a:picLocks noChangeAspect="1"/>
          </p:cNvPicPr>
          <p:nvPr/>
        </p:nvPicPr>
        <p:blipFill rotWithShape="1">
          <a:blip r:embed="rId3"/>
          <a:srcRect b="14109"/>
          <a:stretch/>
        </p:blipFill>
        <p:spPr>
          <a:xfrm>
            <a:off x="785649" y="2145384"/>
            <a:ext cx="1023067" cy="771760"/>
          </a:xfrm>
          <a:prstGeom prst="rect">
            <a:avLst/>
          </a:prstGeom>
        </p:spPr>
      </p:pic>
    </p:spTree>
    <p:extLst>
      <p:ext uri="{BB962C8B-B14F-4D97-AF65-F5344CB8AC3E}">
        <p14:creationId xmlns:p14="http://schemas.microsoft.com/office/powerpoint/2010/main" val="115833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1" y="205743"/>
            <a:ext cx="2286000"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2" name="مربع نص 1">
            <a:extLst>
              <a:ext uri="{FF2B5EF4-FFF2-40B4-BE49-F238E27FC236}">
                <a16:creationId xmlns:a16="http://schemas.microsoft.com/office/drawing/2014/main" id="{2284DE17-09EA-9C05-0FDF-E014B5B1F7D5}"/>
              </a:ext>
            </a:extLst>
          </p:cNvPr>
          <p:cNvSpPr txBox="1"/>
          <p:nvPr/>
        </p:nvSpPr>
        <p:spPr>
          <a:xfrm>
            <a:off x="3325928" y="183684"/>
            <a:ext cx="4328071" cy="1077218"/>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باستخدام استراتيجية جدول التعلم </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graphicFrame>
        <p:nvGraphicFramePr>
          <p:cNvPr id="3" name="جدول 4">
            <a:extLst>
              <a:ext uri="{FF2B5EF4-FFF2-40B4-BE49-F238E27FC236}">
                <a16:creationId xmlns:a16="http://schemas.microsoft.com/office/drawing/2014/main" id="{588225CC-E8A0-B307-3F14-2464BA4E3312}"/>
              </a:ext>
            </a:extLst>
          </p:cNvPr>
          <p:cNvGraphicFramePr>
            <a:graphicFrameLocks noGrp="1"/>
          </p:cNvGraphicFramePr>
          <p:nvPr/>
        </p:nvGraphicFramePr>
        <p:xfrm>
          <a:off x="2368248" y="1443759"/>
          <a:ext cx="6643976" cy="3010059"/>
        </p:xfrm>
        <a:graphic>
          <a:graphicData uri="http://schemas.openxmlformats.org/drawingml/2006/table">
            <a:tbl>
              <a:tblPr rtl="1" firstRow="1" bandRow="1">
                <a:tableStyleId>{ED083AE6-46FA-4A59-8FB0-9F97EB10719F}</a:tableStyleId>
              </a:tblPr>
              <a:tblGrid>
                <a:gridCol w="1660994">
                  <a:extLst>
                    <a:ext uri="{9D8B030D-6E8A-4147-A177-3AD203B41FA5}">
                      <a16:colId xmlns:a16="http://schemas.microsoft.com/office/drawing/2014/main" val="1799182492"/>
                    </a:ext>
                  </a:extLst>
                </a:gridCol>
                <a:gridCol w="1660994">
                  <a:extLst>
                    <a:ext uri="{9D8B030D-6E8A-4147-A177-3AD203B41FA5}">
                      <a16:colId xmlns:a16="http://schemas.microsoft.com/office/drawing/2014/main" val="864120004"/>
                    </a:ext>
                  </a:extLst>
                </a:gridCol>
                <a:gridCol w="1660994">
                  <a:extLst>
                    <a:ext uri="{9D8B030D-6E8A-4147-A177-3AD203B41FA5}">
                      <a16:colId xmlns:a16="http://schemas.microsoft.com/office/drawing/2014/main" val="1554803105"/>
                    </a:ext>
                  </a:extLst>
                </a:gridCol>
                <a:gridCol w="1660994">
                  <a:extLst>
                    <a:ext uri="{9D8B030D-6E8A-4147-A177-3AD203B41FA5}">
                      <a16:colId xmlns:a16="http://schemas.microsoft.com/office/drawing/2014/main" val="2272986096"/>
                    </a:ext>
                  </a:extLst>
                </a:gridCol>
              </a:tblGrid>
              <a:tr h="541179">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أعرف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أريد أن أعرف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تعلمت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كيف أعرف أكثر ؟</a:t>
                      </a:r>
                    </a:p>
                  </a:txBody>
                  <a:tcPr/>
                </a:tc>
                <a:extLst>
                  <a:ext uri="{0D108BD9-81ED-4DB2-BD59-A6C34878D82A}">
                    <a16:rowId xmlns:a16="http://schemas.microsoft.com/office/drawing/2014/main" val="4071475266"/>
                  </a:ext>
                </a:extLst>
              </a:tr>
              <a:tr h="1879594">
                <a:tc>
                  <a:txBody>
                    <a:bodyPr/>
                    <a:lstStyle/>
                    <a:p>
                      <a:pPr rtl="1"/>
                      <a:endParaRPr lang="ar-SA" dirty="0"/>
                    </a:p>
                    <a:p>
                      <a:pPr rtl="1"/>
                      <a:endParaRPr lang="ar-SA" dirty="0"/>
                    </a:p>
                    <a:p>
                      <a:pPr rtl="1"/>
                      <a:endPar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endParaRPr>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txBody>
                  <a:tcPr/>
                </a:tc>
                <a:tc>
                  <a:txBody>
                    <a:bodyPr/>
                    <a:lstStyle/>
                    <a:p>
                      <a:pPr rtl="1"/>
                      <a:endPar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endParaRPr>
                    </a:p>
                  </a:txBody>
                  <a:tcPr/>
                </a:tc>
                <a:tc>
                  <a:txBody>
                    <a:bodyPr/>
                    <a:lstStyle/>
                    <a:p>
                      <a:pPr rtl="1"/>
                      <a:endParaRPr lang="ar-SA" dirty="0"/>
                    </a:p>
                  </a:txBody>
                  <a:tcPr/>
                </a:tc>
                <a:tc>
                  <a:txBody>
                    <a:bodyPr/>
                    <a:lstStyle/>
                    <a:p>
                      <a:pPr rtl="1"/>
                      <a:endParaRPr lang="ar-SA" dirty="0"/>
                    </a:p>
                  </a:txBody>
                  <a:tcPr/>
                </a:tc>
                <a:extLst>
                  <a:ext uri="{0D108BD9-81ED-4DB2-BD59-A6C34878D82A}">
                    <a16:rowId xmlns:a16="http://schemas.microsoft.com/office/drawing/2014/main" val="3531001609"/>
                  </a:ext>
                </a:extLst>
              </a:tr>
            </a:tbl>
          </a:graphicData>
        </a:graphic>
      </p:graphicFrame>
      <p:pic>
        <p:nvPicPr>
          <p:cNvPr id="7" name="صورة 6">
            <a:extLst>
              <a:ext uri="{FF2B5EF4-FFF2-40B4-BE49-F238E27FC236}">
                <a16:creationId xmlns:a16="http://schemas.microsoft.com/office/drawing/2014/main" id="{E1E1DE62-7C6E-F41D-0090-CA711FFECE18}"/>
              </a:ext>
            </a:extLst>
          </p:cNvPr>
          <p:cNvPicPr>
            <a:picLocks noChangeAspect="1"/>
          </p:cNvPicPr>
          <p:nvPr/>
        </p:nvPicPr>
        <p:blipFill rotWithShape="1">
          <a:blip r:embed="rId3"/>
          <a:srcRect b="14109"/>
          <a:stretch/>
        </p:blipFill>
        <p:spPr>
          <a:xfrm>
            <a:off x="785649" y="2145384"/>
            <a:ext cx="1023067" cy="771760"/>
          </a:xfrm>
          <a:prstGeom prst="rect">
            <a:avLst/>
          </a:prstGeom>
        </p:spPr>
      </p:pic>
    </p:spTree>
    <p:extLst>
      <p:ext uri="{BB962C8B-B14F-4D97-AF65-F5344CB8AC3E}">
        <p14:creationId xmlns:p14="http://schemas.microsoft.com/office/powerpoint/2010/main" val="11416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9BED08B7-A217-CD81-8B56-872738F42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338" y="2224350"/>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289D51E-C86E-CD90-E8D5-017CE25D229C}"/>
              </a:ext>
            </a:extLst>
          </p:cNvPr>
          <p:cNvPicPr>
            <a:picLocks noChangeAspect="1"/>
          </p:cNvPicPr>
          <p:nvPr/>
        </p:nvPicPr>
        <p:blipFill>
          <a:blip r:embed="rId4"/>
          <a:stretch>
            <a:fillRect/>
          </a:stretch>
        </p:blipFill>
        <p:spPr>
          <a:xfrm>
            <a:off x="3660874" y="1820113"/>
            <a:ext cx="5058626" cy="2362200"/>
          </a:xfrm>
          <a:prstGeom prst="rect">
            <a:avLst/>
          </a:prstGeom>
        </p:spPr>
      </p:pic>
      <p:pic>
        <p:nvPicPr>
          <p:cNvPr id="3" name="صورة 2">
            <a:extLst>
              <a:ext uri="{FF2B5EF4-FFF2-40B4-BE49-F238E27FC236}">
                <a16:creationId xmlns:a16="http://schemas.microsoft.com/office/drawing/2014/main" id="{ACB83BF8-7D7C-5CE5-2AB4-1E2CDE38C3D3}"/>
              </a:ext>
            </a:extLst>
          </p:cNvPr>
          <p:cNvPicPr>
            <a:picLocks noChangeAspect="1"/>
          </p:cNvPicPr>
          <p:nvPr/>
        </p:nvPicPr>
        <p:blipFill>
          <a:blip r:embed="rId5"/>
          <a:stretch>
            <a:fillRect/>
          </a:stretch>
        </p:blipFill>
        <p:spPr>
          <a:xfrm>
            <a:off x="3311370" y="698188"/>
            <a:ext cx="5495925" cy="914400"/>
          </a:xfrm>
          <a:prstGeom prst="rect">
            <a:avLst/>
          </a:prstGeom>
        </p:spPr>
      </p:pic>
      <p:sp>
        <p:nvSpPr>
          <p:cNvPr id="4" name="مستطيل 3">
            <a:extLst>
              <a:ext uri="{FF2B5EF4-FFF2-40B4-BE49-F238E27FC236}">
                <a16:creationId xmlns:a16="http://schemas.microsoft.com/office/drawing/2014/main" id="{E401EFF2-4D72-149A-EE50-D009F9743886}"/>
              </a:ext>
            </a:extLst>
          </p:cNvPr>
          <p:cNvSpPr/>
          <p:nvPr/>
        </p:nvSpPr>
        <p:spPr>
          <a:xfrm>
            <a:off x="4572000" y="3001213"/>
            <a:ext cx="3898337" cy="532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ربع نص 5">
            <a:extLst>
              <a:ext uri="{FF2B5EF4-FFF2-40B4-BE49-F238E27FC236}">
                <a16:creationId xmlns:a16="http://schemas.microsoft.com/office/drawing/2014/main" id="{ED951553-335B-2E50-FAE9-45C615EA6D36}"/>
              </a:ext>
            </a:extLst>
          </p:cNvPr>
          <p:cNvSpPr txBox="1"/>
          <p:nvPr/>
        </p:nvSpPr>
        <p:spPr>
          <a:xfrm>
            <a:off x="3849265" y="67520"/>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ختامي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09241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9BED08B7-A217-CD81-8B56-872738F42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338" y="2224350"/>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C6E3E5D8-389C-98B0-7908-1981650A0BF0}"/>
              </a:ext>
            </a:extLst>
          </p:cNvPr>
          <p:cNvPicPr>
            <a:picLocks noChangeAspect="1"/>
          </p:cNvPicPr>
          <p:nvPr/>
        </p:nvPicPr>
        <p:blipFill>
          <a:blip r:embed="rId4"/>
          <a:stretch>
            <a:fillRect/>
          </a:stretch>
        </p:blipFill>
        <p:spPr>
          <a:xfrm>
            <a:off x="4572000" y="1645242"/>
            <a:ext cx="3562350" cy="2714625"/>
          </a:xfrm>
          <a:prstGeom prst="rect">
            <a:avLst/>
          </a:prstGeom>
        </p:spPr>
      </p:pic>
      <p:pic>
        <p:nvPicPr>
          <p:cNvPr id="3" name="صورة 2">
            <a:extLst>
              <a:ext uri="{FF2B5EF4-FFF2-40B4-BE49-F238E27FC236}">
                <a16:creationId xmlns:a16="http://schemas.microsoft.com/office/drawing/2014/main" id="{DC550CBB-91BF-D9A1-1266-3B537C1B7E3B}"/>
              </a:ext>
            </a:extLst>
          </p:cNvPr>
          <p:cNvPicPr>
            <a:picLocks noChangeAspect="1"/>
          </p:cNvPicPr>
          <p:nvPr/>
        </p:nvPicPr>
        <p:blipFill>
          <a:blip r:embed="rId5"/>
          <a:stretch>
            <a:fillRect/>
          </a:stretch>
        </p:blipFill>
        <p:spPr>
          <a:xfrm>
            <a:off x="3231455" y="596852"/>
            <a:ext cx="5476875" cy="866775"/>
          </a:xfrm>
          <a:prstGeom prst="rect">
            <a:avLst/>
          </a:prstGeom>
        </p:spPr>
      </p:pic>
      <p:sp>
        <p:nvSpPr>
          <p:cNvPr id="4" name="مستطيل 3">
            <a:extLst>
              <a:ext uri="{FF2B5EF4-FFF2-40B4-BE49-F238E27FC236}">
                <a16:creationId xmlns:a16="http://schemas.microsoft.com/office/drawing/2014/main" id="{F8CC0507-9FE2-1B24-5C11-C4596207BEB6}"/>
              </a:ext>
            </a:extLst>
          </p:cNvPr>
          <p:cNvSpPr/>
          <p:nvPr/>
        </p:nvSpPr>
        <p:spPr>
          <a:xfrm>
            <a:off x="4837814" y="3688811"/>
            <a:ext cx="3162897" cy="7516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87E2391D-52B7-9DE5-8198-A91E79060276}"/>
              </a:ext>
            </a:extLst>
          </p:cNvPr>
          <p:cNvSpPr txBox="1"/>
          <p:nvPr/>
        </p:nvSpPr>
        <p:spPr>
          <a:xfrm>
            <a:off x="3849265" y="67520"/>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ختامي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53690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9BED08B7-A217-CD81-8B56-872738F42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338" y="2224350"/>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11827EDF-07F7-20BC-92A9-45515BC6F2F5}"/>
              </a:ext>
            </a:extLst>
          </p:cNvPr>
          <p:cNvPicPr>
            <a:picLocks noChangeAspect="1"/>
          </p:cNvPicPr>
          <p:nvPr/>
        </p:nvPicPr>
        <p:blipFill>
          <a:blip r:embed="rId4"/>
          <a:stretch>
            <a:fillRect/>
          </a:stretch>
        </p:blipFill>
        <p:spPr>
          <a:xfrm>
            <a:off x="3273107" y="1803794"/>
            <a:ext cx="5548016" cy="2828925"/>
          </a:xfrm>
          <a:prstGeom prst="rect">
            <a:avLst/>
          </a:prstGeom>
        </p:spPr>
      </p:pic>
      <p:pic>
        <p:nvPicPr>
          <p:cNvPr id="3" name="صورة 2">
            <a:extLst>
              <a:ext uri="{FF2B5EF4-FFF2-40B4-BE49-F238E27FC236}">
                <a16:creationId xmlns:a16="http://schemas.microsoft.com/office/drawing/2014/main" id="{71D1710A-C8D0-28FB-4A92-9E86F8931A2A}"/>
              </a:ext>
            </a:extLst>
          </p:cNvPr>
          <p:cNvPicPr>
            <a:picLocks noChangeAspect="1"/>
          </p:cNvPicPr>
          <p:nvPr/>
        </p:nvPicPr>
        <p:blipFill>
          <a:blip r:embed="rId5"/>
          <a:stretch>
            <a:fillRect/>
          </a:stretch>
        </p:blipFill>
        <p:spPr>
          <a:xfrm>
            <a:off x="3231455" y="625661"/>
            <a:ext cx="5438775" cy="885825"/>
          </a:xfrm>
          <a:prstGeom prst="rect">
            <a:avLst/>
          </a:prstGeom>
        </p:spPr>
      </p:pic>
      <p:sp>
        <p:nvSpPr>
          <p:cNvPr id="4" name="مستطيل 3">
            <a:extLst>
              <a:ext uri="{FF2B5EF4-FFF2-40B4-BE49-F238E27FC236}">
                <a16:creationId xmlns:a16="http://schemas.microsoft.com/office/drawing/2014/main" id="{A0DC0F9A-F150-35AA-8D36-F4986392AAEE}"/>
              </a:ext>
            </a:extLst>
          </p:cNvPr>
          <p:cNvSpPr/>
          <p:nvPr/>
        </p:nvSpPr>
        <p:spPr>
          <a:xfrm>
            <a:off x="5472072" y="4007903"/>
            <a:ext cx="3241120" cy="532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0CD2285-2D65-1C8C-88B4-B0D7290E0A64}"/>
              </a:ext>
            </a:extLst>
          </p:cNvPr>
          <p:cNvSpPr txBox="1"/>
          <p:nvPr/>
        </p:nvSpPr>
        <p:spPr>
          <a:xfrm>
            <a:off x="3849265" y="67520"/>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ختامي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77689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9BED08B7-A217-CD81-8B56-872738F42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338" y="2224350"/>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543FAA32-29AF-A29A-3287-D09E262D9E10}"/>
              </a:ext>
            </a:extLst>
          </p:cNvPr>
          <p:cNvPicPr>
            <a:picLocks noChangeAspect="1"/>
          </p:cNvPicPr>
          <p:nvPr/>
        </p:nvPicPr>
        <p:blipFill>
          <a:blip r:embed="rId4"/>
          <a:stretch>
            <a:fillRect/>
          </a:stretch>
        </p:blipFill>
        <p:spPr>
          <a:xfrm>
            <a:off x="3625276" y="1691325"/>
            <a:ext cx="5285844" cy="2800350"/>
          </a:xfrm>
          <a:prstGeom prst="rect">
            <a:avLst/>
          </a:prstGeom>
        </p:spPr>
      </p:pic>
      <p:pic>
        <p:nvPicPr>
          <p:cNvPr id="3" name="صورة 2">
            <a:extLst>
              <a:ext uri="{FF2B5EF4-FFF2-40B4-BE49-F238E27FC236}">
                <a16:creationId xmlns:a16="http://schemas.microsoft.com/office/drawing/2014/main" id="{94A5BCBF-4A7F-7A56-5786-8AA1EC835139}"/>
              </a:ext>
            </a:extLst>
          </p:cNvPr>
          <p:cNvPicPr>
            <a:picLocks noChangeAspect="1"/>
          </p:cNvPicPr>
          <p:nvPr/>
        </p:nvPicPr>
        <p:blipFill>
          <a:blip r:embed="rId5"/>
          <a:stretch>
            <a:fillRect/>
          </a:stretch>
        </p:blipFill>
        <p:spPr>
          <a:xfrm>
            <a:off x="3702148" y="640674"/>
            <a:ext cx="5208972" cy="776663"/>
          </a:xfrm>
          <a:prstGeom prst="rect">
            <a:avLst/>
          </a:prstGeom>
        </p:spPr>
      </p:pic>
      <p:sp>
        <p:nvSpPr>
          <p:cNvPr id="4" name="مستطيل 3">
            <a:extLst>
              <a:ext uri="{FF2B5EF4-FFF2-40B4-BE49-F238E27FC236}">
                <a16:creationId xmlns:a16="http://schemas.microsoft.com/office/drawing/2014/main" id="{8A7DE9C0-F82A-3756-3DC5-1EBE31B8C218}"/>
              </a:ext>
            </a:extLst>
          </p:cNvPr>
          <p:cNvSpPr/>
          <p:nvPr/>
        </p:nvSpPr>
        <p:spPr>
          <a:xfrm>
            <a:off x="4136065" y="2908288"/>
            <a:ext cx="2030819" cy="532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20883C19-4667-8415-0267-35F7058ADDF7}"/>
              </a:ext>
            </a:extLst>
          </p:cNvPr>
          <p:cNvSpPr txBox="1"/>
          <p:nvPr/>
        </p:nvSpPr>
        <p:spPr>
          <a:xfrm>
            <a:off x="3849265" y="67520"/>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ختامي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6835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168881"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418797" y="955400"/>
            <a:ext cx="5483249" cy="3376467"/>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3" name="Picture 4" descr="Quickest way to try out Jupyter Notebook: zero install, 3 CLI commands and  5 minutes to action - AMIS, Data Driven Blog - Oracle &amp; Microsoft Azure">
            <a:extLst>
              <a:ext uri="{FF2B5EF4-FFF2-40B4-BE49-F238E27FC236}">
                <a16:creationId xmlns:a16="http://schemas.microsoft.com/office/drawing/2014/main" id="{C6BA0988-4684-993A-9C44-1260D7EFF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40" y="2201774"/>
            <a:ext cx="836474" cy="6081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الواجب (@_phoneoman) / Twitter">
            <a:extLst>
              <a:ext uri="{FF2B5EF4-FFF2-40B4-BE49-F238E27FC236}">
                <a16:creationId xmlns:a16="http://schemas.microsoft.com/office/drawing/2014/main" id="{5224AFB3-B110-080C-A5AA-C8D7A0E84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932" y="978195"/>
            <a:ext cx="2299607" cy="32759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D486B49E-5231-F957-721C-B3211A9948AE}"/>
              </a:ext>
            </a:extLst>
          </p:cNvPr>
          <p:cNvSpPr txBox="1"/>
          <p:nvPr/>
        </p:nvSpPr>
        <p:spPr>
          <a:xfrm>
            <a:off x="3575374" y="2498825"/>
            <a:ext cx="2838094" cy="461665"/>
          </a:xfrm>
          <a:prstGeom prst="rect">
            <a:avLst/>
          </a:prstGeom>
          <a:noFill/>
        </p:spPr>
        <p:txBody>
          <a:bodyPr wrap="square">
            <a:spAutoFit/>
          </a:bodyPr>
          <a:lstStyle/>
          <a:p>
            <a:pPr algn="ctr" rtl="1"/>
            <a:r>
              <a:rPr lang="ar-SA" sz="2400" b="0" i="0" u="none" strike="noStrike" baseline="0" dirty="0">
                <a:solidFill>
                  <a:srgbClr val="002060"/>
                </a:solidFill>
                <a:latin typeface="Calibri" panose="020F0502020204030204" pitchFamily="34" charset="0"/>
                <a:cs typeface="Calibri" panose="020F0502020204030204" pitchFamily="34" charset="0"/>
              </a:rPr>
              <a:t>السؤال الأول ص 105</a:t>
            </a:r>
            <a:r>
              <a:rPr lang="ar-SA" sz="2400" b="0" i="0" u="none" strike="noStrike" baseline="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270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22">
            <a:extLst>
              <a:ext uri="{FF2B5EF4-FFF2-40B4-BE49-F238E27FC236}">
                <a16:creationId xmlns:a16="http://schemas.microsoft.com/office/drawing/2014/main" id="{7F82D2A7-F9A5-63C5-6465-3AD7D059AF1B}"/>
              </a:ext>
            </a:extLst>
          </p:cNvPr>
          <p:cNvSpPr/>
          <p:nvPr/>
        </p:nvSpPr>
        <p:spPr>
          <a:xfrm>
            <a:off x="3289679" y="447199"/>
            <a:ext cx="5700210" cy="844969"/>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مربع نص 5">
            <a:extLst>
              <a:ext uri="{FF2B5EF4-FFF2-40B4-BE49-F238E27FC236}">
                <a16:creationId xmlns:a16="http://schemas.microsoft.com/office/drawing/2014/main" id="{24815A7C-CEC3-9F66-6AEA-29AAD20B70B8}"/>
              </a:ext>
            </a:extLst>
          </p:cNvPr>
          <p:cNvSpPr txBox="1"/>
          <p:nvPr/>
        </p:nvSpPr>
        <p:spPr>
          <a:xfrm>
            <a:off x="4245706" y="-53499"/>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تحليل البيانات</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4" name="صورة 13">
            <a:extLst>
              <a:ext uri="{FF2B5EF4-FFF2-40B4-BE49-F238E27FC236}">
                <a16:creationId xmlns:a16="http://schemas.microsoft.com/office/drawing/2014/main" id="{21EE9CCA-932B-90B4-47B4-D1BA25E3C777}"/>
              </a:ext>
            </a:extLst>
          </p:cNvPr>
          <p:cNvPicPr>
            <a:picLocks noChangeAspect="1"/>
          </p:cNvPicPr>
          <p:nvPr/>
        </p:nvPicPr>
        <p:blipFill rotWithShape="1">
          <a:blip r:embed="rId3"/>
          <a:srcRect b="14109"/>
          <a:stretch/>
        </p:blipFill>
        <p:spPr>
          <a:xfrm>
            <a:off x="1267395" y="2044083"/>
            <a:ext cx="1136681" cy="936508"/>
          </a:xfrm>
          <a:prstGeom prst="rect">
            <a:avLst/>
          </a:prstGeom>
        </p:spPr>
      </p:pic>
      <p:sp>
        <p:nvSpPr>
          <p:cNvPr id="2" name="مربع نص 1">
            <a:extLst>
              <a:ext uri="{FF2B5EF4-FFF2-40B4-BE49-F238E27FC236}">
                <a16:creationId xmlns:a16="http://schemas.microsoft.com/office/drawing/2014/main" id="{51A680A3-3D09-3377-AAE3-799A84CA41D8}"/>
              </a:ext>
            </a:extLst>
          </p:cNvPr>
          <p:cNvSpPr txBox="1"/>
          <p:nvPr/>
        </p:nvSpPr>
        <p:spPr>
          <a:xfrm>
            <a:off x="3426245" y="501918"/>
            <a:ext cx="5427465" cy="707886"/>
          </a:xfrm>
          <a:prstGeom prst="rect">
            <a:avLst/>
          </a:prstGeom>
          <a:noFill/>
        </p:spPr>
        <p:txBody>
          <a:bodyPr wrap="square">
            <a:spAutoFit/>
          </a:bodyPr>
          <a:lstStyle/>
          <a:p>
            <a:pPr algn="ctr" rtl="1">
              <a:buClr>
                <a:schemeClr val="dk1"/>
              </a:buClr>
              <a:buSzPts val="1100"/>
            </a:pPr>
            <a:r>
              <a:rPr lang="ar-SA" sz="2000" dirty="0">
                <a:solidFill>
                  <a:srgbClr val="FFD966"/>
                </a:solidFill>
                <a:latin typeface="Calibri" panose="020F0502020204030204" pitchFamily="34" charset="0"/>
                <a:cs typeface="Calibri" panose="020F0502020204030204" pitchFamily="34" charset="0"/>
              </a:rPr>
              <a:t>تحليل البيانات </a:t>
            </a:r>
          </a:p>
          <a:p>
            <a:pPr algn="ctr" rtl="1">
              <a:buClr>
                <a:schemeClr val="dk1"/>
              </a:buClr>
              <a:buSzPts val="1100"/>
            </a:pPr>
            <a:r>
              <a:rPr lang="ar-SA" sz="2000" dirty="0">
                <a:latin typeface="Sakkal Majalla" panose="02000000000000000000" pitchFamily="2" charset="-78"/>
                <a:ea typeface="Calibri" panose="020F0502020204030204" pitchFamily="34" charset="0"/>
                <a:cs typeface="Sakkal Majalla" panose="02000000000000000000" pitchFamily="2" charset="-78"/>
              </a:rPr>
              <a:t>فحص منهجي للبيانات عن طريق العينات والقياس والتصوير.</a:t>
            </a:r>
          </a:p>
        </p:txBody>
      </p:sp>
      <p:sp>
        <p:nvSpPr>
          <p:cNvPr id="3" name="Google Shape;764;p22">
            <a:extLst>
              <a:ext uri="{FF2B5EF4-FFF2-40B4-BE49-F238E27FC236}">
                <a16:creationId xmlns:a16="http://schemas.microsoft.com/office/drawing/2014/main" id="{9CF07B7E-1F24-A9BE-D486-6E5520DC6E26}"/>
              </a:ext>
            </a:extLst>
          </p:cNvPr>
          <p:cNvSpPr/>
          <p:nvPr/>
        </p:nvSpPr>
        <p:spPr>
          <a:xfrm>
            <a:off x="3346928" y="1822707"/>
            <a:ext cx="5698518" cy="2672745"/>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مربع نص 6">
            <a:extLst>
              <a:ext uri="{FF2B5EF4-FFF2-40B4-BE49-F238E27FC236}">
                <a16:creationId xmlns:a16="http://schemas.microsoft.com/office/drawing/2014/main" id="{CDF82796-A84F-958D-3A60-4B807059967A}"/>
              </a:ext>
            </a:extLst>
          </p:cNvPr>
          <p:cNvSpPr txBox="1"/>
          <p:nvPr/>
        </p:nvSpPr>
        <p:spPr>
          <a:xfrm>
            <a:off x="4245706" y="1910342"/>
            <a:ext cx="4229245" cy="400110"/>
          </a:xfrm>
          <a:prstGeom prst="rect">
            <a:avLst/>
          </a:prstGeom>
          <a:noFill/>
        </p:spPr>
        <p:txBody>
          <a:bodyPr wrap="square">
            <a:spAutoFit/>
          </a:bodyPr>
          <a:lstStyle/>
          <a:p>
            <a:pPr algn="ctr" rtl="1">
              <a:buClr>
                <a:schemeClr val="dk1"/>
              </a:buClr>
              <a:buSzPts val="1100"/>
            </a:pPr>
            <a:r>
              <a:rPr lang="ar-SA" sz="2000" dirty="0">
                <a:solidFill>
                  <a:srgbClr val="FFD966"/>
                </a:solidFill>
                <a:latin typeface="Calibri" panose="020F0502020204030204" pitchFamily="34" charset="0"/>
                <a:cs typeface="Calibri" panose="020F0502020204030204" pitchFamily="34" charset="0"/>
              </a:rPr>
              <a:t>مفهوم تحليل البيانات </a:t>
            </a:r>
          </a:p>
        </p:txBody>
      </p:sp>
      <p:sp>
        <p:nvSpPr>
          <p:cNvPr id="8" name="مربع نص 7">
            <a:extLst>
              <a:ext uri="{FF2B5EF4-FFF2-40B4-BE49-F238E27FC236}">
                <a16:creationId xmlns:a16="http://schemas.microsoft.com/office/drawing/2014/main" id="{160C6A92-4703-28F5-5F8F-D905C9E36DC1}"/>
              </a:ext>
            </a:extLst>
          </p:cNvPr>
          <p:cNvSpPr txBox="1"/>
          <p:nvPr/>
        </p:nvSpPr>
        <p:spPr>
          <a:xfrm>
            <a:off x="3239785" y="2420875"/>
            <a:ext cx="5719442" cy="1938992"/>
          </a:xfrm>
          <a:prstGeom prst="rect">
            <a:avLst/>
          </a:prstGeom>
          <a:noFill/>
        </p:spPr>
        <p:txBody>
          <a:bodyPr wrap="square">
            <a:spAutoFit/>
          </a:bodyPr>
          <a:lstStyle/>
          <a:p>
            <a:pPr algn="r" rtl="1"/>
            <a:r>
              <a:rPr lang="ar-SA" sz="2000" dirty="0">
                <a:latin typeface="Sakkal Majalla" panose="02000000000000000000" pitchFamily="2" charset="-78"/>
                <a:ea typeface="Calibri" panose="020F0502020204030204" pitchFamily="34" charset="0"/>
                <a:cs typeface="Sakkal Majalla" panose="02000000000000000000" pitchFamily="2" charset="-78"/>
              </a:rPr>
              <a:t>أنت تحلل كل شيء في حياتك اليومية </a:t>
            </a:r>
          </a:p>
          <a:p>
            <a:pPr algn="r" rtl="1"/>
            <a:r>
              <a:rPr lang="ar-SA" sz="2000" dirty="0">
                <a:latin typeface="Sakkal Majalla" panose="02000000000000000000" pitchFamily="2" charset="-78"/>
                <a:ea typeface="Calibri" panose="020F0502020204030204" pitchFamily="34" charset="0"/>
                <a:cs typeface="Sakkal Majalla" panose="02000000000000000000" pitchFamily="2" charset="-78"/>
              </a:rPr>
              <a:t> فعلى سبيل المثال   عند التفكير فيما حدث في المرة الأخيرة التي فعلت فيها شيئًا وماذا سيحدث إذا اتخذت هذا القرار مرة أخرى. وما هذا إلا تحليل لماضيك أو لمستقبلك واتخاذ قراراتك بناءا على ذلك التحليل.	</a:t>
            </a:r>
            <a:br>
              <a:rPr lang="ar-SA" sz="2000" dirty="0">
                <a:latin typeface="Sakkal Majalla" panose="02000000000000000000" pitchFamily="2" charset="-78"/>
                <a:ea typeface="Calibri" panose="020F0502020204030204" pitchFamily="34" charset="0"/>
                <a:cs typeface="Sakkal Majalla" panose="02000000000000000000" pitchFamily="2" charset="-78"/>
              </a:rPr>
            </a:br>
            <a:r>
              <a:rPr lang="ar-SA" sz="2000" dirty="0">
                <a:solidFill>
                  <a:srgbClr val="FFD966"/>
                </a:solidFill>
                <a:latin typeface="Sakkal Majalla" panose="02000000000000000000" pitchFamily="2" charset="-78"/>
                <a:ea typeface="Calibri" panose="020F0502020204030204" pitchFamily="34" charset="0"/>
                <a:cs typeface="Sakkal Majalla" panose="02000000000000000000" pitchFamily="2" charset="-78"/>
              </a:rPr>
              <a:t>يعرف تحليل البيانات </a:t>
            </a:r>
            <a:r>
              <a:rPr lang="ar-SA" sz="2000" dirty="0">
                <a:latin typeface="Sakkal Majalla" panose="02000000000000000000" pitchFamily="2" charset="-78"/>
                <a:ea typeface="Calibri" panose="020F0502020204030204" pitchFamily="34" charset="0"/>
                <a:cs typeface="Sakkal Majalla" panose="02000000000000000000" pitchFamily="2" charset="-78"/>
              </a:rPr>
              <a:t>بأنه عملية فحص البيانات وتنظيفها وتحويلها ونمذجتها لاستخلاص المعلومات المفيدة  وإثراء الاستنتاجات ودعم عملية اتخاذ القرارات.</a:t>
            </a:r>
          </a:p>
        </p:txBody>
      </p:sp>
    </p:spTree>
    <p:extLst>
      <p:ext uri="{BB962C8B-B14F-4D97-AF65-F5344CB8AC3E}">
        <p14:creationId xmlns:p14="http://schemas.microsoft.com/office/powerpoint/2010/main" val="39726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17" name="Google Shape;217;p17"/>
          <p:cNvGrpSpPr/>
          <p:nvPr/>
        </p:nvGrpSpPr>
        <p:grpSpPr>
          <a:xfrm>
            <a:off x="5001330" y="1123701"/>
            <a:ext cx="3685474" cy="3608364"/>
            <a:chOff x="5001330" y="1123701"/>
            <a:chExt cx="3685474" cy="3608364"/>
          </a:xfrm>
        </p:grpSpPr>
        <p:sp>
          <p:nvSpPr>
            <p:cNvPr id="218" name="Google Shape;218;p17"/>
            <p:cNvSpPr/>
            <p:nvPr/>
          </p:nvSpPr>
          <p:spPr>
            <a:xfrm>
              <a:off x="5002964" y="1123701"/>
              <a:ext cx="3596400" cy="3595800"/>
            </a:xfrm>
            <a:prstGeom prst="ellipse">
              <a:avLst/>
            </a:prstGeom>
            <a:solidFill>
              <a:srgbClr val="0071DA">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17"/>
            <p:cNvGrpSpPr/>
            <p:nvPr/>
          </p:nvGrpSpPr>
          <p:grpSpPr>
            <a:xfrm>
              <a:off x="5899603" y="1493971"/>
              <a:ext cx="2787201" cy="3238094"/>
              <a:chOff x="5692488" y="1998579"/>
              <a:chExt cx="2352863" cy="2733492"/>
            </a:xfrm>
          </p:grpSpPr>
          <p:sp>
            <p:nvSpPr>
              <p:cNvPr id="220" name="Google Shape;220;p17"/>
              <p:cNvSpPr/>
              <p:nvPr/>
            </p:nvSpPr>
            <p:spPr>
              <a:xfrm>
                <a:off x="5851008" y="3578319"/>
                <a:ext cx="430929" cy="189250"/>
              </a:xfrm>
              <a:custGeom>
                <a:avLst/>
                <a:gdLst/>
                <a:ahLst/>
                <a:cxnLst/>
                <a:rect l="l" t="t" r="r" b="b"/>
                <a:pathLst>
                  <a:path w="6633" h="2913" extrusionOk="0">
                    <a:moveTo>
                      <a:pt x="266" y="1"/>
                    </a:moveTo>
                    <a:lnTo>
                      <a:pt x="206" y="13"/>
                    </a:lnTo>
                    <a:lnTo>
                      <a:pt x="145" y="25"/>
                    </a:lnTo>
                    <a:lnTo>
                      <a:pt x="97" y="49"/>
                    </a:lnTo>
                    <a:lnTo>
                      <a:pt x="61" y="85"/>
                    </a:lnTo>
                    <a:lnTo>
                      <a:pt x="24" y="134"/>
                    </a:lnTo>
                    <a:lnTo>
                      <a:pt x="12" y="194"/>
                    </a:lnTo>
                    <a:lnTo>
                      <a:pt x="0" y="242"/>
                    </a:lnTo>
                    <a:lnTo>
                      <a:pt x="0" y="315"/>
                    </a:lnTo>
                    <a:lnTo>
                      <a:pt x="12" y="375"/>
                    </a:lnTo>
                    <a:lnTo>
                      <a:pt x="24" y="448"/>
                    </a:lnTo>
                    <a:lnTo>
                      <a:pt x="97" y="617"/>
                    </a:lnTo>
                    <a:lnTo>
                      <a:pt x="194" y="786"/>
                    </a:lnTo>
                    <a:lnTo>
                      <a:pt x="314" y="979"/>
                    </a:lnTo>
                    <a:lnTo>
                      <a:pt x="459" y="1173"/>
                    </a:lnTo>
                    <a:lnTo>
                      <a:pt x="628" y="1366"/>
                    </a:lnTo>
                    <a:lnTo>
                      <a:pt x="810" y="1571"/>
                    </a:lnTo>
                    <a:lnTo>
                      <a:pt x="1015" y="1765"/>
                    </a:lnTo>
                    <a:lnTo>
                      <a:pt x="1220" y="1958"/>
                    </a:lnTo>
                    <a:lnTo>
                      <a:pt x="1450" y="2139"/>
                    </a:lnTo>
                    <a:lnTo>
                      <a:pt x="1667" y="2308"/>
                    </a:lnTo>
                    <a:lnTo>
                      <a:pt x="1897" y="2465"/>
                    </a:lnTo>
                    <a:lnTo>
                      <a:pt x="2126" y="2598"/>
                    </a:lnTo>
                    <a:lnTo>
                      <a:pt x="2344" y="2707"/>
                    </a:lnTo>
                    <a:lnTo>
                      <a:pt x="2465" y="2743"/>
                    </a:lnTo>
                    <a:lnTo>
                      <a:pt x="2585" y="2791"/>
                    </a:lnTo>
                    <a:lnTo>
                      <a:pt x="2718" y="2828"/>
                    </a:lnTo>
                    <a:lnTo>
                      <a:pt x="2863" y="2852"/>
                    </a:lnTo>
                    <a:lnTo>
                      <a:pt x="3177" y="2888"/>
                    </a:lnTo>
                    <a:lnTo>
                      <a:pt x="3503" y="2912"/>
                    </a:lnTo>
                    <a:lnTo>
                      <a:pt x="4216" y="2912"/>
                    </a:lnTo>
                    <a:lnTo>
                      <a:pt x="4579" y="2888"/>
                    </a:lnTo>
                    <a:lnTo>
                      <a:pt x="4929" y="2864"/>
                    </a:lnTo>
                    <a:lnTo>
                      <a:pt x="5581" y="2791"/>
                    </a:lnTo>
                    <a:lnTo>
                      <a:pt x="6125" y="2719"/>
                    </a:lnTo>
                    <a:lnTo>
                      <a:pt x="6632" y="2634"/>
                    </a:lnTo>
                    <a:lnTo>
                      <a:pt x="2404" y="943"/>
                    </a:lnTo>
                    <a:lnTo>
                      <a:pt x="2090" y="750"/>
                    </a:lnTo>
                    <a:lnTo>
                      <a:pt x="1764" y="557"/>
                    </a:lnTo>
                    <a:lnTo>
                      <a:pt x="1377" y="351"/>
                    </a:lnTo>
                    <a:lnTo>
                      <a:pt x="1172" y="255"/>
                    </a:lnTo>
                    <a:lnTo>
                      <a:pt x="967" y="170"/>
                    </a:lnTo>
                    <a:lnTo>
                      <a:pt x="773" y="97"/>
                    </a:lnTo>
                    <a:lnTo>
                      <a:pt x="580" y="37"/>
                    </a:lnTo>
                    <a:lnTo>
                      <a:pt x="411" y="1"/>
                    </a:lnTo>
                    <a:close/>
                  </a:path>
                </a:pathLst>
              </a:custGeom>
              <a:solidFill>
                <a:srgbClr val="FCF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7"/>
              <p:cNvSpPr/>
              <p:nvPr/>
            </p:nvSpPr>
            <p:spPr>
              <a:xfrm>
                <a:off x="5729324" y="2856340"/>
                <a:ext cx="2316026" cy="1075992"/>
              </a:xfrm>
              <a:custGeom>
                <a:avLst/>
                <a:gdLst/>
                <a:ahLst/>
                <a:cxnLst/>
                <a:rect l="l" t="t" r="r" b="b"/>
                <a:pathLst>
                  <a:path w="35649" h="16562" extrusionOk="0">
                    <a:moveTo>
                      <a:pt x="31904" y="0"/>
                    </a:moveTo>
                    <a:lnTo>
                      <a:pt x="29621" y="13747"/>
                    </a:lnTo>
                    <a:lnTo>
                      <a:pt x="3975" y="13747"/>
                    </a:lnTo>
                    <a:lnTo>
                      <a:pt x="3746" y="13735"/>
                    </a:lnTo>
                    <a:lnTo>
                      <a:pt x="3444" y="13711"/>
                    </a:lnTo>
                    <a:lnTo>
                      <a:pt x="2731" y="13639"/>
                    </a:lnTo>
                    <a:lnTo>
                      <a:pt x="2344" y="13614"/>
                    </a:lnTo>
                    <a:lnTo>
                      <a:pt x="1934" y="13614"/>
                    </a:lnTo>
                    <a:lnTo>
                      <a:pt x="1740" y="13626"/>
                    </a:lnTo>
                    <a:lnTo>
                      <a:pt x="1547" y="13639"/>
                    </a:lnTo>
                    <a:lnTo>
                      <a:pt x="1354" y="13663"/>
                    </a:lnTo>
                    <a:lnTo>
                      <a:pt x="1173" y="13699"/>
                    </a:lnTo>
                    <a:lnTo>
                      <a:pt x="991" y="13747"/>
                    </a:lnTo>
                    <a:lnTo>
                      <a:pt x="822" y="13808"/>
                    </a:lnTo>
                    <a:lnTo>
                      <a:pt x="665" y="13880"/>
                    </a:lnTo>
                    <a:lnTo>
                      <a:pt x="520" y="13965"/>
                    </a:lnTo>
                    <a:lnTo>
                      <a:pt x="387" y="14073"/>
                    </a:lnTo>
                    <a:lnTo>
                      <a:pt x="279" y="14194"/>
                    </a:lnTo>
                    <a:lnTo>
                      <a:pt x="182" y="14327"/>
                    </a:lnTo>
                    <a:lnTo>
                      <a:pt x="98" y="14484"/>
                    </a:lnTo>
                    <a:lnTo>
                      <a:pt x="49" y="14665"/>
                    </a:lnTo>
                    <a:lnTo>
                      <a:pt x="13" y="14859"/>
                    </a:lnTo>
                    <a:lnTo>
                      <a:pt x="1" y="15088"/>
                    </a:lnTo>
                    <a:lnTo>
                      <a:pt x="13" y="15330"/>
                    </a:lnTo>
                    <a:lnTo>
                      <a:pt x="49" y="15595"/>
                    </a:lnTo>
                    <a:lnTo>
                      <a:pt x="122" y="15897"/>
                    </a:lnTo>
                    <a:lnTo>
                      <a:pt x="218" y="16212"/>
                    </a:lnTo>
                    <a:lnTo>
                      <a:pt x="351" y="16562"/>
                    </a:lnTo>
                    <a:lnTo>
                      <a:pt x="33124" y="16562"/>
                    </a:lnTo>
                    <a:lnTo>
                      <a:pt x="35637" y="2235"/>
                    </a:lnTo>
                    <a:lnTo>
                      <a:pt x="35649" y="2078"/>
                    </a:lnTo>
                    <a:lnTo>
                      <a:pt x="35649" y="1933"/>
                    </a:lnTo>
                    <a:lnTo>
                      <a:pt x="35649" y="1788"/>
                    </a:lnTo>
                    <a:lnTo>
                      <a:pt x="35612" y="1643"/>
                    </a:lnTo>
                    <a:lnTo>
                      <a:pt x="35576" y="1498"/>
                    </a:lnTo>
                    <a:lnTo>
                      <a:pt x="35528" y="1365"/>
                    </a:lnTo>
                    <a:lnTo>
                      <a:pt x="35468" y="1232"/>
                    </a:lnTo>
                    <a:lnTo>
                      <a:pt x="35383" y="1112"/>
                    </a:lnTo>
                    <a:lnTo>
                      <a:pt x="35298" y="1003"/>
                    </a:lnTo>
                    <a:lnTo>
                      <a:pt x="35202" y="894"/>
                    </a:lnTo>
                    <a:lnTo>
                      <a:pt x="35093" y="798"/>
                    </a:lnTo>
                    <a:lnTo>
                      <a:pt x="34972" y="713"/>
                    </a:lnTo>
                    <a:lnTo>
                      <a:pt x="34851" y="641"/>
                    </a:lnTo>
                    <a:lnTo>
                      <a:pt x="34719" y="568"/>
                    </a:lnTo>
                    <a:lnTo>
                      <a:pt x="34574" y="520"/>
                    </a:lnTo>
                    <a:lnTo>
                      <a:pt x="34429" y="484"/>
                    </a:lnTo>
                    <a:lnTo>
                      <a:pt x="3190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7"/>
              <p:cNvSpPr/>
              <p:nvPr/>
            </p:nvSpPr>
            <p:spPr>
              <a:xfrm>
                <a:off x="7629348" y="4425165"/>
                <a:ext cx="284168" cy="306906"/>
              </a:xfrm>
              <a:custGeom>
                <a:avLst/>
                <a:gdLst/>
                <a:ahLst/>
                <a:cxnLst/>
                <a:rect l="l" t="t" r="r" b="b"/>
                <a:pathLst>
                  <a:path w="4374" h="4724" extrusionOk="0">
                    <a:moveTo>
                      <a:pt x="2453" y="0"/>
                    </a:moveTo>
                    <a:lnTo>
                      <a:pt x="0" y="169"/>
                    </a:lnTo>
                    <a:lnTo>
                      <a:pt x="3105" y="4723"/>
                    </a:lnTo>
                    <a:lnTo>
                      <a:pt x="4373" y="4723"/>
                    </a:lnTo>
                    <a:lnTo>
                      <a:pt x="2453"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7"/>
              <p:cNvSpPr/>
              <p:nvPr/>
            </p:nvSpPr>
            <p:spPr>
              <a:xfrm>
                <a:off x="5692488" y="4425165"/>
                <a:ext cx="284168" cy="306906"/>
              </a:xfrm>
              <a:custGeom>
                <a:avLst/>
                <a:gdLst/>
                <a:ahLst/>
                <a:cxnLst/>
                <a:rect l="l" t="t" r="r" b="b"/>
                <a:pathLst>
                  <a:path w="4374" h="4724" extrusionOk="0">
                    <a:moveTo>
                      <a:pt x="1921" y="0"/>
                    </a:moveTo>
                    <a:lnTo>
                      <a:pt x="0" y="4723"/>
                    </a:lnTo>
                    <a:lnTo>
                      <a:pt x="1256" y="4723"/>
                    </a:lnTo>
                    <a:lnTo>
                      <a:pt x="4373" y="169"/>
                    </a:lnTo>
                    <a:lnTo>
                      <a:pt x="192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7"/>
              <p:cNvSpPr/>
              <p:nvPr/>
            </p:nvSpPr>
            <p:spPr>
              <a:xfrm>
                <a:off x="5752128" y="3932259"/>
                <a:ext cx="2136261" cy="547091"/>
              </a:xfrm>
              <a:custGeom>
                <a:avLst/>
                <a:gdLst/>
                <a:ahLst/>
                <a:cxnLst/>
                <a:rect l="l" t="t" r="r" b="b"/>
                <a:pathLst>
                  <a:path w="32882" h="8421" extrusionOk="0">
                    <a:moveTo>
                      <a:pt x="0" y="1"/>
                    </a:moveTo>
                    <a:lnTo>
                      <a:pt x="0" y="7527"/>
                    </a:lnTo>
                    <a:lnTo>
                      <a:pt x="12" y="7611"/>
                    </a:lnTo>
                    <a:lnTo>
                      <a:pt x="24" y="7708"/>
                    </a:lnTo>
                    <a:lnTo>
                      <a:pt x="49" y="7792"/>
                    </a:lnTo>
                    <a:lnTo>
                      <a:pt x="73" y="7877"/>
                    </a:lnTo>
                    <a:lnTo>
                      <a:pt x="109" y="7949"/>
                    </a:lnTo>
                    <a:lnTo>
                      <a:pt x="157" y="8022"/>
                    </a:lnTo>
                    <a:lnTo>
                      <a:pt x="206" y="8094"/>
                    </a:lnTo>
                    <a:lnTo>
                      <a:pt x="266" y="8155"/>
                    </a:lnTo>
                    <a:lnTo>
                      <a:pt x="326" y="8215"/>
                    </a:lnTo>
                    <a:lnTo>
                      <a:pt x="399" y="8264"/>
                    </a:lnTo>
                    <a:lnTo>
                      <a:pt x="471" y="8312"/>
                    </a:lnTo>
                    <a:lnTo>
                      <a:pt x="556" y="8348"/>
                    </a:lnTo>
                    <a:lnTo>
                      <a:pt x="640" y="8384"/>
                    </a:lnTo>
                    <a:lnTo>
                      <a:pt x="725" y="8408"/>
                    </a:lnTo>
                    <a:lnTo>
                      <a:pt x="810" y="8421"/>
                    </a:lnTo>
                    <a:lnTo>
                      <a:pt x="32072" y="8421"/>
                    </a:lnTo>
                    <a:lnTo>
                      <a:pt x="32169" y="8408"/>
                    </a:lnTo>
                    <a:lnTo>
                      <a:pt x="32254" y="8384"/>
                    </a:lnTo>
                    <a:lnTo>
                      <a:pt x="32338" y="8348"/>
                    </a:lnTo>
                    <a:lnTo>
                      <a:pt x="32423" y="8312"/>
                    </a:lnTo>
                    <a:lnTo>
                      <a:pt x="32495" y="8264"/>
                    </a:lnTo>
                    <a:lnTo>
                      <a:pt x="32556" y="8215"/>
                    </a:lnTo>
                    <a:lnTo>
                      <a:pt x="32628" y="8155"/>
                    </a:lnTo>
                    <a:lnTo>
                      <a:pt x="32688" y="8094"/>
                    </a:lnTo>
                    <a:lnTo>
                      <a:pt x="32737" y="8022"/>
                    </a:lnTo>
                    <a:lnTo>
                      <a:pt x="32785" y="7949"/>
                    </a:lnTo>
                    <a:lnTo>
                      <a:pt x="32821" y="7865"/>
                    </a:lnTo>
                    <a:lnTo>
                      <a:pt x="32846" y="7780"/>
                    </a:lnTo>
                    <a:lnTo>
                      <a:pt x="32870" y="7696"/>
                    </a:lnTo>
                    <a:lnTo>
                      <a:pt x="32882" y="7599"/>
                    </a:lnTo>
                    <a:lnTo>
                      <a:pt x="32882" y="7515"/>
                    </a:lnTo>
                    <a:lnTo>
                      <a:pt x="3277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7"/>
              <p:cNvSpPr/>
              <p:nvPr/>
            </p:nvSpPr>
            <p:spPr>
              <a:xfrm>
                <a:off x="7412748" y="2648380"/>
                <a:ext cx="449770" cy="1101134"/>
              </a:xfrm>
              <a:custGeom>
                <a:avLst/>
                <a:gdLst/>
                <a:ahLst/>
                <a:cxnLst/>
                <a:rect l="l" t="t" r="r" b="b"/>
                <a:pathLst>
                  <a:path w="6923" h="16949" extrusionOk="0">
                    <a:moveTo>
                      <a:pt x="6608" y="0"/>
                    </a:moveTo>
                    <a:lnTo>
                      <a:pt x="6463" y="97"/>
                    </a:lnTo>
                    <a:lnTo>
                      <a:pt x="6282" y="218"/>
                    </a:lnTo>
                    <a:lnTo>
                      <a:pt x="6064" y="399"/>
                    </a:lnTo>
                    <a:lnTo>
                      <a:pt x="5787" y="616"/>
                    </a:lnTo>
                    <a:lnTo>
                      <a:pt x="5460" y="894"/>
                    </a:lnTo>
                    <a:lnTo>
                      <a:pt x="5110" y="1232"/>
                    </a:lnTo>
                    <a:lnTo>
                      <a:pt x="4724" y="1607"/>
                    </a:lnTo>
                    <a:lnTo>
                      <a:pt x="4325" y="2042"/>
                    </a:lnTo>
                    <a:lnTo>
                      <a:pt x="3914" y="2537"/>
                    </a:lnTo>
                    <a:lnTo>
                      <a:pt x="3697" y="2803"/>
                    </a:lnTo>
                    <a:lnTo>
                      <a:pt x="3491" y="3081"/>
                    </a:lnTo>
                    <a:lnTo>
                      <a:pt x="3286" y="3370"/>
                    </a:lnTo>
                    <a:lnTo>
                      <a:pt x="3069" y="3672"/>
                    </a:lnTo>
                    <a:lnTo>
                      <a:pt x="2863" y="3999"/>
                    </a:lnTo>
                    <a:lnTo>
                      <a:pt x="2670" y="4325"/>
                    </a:lnTo>
                    <a:lnTo>
                      <a:pt x="2465" y="4675"/>
                    </a:lnTo>
                    <a:lnTo>
                      <a:pt x="2271" y="5037"/>
                    </a:lnTo>
                    <a:lnTo>
                      <a:pt x="2090" y="5412"/>
                    </a:lnTo>
                    <a:lnTo>
                      <a:pt x="1909" y="5799"/>
                    </a:lnTo>
                    <a:lnTo>
                      <a:pt x="1740" y="6209"/>
                    </a:lnTo>
                    <a:lnTo>
                      <a:pt x="1571" y="6620"/>
                    </a:lnTo>
                    <a:lnTo>
                      <a:pt x="1414" y="7055"/>
                    </a:lnTo>
                    <a:lnTo>
                      <a:pt x="1269" y="7490"/>
                    </a:lnTo>
                    <a:lnTo>
                      <a:pt x="1136" y="7925"/>
                    </a:lnTo>
                    <a:lnTo>
                      <a:pt x="1015" y="8372"/>
                    </a:lnTo>
                    <a:lnTo>
                      <a:pt x="906" y="8818"/>
                    </a:lnTo>
                    <a:lnTo>
                      <a:pt x="798" y="9265"/>
                    </a:lnTo>
                    <a:lnTo>
                      <a:pt x="701" y="9700"/>
                    </a:lnTo>
                    <a:lnTo>
                      <a:pt x="604" y="10147"/>
                    </a:lnTo>
                    <a:lnTo>
                      <a:pt x="459" y="11029"/>
                    </a:lnTo>
                    <a:lnTo>
                      <a:pt x="326" y="11887"/>
                    </a:lnTo>
                    <a:lnTo>
                      <a:pt x="230" y="12708"/>
                    </a:lnTo>
                    <a:lnTo>
                      <a:pt x="157" y="13481"/>
                    </a:lnTo>
                    <a:lnTo>
                      <a:pt x="97" y="14218"/>
                    </a:lnTo>
                    <a:lnTo>
                      <a:pt x="49" y="14883"/>
                    </a:lnTo>
                    <a:lnTo>
                      <a:pt x="24" y="15462"/>
                    </a:lnTo>
                    <a:lnTo>
                      <a:pt x="12" y="15970"/>
                    </a:lnTo>
                    <a:lnTo>
                      <a:pt x="0" y="16695"/>
                    </a:lnTo>
                    <a:lnTo>
                      <a:pt x="12" y="16948"/>
                    </a:lnTo>
                    <a:lnTo>
                      <a:pt x="3709" y="16948"/>
                    </a:lnTo>
                    <a:lnTo>
                      <a:pt x="3890" y="16574"/>
                    </a:lnTo>
                    <a:lnTo>
                      <a:pt x="4107" y="16139"/>
                    </a:lnTo>
                    <a:lnTo>
                      <a:pt x="4373" y="15535"/>
                    </a:lnTo>
                    <a:lnTo>
                      <a:pt x="4687" y="14786"/>
                    </a:lnTo>
                    <a:lnTo>
                      <a:pt x="4856" y="14363"/>
                    </a:lnTo>
                    <a:lnTo>
                      <a:pt x="5026" y="13904"/>
                    </a:lnTo>
                    <a:lnTo>
                      <a:pt x="5207" y="13409"/>
                    </a:lnTo>
                    <a:lnTo>
                      <a:pt x="5376" y="12889"/>
                    </a:lnTo>
                    <a:lnTo>
                      <a:pt x="5557" y="12346"/>
                    </a:lnTo>
                    <a:lnTo>
                      <a:pt x="5726" y="11766"/>
                    </a:lnTo>
                    <a:lnTo>
                      <a:pt x="5895" y="11162"/>
                    </a:lnTo>
                    <a:lnTo>
                      <a:pt x="6064" y="10534"/>
                    </a:lnTo>
                    <a:lnTo>
                      <a:pt x="6221" y="9894"/>
                    </a:lnTo>
                    <a:lnTo>
                      <a:pt x="6354" y="9217"/>
                    </a:lnTo>
                    <a:lnTo>
                      <a:pt x="6487" y="8529"/>
                    </a:lnTo>
                    <a:lnTo>
                      <a:pt x="6608" y="7816"/>
                    </a:lnTo>
                    <a:lnTo>
                      <a:pt x="6717" y="7091"/>
                    </a:lnTo>
                    <a:lnTo>
                      <a:pt x="6801" y="6354"/>
                    </a:lnTo>
                    <a:lnTo>
                      <a:pt x="6862" y="5593"/>
                    </a:lnTo>
                    <a:lnTo>
                      <a:pt x="6910" y="4820"/>
                    </a:lnTo>
                    <a:lnTo>
                      <a:pt x="6922" y="4035"/>
                    </a:lnTo>
                    <a:lnTo>
                      <a:pt x="6922" y="3250"/>
                    </a:lnTo>
                    <a:lnTo>
                      <a:pt x="6886" y="2440"/>
                    </a:lnTo>
                    <a:lnTo>
                      <a:pt x="6862" y="2042"/>
                    </a:lnTo>
                    <a:lnTo>
                      <a:pt x="6825" y="1631"/>
                    </a:lnTo>
                    <a:lnTo>
                      <a:pt x="6789" y="1232"/>
                    </a:lnTo>
                    <a:lnTo>
                      <a:pt x="6729" y="822"/>
                    </a:lnTo>
                    <a:lnTo>
                      <a:pt x="6668" y="411"/>
                    </a:lnTo>
                    <a:lnTo>
                      <a:pt x="660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7"/>
              <p:cNvSpPr/>
              <p:nvPr/>
            </p:nvSpPr>
            <p:spPr>
              <a:xfrm>
                <a:off x="5908308" y="3393098"/>
                <a:ext cx="1344437" cy="356412"/>
              </a:xfrm>
              <a:custGeom>
                <a:avLst/>
                <a:gdLst/>
                <a:ahLst/>
                <a:cxnLst/>
                <a:rect l="l" t="t" r="r" b="b"/>
                <a:pathLst>
                  <a:path w="20694" h="5486" extrusionOk="0">
                    <a:moveTo>
                      <a:pt x="6825" y="1"/>
                    </a:moveTo>
                    <a:lnTo>
                      <a:pt x="5424" y="13"/>
                    </a:lnTo>
                    <a:lnTo>
                      <a:pt x="4760" y="25"/>
                    </a:lnTo>
                    <a:lnTo>
                      <a:pt x="4107" y="49"/>
                    </a:lnTo>
                    <a:lnTo>
                      <a:pt x="3491" y="86"/>
                    </a:lnTo>
                    <a:lnTo>
                      <a:pt x="2911" y="122"/>
                    </a:lnTo>
                    <a:lnTo>
                      <a:pt x="2368" y="182"/>
                    </a:lnTo>
                    <a:lnTo>
                      <a:pt x="1873" y="243"/>
                    </a:lnTo>
                    <a:lnTo>
                      <a:pt x="1438" y="315"/>
                    </a:lnTo>
                    <a:lnTo>
                      <a:pt x="1051" y="400"/>
                    </a:lnTo>
                    <a:lnTo>
                      <a:pt x="870" y="448"/>
                    </a:lnTo>
                    <a:lnTo>
                      <a:pt x="725" y="508"/>
                    </a:lnTo>
                    <a:lnTo>
                      <a:pt x="580" y="557"/>
                    </a:lnTo>
                    <a:lnTo>
                      <a:pt x="459" y="617"/>
                    </a:lnTo>
                    <a:lnTo>
                      <a:pt x="363" y="677"/>
                    </a:lnTo>
                    <a:lnTo>
                      <a:pt x="278" y="750"/>
                    </a:lnTo>
                    <a:lnTo>
                      <a:pt x="218" y="810"/>
                    </a:lnTo>
                    <a:lnTo>
                      <a:pt x="169" y="883"/>
                    </a:lnTo>
                    <a:lnTo>
                      <a:pt x="109" y="1040"/>
                    </a:lnTo>
                    <a:lnTo>
                      <a:pt x="61" y="1209"/>
                    </a:lnTo>
                    <a:lnTo>
                      <a:pt x="24" y="1366"/>
                    </a:lnTo>
                    <a:lnTo>
                      <a:pt x="12" y="1547"/>
                    </a:lnTo>
                    <a:lnTo>
                      <a:pt x="0" y="1728"/>
                    </a:lnTo>
                    <a:lnTo>
                      <a:pt x="12" y="1910"/>
                    </a:lnTo>
                    <a:lnTo>
                      <a:pt x="36" y="2091"/>
                    </a:lnTo>
                    <a:lnTo>
                      <a:pt x="73" y="2284"/>
                    </a:lnTo>
                    <a:lnTo>
                      <a:pt x="121" y="2477"/>
                    </a:lnTo>
                    <a:lnTo>
                      <a:pt x="181" y="2659"/>
                    </a:lnTo>
                    <a:lnTo>
                      <a:pt x="266" y="2852"/>
                    </a:lnTo>
                    <a:lnTo>
                      <a:pt x="363" y="3045"/>
                    </a:lnTo>
                    <a:lnTo>
                      <a:pt x="471" y="3238"/>
                    </a:lnTo>
                    <a:lnTo>
                      <a:pt x="592" y="3420"/>
                    </a:lnTo>
                    <a:lnTo>
                      <a:pt x="737" y="3601"/>
                    </a:lnTo>
                    <a:lnTo>
                      <a:pt x="894" y="3782"/>
                    </a:lnTo>
                    <a:lnTo>
                      <a:pt x="1075" y="3963"/>
                    </a:lnTo>
                    <a:lnTo>
                      <a:pt x="1256" y="4132"/>
                    </a:lnTo>
                    <a:lnTo>
                      <a:pt x="1474" y="4301"/>
                    </a:lnTo>
                    <a:lnTo>
                      <a:pt x="1691" y="4446"/>
                    </a:lnTo>
                    <a:lnTo>
                      <a:pt x="1933" y="4603"/>
                    </a:lnTo>
                    <a:lnTo>
                      <a:pt x="2187" y="4736"/>
                    </a:lnTo>
                    <a:lnTo>
                      <a:pt x="2464" y="4869"/>
                    </a:lnTo>
                    <a:lnTo>
                      <a:pt x="2754" y="4990"/>
                    </a:lnTo>
                    <a:lnTo>
                      <a:pt x="3068" y="5099"/>
                    </a:lnTo>
                    <a:lnTo>
                      <a:pt x="3395" y="5195"/>
                    </a:lnTo>
                    <a:lnTo>
                      <a:pt x="3745" y="5280"/>
                    </a:lnTo>
                    <a:lnTo>
                      <a:pt x="4107" y="5352"/>
                    </a:lnTo>
                    <a:lnTo>
                      <a:pt x="4494" y="5413"/>
                    </a:lnTo>
                    <a:lnTo>
                      <a:pt x="4893" y="5449"/>
                    </a:lnTo>
                    <a:lnTo>
                      <a:pt x="5315" y="5473"/>
                    </a:lnTo>
                    <a:lnTo>
                      <a:pt x="5750" y="5485"/>
                    </a:lnTo>
                    <a:lnTo>
                      <a:pt x="20693" y="5485"/>
                    </a:lnTo>
                    <a:lnTo>
                      <a:pt x="15813" y="339"/>
                    </a:lnTo>
                    <a:lnTo>
                      <a:pt x="15160" y="303"/>
                    </a:lnTo>
                    <a:lnTo>
                      <a:pt x="13469" y="206"/>
                    </a:lnTo>
                    <a:lnTo>
                      <a:pt x="12322" y="146"/>
                    </a:lnTo>
                    <a:lnTo>
                      <a:pt x="11053" y="98"/>
                    </a:lnTo>
                    <a:lnTo>
                      <a:pt x="9676" y="49"/>
                    </a:lnTo>
                    <a:lnTo>
                      <a:pt x="8251" y="13"/>
                    </a:lnTo>
                    <a:lnTo>
                      <a:pt x="6825"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7"/>
              <p:cNvSpPr/>
              <p:nvPr/>
            </p:nvSpPr>
            <p:spPr>
              <a:xfrm>
                <a:off x="7105909" y="2129618"/>
                <a:ext cx="408905" cy="564308"/>
              </a:xfrm>
              <a:custGeom>
                <a:avLst/>
                <a:gdLst/>
                <a:ahLst/>
                <a:cxnLst/>
                <a:rect l="l" t="t" r="r" b="b"/>
                <a:pathLst>
                  <a:path w="6294" h="8686" extrusionOk="0">
                    <a:moveTo>
                      <a:pt x="1788" y="0"/>
                    </a:moveTo>
                    <a:lnTo>
                      <a:pt x="1389" y="12"/>
                    </a:lnTo>
                    <a:lnTo>
                      <a:pt x="1208" y="25"/>
                    </a:lnTo>
                    <a:lnTo>
                      <a:pt x="1027" y="49"/>
                    </a:lnTo>
                    <a:lnTo>
                      <a:pt x="858" y="73"/>
                    </a:lnTo>
                    <a:lnTo>
                      <a:pt x="701" y="121"/>
                    </a:lnTo>
                    <a:lnTo>
                      <a:pt x="544" y="169"/>
                    </a:lnTo>
                    <a:lnTo>
                      <a:pt x="411" y="230"/>
                    </a:lnTo>
                    <a:lnTo>
                      <a:pt x="302" y="302"/>
                    </a:lnTo>
                    <a:lnTo>
                      <a:pt x="193" y="387"/>
                    </a:lnTo>
                    <a:lnTo>
                      <a:pt x="109" y="484"/>
                    </a:lnTo>
                    <a:lnTo>
                      <a:pt x="48" y="604"/>
                    </a:lnTo>
                    <a:lnTo>
                      <a:pt x="12" y="725"/>
                    </a:lnTo>
                    <a:lnTo>
                      <a:pt x="0" y="870"/>
                    </a:lnTo>
                    <a:lnTo>
                      <a:pt x="0" y="1027"/>
                    </a:lnTo>
                    <a:lnTo>
                      <a:pt x="0" y="1184"/>
                    </a:lnTo>
                    <a:lnTo>
                      <a:pt x="36" y="1547"/>
                    </a:lnTo>
                    <a:lnTo>
                      <a:pt x="97" y="1945"/>
                    </a:lnTo>
                    <a:lnTo>
                      <a:pt x="181" y="2356"/>
                    </a:lnTo>
                    <a:lnTo>
                      <a:pt x="278" y="2779"/>
                    </a:lnTo>
                    <a:lnTo>
                      <a:pt x="399" y="3214"/>
                    </a:lnTo>
                    <a:lnTo>
                      <a:pt x="520" y="3648"/>
                    </a:lnTo>
                    <a:lnTo>
                      <a:pt x="664" y="4083"/>
                    </a:lnTo>
                    <a:lnTo>
                      <a:pt x="809" y="4494"/>
                    </a:lnTo>
                    <a:lnTo>
                      <a:pt x="954" y="4881"/>
                    </a:lnTo>
                    <a:lnTo>
                      <a:pt x="1099" y="5243"/>
                    </a:lnTo>
                    <a:lnTo>
                      <a:pt x="1244" y="5569"/>
                    </a:lnTo>
                    <a:lnTo>
                      <a:pt x="1377" y="5859"/>
                    </a:lnTo>
                    <a:lnTo>
                      <a:pt x="1498" y="6089"/>
                    </a:lnTo>
                    <a:lnTo>
                      <a:pt x="1619" y="6258"/>
                    </a:lnTo>
                    <a:lnTo>
                      <a:pt x="1667" y="6330"/>
                    </a:lnTo>
                    <a:lnTo>
                      <a:pt x="1715" y="6366"/>
                    </a:lnTo>
                    <a:lnTo>
                      <a:pt x="1812" y="6439"/>
                    </a:lnTo>
                    <a:lnTo>
                      <a:pt x="1921" y="6475"/>
                    </a:lnTo>
                    <a:lnTo>
                      <a:pt x="2030" y="6487"/>
                    </a:lnTo>
                    <a:lnTo>
                      <a:pt x="2162" y="6499"/>
                    </a:lnTo>
                    <a:lnTo>
                      <a:pt x="2283" y="6475"/>
                    </a:lnTo>
                    <a:lnTo>
                      <a:pt x="2416" y="6451"/>
                    </a:lnTo>
                    <a:lnTo>
                      <a:pt x="2549" y="6415"/>
                    </a:lnTo>
                    <a:lnTo>
                      <a:pt x="2682" y="6379"/>
                    </a:lnTo>
                    <a:lnTo>
                      <a:pt x="2911" y="6270"/>
                    </a:lnTo>
                    <a:lnTo>
                      <a:pt x="3105" y="6173"/>
                    </a:lnTo>
                    <a:lnTo>
                      <a:pt x="3286" y="6077"/>
                    </a:lnTo>
                    <a:lnTo>
                      <a:pt x="4083" y="8686"/>
                    </a:lnTo>
                    <a:lnTo>
                      <a:pt x="6294" y="7647"/>
                    </a:lnTo>
                    <a:lnTo>
                      <a:pt x="4337" y="351"/>
                    </a:lnTo>
                    <a:lnTo>
                      <a:pt x="4156" y="302"/>
                    </a:lnTo>
                    <a:lnTo>
                      <a:pt x="3672" y="206"/>
                    </a:lnTo>
                    <a:lnTo>
                      <a:pt x="3346" y="145"/>
                    </a:lnTo>
                    <a:lnTo>
                      <a:pt x="2984" y="97"/>
                    </a:lnTo>
                    <a:lnTo>
                      <a:pt x="2585" y="49"/>
                    </a:lnTo>
                    <a:lnTo>
                      <a:pt x="2187" y="12"/>
                    </a:lnTo>
                    <a:lnTo>
                      <a:pt x="1788" y="0"/>
                    </a:lnTo>
                    <a:close/>
                  </a:path>
                </a:pathLst>
              </a:custGeom>
              <a:solidFill>
                <a:srgbClr val="FCF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7"/>
              <p:cNvSpPr/>
              <p:nvPr/>
            </p:nvSpPr>
            <p:spPr>
              <a:xfrm>
                <a:off x="6935566" y="2515717"/>
                <a:ext cx="671894" cy="1233798"/>
              </a:xfrm>
              <a:custGeom>
                <a:avLst/>
                <a:gdLst/>
                <a:ahLst/>
                <a:cxnLst/>
                <a:rect l="l" t="t" r="r" b="b"/>
                <a:pathLst>
                  <a:path w="10342" h="18991" extrusionOk="0">
                    <a:moveTo>
                      <a:pt x="8275" y="1"/>
                    </a:moveTo>
                    <a:lnTo>
                      <a:pt x="8070" y="25"/>
                    </a:lnTo>
                    <a:lnTo>
                      <a:pt x="7853" y="61"/>
                    </a:lnTo>
                    <a:lnTo>
                      <a:pt x="7623" y="134"/>
                    </a:lnTo>
                    <a:lnTo>
                      <a:pt x="7394" y="206"/>
                    </a:lnTo>
                    <a:lnTo>
                      <a:pt x="7176" y="291"/>
                    </a:lnTo>
                    <a:lnTo>
                      <a:pt x="6959" y="387"/>
                    </a:lnTo>
                    <a:lnTo>
                      <a:pt x="6741" y="484"/>
                    </a:lnTo>
                    <a:lnTo>
                      <a:pt x="6536" y="605"/>
                    </a:lnTo>
                    <a:lnTo>
                      <a:pt x="6331" y="725"/>
                    </a:lnTo>
                    <a:lnTo>
                      <a:pt x="6137" y="846"/>
                    </a:lnTo>
                    <a:lnTo>
                      <a:pt x="5932" y="979"/>
                    </a:lnTo>
                    <a:lnTo>
                      <a:pt x="5739" y="1136"/>
                    </a:lnTo>
                    <a:lnTo>
                      <a:pt x="5557" y="1281"/>
                    </a:lnTo>
                    <a:lnTo>
                      <a:pt x="5376" y="1450"/>
                    </a:lnTo>
                    <a:lnTo>
                      <a:pt x="5195" y="1619"/>
                    </a:lnTo>
                    <a:lnTo>
                      <a:pt x="5014" y="1801"/>
                    </a:lnTo>
                    <a:lnTo>
                      <a:pt x="4845" y="1994"/>
                    </a:lnTo>
                    <a:lnTo>
                      <a:pt x="4676" y="2187"/>
                    </a:lnTo>
                    <a:lnTo>
                      <a:pt x="4507" y="2405"/>
                    </a:lnTo>
                    <a:lnTo>
                      <a:pt x="4337" y="2622"/>
                    </a:lnTo>
                    <a:lnTo>
                      <a:pt x="4180" y="2839"/>
                    </a:lnTo>
                    <a:lnTo>
                      <a:pt x="4023" y="3081"/>
                    </a:lnTo>
                    <a:lnTo>
                      <a:pt x="3721" y="3576"/>
                    </a:lnTo>
                    <a:lnTo>
                      <a:pt x="3419" y="4120"/>
                    </a:lnTo>
                    <a:lnTo>
                      <a:pt x="3129" y="4688"/>
                    </a:lnTo>
                    <a:lnTo>
                      <a:pt x="2852" y="5304"/>
                    </a:lnTo>
                    <a:lnTo>
                      <a:pt x="2586" y="5956"/>
                    </a:lnTo>
                    <a:lnTo>
                      <a:pt x="2320" y="6657"/>
                    </a:lnTo>
                    <a:lnTo>
                      <a:pt x="1825" y="8058"/>
                    </a:lnTo>
                    <a:lnTo>
                      <a:pt x="1366" y="9375"/>
                    </a:lnTo>
                    <a:lnTo>
                      <a:pt x="967" y="10595"/>
                    </a:lnTo>
                    <a:lnTo>
                      <a:pt x="641" y="11670"/>
                    </a:lnTo>
                    <a:lnTo>
                      <a:pt x="363" y="12576"/>
                    </a:lnTo>
                    <a:lnTo>
                      <a:pt x="170" y="13252"/>
                    </a:lnTo>
                    <a:lnTo>
                      <a:pt x="1" y="13844"/>
                    </a:lnTo>
                    <a:lnTo>
                      <a:pt x="85" y="14013"/>
                    </a:lnTo>
                    <a:lnTo>
                      <a:pt x="351" y="14460"/>
                    </a:lnTo>
                    <a:lnTo>
                      <a:pt x="544" y="14774"/>
                    </a:lnTo>
                    <a:lnTo>
                      <a:pt x="774" y="15125"/>
                    </a:lnTo>
                    <a:lnTo>
                      <a:pt x="1040" y="15511"/>
                    </a:lnTo>
                    <a:lnTo>
                      <a:pt x="1342" y="15922"/>
                    </a:lnTo>
                    <a:lnTo>
                      <a:pt x="1680" y="16345"/>
                    </a:lnTo>
                    <a:lnTo>
                      <a:pt x="2054" y="16780"/>
                    </a:lnTo>
                    <a:lnTo>
                      <a:pt x="2453" y="17202"/>
                    </a:lnTo>
                    <a:lnTo>
                      <a:pt x="2670" y="17420"/>
                    </a:lnTo>
                    <a:lnTo>
                      <a:pt x="2888" y="17625"/>
                    </a:lnTo>
                    <a:lnTo>
                      <a:pt x="3117" y="17819"/>
                    </a:lnTo>
                    <a:lnTo>
                      <a:pt x="3347" y="18024"/>
                    </a:lnTo>
                    <a:lnTo>
                      <a:pt x="3588" y="18205"/>
                    </a:lnTo>
                    <a:lnTo>
                      <a:pt x="3830" y="18386"/>
                    </a:lnTo>
                    <a:lnTo>
                      <a:pt x="4084" y="18555"/>
                    </a:lnTo>
                    <a:lnTo>
                      <a:pt x="4350" y="18712"/>
                    </a:lnTo>
                    <a:lnTo>
                      <a:pt x="4615" y="18857"/>
                    </a:lnTo>
                    <a:lnTo>
                      <a:pt x="4881" y="18990"/>
                    </a:lnTo>
                    <a:lnTo>
                      <a:pt x="5026" y="18797"/>
                    </a:lnTo>
                    <a:lnTo>
                      <a:pt x="5437" y="18265"/>
                    </a:lnTo>
                    <a:lnTo>
                      <a:pt x="5702" y="17867"/>
                    </a:lnTo>
                    <a:lnTo>
                      <a:pt x="6029" y="17408"/>
                    </a:lnTo>
                    <a:lnTo>
                      <a:pt x="6367" y="16864"/>
                    </a:lnTo>
                    <a:lnTo>
                      <a:pt x="6741" y="16260"/>
                    </a:lnTo>
                    <a:lnTo>
                      <a:pt x="7140" y="15584"/>
                    </a:lnTo>
                    <a:lnTo>
                      <a:pt x="7539" y="14847"/>
                    </a:lnTo>
                    <a:lnTo>
                      <a:pt x="7937" y="14062"/>
                    </a:lnTo>
                    <a:lnTo>
                      <a:pt x="8131" y="13651"/>
                    </a:lnTo>
                    <a:lnTo>
                      <a:pt x="8324" y="13216"/>
                    </a:lnTo>
                    <a:lnTo>
                      <a:pt x="8517" y="12781"/>
                    </a:lnTo>
                    <a:lnTo>
                      <a:pt x="8710" y="12334"/>
                    </a:lnTo>
                    <a:lnTo>
                      <a:pt x="8892" y="11863"/>
                    </a:lnTo>
                    <a:lnTo>
                      <a:pt x="9061" y="11392"/>
                    </a:lnTo>
                    <a:lnTo>
                      <a:pt x="9230" y="10909"/>
                    </a:lnTo>
                    <a:lnTo>
                      <a:pt x="9387" y="10414"/>
                    </a:lnTo>
                    <a:lnTo>
                      <a:pt x="9532" y="9918"/>
                    </a:lnTo>
                    <a:lnTo>
                      <a:pt x="9677" y="9411"/>
                    </a:lnTo>
                    <a:lnTo>
                      <a:pt x="9798" y="8891"/>
                    </a:lnTo>
                    <a:lnTo>
                      <a:pt x="9918" y="8396"/>
                    </a:lnTo>
                    <a:lnTo>
                      <a:pt x="10015" y="7889"/>
                    </a:lnTo>
                    <a:lnTo>
                      <a:pt x="10100" y="7406"/>
                    </a:lnTo>
                    <a:lnTo>
                      <a:pt x="10172" y="6922"/>
                    </a:lnTo>
                    <a:lnTo>
                      <a:pt x="10232" y="6451"/>
                    </a:lnTo>
                    <a:lnTo>
                      <a:pt x="10281" y="5992"/>
                    </a:lnTo>
                    <a:lnTo>
                      <a:pt x="10317" y="5545"/>
                    </a:lnTo>
                    <a:lnTo>
                      <a:pt x="10329" y="5110"/>
                    </a:lnTo>
                    <a:lnTo>
                      <a:pt x="10341" y="4676"/>
                    </a:lnTo>
                    <a:lnTo>
                      <a:pt x="10341" y="4265"/>
                    </a:lnTo>
                    <a:lnTo>
                      <a:pt x="10329" y="3878"/>
                    </a:lnTo>
                    <a:lnTo>
                      <a:pt x="10305" y="3492"/>
                    </a:lnTo>
                    <a:lnTo>
                      <a:pt x="10269" y="3129"/>
                    </a:lnTo>
                    <a:lnTo>
                      <a:pt x="10220" y="2779"/>
                    </a:lnTo>
                    <a:lnTo>
                      <a:pt x="10160" y="2441"/>
                    </a:lnTo>
                    <a:lnTo>
                      <a:pt x="10087" y="2127"/>
                    </a:lnTo>
                    <a:lnTo>
                      <a:pt x="10003" y="1825"/>
                    </a:lnTo>
                    <a:lnTo>
                      <a:pt x="9918" y="1559"/>
                    </a:lnTo>
                    <a:lnTo>
                      <a:pt x="9810" y="1293"/>
                    </a:lnTo>
                    <a:lnTo>
                      <a:pt x="9701" y="1064"/>
                    </a:lnTo>
                    <a:lnTo>
                      <a:pt x="9580" y="846"/>
                    </a:lnTo>
                    <a:lnTo>
                      <a:pt x="9447" y="653"/>
                    </a:lnTo>
                    <a:lnTo>
                      <a:pt x="9302" y="484"/>
                    </a:lnTo>
                    <a:lnTo>
                      <a:pt x="9157" y="339"/>
                    </a:lnTo>
                    <a:lnTo>
                      <a:pt x="9000" y="218"/>
                    </a:lnTo>
                    <a:lnTo>
                      <a:pt x="8831" y="134"/>
                    </a:lnTo>
                    <a:lnTo>
                      <a:pt x="8650" y="61"/>
                    </a:lnTo>
                    <a:lnTo>
                      <a:pt x="8469" y="13"/>
                    </a:lnTo>
                    <a:lnTo>
                      <a:pt x="82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7"/>
              <p:cNvSpPr/>
              <p:nvPr/>
            </p:nvSpPr>
            <p:spPr>
              <a:xfrm>
                <a:off x="5970287" y="2828859"/>
                <a:ext cx="832753" cy="578471"/>
              </a:xfrm>
              <a:custGeom>
                <a:avLst/>
                <a:gdLst/>
                <a:ahLst/>
                <a:cxnLst/>
                <a:rect l="l" t="t" r="r" b="b"/>
                <a:pathLst>
                  <a:path w="12818" h="8904" extrusionOk="0">
                    <a:moveTo>
                      <a:pt x="568" y="1"/>
                    </a:moveTo>
                    <a:lnTo>
                      <a:pt x="0" y="85"/>
                    </a:lnTo>
                    <a:lnTo>
                      <a:pt x="4083" y="8710"/>
                    </a:lnTo>
                    <a:lnTo>
                      <a:pt x="12817" y="8903"/>
                    </a:lnTo>
                    <a:lnTo>
                      <a:pt x="12817" y="8903"/>
                    </a:lnTo>
                    <a:lnTo>
                      <a:pt x="12527" y="8299"/>
                    </a:lnTo>
                    <a:lnTo>
                      <a:pt x="4494" y="8094"/>
                    </a:lnTo>
                    <a:lnTo>
                      <a:pt x="568" y="1"/>
                    </a:lnTo>
                    <a:close/>
                  </a:path>
                </a:pathLst>
              </a:custGeom>
              <a:solidFill>
                <a:srgbClr val="FCF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a:off x="6748786" y="2573018"/>
                <a:ext cx="794293" cy="860235"/>
              </a:xfrm>
              <a:custGeom>
                <a:avLst/>
                <a:gdLst/>
                <a:ahLst/>
                <a:cxnLst/>
                <a:rect l="l" t="t" r="r" b="b"/>
                <a:pathLst>
                  <a:path w="12226" h="13241" extrusionOk="0">
                    <a:moveTo>
                      <a:pt x="10414" y="1"/>
                    </a:moveTo>
                    <a:lnTo>
                      <a:pt x="10257" y="13"/>
                    </a:lnTo>
                    <a:lnTo>
                      <a:pt x="10112" y="37"/>
                    </a:lnTo>
                    <a:lnTo>
                      <a:pt x="9955" y="85"/>
                    </a:lnTo>
                    <a:lnTo>
                      <a:pt x="9822" y="133"/>
                    </a:lnTo>
                    <a:lnTo>
                      <a:pt x="9689" y="206"/>
                    </a:lnTo>
                    <a:lnTo>
                      <a:pt x="9556" y="278"/>
                    </a:lnTo>
                    <a:lnTo>
                      <a:pt x="9435" y="363"/>
                    </a:lnTo>
                    <a:lnTo>
                      <a:pt x="9314" y="472"/>
                    </a:lnTo>
                    <a:lnTo>
                      <a:pt x="9218" y="580"/>
                    </a:lnTo>
                    <a:lnTo>
                      <a:pt x="9121" y="689"/>
                    </a:lnTo>
                    <a:lnTo>
                      <a:pt x="9036" y="822"/>
                    </a:lnTo>
                    <a:lnTo>
                      <a:pt x="8952" y="955"/>
                    </a:lnTo>
                    <a:lnTo>
                      <a:pt x="8892" y="1100"/>
                    </a:lnTo>
                    <a:lnTo>
                      <a:pt x="8843" y="1245"/>
                    </a:lnTo>
                    <a:lnTo>
                      <a:pt x="6536" y="9362"/>
                    </a:lnTo>
                    <a:lnTo>
                      <a:pt x="6500" y="9375"/>
                    </a:lnTo>
                    <a:lnTo>
                      <a:pt x="6403" y="9423"/>
                    </a:lnTo>
                    <a:lnTo>
                      <a:pt x="6331" y="9435"/>
                    </a:lnTo>
                    <a:lnTo>
                      <a:pt x="6246" y="9459"/>
                    </a:lnTo>
                    <a:lnTo>
                      <a:pt x="6137" y="9471"/>
                    </a:lnTo>
                    <a:lnTo>
                      <a:pt x="6017" y="9483"/>
                    </a:lnTo>
                    <a:lnTo>
                      <a:pt x="5884" y="9471"/>
                    </a:lnTo>
                    <a:lnTo>
                      <a:pt x="5739" y="9447"/>
                    </a:lnTo>
                    <a:lnTo>
                      <a:pt x="5570" y="9411"/>
                    </a:lnTo>
                    <a:lnTo>
                      <a:pt x="5400" y="9362"/>
                    </a:lnTo>
                    <a:lnTo>
                      <a:pt x="5207" y="9278"/>
                    </a:lnTo>
                    <a:lnTo>
                      <a:pt x="5002" y="9169"/>
                    </a:lnTo>
                    <a:lnTo>
                      <a:pt x="4784" y="9036"/>
                    </a:lnTo>
                    <a:lnTo>
                      <a:pt x="4543" y="8879"/>
                    </a:lnTo>
                    <a:lnTo>
                      <a:pt x="4422" y="8795"/>
                    </a:lnTo>
                    <a:lnTo>
                      <a:pt x="4301" y="8722"/>
                    </a:lnTo>
                    <a:lnTo>
                      <a:pt x="4180" y="8674"/>
                    </a:lnTo>
                    <a:lnTo>
                      <a:pt x="4060" y="8626"/>
                    </a:lnTo>
                    <a:lnTo>
                      <a:pt x="3927" y="8589"/>
                    </a:lnTo>
                    <a:lnTo>
                      <a:pt x="3806" y="8577"/>
                    </a:lnTo>
                    <a:lnTo>
                      <a:pt x="3673" y="8565"/>
                    </a:lnTo>
                    <a:lnTo>
                      <a:pt x="3552" y="8553"/>
                    </a:lnTo>
                    <a:lnTo>
                      <a:pt x="3419" y="8565"/>
                    </a:lnTo>
                    <a:lnTo>
                      <a:pt x="3299" y="8577"/>
                    </a:lnTo>
                    <a:lnTo>
                      <a:pt x="3057" y="8626"/>
                    </a:lnTo>
                    <a:lnTo>
                      <a:pt x="2815" y="8698"/>
                    </a:lnTo>
                    <a:lnTo>
                      <a:pt x="2598" y="8783"/>
                    </a:lnTo>
                    <a:lnTo>
                      <a:pt x="2393" y="8879"/>
                    </a:lnTo>
                    <a:lnTo>
                      <a:pt x="2199" y="8988"/>
                    </a:lnTo>
                    <a:lnTo>
                      <a:pt x="2030" y="9085"/>
                    </a:lnTo>
                    <a:lnTo>
                      <a:pt x="1885" y="9193"/>
                    </a:lnTo>
                    <a:lnTo>
                      <a:pt x="1680" y="9338"/>
                    </a:lnTo>
                    <a:lnTo>
                      <a:pt x="1595" y="9411"/>
                    </a:lnTo>
                    <a:lnTo>
                      <a:pt x="436" y="9230"/>
                    </a:lnTo>
                    <a:lnTo>
                      <a:pt x="1" y="11199"/>
                    </a:lnTo>
                    <a:lnTo>
                      <a:pt x="9061" y="13240"/>
                    </a:lnTo>
                    <a:lnTo>
                      <a:pt x="12165" y="2187"/>
                    </a:lnTo>
                    <a:lnTo>
                      <a:pt x="12201" y="1994"/>
                    </a:lnTo>
                    <a:lnTo>
                      <a:pt x="12226" y="1812"/>
                    </a:lnTo>
                    <a:lnTo>
                      <a:pt x="12226" y="1619"/>
                    </a:lnTo>
                    <a:lnTo>
                      <a:pt x="12201" y="1438"/>
                    </a:lnTo>
                    <a:lnTo>
                      <a:pt x="12165" y="1257"/>
                    </a:lnTo>
                    <a:lnTo>
                      <a:pt x="12105" y="1088"/>
                    </a:lnTo>
                    <a:lnTo>
                      <a:pt x="12032" y="931"/>
                    </a:lnTo>
                    <a:lnTo>
                      <a:pt x="11948" y="774"/>
                    </a:lnTo>
                    <a:lnTo>
                      <a:pt x="11839" y="629"/>
                    </a:lnTo>
                    <a:lnTo>
                      <a:pt x="11718" y="496"/>
                    </a:lnTo>
                    <a:lnTo>
                      <a:pt x="11573" y="375"/>
                    </a:lnTo>
                    <a:lnTo>
                      <a:pt x="11428" y="266"/>
                    </a:lnTo>
                    <a:lnTo>
                      <a:pt x="11271" y="170"/>
                    </a:lnTo>
                    <a:lnTo>
                      <a:pt x="11102" y="97"/>
                    </a:lnTo>
                    <a:lnTo>
                      <a:pt x="10921" y="49"/>
                    </a:lnTo>
                    <a:lnTo>
                      <a:pt x="10728" y="13"/>
                    </a:lnTo>
                    <a:lnTo>
                      <a:pt x="105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a:off x="6486709" y="3119261"/>
                <a:ext cx="290405" cy="185222"/>
              </a:xfrm>
              <a:custGeom>
                <a:avLst/>
                <a:gdLst/>
                <a:ahLst/>
                <a:cxnLst/>
                <a:rect l="l" t="t" r="r" b="b"/>
                <a:pathLst>
                  <a:path w="4470" h="2851" extrusionOk="0">
                    <a:moveTo>
                      <a:pt x="2935" y="0"/>
                    </a:moveTo>
                    <a:lnTo>
                      <a:pt x="2537" y="205"/>
                    </a:lnTo>
                    <a:lnTo>
                      <a:pt x="2803" y="568"/>
                    </a:lnTo>
                    <a:lnTo>
                      <a:pt x="1329" y="930"/>
                    </a:lnTo>
                    <a:lnTo>
                      <a:pt x="169" y="2005"/>
                    </a:lnTo>
                    <a:lnTo>
                      <a:pt x="399" y="2259"/>
                    </a:lnTo>
                    <a:lnTo>
                      <a:pt x="0" y="2525"/>
                    </a:lnTo>
                    <a:lnTo>
                      <a:pt x="399" y="2851"/>
                    </a:lnTo>
                    <a:lnTo>
                      <a:pt x="1909" y="2428"/>
                    </a:lnTo>
                    <a:lnTo>
                      <a:pt x="4035" y="2791"/>
                    </a:lnTo>
                    <a:lnTo>
                      <a:pt x="4470" y="822"/>
                    </a:lnTo>
                    <a:lnTo>
                      <a:pt x="2935" y="0"/>
                    </a:lnTo>
                    <a:close/>
                  </a:path>
                </a:pathLst>
              </a:custGeom>
              <a:solidFill>
                <a:srgbClr val="FCF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p:nvPr/>
            </p:nvSpPr>
            <p:spPr>
              <a:xfrm>
                <a:off x="6949728" y="1998579"/>
                <a:ext cx="561189" cy="425407"/>
              </a:xfrm>
              <a:custGeom>
                <a:avLst/>
                <a:gdLst/>
                <a:ahLst/>
                <a:cxnLst/>
                <a:rect l="l" t="t" r="r" b="b"/>
                <a:pathLst>
                  <a:path w="8638" h="6548" extrusionOk="0">
                    <a:moveTo>
                      <a:pt x="24" y="0"/>
                    </a:moveTo>
                    <a:lnTo>
                      <a:pt x="12" y="97"/>
                    </a:lnTo>
                    <a:lnTo>
                      <a:pt x="0" y="205"/>
                    </a:lnTo>
                    <a:lnTo>
                      <a:pt x="0" y="362"/>
                    </a:lnTo>
                    <a:lnTo>
                      <a:pt x="0" y="532"/>
                    </a:lnTo>
                    <a:lnTo>
                      <a:pt x="12" y="725"/>
                    </a:lnTo>
                    <a:lnTo>
                      <a:pt x="49" y="930"/>
                    </a:lnTo>
                    <a:lnTo>
                      <a:pt x="109" y="1136"/>
                    </a:lnTo>
                    <a:lnTo>
                      <a:pt x="145" y="1244"/>
                    </a:lnTo>
                    <a:lnTo>
                      <a:pt x="193" y="1353"/>
                    </a:lnTo>
                    <a:lnTo>
                      <a:pt x="254" y="1450"/>
                    </a:lnTo>
                    <a:lnTo>
                      <a:pt x="314" y="1546"/>
                    </a:lnTo>
                    <a:lnTo>
                      <a:pt x="387" y="1643"/>
                    </a:lnTo>
                    <a:lnTo>
                      <a:pt x="471" y="1740"/>
                    </a:lnTo>
                    <a:lnTo>
                      <a:pt x="556" y="1824"/>
                    </a:lnTo>
                    <a:lnTo>
                      <a:pt x="665" y="1897"/>
                    </a:lnTo>
                    <a:lnTo>
                      <a:pt x="785" y="1969"/>
                    </a:lnTo>
                    <a:lnTo>
                      <a:pt x="906" y="2029"/>
                    </a:lnTo>
                    <a:lnTo>
                      <a:pt x="1051" y="2090"/>
                    </a:lnTo>
                    <a:lnTo>
                      <a:pt x="1208" y="2138"/>
                    </a:lnTo>
                    <a:lnTo>
                      <a:pt x="1377" y="2162"/>
                    </a:lnTo>
                    <a:lnTo>
                      <a:pt x="1558" y="2186"/>
                    </a:lnTo>
                    <a:lnTo>
                      <a:pt x="1752" y="2199"/>
                    </a:lnTo>
                    <a:lnTo>
                      <a:pt x="1969" y="2199"/>
                    </a:lnTo>
                    <a:lnTo>
                      <a:pt x="459" y="2452"/>
                    </a:lnTo>
                    <a:lnTo>
                      <a:pt x="520" y="2537"/>
                    </a:lnTo>
                    <a:lnTo>
                      <a:pt x="580" y="2646"/>
                    </a:lnTo>
                    <a:lnTo>
                      <a:pt x="665" y="2778"/>
                    </a:lnTo>
                    <a:lnTo>
                      <a:pt x="785" y="2911"/>
                    </a:lnTo>
                    <a:lnTo>
                      <a:pt x="918" y="3056"/>
                    </a:lnTo>
                    <a:lnTo>
                      <a:pt x="1087" y="3189"/>
                    </a:lnTo>
                    <a:lnTo>
                      <a:pt x="1184" y="3262"/>
                    </a:lnTo>
                    <a:lnTo>
                      <a:pt x="1281" y="3310"/>
                    </a:lnTo>
                    <a:lnTo>
                      <a:pt x="1389" y="3370"/>
                    </a:lnTo>
                    <a:lnTo>
                      <a:pt x="1498" y="3407"/>
                    </a:lnTo>
                    <a:lnTo>
                      <a:pt x="1619" y="3443"/>
                    </a:lnTo>
                    <a:lnTo>
                      <a:pt x="1752" y="3467"/>
                    </a:lnTo>
                    <a:lnTo>
                      <a:pt x="1885" y="3479"/>
                    </a:lnTo>
                    <a:lnTo>
                      <a:pt x="2030" y="3479"/>
                    </a:lnTo>
                    <a:lnTo>
                      <a:pt x="2175" y="3467"/>
                    </a:lnTo>
                    <a:lnTo>
                      <a:pt x="2332" y="3431"/>
                    </a:lnTo>
                    <a:lnTo>
                      <a:pt x="2489" y="3382"/>
                    </a:lnTo>
                    <a:lnTo>
                      <a:pt x="2658" y="3322"/>
                    </a:lnTo>
                    <a:lnTo>
                      <a:pt x="2839" y="3237"/>
                    </a:lnTo>
                    <a:lnTo>
                      <a:pt x="3020" y="3129"/>
                    </a:lnTo>
                    <a:lnTo>
                      <a:pt x="3213" y="3008"/>
                    </a:lnTo>
                    <a:lnTo>
                      <a:pt x="3419" y="2851"/>
                    </a:lnTo>
                    <a:lnTo>
                      <a:pt x="3624" y="2682"/>
                    </a:lnTo>
                    <a:lnTo>
                      <a:pt x="3830" y="2476"/>
                    </a:lnTo>
                    <a:lnTo>
                      <a:pt x="3842" y="2525"/>
                    </a:lnTo>
                    <a:lnTo>
                      <a:pt x="3854" y="2633"/>
                    </a:lnTo>
                    <a:lnTo>
                      <a:pt x="3902" y="2778"/>
                    </a:lnTo>
                    <a:lnTo>
                      <a:pt x="3938" y="2863"/>
                    </a:lnTo>
                    <a:lnTo>
                      <a:pt x="3987" y="2948"/>
                    </a:lnTo>
                    <a:lnTo>
                      <a:pt x="4047" y="3020"/>
                    </a:lnTo>
                    <a:lnTo>
                      <a:pt x="4119" y="3092"/>
                    </a:lnTo>
                    <a:lnTo>
                      <a:pt x="4216" y="3153"/>
                    </a:lnTo>
                    <a:lnTo>
                      <a:pt x="4325" y="3201"/>
                    </a:lnTo>
                    <a:lnTo>
                      <a:pt x="4446" y="3225"/>
                    </a:lnTo>
                    <a:lnTo>
                      <a:pt x="4603" y="3237"/>
                    </a:lnTo>
                    <a:lnTo>
                      <a:pt x="4772" y="3213"/>
                    </a:lnTo>
                    <a:lnTo>
                      <a:pt x="4977" y="3165"/>
                    </a:lnTo>
                    <a:lnTo>
                      <a:pt x="4989" y="3527"/>
                    </a:lnTo>
                    <a:lnTo>
                      <a:pt x="5001" y="3902"/>
                    </a:lnTo>
                    <a:lnTo>
                      <a:pt x="5038" y="4337"/>
                    </a:lnTo>
                    <a:lnTo>
                      <a:pt x="5074" y="4759"/>
                    </a:lnTo>
                    <a:lnTo>
                      <a:pt x="5110" y="4953"/>
                    </a:lnTo>
                    <a:lnTo>
                      <a:pt x="5146" y="5134"/>
                    </a:lnTo>
                    <a:lnTo>
                      <a:pt x="5182" y="5279"/>
                    </a:lnTo>
                    <a:lnTo>
                      <a:pt x="5231" y="5400"/>
                    </a:lnTo>
                    <a:lnTo>
                      <a:pt x="5255" y="5436"/>
                    </a:lnTo>
                    <a:lnTo>
                      <a:pt x="5279" y="5472"/>
                    </a:lnTo>
                    <a:lnTo>
                      <a:pt x="5303" y="5484"/>
                    </a:lnTo>
                    <a:lnTo>
                      <a:pt x="5339" y="5496"/>
                    </a:lnTo>
                    <a:lnTo>
                      <a:pt x="5364" y="5496"/>
                    </a:lnTo>
                    <a:lnTo>
                      <a:pt x="5376" y="5472"/>
                    </a:lnTo>
                    <a:lnTo>
                      <a:pt x="5424" y="5424"/>
                    </a:lnTo>
                    <a:lnTo>
                      <a:pt x="5460" y="5363"/>
                    </a:lnTo>
                    <a:lnTo>
                      <a:pt x="5497" y="5279"/>
                    </a:lnTo>
                    <a:lnTo>
                      <a:pt x="5557" y="5134"/>
                    </a:lnTo>
                    <a:lnTo>
                      <a:pt x="5569" y="5061"/>
                    </a:lnTo>
                    <a:lnTo>
                      <a:pt x="5629" y="4844"/>
                    </a:lnTo>
                    <a:lnTo>
                      <a:pt x="5702" y="4615"/>
                    </a:lnTo>
                    <a:lnTo>
                      <a:pt x="5786" y="4385"/>
                    </a:lnTo>
                    <a:lnTo>
                      <a:pt x="5847" y="4264"/>
                    </a:lnTo>
                    <a:lnTo>
                      <a:pt x="5907" y="4156"/>
                    </a:lnTo>
                    <a:lnTo>
                      <a:pt x="5980" y="4071"/>
                    </a:lnTo>
                    <a:lnTo>
                      <a:pt x="6064" y="3998"/>
                    </a:lnTo>
                    <a:lnTo>
                      <a:pt x="6149" y="3950"/>
                    </a:lnTo>
                    <a:lnTo>
                      <a:pt x="6185" y="3938"/>
                    </a:lnTo>
                    <a:lnTo>
                      <a:pt x="6233" y="3926"/>
                    </a:lnTo>
                    <a:lnTo>
                      <a:pt x="6282" y="3938"/>
                    </a:lnTo>
                    <a:lnTo>
                      <a:pt x="6330" y="3950"/>
                    </a:lnTo>
                    <a:lnTo>
                      <a:pt x="6378" y="3962"/>
                    </a:lnTo>
                    <a:lnTo>
                      <a:pt x="6427" y="3998"/>
                    </a:lnTo>
                    <a:lnTo>
                      <a:pt x="6523" y="4083"/>
                    </a:lnTo>
                    <a:lnTo>
                      <a:pt x="6608" y="4168"/>
                    </a:lnTo>
                    <a:lnTo>
                      <a:pt x="6680" y="4264"/>
                    </a:lnTo>
                    <a:lnTo>
                      <a:pt x="6741" y="4373"/>
                    </a:lnTo>
                    <a:lnTo>
                      <a:pt x="6789" y="4482"/>
                    </a:lnTo>
                    <a:lnTo>
                      <a:pt x="6813" y="4602"/>
                    </a:lnTo>
                    <a:lnTo>
                      <a:pt x="6825" y="4723"/>
                    </a:lnTo>
                    <a:lnTo>
                      <a:pt x="6813" y="4844"/>
                    </a:lnTo>
                    <a:lnTo>
                      <a:pt x="6789" y="4965"/>
                    </a:lnTo>
                    <a:lnTo>
                      <a:pt x="6741" y="5086"/>
                    </a:lnTo>
                    <a:lnTo>
                      <a:pt x="6680" y="5206"/>
                    </a:lnTo>
                    <a:lnTo>
                      <a:pt x="6584" y="5315"/>
                    </a:lnTo>
                    <a:lnTo>
                      <a:pt x="6475" y="5424"/>
                    </a:lnTo>
                    <a:lnTo>
                      <a:pt x="6342" y="5533"/>
                    </a:lnTo>
                    <a:lnTo>
                      <a:pt x="6185" y="5617"/>
                    </a:lnTo>
                    <a:lnTo>
                      <a:pt x="6004" y="5702"/>
                    </a:lnTo>
                    <a:lnTo>
                      <a:pt x="7864" y="6547"/>
                    </a:lnTo>
                    <a:lnTo>
                      <a:pt x="7973" y="6004"/>
                    </a:lnTo>
                    <a:lnTo>
                      <a:pt x="8227" y="4735"/>
                    </a:lnTo>
                    <a:lnTo>
                      <a:pt x="8372" y="3986"/>
                    </a:lnTo>
                    <a:lnTo>
                      <a:pt x="8492" y="3262"/>
                    </a:lnTo>
                    <a:lnTo>
                      <a:pt x="8589" y="2597"/>
                    </a:lnTo>
                    <a:lnTo>
                      <a:pt x="8613" y="2319"/>
                    </a:lnTo>
                    <a:lnTo>
                      <a:pt x="8637" y="2090"/>
                    </a:lnTo>
                    <a:lnTo>
                      <a:pt x="8625" y="1945"/>
                    </a:lnTo>
                    <a:lnTo>
                      <a:pt x="8601" y="1836"/>
                    </a:lnTo>
                    <a:lnTo>
                      <a:pt x="8553" y="1740"/>
                    </a:lnTo>
                    <a:lnTo>
                      <a:pt x="8480" y="1667"/>
                    </a:lnTo>
                    <a:lnTo>
                      <a:pt x="8408" y="1619"/>
                    </a:lnTo>
                    <a:lnTo>
                      <a:pt x="8311" y="1570"/>
                    </a:lnTo>
                    <a:lnTo>
                      <a:pt x="8215" y="1546"/>
                    </a:lnTo>
                    <a:lnTo>
                      <a:pt x="8118" y="1534"/>
                    </a:lnTo>
                    <a:lnTo>
                      <a:pt x="8021" y="1522"/>
                    </a:lnTo>
                    <a:lnTo>
                      <a:pt x="7913" y="1522"/>
                    </a:lnTo>
                    <a:lnTo>
                      <a:pt x="7743" y="1546"/>
                    </a:lnTo>
                    <a:lnTo>
                      <a:pt x="7623" y="1558"/>
                    </a:lnTo>
                    <a:lnTo>
                      <a:pt x="7574" y="1570"/>
                    </a:lnTo>
                    <a:lnTo>
                      <a:pt x="7574" y="1570"/>
                    </a:lnTo>
                    <a:lnTo>
                      <a:pt x="7586" y="1522"/>
                    </a:lnTo>
                    <a:lnTo>
                      <a:pt x="7598" y="1389"/>
                    </a:lnTo>
                    <a:lnTo>
                      <a:pt x="7611" y="1196"/>
                    </a:lnTo>
                    <a:lnTo>
                      <a:pt x="7611" y="1087"/>
                    </a:lnTo>
                    <a:lnTo>
                      <a:pt x="7598" y="966"/>
                    </a:lnTo>
                    <a:lnTo>
                      <a:pt x="7586" y="846"/>
                    </a:lnTo>
                    <a:lnTo>
                      <a:pt x="7550" y="737"/>
                    </a:lnTo>
                    <a:lnTo>
                      <a:pt x="7514" y="616"/>
                    </a:lnTo>
                    <a:lnTo>
                      <a:pt x="7453" y="519"/>
                    </a:lnTo>
                    <a:lnTo>
                      <a:pt x="7381" y="423"/>
                    </a:lnTo>
                    <a:lnTo>
                      <a:pt x="7284" y="338"/>
                    </a:lnTo>
                    <a:lnTo>
                      <a:pt x="7176" y="278"/>
                    </a:lnTo>
                    <a:lnTo>
                      <a:pt x="7043" y="230"/>
                    </a:lnTo>
                    <a:lnTo>
                      <a:pt x="6886" y="205"/>
                    </a:lnTo>
                    <a:lnTo>
                      <a:pt x="6717" y="181"/>
                    </a:lnTo>
                    <a:lnTo>
                      <a:pt x="6535" y="169"/>
                    </a:lnTo>
                    <a:lnTo>
                      <a:pt x="6342" y="157"/>
                    </a:lnTo>
                    <a:lnTo>
                      <a:pt x="5907" y="157"/>
                    </a:lnTo>
                    <a:lnTo>
                      <a:pt x="5678" y="181"/>
                    </a:lnTo>
                    <a:lnTo>
                      <a:pt x="5436" y="205"/>
                    </a:lnTo>
                    <a:lnTo>
                      <a:pt x="5182" y="242"/>
                    </a:lnTo>
                    <a:lnTo>
                      <a:pt x="4917" y="290"/>
                    </a:lnTo>
                    <a:lnTo>
                      <a:pt x="4651" y="338"/>
                    </a:lnTo>
                    <a:lnTo>
                      <a:pt x="4373" y="411"/>
                    </a:lnTo>
                    <a:lnTo>
                      <a:pt x="4083" y="495"/>
                    </a:lnTo>
                    <a:lnTo>
                      <a:pt x="3793" y="580"/>
                    </a:lnTo>
                    <a:lnTo>
                      <a:pt x="3491" y="689"/>
                    </a:lnTo>
                    <a:lnTo>
                      <a:pt x="3177" y="809"/>
                    </a:lnTo>
                    <a:lnTo>
                      <a:pt x="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17"/>
            <p:cNvSpPr/>
            <p:nvPr/>
          </p:nvSpPr>
          <p:spPr>
            <a:xfrm>
              <a:off x="5669800" y="1361225"/>
              <a:ext cx="181200" cy="181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a:off x="5001330" y="2386920"/>
              <a:ext cx="181200" cy="181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a:off x="5669800" y="4300800"/>
              <a:ext cx="181200" cy="181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7"/>
          <p:cNvGrpSpPr/>
          <p:nvPr/>
        </p:nvGrpSpPr>
        <p:grpSpPr>
          <a:xfrm>
            <a:off x="2914565" y="3968096"/>
            <a:ext cx="1079922" cy="751396"/>
            <a:chOff x="2914565" y="3968096"/>
            <a:chExt cx="1079922" cy="751396"/>
          </a:xfrm>
        </p:grpSpPr>
        <p:grpSp>
          <p:nvGrpSpPr>
            <p:cNvPr id="237" name="Google Shape;237;p17"/>
            <p:cNvGrpSpPr/>
            <p:nvPr/>
          </p:nvGrpSpPr>
          <p:grpSpPr>
            <a:xfrm>
              <a:off x="2914565" y="3968096"/>
              <a:ext cx="855111" cy="751396"/>
              <a:chOff x="12342290" y="2327321"/>
              <a:chExt cx="855111" cy="751396"/>
            </a:xfrm>
          </p:grpSpPr>
          <p:sp>
            <p:nvSpPr>
              <p:cNvPr id="238" name="Google Shape;238;p17"/>
              <p:cNvSpPr/>
              <p:nvPr/>
            </p:nvSpPr>
            <p:spPr>
              <a:xfrm>
                <a:off x="12397102" y="2368950"/>
                <a:ext cx="648990" cy="648990"/>
              </a:xfrm>
              <a:custGeom>
                <a:avLst/>
                <a:gdLst/>
                <a:ahLst/>
                <a:cxnLst/>
                <a:rect l="l" t="t" r="r" b="b"/>
                <a:pathLst>
                  <a:path w="11864" h="11864" extrusionOk="0">
                    <a:moveTo>
                      <a:pt x="2211" y="1"/>
                    </a:moveTo>
                    <a:lnTo>
                      <a:pt x="1982" y="13"/>
                    </a:lnTo>
                    <a:lnTo>
                      <a:pt x="1764" y="49"/>
                    </a:lnTo>
                    <a:lnTo>
                      <a:pt x="1547" y="97"/>
                    </a:lnTo>
                    <a:lnTo>
                      <a:pt x="1354" y="182"/>
                    </a:lnTo>
                    <a:lnTo>
                      <a:pt x="1160" y="267"/>
                    </a:lnTo>
                    <a:lnTo>
                      <a:pt x="979" y="375"/>
                    </a:lnTo>
                    <a:lnTo>
                      <a:pt x="810" y="508"/>
                    </a:lnTo>
                    <a:lnTo>
                      <a:pt x="653" y="653"/>
                    </a:lnTo>
                    <a:lnTo>
                      <a:pt x="508" y="810"/>
                    </a:lnTo>
                    <a:lnTo>
                      <a:pt x="375" y="979"/>
                    </a:lnTo>
                    <a:lnTo>
                      <a:pt x="267" y="1160"/>
                    </a:lnTo>
                    <a:lnTo>
                      <a:pt x="182" y="1354"/>
                    </a:lnTo>
                    <a:lnTo>
                      <a:pt x="109" y="1547"/>
                    </a:lnTo>
                    <a:lnTo>
                      <a:pt x="49" y="1764"/>
                    </a:lnTo>
                    <a:lnTo>
                      <a:pt x="13" y="1982"/>
                    </a:lnTo>
                    <a:lnTo>
                      <a:pt x="1" y="2199"/>
                    </a:lnTo>
                    <a:lnTo>
                      <a:pt x="1" y="9665"/>
                    </a:lnTo>
                    <a:lnTo>
                      <a:pt x="13" y="9882"/>
                    </a:lnTo>
                    <a:lnTo>
                      <a:pt x="49" y="10100"/>
                    </a:lnTo>
                    <a:lnTo>
                      <a:pt x="109" y="10317"/>
                    </a:lnTo>
                    <a:lnTo>
                      <a:pt x="182" y="10522"/>
                    </a:lnTo>
                    <a:lnTo>
                      <a:pt x="267" y="10716"/>
                    </a:lnTo>
                    <a:lnTo>
                      <a:pt x="375" y="10897"/>
                    </a:lnTo>
                    <a:lnTo>
                      <a:pt x="508" y="11066"/>
                    </a:lnTo>
                    <a:lnTo>
                      <a:pt x="653" y="11223"/>
                    </a:lnTo>
                    <a:lnTo>
                      <a:pt x="810" y="11356"/>
                    </a:lnTo>
                    <a:lnTo>
                      <a:pt x="979" y="11489"/>
                    </a:lnTo>
                    <a:lnTo>
                      <a:pt x="1160" y="11598"/>
                    </a:lnTo>
                    <a:lnTo>
                      <a:pt x="1354" y="11694"/>
                    </a:lnTo>
                    <a:lnTo>
                      <a:pt x="1547" y="11767"/>
                    </a:lnTo>
                    <a:lnTo>
                      <a:pt x="1764" y="11815"/>
                    </a:lnTo>
                    <a:lnTo>
                      <a:pt x="1982" y="11851"/>
                    </a:lnTo>
                    <a:lnTo>
                      <a:pt x="2211" y="11863"/>
                    </a:lnTo>
                    <a:lnTo>
                      <a:pt x="9665" y="11863"/>
                    </a:lnTo>
                    <a:lnTo>
                      <a:pt x="9882" y="11851"/>
                    </a:lnTo>
                    <a:lnTo>
                      <a:pt x="10112" y="11815"/>
                    </a:lnTo>
                    <a:lnTo>
                      <a:pt x="10317" y="11767"/>
                    </a:lnTo>
                    <a:lnTo>
                      <a:pt x="10522" y="11694"/>
                    </a:lnTo>
                    <a:lnTo>
                      <a:pt x="10716" y="11598"/>
                    </a:lnTo>
                    <a:lnTo>
                      <a:pt x="10897" y="11489"/>
                    </a:lnTo>
                    <a:lnTo>
                      <a:pt x="11066" y="11356"/>
                    </a:lnTo>
                    <a:lnTo>
                      <a:pt x="11223" y="11223"/>
                    </a:lnTo>
                    <a:lnTo>
                      <a:pt x="11356" y="11066"/>
                    </a:lnTo>
                    <a:lnTo>
                      <a:pt x="11489" y="10897"/>
                    </a:lnTo>
                    <a:lnTo>
                      <a:pt x="11597" y="10716"/>
                    </a:lnTo>
                    <a:lnTo>
                      <a:pt x="11694" y="10522"/>
                    </a:lnTo>
                    <a:lnTo>
                      <a:pt x="11767" y="10317"/>
                    </a:lnTo>
                    <a:lnTo>
                      <a:pt x="11815" y="10100"/>
                    </a:lnTo>
                    <a:lnTo>
                      <a:pt x="11851" y="9882"/>
                    </a:lnTo>
                    <a:lnTo>
                      <a:pt x="11863" y="9665"/>
                    </a:lnTo>
                    <a:lnTo>
                      <a:pt x="11863" y="2199"/>
                    </a:lnTo>
                    <a:lnTo>
                      <a:pt x="11851" y="1982"/>
                    </a:lnTo>
                    <a:lnTo>
                      <a:pt x="11815" y="1764"/>
                    </a:lnTo>
                    <a:lnTo>
                      <a:pt x="11767" y="1547"/>
                    </a:lnTo>
                    <a:lnTo>
                      <a:pt x="11694" y="1354"/>
                    </a:lnTo>
                    <a:lnTo>
                      <a:pt x="11597" y="1160"/>
                    </a:lnTo>
                    <a:lnTo>
                      <a:pt x="11489" y="979"/>
                    </a:lnTo>
                    <a:lnTo>
                      <a:pt x="11356" y="810"/>
                    </a:lnTo>
                    <a:lnTo>
                      <a:pt x="11223" y="653"/>
                    </a:lnTo>
                    <a:lnTo>
                      <a:pt x="11066" y="508"/>
                    </a:lnTo>
                    <a:lnTo>
                      <a:pt x="10897" y="375"/>
                    </a:lnTo>
                    <a:lnTo>
                      <a:pt x="10716" y="267"/>
                    </a:lnTo>
                    <a:lnTo>
                      <a:pt x="10522" y="182"/>
                    </a:lnTo>
                    <a:lnTo>
                      <a:pt x="10317" y="97"/>
                    </a:lnTo>
                    <a:lnTo>
                      <a:pt x="10112" y="49"/>
                    </a:lnTo>
                    <a:lnTo>
                      <a:pt x="9882" y="13"/>
                    </a:lnTo>
                    <a:lnTo>
                      <a:pt x="96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a:off x="12355474" y="2327321"/>
                <a:ext cx="732248" cy="732248"/>
              </a:xfrm>
              <a:custGeom>
                <a:avLst/>
                <a:gdLst/>
                <a:ahLst/>
                <a:cxnLst/>
                <a:rect l="l" t="t" r="r" b="b"/>
                <a:pathLst>
                  <a:path w="13386" h="13386" extrusionOk="0">
                    <a:moveTo>
                      <a:pt x="10426" y="762"/>
                    </a:moveTo>
                    <a:lnTo>
                      <a:pt x="10643" y="774"/>
                    </a:lnTo>
                    <a:lnTo>
                      <a:pt x="10873" y="810"/>
                    </a:lnTo>
                    <a:lnTo>
                      <a:pt x="11078" y="858"/>
                    </a:lnTo>
                    <a:lnTo>
                      <a:pt x="11283" y="943"/>
                    </a:lnTo>
                    <a:lnTo>
                      <a:pt x="11477" y="1028"/>
                    </a:lnTo>
                    <a:lnTo>
                      <a:pt x="11658" y="1136"/>
                    </a:lnTo>
                    <a:lnTo>
                      <a:pt x="11827" y="1269"/>
                    </a:lnTo>
                    <a:lnTo>
                      <a:pt x="11984" y="1414"/>
                    </a:lnTo>
                    <a:lnTo>
                      <a:pt x="12117" y="1571"/>
                    </a:lnTo>
                    <a:lnTo>
                      <a:pt x="12250" y="1740"/>
                    </a:lnTo>
                    <a:lnTo>
                      <a:pt x="12358" y="1921"/>
                    </a:lnTo>
                    <a:lnTo>
                      <a:pt x="12455" y="2115"/>
                    </a:lnTo>
                    <a:lnTo>
                      <a:pt x="12528" y="2308"/>
                    </a:lnTo>
                    <a:lnTo>
                      <a:pt x="12576" y="2525"/>
                    </a:lnTo>
                    <a:lnTo>
                      <a:pt x="12612" y="2743"/>
                    </a:lnTo>
                    <a:lnTo>
                      <a:pt x="12624" y="2960"/>
                    </a:lnTo>
                    <a:lnTo>
                      <a:pt x="12624" y="10426"/>
                    </a:lnTo>
                    <a:lnTo>
                      <a:pt x="12612" y="10643"/>
                    </a:lnTo>
                    <a:lnTo>
                      <a:pt x="12576" y="10861"/>
                    </a:lnTo>
                    <a:lnTo>
                      <a:pt x="12528" y="11078"/>
                    </a:lnTo>
                    <a:lnTo>
                      <a:pt x="12455" y="11283"/>
                    </a:lnTo>
                    <a:lnTo>
                      <a:pt x="12358" y="11477"/>
                    </a:lnTo>
                    <a:lnTo>
                      <a:pt x="12250" y="11658"/>
                    </a:lnTo>
                    <a:lnTo>
                      <a:pt x="12117" y="11827"/>
                    </a:lnTo>
                    <a:lnTo>
                      <a:pt x="11984" y="11984"/>
                    </a:lnTo>
                    <a:lnTo>
                      <a:pt x="11827" y="12117"/>
                    </a:lnTo>
                    <a:lnTo>
                      <a:pt x="11658" y="12250"/>
                    </a:lnTo>
                    <a:lnTo>
                      <a:pt x="11477" y="12359"/>
                    </a:lnTo>
                    <a:lnTo>
                      <a:pt x="11283" y="12455"/>
                    </a:lnTo>
                    <a:lnTo>
                      <a:pt x="11078" y="12528"/>
                    </a:lnTo>
                    <a:lnTo>
                      <a:pt x="10873" y="12576"/>
                    </a:lnTo>
                    <a:lnTo>
                      <a:pt x="10643" y="12612"/>
                    </a:lnTo>
                    <a:lnTo>
                      <a:pt x="10426" y="12624"/>
                    </a:lnTo>
                    <a:lnTo>
                      <a:pt x="2972" y="12624"/>
                    </a:lnTo>
                    <a:lnTo>
                      <a:pt x="2743" y="12612"/>
                    </a:lnTo>
                    <a:lnTo>
                      <a:pt x="2525" y="12576"/>
                    </a:lnTo>
                    <a:lnTo>
                      <a:pt x="2308" y="12528"/>
                    </a:lnTo>
                    <a:lnTo>
                      <a:pt x="2115" y="12455"/>
                    </a:lnTo>
                    <a:lnTo>
                      <a:pt x="1921" y="12359"/>
                    </a:lnTo>
                    <a:lnTo>
                      <a:pt x="1740" y="12250"/>
                    </a:lnTo>
                    <a:lnTo>
                      <a:pt x="1571" y="12117"/>
                    </a:lnTo>
                    <a:lnTo>
                      <a:pt x="1414" y="11984"/>
                    </a:lnTo>
                    <a:lnTo>
                      <a:pt x="1269" y="11827"/>
                    </a:lnTo>
                    <a:lnTo>
                      <a:pt x="1136" y="11658"/>
                    </a:lnTo>
                    <a:lnTo>
                      <a:pt x="1028" y="11477"/>
                    </a:lnTo>
                    <a:lnTo>
                      <a:pt x="943" y="11283"/>
                    </a:lnTo>
                    <a:lnTo>
                      <a:pt x="870" y="11078"/>
                    </a:lnTo>
                    <a:lnTo>
                      <a:pt x="810" y="10861"/>
                    </a:lnTo>
                    <a:lnTo>
                      <a:pt x="774" y="10643"/>
                    </a:lnTo>
                    <a:lnTo>
                      <a:pt x="762" y="10426"/>
                    </a:lnTo>
                    <a:lnTo>
                      <a:pt x="762" y="2960"/>
                    </a:lnTo>
                    <a:lnTo>
                      <a:pt x="774" y="2743"/>
                    </a:lnTo>
                    <a:lnTo>
                      <a:pt x="810" y="2525"/>
                    </a:lnTo>
                    <a:lnTo>
                      <a:pt x="870" y="2308"/>
                    </a:lnTo>
                    <a:lnTo>
                      <a:pt x="943" y="2115"/>
                    </a:lnTo>
                    <a:lnTo>
                      <a:pt x="1028" y="1921"/>
                    </a:lnTo>
                    <a:lnTo>
                      <a:pt x="1136" y="1740"/>
                    </a:lnTo>
                    <a:lnTo>
                      <a:pt x="1269" y="1571"/>
                    </a:lnTo>
                    <a:lnTo>
                      <a:pt x="1414" y="1414"/>
                    </a:lnTo>
                    <a:lnTo>
                      <a:pt x="1571" y="1269"/>
                    </a:lnTo>
                    <a:lnTo>
                      <a:pt x="1740" y="1136"/>
                    </a:lnTo>
                    <a:lnTo>
                      <a:pt x="1921" y="1028"/>
                    </a:lnTo>
                    <a:lnTo>
                      <a:pt x="2115" y="943"/>
                    </a:lnTo>
                    <a:lnTo>
                      <a:pt x="2308" y="858"/>
                    </a:lnTo>
                    <a:lnTo>
                      <a:pt x="2525" y="810"/>
                    </a:lnTo>
                    <a:lnTo>
                      <a:pt x="2743" y="774"/>
                    </a:lnTo>
                    <a:lnTo>
                      <a:pt x="2972" y="762"/>
                    </a:lnTo>
                    <a:close/>
                    <a:moveTo>
                      <a:pt x="2815" y="1"/>
                    </a:moveTo>
                    <a:lnTo>
                      <a:pt x="2658" y="13"/>
                    </a:lnTo>
                    <a:lnTo>
                      <a:pt x="2513" y="37"/>
                    </a:lnTo>
                    <a:lnTo>
                      <a:pt x="2368" y="61"/>
                    </a:lnTo>
                    <a:lnTo>
                      <a:pt x="2223" y="97"/>
                    </a:lnTo>
                    <a:lnTo>
                      <a:pt x="2091" y="134"/>
                    </a:lnTo>
                    <a:lnTo>
                      <a:pt x="1813" y="230"/>
                    </a:lnTo>
                    <a:lnTo>
                      <a:pt x="1559" y="363"/>
                    </a:lnTo>
                    <a:lnTo>
                      <a:pt x="1305" y="508"/>
                    </a:lnTo>
                    <a:lnTo>
                      <a:pt x="1076" y="677"/>
                    </a:lnTo>
                    <a:lnTo>
                      <a:pt x="870" y="871"/>
                    </a:lnTo>
                    <a:lnTo>
                      <a:pt x="677" y="1076"/>
                    </a:lnTo>
                    <a:lnTo>
                      <a:pt x="508" y="1305"/>
                    </a:lnTo>
                    <a:lnTo>
                      <a:pt x="363" y="1547"/>
                    </a:lnTo>
                    <a:lnTo>
                      <a:pt x="230" y="1813"/>
                    </a:lnTo>
                    <a:lnTo>
                      <a:pt x="134" y="2091"/>
                    </a:lnTo>
                    <a:lnTo>
                      <a:pt x="97" y="2223"/>
                    </a:lnTo>
                    <a:lnTo>
                      <a:pt x="61" y="2368"/>
                    </a:lnTo>
                    <a:lnTo>
                      <a:pt x="37" y="2513"/>
                    </a:lnTo>
                    <a:lnTo>
                      <a:pt x="13" y="2658"/>
                    </a:lnTo>
                    <a:lnTo>
                      <a:pt x="1" y="2815"/>
                    </a:lnTo>
                    <a:lnTo>
                      <a:pt x="1" y="2960"/>
                    </a:lnTo>
                    <a:lnTo>
                      <a:pt x="1" y="10426"/>
                    </a:lnTo>
                    <a:lnTo>
                      <a:pt x="1" y="10571"/>
                    </a:lnTo>
                    <a:lnTo>
                      <a:pt x="13" y="10728"/>
                    </a:lnTo>
                    <a:lnTo>
                      <a:pt x="37" y="10873"/>
                    </a:lnTo>
                    <a:lnTo>
                      <a:pt x="61" y="11018"/>
                    </a:lnTo>
                    <a:lnTo>
                      <a:pt x="97" y="11163"/>
                    </a:lnTo>
                    <a:lnTo>
                      <a:pt x="134" y="11308"/>
                    </a:lnTo>
                    <a:lnTo>
                      <a:pt x="230" y="11573"/>
                    </a:lnTo>
                    <a:lnTo>
                      <a:pt x="363" y="11839"/>
                    </a:lnTo>
                    <a:lnTo>
                      <a:pt x="508" y="12081"/>
                    </a:lnTo>
                    <a:lnTo>
                      <a:pt x="677" y="12310"/>
                    </a:lnTo>
                    <a:lnTo>
                      <a:pt x="870" y="12516"/>
                    </a:lnTo>
                    <a:lnTo>
                      <a:pt x="1076" y="12709"/>
                    </a:lnTo>
                    <a:lnTo>
                      <a:pt x="1305" y="12878"/>
                    </a:lnTo>
                    <a:lnTo>
                      <a:pt x="1559" y="13035"/>
                    </a:lnTo>
                    <a:lnTo>
                      <a:pt x="1813" y="13156"/>
                    </a:lnTo>
                    <a:lnTo>
                      <a:pt x="2091" y="13252"/>
                    </a:lnTo>
                    <a:lnTo>
                      <a:pt x="2223" y="13301"/>
                    </a:lnTo>
                    <a:lnTo>
                      <a:pt x="2368" y="13325"/>
                    </a:lnTo>
                    <a:lnTo>
                      <a:pt x="2513" y="13361"/>
                    </a:lnTo>
                    <a:lnTo>
                      <a:pt x="2658" y="13373"/>
                    </a:lnTo>
                    <a:lnTo>
                      <a:pt x="2815" y="13385"/>
                    </a:lnTo>
                    <a:lnTo>
                      <a:pt x="10571" y="13385"/>
                    </a:lnTo>
                    <a:lnTo>
                      <a:pt x="10728" y="13373"/>
                    </a:lnTo>
                    <a:lnTo>
                      <a:pt x="10873" y="13361"/>
                    </a:lnTo>
                    <a:lnTo>
                      <a:pt x="11018" y="13325"/>
                    </a:lnTo>
                    <a:lnTo>
                      <a:pt x="11163" y="13301"/>
                    </a:lnTo>
                    <a:lnTo>
                      <a:pt x="11308" y="13252"/>
                    </a:lnTo>
                    <a:lnTo>
                      <a:pt x="11573" y="13156"/>
                    </a:lnTo>
                    <a:lnTo>
                      <a:pt x="11839" y="13035"/>
                    </a:lnTo>
                    <a:lnTo>
                      <a:pt x="12081" y="12878"/>
                    </a:lnTo>
                    <a:lnTo>
                      <a:pt x="12310" y="12709"/>
                    </a:lnTo>
                    <a:lnTo>
                      <a:pt x="12515" y="12516"/>
                    </a:lnTo>
                    <a:lnTo>
                      <a:pt x="12709" y="12310"/>
                    </a:lnTo>
                    <a:lnTo>
                      <a:pt x="12878" y="12081"/>
                    </a:lnTo>
                    <a:lnTo>
                      <a:pt x="13035" y="11839"/>
                    </a:lnTo>
                    <a:lnTo>
                      <a:pt x="13156" y="11573"/>
                    </a:lnTo>
                    <a:lnTo>
                      <a:pt x="13252" y="11308"/>
                    </a:lnTo>
                    <a:lnTo>
                      <a:pt x="13301" y="11163"/>
                    </a:lnTo>
                    <a:lnTo>
                      <a:pt x="13325" y="11018"/>
                    </a:lnTo>
                    <a:lnTo>
                      <a:pt x="13361" y="10873"/>
                    </a:lnTo>
                    <a:lnTo>
                      <a:pt x="13373" y="10728"/>
                    </a:lnTo>
                    <a:lnTo>
                      <a:pt x="13385" y="10571"/>
                    </a:lnTo>
                    <a:lnTo>
                      <a:pt x="13385" y="10426"/>
                    </a:lnTo>
                    <a:lnTo>
                      <a:pt x="13385" y="2960"/>
                    </a:lnTo>
                    <a:lnTo>
                      <a:pt x="13385" y="2815"/>
                    </a:lnTo>
                    <a:lnTo>
                      <a:pt x="13373" y="2658"/>
                    </a:lnTo>
                    <a:lnTo>
                      <a:pt x="13361" y="2513"/>
                    </a:lnTo>
                    <a:lnTo>
                      <a:pt x="13325" y="2368"/>
                    </a:lnTo>
                    <a:lnTo>
                      <a:pt x="13301" y="2223"/>
                    </a:lnTo>
                    <a:lnTo>
                      <a:pt x="13252" y="2091"/>
                    </a:lnTo>
                    <a:lnTo>
                      <a:pt x="13156" y="1813"/>
                    </a:lnTo>
                    <a:lnTo>
                      <a:pt x="13035" y="1547"/>
                    </a:lnTo>
                    <a:lnTo>
                      <a:pt x="12878" y="1305"/>
                    </a:lnTo>
                    <a:lnTo>
                      <a:pt x="12709" y="1076"/>
                    </a:lnTo>
                    <a:lnTo>
                      <a:pt x="12515" y="871"/>
                    </a:lnTo>
                    <a:lnTo>
                      <a:pt x="12310" y="677"/>
                    </a:lnTo>
                    <a:lnTo>
                      <a:pt x="12081" y="508"/>
                    </a:lnTo>
                    <a:lnTo>
                      <a:pt x="11839" y="363"/>
                    </a:lnTo>
                    <a:lnTo>
                      <a:pt x="11573" y="230"/>
                    </a:lnTo>
                    <a:lnTo>
                      <a:pt x="11308" y="134"/>
                    </a:lnTo>
                    <a:lnTo>
                      <a:pt x="11163" y="97"/>
                    </a:lnTo>
                    <a:lnTo>
                      <a:pt x="11018" y="61"/>
                    </a:lnTo>
                    <a:lnTo>
                      <a:pt x="10873" y="37"/>
                    </a:lnTo>
                    <a:lnTo>
                      <a:pt x="10728" y="13"/>
                    </a:lnTo>
                    <a:lnTo>
                      <a:pt x="105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a:off x="12397102" y="2368950"/>
                <a:ext cx="648990" cy="648990"/>
              </a:xfrm>
              <a:custGeom>
                <a:avLst/>
                <a:gdLst/>
                <a:ahLst/>
                <a:cxnLst/>
                <a:rect l="l" t="t" r="r" b="b"/>
                <a:pathLst>
                  <a:path w="11864" h="11864" fill="none" extrusionOk="0">
                    <a:moveTo>
                      <a:pt x="9665" y="1"/>
                    </a:moveTo>
                    <a:lnTo>
                      <a:pt x="9665" y="1"/>
                    </a:lnTo>
                    <a:lnTo>
                      <a:pt x="9882" y="13"/>
                    </a:lnTo>
                    <a:lnTo>
                      <a:pt x="10112" y="49"/>
                    </a:lnTo>
                    <a:lnTo>
                      <a:pt x="10317" y="97"/>
                    </a:lnTo>
                    <a:lnTo>
                      <a:pt x="10522" y="182"/>
                    </a:lnTo>
                    <a:lnTo>
                      <a:pt x="10716" y="267"/>
                    </a:lnTo>
                    <a:lnTo>
                      <a:pt x="10897" y="375"/>
                    </a:lnTo>
                    <a:lnTo>
                      <a:pt x="11066" y="508"/>
                    </a:lnTo>
                    <a:lnTo>
                      <a:pt x="11223" y="653"/>
                    </a:lnTo>
                    <a:lnTo>
                      <a:pt x="11356" y="810"/>
                    </a:lnTo>
                    <a:lnTo>
                      <a:pt x="11489" y="979"/>
                    </a:lnTo>
                    <a:lnTo>
                      <a:pt x="11597" y="1160"/>
                    </a:lnTo>
                    <a:lnTo>
                      <a:pt x="11694" y="1354"/>
                    </a:lnTo>
                    <a:lnTo>
                      <a:pt x="11767" y="1547"/>
                    </a:lnTo>
                    <a:lnTo>
                      <a:pt x="11815" y="1764"/>
                    </a:lnTo>
                    <a:lnTo>
                      <a:pt x="11851" y="1982"/>
                    </a:lnTo>
                    <a:lnTo>
                      <a:pt x="11863" y="2199"/>
                    </a:lnTo>
                    <a:lnTo>
                      <a:pt x="11863" y="9665"/>
                    </a:lnTo>
                    <a:lnTo>
                      <a:pt x="11863" y="9665"/>
                    </a:lnTo>
                    <a:lnTo>
                      <a:pt x="11851" y="9882"/>
                    </a:lnTo>
                    <a:lnTo>
                      <a:pt x="11815" y="10100"/>
                    </a:lnTo>
                    <a:lnTo>
                      <a:pt x="11767" y="10317"/>
                    </a:lnTo>
                    <a:lnTo>
                      <a:pt x="11694" y="10522"/>
                    </a:lnTo>
                    <a:lnTo>
                      <a:pt x="11597" y="10716"/>
                    </a:lnTo>
                    <a:lnTo>
                      <a:pt x="11489" y="10897"/>
                    </a:lnTo>
                    <a:lnTo>
                      <a:pt x="11356" y="11066"/>
                    </a:lnTo>
                    <a:lnTo>
                      <a:pt x="11223" y="11223"/>
                    </a:lnTo>
                    <a:lnTo>
                      <a:pt x="11066" y="11356"/>
                    </a:lnTo>
                    <a:lnTo>
                      <a:pt x="10897" y="11489"/>
                    </a:lnTo>
                    <a:lnTo>
                      <a:pt x="10716" y="11598"/>
                    </a:lnTo>
                    <a:lnTo>
                      <a:pt x="10522" y="11694"/>
                    </a:lnTo>
                    <a:lnTo>
                      <a:pt x="10317" y="11767"/>
                    </a:lnTo>
                    <a:lnTo>
                      <a:pt x="10112" y="11815"/>
                    </a:lnTo>
                    <a:lnTo>
                      <a:pt x="9882" y="11851"/>
                    </a:lnTo>
                    <a:lnTo>
                      <a:pt x="9665" y="11863"/>
                    </a:lnTo>
                    <a:lnTo>
                      <a:pt x="2211" y="11863"/>
                    </a:lnTo>
                    <a:lnTo>
                      <a:pt x="2211" y="11863"/>
                    </a:lnTo>
                    <a:lnTo>
                      <a:pt x="1982" y="11851"/>
                    </a:lnTo>
                    <a:lnTo>
                      <a:pt x="1764" y="11815"/>
                    </a:lnTo>
                    <a:lnTo>
                      <a:pt x="1547" y="11767"/>
                    </a:lnTo>
                    <a:lnTo>
                      <a:pt x="1354" y="11694"/>
                    </a:lnTo>
                    <a:lnTo>
                      <a:pt x="1160" y="11598"/>
                    </a:lnTo>
                    <a:lnTo>
                      <a:pt x="979" y="11489"/>
                    </a:lnTo>
                    <a:lnTo>
                      <a:pt x="810" y="11356"/>
                    </a:lnTo>
                    <a:lnTo>
                      <a:pt x="653" y="11223"/>
                    </a:lnTo>
                    <a:lnTo>
                      <a:pt x="508" y="11066"/>
                    </a:lnTo>
                    <a:lnTo>
                      <a:pt x="375" y="10897"/>
                    </a:lnTo>
                    <a:lnTo>
                      <a:pt x="267" y="10716"/>
                    </a:lnTo>
                    <a:lnTo>
                      <a:pt x="182" y="10522"/>
                    </a:lnTo>
                    <a:lnTo>
                      <a:pt x="109" y="10317"/>
                    </a:lnTo>
                    <a:lnTo>
                      <a:pt x="49" y="10100"/>
                    </a:lnTo>
                    <a:lnTo>
                      <a:pt x="13" y="9882"/>
                    </a:lnTo>
                    <a:lnTo>
                      <a:pt x="1" y="9665"/>
                    </a:lnTo>
                    <a:lnTo>
                      <a:pt x="1" y="2199"/>
                    </a:lnTo>
                    <a:lnTo>
                      <a:pt x="1" y="2199"/>
                    </a:lnTo>
                    <a:lnTo>
                      <a:pt x="13" y="1982"/>
                    </a:lnTo>
                    <a:lnTo>
                      <a:pt x="49" y="1764"/>
                    </a:lnTo>
                    <a:lnTo>
                      <a:pt x="109" y="1547"/>
                    </a:lnTo>
                    <a:lnTo>
                      <a:pt x="182" y="1354"/>
                    </a:lnTo>
                    <a:lnTo>
                      <a:pt x="267" y="1160"/>
                    </a:lnTo>
                    <a:lnTo>
                      <a:pt x="375" y="979"/>
                    </a:lnTo>
                    <a:lnTo>
                      <a:pt x="508" y="810"/>
                    </a:lnTo>
                    <a:lnTo>
                      <a:pt x="653" y="653"/>
                    </a:lnTo>
                    <a:lnTo>
                      <a:pt x="810" y="508"/>
                    </a:lnTo>
                    <a:lnTo>
                      <a:pt x="979" y="375"/>
                    </a:lnTo>
                    <a:lnTo>
                      <a:pt x="1160" y="267"/>
                    </a:lnTo>
                    <a:lnTo>
                      <a:pt x="1354" y="182"/>
                    </a:lnTo>
                    <a:lnTo>
                      <a:pt x="1547" y="97"/>
                    </a:lnTo>
                    <a:lnTo>
                      <a:pt x="1764" y="49"/>
                    </a:lnTo>
                    <a:lnTo>
                      <a:pt x="1982" y="13"/>
                    </a:lnTo>
                    <a:lnTo>
                      <a:pt x="2211" y="1"/>
                    </a:lnTo>
                    <a:lnTo>
                      <a:pt x="96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12447976" y="2430436"/>
                <a:ext cx="248513" cy="255132"/>
              </a:xfrm>
              <a:custGeom>
                <a:avLst/>
                <a:gdLst/>
                <a:ahLst/>
                <a:cxnLst/>
                <a:rect l="l" t="t" r="r" b="b"/>
                <a:pathLst>
                  <a:path w="4543" h="4664" extrusionOk="0">
                    <a:moveTo>
                      <a:pt x="847" y="0"/>
                    </a:moveTo>
                    <a:lnTo>
                      <a:pt x="750" y="12"/>
                    </a:lnTo>
                    <a:lnTo>
                      <a:pt x="665" y="36"/>
                    </a:lnTo>
                    <a:lnTo>
                      <a:pt x="581" y="73"/>
                    </a:lnTo>
                    <a:lnTo>
                      <a:pt x="496" y="109"/>
                    </a:lnTo>
                    <a:lnTo>
                      <a:pt x="412" y="157"/>
                    </a:lnTo>
                    <a:lnTo>
                      <a:pt x="339" y="206"/>
                    </a:lnTo>
                    <a:lnTo>
                      <a:pt x="279" y="266"/>
                    </a:lnTo>
                    <a:lnTo>
                      <a:pt x="218" y="338"/>
                    </a:lnTo>
                    <a:lnTo>
                      <a:pt x="170" y="411"/>
                    </a:lnTo>
                    <a:lnTo>
                      <a:pt x="122" y="483"/>
                    </a:lnTo>
                    <a:lnTo>
                      <a:pt x="73" y="568"/>
                    </a:lnTo>
                    <a:lnTo>
                      <a:pt x="49" y="653"/>
                    </a:lnTo>
                    <a:lnTo>
                      <a:pt x="25" y="737"/>
                    </a:lnTo>
                    <a:lnTo>
                      <a:pt x="13" y="834"/>
                    </a:lnTo>
                    <a:lnTo>
                      <a:pt x="1" y="930"/>
                    </a:lnTo>
                    <a:lnTo>
                      <a:pt x="1" y="4663"/>
                    </a:lnTo>
                    <a:lnTo>
                      <a:pt x="4543" y="4663"/>
                    </a:lnTo>
                    <a:lnTo>
                      <a:pt x="4543" y="930"/>
                    </a:lnTo>
                    <a:lnTo>
                      <a:pt x="4531" y="834"/>
                    </a:lnTo>
                    <a:lnTo>
                      <a:pt x="4519" y="737"/>
                    </a:lnTo>
                    <a:lnTo>
                      <a:pt x="4495" y="653"/>
                    </a:lnTo>
                    <a:lnTo>
                      <a:pt x="4470" y="568"/>
                    </a:lnTo>
                    <a:lnTo>
                      <a:pt x="4422" y="483"/>
                    </a:lnTo>
                    <a:lnTo>
                      <a:pt x="4374" y="411"/>
                    </a:lnTo>
                    <a:lnTo>
                      <a:pt x="4326" y="338"/>
                    </a:lnTo>
                    <a:lnTo>
                      <a:pt x="4265" y="266"/>
                    </a:lnTo>
                    <a:lnTo>
                      <a:pt x="4193" y="206"/>
                    </a:lnTo>
                    <a:lnTo>
                      <a:pt x="4132" y="157"/>
                    </a:lnTo>
                    <a:lnTo>
                      <a:pt x="4048" y="109"/>
                    </a:lnTo>
                    <a:lnTo>
                      <a:pt x="3963" y="73"/>
                    </a:lnTo>
                    <a:lnTo>
                      <a:pt x="3879" y="36"/>
                    </a:lnTo>
                    <a:lnTo>
                      <a:pt x="3794" y="12"/>
                    </a:lnTo>
                    <a:lnTo>
                      <a:pt x="36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7"/>
              <p:cNvSpPr/>
              <p:nvPr/>
            </p:nvSpPr>
            <p:spPr>
              <a:xfrm>
                <a:off x="12514713" y="2460139"/>
                <a:ext cx="115039" cy="115039"/>
              </a:xfrm>
              <a:custGeom>
                <a:avLst/>
                <a:gdLst/>
                <a:ahLst/>
                <a:cxnLst/>
                <a:rect l="l" t="t" r="r" b="b"/>
                <a:pathLst>
                  <a:path w="2103" h="2103" extrusionOk="0">
                    <a:moveTo>
                      <a:pt x="943" y="1"/>
                    </a:moveTo>
                    <a:lnTo>
                      <a:pt x="834" y="25"/>
                    </a:lnTo>
                    <a:lnTo>
                      <a:pt x="738" y="49"/>
                    </a:lnTo>
                    <a:lnTo>
                      <a:pt x="641" y="85"/>
                    </a:lnTo>
                    <a:lnTo>
                      <a:pt x="557" y="122"/>
                    </a:lnTo>
                    <a:lnTo>
                      <a:pt x="460" y="182"/>
                    </a:lnTo>
                    <a:lnTo>
                      <a:pt x="388" y="242"/>
                    </a:lnTo>
                    <a:lnTo>
                      <a:pt x="303" y="303"/>
                    </a:lnTo>
                    <a:lnTo>
                      <a:pt x="243" y="387"/>
                    </a:lnTo>
                    <a:lnTo>
                      <a:pt x="182" y="460"/>
                    </a:lnTo>
                    <a:lnTo>
                      <a:pt x="134" y="544"/>
                    </a:lnTo>
                    <a:lnTo>
                      <a:pt x="86" y="641"/>
                    </a:lnTo>
                    <a:lnTo>
                      <a:pt x="49" y="738"/>
                    </a:lnTo>
                    <a:lnTo>
                      <a:pt x="25" y="834"/>
                    </a:lnTo>
                    <a:lnTo>
                      <a:pt x="1" y="943"/>
                    </a:lnTo>
                    <a:lnTo>
                      <a:pt x="1" y="1052"/>
                    </a:lnTo>
                    <a:lnTo>
                      <a:pt x="1" y="1161"/>
                    </a:lnTo>
                    <a:lnTo>
                      <a:pt x="25" y="1257"/>
                    </a:lnTo>
                    <a:lnTo>
                      <a:pt x="49" y="1366"/>
                    </a:lnTo>
                    <a:lnTo>
                      <a:pt x="86" y="1463"/>
                    </a:lnTo>
                    <a:lnTo>
                      <a:pt x="134" y="1547"/>
                    </a:lnTo>
                    <a:lnTo>
                      <a:pt x="182" y="1644"/>
                    </a:lnTo>
                    <a:lnTo>
                      <a:pt x="243" y="1716"/>
                    </a:lnTo>
                    <a:lnTo>
                      <a:pt x="303" y="1789"/>
                    </a:lnTo>
                    <a:lnTo>
                      <a:pt x="388" y="1861"/>
                    </a:lnTo>
                    <a:lnTo>
                      <a:pt x="460" y="1922"/>
                    </a:lnTo>
                    <a:lnTo>
                      <a:pt x="557" y="1970"/>
                    </a:lnTo>
                    <a:lnTo>
                      <a:pt x="641" y="2018"/>
                    </a:lnTo>
                    <a:lnTo>
                      <a:pt x="738" y="2054"/>
                    </a:lnTo>
                    <a:lnTo>
                      <a:pt x="834" y="2079"/>
                    </a:lnTo>
                    <a:lnTo>
                      <a:pt x="943" y="2091"/>
                    </a:lnTo>
                    <a:lnTo>
                      <a:pt x="1052" y="2103"/>
                    </a:lnTo>
                    <a:lnTo>
                      <a:pt x="1161" y="2091"/>
                    </a:lnTo>
                    <a:lnTo>
                      <a:pt x="1269" y="2079"/>
                    </a:lnTo>
                    <a:lnTo>
                      <a:pt x="1366" y="2054"/>
                    </a:lnTo>
                    <a:lnTo>
                      <a:pt x="1463" y="2018"/>
                    </a:lnTo>
                    <a:lnTo>
                      <a:pt x="1547" y="1970"/>
                    </a:lnTo>
                    <a:lnTo>
                      <a:pt x="1644" y="1922"/>
                    </a:lnTo>
                    <a:lnTo>
                      <a:pt x="1716" y="1861"/>
                    </a:lnTo>
                    <a:lnTo>
                      <a:pt x="1789" y="1789"/>
                    </a:lnTo>
                    <a:lnTo>
                      <a:pt x="1861" y="1716"/>
                    </a:lnTo>
                    <a:lnTo>
                      <a:pt x="1922" y="1644"/>
                    </a:lnTo>
                    <a:lnTo>
                      <a:pt x="1970" y="1547"/>
                    </a:lnTo>
                    <a:lnTo>
                      <a:pt x="2018" y="1463"/>
                    </a:lnTo>
                    <a:lnTo>
                      <a:pt x="2055" y="1366"/>
                    </a:lnTo>
                    <a:lnTo>
                      <a:pt x="2079" y="1257"/>
                    </a:lnTo>
                    <a:lnTo>
                      <a:pt x="2103" y="1161"/>
                    </a:lnTo>
                    <a:lnTo>
                      <a:pt x="2103" y="1052"/>
                    </a:lnTo>
                    <a:lnTo>
                      <a:pt x="2103" y="943"/>
                    </a:lnTo>
                    <a:lnTo>
                      <a:pt x="2079" y="834"/>
                    </a:lnTo>
                    <a:lnTo>
                      <a:pt x="2055" y="738"/>
                    </a:lnTo>
                    <a:lnTo>
                      <a:pt x="2018" y="641"/>
                    </a:lnTo>
                    <a:lnTo>
                      <a:pt x="1970" y="544"/>
                    </a:lnTo>
                    <a:lnTo>
                      <a:pt x="1922" y="460"/>
                    </a:lnTo>
                    <a:lnTo>
                      <a:pt x="1861" y="387"/>
                    </a:lnTo>
                    <a:lnTo>
                      <a:pt x="1789" y="303"/>
                    </a:lnTo>
                    <a:lnTo>
                      <a:pt x="1716" y="242"/>
                    </a:lnTo>
                    <a:lnTo>
                      <a:pt x="1644" y="182"/>
                    </a:lnTo>
                    <a:lnTo>
                      <a:pt x="1547" y="122"/>
                    </a:lnTo>
                    <a:lnTo>
                      <a:pt x="1463" y="85"/>
                    </a:lnTo>
                    <a:lnTo>
                      <a:pt x="1366" y="49"/>
                    </a:lnTo>
                    <a:lnTo>
                      <a:pt x="1269" y="25"/>
                    </a:lnTo>
                    <a:lnTo>
                      <a:pt x="11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p:nvPr/>
            </p:nvSpPr>
            <p:spPr>
              <a:xfrm>
                <a:off x="12492285" y="2595638"/>
                <a:ext cx="159950" cy="67448"/>
              </a:xfrm>
              <a:custGeom>
                <a:avLst/>
                <a:gdLst/>
                <a:ahLst/>
                <a:cxnLst/>
                <a:rect l="l" t="t" r="r" b="b"/>
                <a:pathLst>
                  <a:path w="2924" h="1233" extrusionOk="0">
                    <a:moveTo>
                      <a:pt x="1100" y="0"/>
                    </a:moveTo>
                    <a:lnTo>
                      <a:pt x="979" y="24"/>
                    </a:lnTo>
                    <a:lnTo>
                      <a:pt x="858" y="49"/>
                    </a:lnTo>
                    <a:lnTo>
                      <a:pt x="749" y="97"/>
                    </a:lnTo>
                    <a:lnTo>
                      <a:pt x="640" y="145"/>
                    </a:lnTo>
                    <a:lnTo>
                      <a:pt x="544" y="206"/>
                    </a:lnTo>
                    <a:lnTo>
                      <a:pt x="447" y="278"/>
                    </a:lnTo>
                    <a:lnTo>
                      <a:pt x="363" y="363"/>
                    </a:lnTo>
                    <a:lnTo>
                      <a:pt x="278" y="447"/>
                    </a:lnTo>
                    <a:lnTo>
                      <a:pt x="206" y="544"/>
                    </a:lnTo>
                    <a:lnTo>
                      <a:pt x="145" y="640"/>
                    </a:lnTo>
                    <a:lnTo>
                      <a:pt x="97" y="749"/>
                    </a:lnTo>
                    <a:lnTo>
                      <a:pt x="49" y="870"/>
                    </a:lnTo>
                    <a:lnTo>
                      <a:pt x="24" y="979"/>
                    </a:lnTo>
                    <a:lnTo>
                      <a:pt x="0" y="1099"/>
                    </a:lnTo>
                    <a:lnTo>
                      <a:pt x="0" y="1232"/>
                    </a:lnTo>
                    <a:lnTo>
                      <a:pt x="2924" y="1232"/>
                    </a:lnTo>
                    <a:lnTo>
                      <a:pt x="2924" y="1099"/>
                    </a:lnTo>
                    <a:lnTo>
                      <a:pt x="2899" y="979"/>
                    </a:lnTo>
                    <a:lnTo>
                      <a:pt x="2875" y="870"/>
                    </a:lnTo>
                    <a:lnTo>
                      <a:pt x="2827" y="749"/>
                    </a:lnTo>
                    <a:lnTo>
                      <a:pt x="2779" y="640"/>
                    </a:lnTo>
                    <a:lnTo>
                      <a:pt x="2718" y="544"/>
                    </a:lnTo>
                    <a:lnTo>
                      <a:pt x="2646" y="447"/>
                    </a:lnTo>
                    <a:lnTo>
                      <a:pt x="2561" y="363"/>
                    </a:lnTo>
                    <a:lnTo>
                      <a:pt x="2477" y="278"/>
                    </a:lnTo>
                    <a:lnTo>
                      <a:pt x="2380" y="206"/>
                    </a:lnTo>
                    <a:lnTo>
                      <a:pt x="2283" y="145"/>
                    </a:lnTo>
                    <a:lnTo>
                      <a:pt x="2175" y="97"/>
                    </a:lnTo>
                    <a:lnTo>
                      <a:pt x="2066" y="49"/>
                    </a:lnTo>
                    <a:lnTo>
                      <a:pt x="1945" y="24"/>
                    </a:lnTo>
                    <a:lnTo>
                      <a:pt x="18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7"/>
              <p:cNvSpPr/>
              <p:nvPr/>
            </p:nvSpPr>
            <p:spPr>
              <a:xfrm>
                <a:off x="12894021" y="2801157"/>
                <a:ext cx="303380" cy="277560"/>
              </a:xfrm>
              <a:custGeom>
                <a:avLst/>
                <a:gdLst/>
                <a:ahLst/>
                <a:cxnLst/>
                <a:rect l="l" t="t" r="r" b="b"/>
                <a:pathLst>
                  <a:path w="5546" h="5074" extrusionOk="0">
                    <a:moveTo>
                      <a:pt x="665" y="0"/>
                    </a:moveTo>
                    <a:lnTo>
                      <a:pt x="593" y="12"/>
                    </a:lnTo>
                    <a:lnTo>
                      <a:pt x="520" y="24"/>
                    </a:lnTo>
                    <a:lnTo>
                      <a:pt x="460" y="48"/>
                    </a:lnTo>
                    <a:lnTo>
                      <a:pt x="327" y="121"/>
                    </a:lnTo>
                    <a:lnTo>
                      <a:pt x="218" y="218"/>
                    </a:lnTo>
                    <a:lnTo>
                      <a:pt x="134" y="326"/>
                    </a:lnTo>
                    <a:lnTo>
                      <a:pt x="61" y="447"/>
                    </a:lnTo>
                    <a:lnTo>
                      <a:pt x="37" y="520"/>
                    </a:lnTo>
                    <a:lnTo>
                      <a:pt x="25" y="580"/>
                    </a:lnTo>
                    <a:lnTo>
                      <a:pt x="13" y="652"/>
                    </a:lnTo>
                    <a:lnTo>
                      <a:pt x="1" y="737"/>
                    </a:lnTo>
                    <a:lnTo>
                      <a:pt x="1" y="4337"/>
                    </a:lnTo>
                    <a:lnTo>
                      <a:pt x="13" y="4421"/>
                    </a:lnTo>
                    <a:lnTo>
                      <a:pt x="25" y="4494"/>
                    </a:lnTo>
                    <a:lnTo>
                      <a:pt x="37" y="4566"/>
                    </a:lnTo>
                    <a:lnTo>
                      <a:pt x="61" y="4627"/>
                    </a:lnTo>
                    <a:lnTo>
                      <a:pt x="134" y="4760"/>
                    </a:lnTo>
                    <a:lnTo>
                      <a:pt x="218" y="4868"/>
                    </a:lnTo>
                    <a:lnTo>
                      <a:pt x="327" y="4953"/>
                    </a:lnTo>
                    <a:lnTo>
                      <a:pt x="460" y="5025"/>
                    </a:lnTo>
                    <a:lnTo>
                      <a:pt x="520" y="5049"/>
                    </a:lnTo>
                    <a:lnTo>
                      <a:pt x="593" y="5062"/>
                    </a:lnTo>
                    <a:lnTo>
                      <a:pt x="665" y="5074"/>
                    </a:lnTo>
                    <a:lnTo>
                      <a:pt x="4893" y="5074"/>
                    </a:lnTo>
                    <a:lnTo>
                      <a:pt x="4966" y="5062"/>
                    </a:lnTo>
                    <a:lnTo>
                      <a:pt x="5038" y="5049"/>
                    </a:lnTo>
                    <a:lnTo>
                      <a:pt x="5099" y="5025"/>
                    </a:lnTo>
                    <a:lnTo>
                      <a:pt x="5231" y="4953"/>
                    </a:lnTo>
                    <a:lnTo>
                      <a:pt x="5340" y="4868"/>
                    </a:lnTo>
                    <a:lnTo>
                      <a:pt x="5425" y="4760"/>
                    </a:lnTo>
                    <a:lnTo>
                      <a:pt x="5497" y="4627"/>
                    </a:lnTo>
                    <a:lnTo>
                      <a:pt x="5521" y="4566"/>
                    </a:lnTo>
                    <a:lnTo>
                      <a:pt x="5533" y="4494"/>
                    </a:lnTo>
                    <a:lnTo>
                      <a:pt x="5546" y="4421"/>
                    </a:lnTo>
                    <a:lnTo>
                      <a:pt x="5546" y="4337"/>
                    </a:lnTo>
                    <a:lnTo>
                      <a:pt x="5546" y="737"/>
                    </a:lnTo>
                    <a:lnTo>
                      <a:pt x="5546" y="652"/>
                    </a:lnTo>
                    <a:lnTo>
                      <a:pt x="5533" y="580"/>
                    </a:lnTo>
                    <a:lnTo>
                      <a:pt x="5521" y="520"/>
                    </a:lnTo>
                    <a:lnTo>
                      <a:pt x="5497" y="447"/>
                    </a:lnTo>
                    <a:lnTo>
                      <a:pt x="5425" y="326"/>
                    </a:lnTo>
                    <a:lnTo>
                      <a:pt x="5340" y="218"/>
                    </a:lnTo>
                    <a:lnTo>
                      <a:pt x="5231" y="121"/>
                    </a:lnTo>
                    <a:lnTo>
                      <a:pt x="5099" y="48"/>
                    </a:lnTo>
                    <a:lnTo>
                      <a:pt x="5038" y="24"/>
                    </a:lnTo>
                    <a:lnTo>
                      <a:pt x="4966" y="12"/>
                    </a:lnTo>
                    <a:lnTo>
                      <a:pt x="48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7"/>
              <p:cNvSpPr/>
              <p:nvPr/>
            </p:nvSpPr>
            <p:spPr>
              <a:xfrm>
                <a:off x="12937017" y="2610134"/>
                <a:ext cx="218099" cy="290853"/>
              </a:xfrm>
              <a:custGeom>
                <a:avLst/>
                <a:gdLst/>
                <a:ahLst/>
                <a:cxnLst/>
                <a:rect l="l" t="t" r="r" b="b"/>
                <a:pathLst>
                  <a:path w="3987" h="5317" extrusionOk="0">
                    <a:moveTo>
                      <a:pt x="2150" y="496"/>
                    </a:moveTo>
                    <a:lnTo>
                      <a:pt x="2295" y="520"/>
                    </a:lnTo>
                    <a:lnTo>
                      <a:pt x="2440" y="557"/>
                    </a:lnTo>
                    <a:lnTo>
                      <a:pt x="2573" y="617"/>
                    </a:lnTo>
                    <a:lnTo>
                      <a:pt x="2706" y="677"/>
                    </a:lnTo>
                    <a:lnTo>
                      <a:pt x="2839" y="750"/>
                    </a:lnTo>
                    <a:lnTo>
                      <a:pt x="2948" y="834"/>
                    </a:lnTo>
                    <a:lnTo>
                      <a:pt x="3056" y="931"/>
                    </a:lnTo>
                    <a:lnTo>
                      <a:pt x="3153" y="1040"/>
                    </a:lnTo>
                    <a:lnTo>
                      <a:pt x="3237" y="1161"/>
                    </a:lnTo>
                    <a:lnTo>
                      <a:pt x="3322" y="1281"/>
                    </a:lnTo>
                    <a:lnTo>
                      <a:pt x="3382" y="1414"/>
                    </a:lnTo>
                    <a:lnTo>
                      <a:pt x="3431" y="1547"/>
                    </a:lnTo>
                    <a:lnTo>
                      <a:pt x="3467" y="1692"/>
                    </a:lnTo>
                    <a:lnTo>
                      <a:pt x="3491" y="1849"/>
                    </a:lnTo>
                    <a:lnTo>
                      <a:pt x="3503" y="1994"/>
                    </a:lnTo>
                    <a:lnTo>
                      <a:pt x="3503" y="4833"/>
                    </a:lnTo>
                    <a:lnTo>
                      <a:pt x="483" y="4833"/>
                    </a:lnTo>
                    <a:lnTo>
                      <a:pt x="483" y="1994"/>
                    </a:lnTo>
                    <a:lnTo>
                      <a:pt x="495" y="1849"/>
                    </a:lnTo>
                    <a:lnTo>
                      <a:pt x="519" y="1692"/>
                    </a:lnTo>
                    <a:lnTo>
                      <a:pt x="556" y="1547"/>
                    </a:lnTo>
                    <a:lnTo>
                      <a:pt x="604" y="1414"/>
                    </a:lnTo>
                    <a:lnTo>
                      <a:pt x="664" y="1281"/>
                    </a:lnTo>
                    <a:lnTo>
                      <a:pt x="749" y="1161"/>
                    </a:lnTo>
                    <a:lnTo>
                      <a:pt x="834" y="1040"/>
                    </a:lnTo>
                    <a:lnTo>
                      <a:pt x="930" y="931"/>
                    </a:lnTo>
                    <a:lnTo>
                      <a:pt x="1039" y="834"/>
                    </a:lnTo>
                    <a:lnTo>
                      <a:pt x="1148" y="750"/>
                    </a:lnTo>
                    <a:lnTo>
                      <a:pt x="1281" y="677"/>
                    </a:lnTo>
                    <a:lnTo>
                      <a:pt x="1401" y="617"/>
                    </a:lnTo>
                    <a:lnTo>
                      <a:pt x="1546" y="557"/>
                    </a:lnTo>
                    <a:lnTo>
                      <a:pt x="1691" y="520"/>
                    </a:lnTo>
                    <a:lnTo>
                      <a:pt x="1836" y="496"/>
                    </a:lnTo>
                    <a:close/>
                    <a:moveTo>
                      <a:pt x="1993" y="1"/>
                    </a:moveTo>
                    <a:lnTo>
                      <a:pt x="1788" y="13"/>
                    </a:lnTo>
                    <a:lnTo>
                      <a:pt x="1595" y="49"/>
                    </a:lnTo>
                    <a:lnTo>
                      <a:pt x="1401" y="98"/>
                    </a:lnTo>
                    <a:lnTo>
                      <a:pt x="1220" y="158"/>
                    </a:lnTo>
                    <a:lnTo>
                      <a:pt x="1039" y="243"/>
                    </a:lnTo>
                    <a:lnTo>
                      <a:pt x="882" y="351"/>
                    </a:lnTo>
                    <a:lnTo>
                      <a:pt x="725" y="460"/>
                    </a:lnTo>
                    <a:lnTo>
                      <a:pt x="580" y="593"/>
                    </a:lnTo>
                    <a:lnTo>
                      <a:pt x="459" y="738"/>
                    </a:lnTo>
                    <a:lnTo>
                      <a:pt x="338" y="883"/>
                    </a:lnTo>
                    <a:lnTo>
                      <a:pt x="242" y="1052"/>
                    </a:lnTo>
                    <a:lnTo>
                      <a:pt x="157" y="1221"/>
                    </a:lnTo>
                    <a:lnTo>
                      <a:pt x="85" y="1402"/>
                    </a:lnTo>
                    <a:lnTo>
                      <a:pt x="36" y="1596"/>
                    </a:lnTo>
                    <a:lnTo>
                      <a:pt x="12" y="1801"/>
                    </a:lnTo>
                    <a:lnTo>
                      <a:pt x="0" y="1994"/>
                    </a:lnTo>
                    <a:lnTo>
                      <a:pt x="0" y="5075"/>
                    </a:lnTo>
                    <a:lnTo>
                      <a:pt x="0" y="5123"/>
                    </a:lnTo>
                    <a:lnTo>
                      <a:pt x="24" y="5171"/>
                    </a:lnTo>
                    <a:lnTo>
                      <a:pt x="36" y="5219"/>
                    </a:lnTo>
                    <a:lnTo>
                      <a:pt x="73" y="5256"/>
                    </a:lnTo>
                    <a:lnTo>
                      <a:pt x="109" y="5280"/>
                    </a:lnTo>
                    <a:lnTo>
                      <a:pt x="145" y="5304"/>
                    </a:lnTo>
                    <a:lnTo>
                      <a:pt x="193" y="5316"/>
                    </a:lnTo>
                    <a:lnTo>
                      <a:pt x="3793" y="5316"/>
                    </a:lnTo>
                    <a:lnTo>
                      <a:pt x="3841" y="5304"/>
                    </a:lnTo>
                    <a:lnTo>
                      <a:pt x="3878" y="5280"/>
                    </a:lnTo>
                    <a:lnTo>
                      <a:pt x="3914" y="5256"/>
                    </a:lnTo>
                    <a:lnTo>
                      <a:pt x="3950" y="5219"/>
                    </a:lnTo>
                    <a:lnTo>
                      <a:pt x="3962" y="5171"/>
                    </a:lnTo>
                    <a:lnTo>
                      <a:pt x="3986" y="5123"/>
                    </a:lnTo>
                    <a:lnTo>
                      <a:pt x="3986" y="5075"/>
                    </a:lnTo>
                    <a:lnTo>
                      <a:pt x="3986" y="1994"/>
                    </a:lnTo>
                    <a:lnTo>
                      <a:pt x="3974" y="1801"/>
                    </a:lnTo>
                    <a:lnTo>
                      <a:pt x="3950" y="1596"/>
                    </a:lnTo>
                    <a:lnTo>
                      <a:pt x="3902" y="1402"/>
                    </a:lnTo>
                    <a:lnTo>
                      <a:pt x="3829" y="1221"/>
                    </a:lnTo>
                    <a:lnTo>
                      <a:pt x="3745" y="1052"/>
                    </a:lnTo>
                    <a:lnTo>
                      <a:pt x="3648" y="883"/>
                    </a:lnTo>
                    <a:lnTo>
                      <a:pt x="3527" y="738"/>
                    </a:lnTo>
                    <a:lnTo>
                      <a:pt x="3407" y="593"/>
                    </a:lnTo>
                    <a:lnTo>
                      <a:pt x="3262" y="460"/>
                    </a:lnTo>
                    <a:lnTo>
                      <a:pt x="3105" y="351"/>
                    </a:lnTo>
                    <a:lnTo>
                      <a:pt x="2948" y="243"/>
                    </a:lnTo>
                    <a:lnTo>
                      <a:pt x="2766" y="158"/>
                    </a:lnTo>
                    <a:lnTo>
                      <a:pt x="2585" y="98"/>
                    </a:lnTo>
                    <a:lnTo>
                      <a:pt x="2392" y="49"/>
                    </a:lnTo>
                    <a:lnTo>
                      <a:pt x="2199" y="13"/>
                    </a:lnTo>
                    <a:lnTo>
                      <a:pt x="1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7"/>
              <p:cNvSpPr/>
              <p:nvPr/>
            </p:nvSpPr>
            <p:spPr>
              <a:xfrm>
                <a:off x="12997792" y="2875169"/>
                <a:ext cx="96550" cy="96495"/>
              </a:xfrm>
              <a:custGeom>
                <a:avLst/>
                <a:gdLst/>
                <a:ahLst/>
                <a:cxnLst/>
                <a:rect l="l" t="t" r="r" b="b"/>
                <a:pathLst>
                  <a:path w="1765" h="1764" extrusionOk="0">
                    <a:moveTo>
                      <a:pt x="882" y="0"/>
                    </a:moveTo>
                    <a:lnTo>
                      <a:pt x="798" y="12"/>
                    </a:lnTo>
                    <a:lnTo>
                      <a:pt x="701" y="24"/>
                    </a:lnTo>
                    <a:lnTo>
                      <a:pt x="616" y="48"/>
                    </a:lnTo>
                    <a:lnTo>
                      <a:pt x="544" y="73"/>
                    </a:lnTo>
                    <a:lnTo>
                      <a:pt x="459" y="109"/>
                    </a:lnTo>
                    <a:lnTo>
                      <a:pt x="387" y="157"/>
                    </a:lnTo>
                    <a:lnTo>
                      <a:pt x="327" y="205"/>
                    </a:lnTo>
                    <a:lnTo>
                      <a:pt x="254" y="266"/>
                    </a:lnTo>
                    <a:lnTo>
                      <a:pt x="206" y="326"/>
                    </a:lnTo>
                    <a:lnTo>
                      <a:pt x="157" y="387"/>
                    </a:lnTo>
                    <a:lnTo>
                      <a:pt x="109" y="459"/>
                    </a:lnTo>
                    <a:lnTo>
                      <a:pt x="73" y="544"/>
                    </a:lnTo>
                    <a:lnTo>
                      <a:pt x="37" y="628"/>
                    </a:lnTo>
                    <a:lnTo>
                      <a:pt x="25" y="713"/>
                    </a:lnTo>
                    <a:lnTo>
                      <a:pt x="0" y="797"/>
                    </a:lnTo>
                    <a:lnTo>
                      <a:pt x="0" y="882"/>
                    </a:lnTo>
                    <a:lnTo>
                      <a:pt x="0" y="978"/>
                    </a:lnTo>
                    <a:lnTo>
                      <a:pt x="25" y="1063"/>
                    </a:lnTo>
                    <a:lnTo>
                      <a:pt x="37" y="1148"/>
                    </a:lnTo>
                    <a:lnTo>
                      <a:pt x="73" y="1232"/>
                    </a:lnTo>
                    <a:lnTo>
                      <a:pt x="109" y="1305"/>
                    </a:lnTo>
                    <a:lnTo>
                      <a:pt x="157" y="1377"/>
                    </a:lnTo>
                    <a:lnTo>
                      <a:pt x="206" y="1450"/>
                    </a:lnTo>
                    <a:lnTo>
                      <a:pt x="254" y="1510"/>
                    </a:lnTo>
                    <a:lnTo>
                      <a:pt x="327" y="1558"/>
                    </a:lnTo>
                    <a:lnTo>
                      <a:pt x="387" y="1619"/>
                    </a:lnTo>
                    <a:lnTo>
                      <a:pt x="459" y="1655"/>
                    </a:lnTo>
                    <a:lnTo>
                      <a:pt x="544" y="1691"/>
                    </a:lnTo>
                    <a:lnTo>
                      <a:pt x="616" y="1727"/>
                    </a:lnTo>
                    <a:lnTo>
                      <a:pt x="701" y="1752"/>
                    </a:lnTo>
                    <a:lnTo>
                      <a:pt x="798" y="1764"/>
                    </a:lnTo>
                    <a:lnTo>
                      <a:pt x="967" y="1764"/>
                    </a:lnTo>
                    <a:lnTo>
                      <a:pt x="1063" y="1752"/>
                    </a:lnTo>
                    <a:lnTo>
                      <a:pt x="1148" y="1727"/>
                    </a:lnTo>
                    <a:lnTo>
                      <a:pt x="1220" y="1691"/>
                    </a:lnTo>
                    <a:lnTo>
                      <a:pt x="1305" y="1655"/>
                    </a:lnTo>
                    <a:lnTo>
                      <a:pt x="1377" y="1619"/>
                    </a:lnTo>
                    <a:lnTo>
                      <a:pt x="1438" y="1558"/>
                    </a:lnTo>
                    <a:lnTo>
                      <a:pt x="1510" y="1510"/>
                    </a:lnTo>
                    <a:lnTo>
                      <a:pt x="1559" y="1450"/>
                    </a:lnTo>
                    <a:lnTo>
                      <a:pt x="1607" y="1377"/>
                    </a:lnTo>
                    <a:lnTo>
                      <a:pt x="1655" y="1305"/>
                    </a:lnTo>
                    <a:lnTo>
                      <a:pt x="1692" y="1232"/>
                    </a:lnTo>
                    <a:lnTo>
                      <a:pt x="1728" y="1148"/>
                    </a:lnTo>
                    <a:lnTo>
                      <a:pt x="1740" y="1063"/>
                    </a:lnTo>
                    <a:lnTo>
                      <a:pt x="1752" y="978"/>
                    </a:lnTo>
                    <a:lnTo>
                      <a:pt x="1764" y="882"/>
                    </a:lnTo>
                    <a:lnTo>
                      <a:pt x="1752" y="797"/>
                    </a:lnTo>
                    <a:lnTo>
                      <a:pt x="1740" y="713"/>
                    </a:lnTo>
                    <a:lnTo>
                      <a:pt x="1728" y="628"/>
                    </a:lnTo>
                    <a:lnTo>
                      <a:pt x="1692" y="544"/>
                    </a:lnTo>
                    <a:lnTo>
                      <a:pt x="1655" y="459"/>
                    </a:lnTo>
                    <a:lnTo>
                      <a:pt x="1607" y="387"/>
                    </a:lnTo>
                    <a:lnTo>
                      <a:pt x="1559" y="326"/>
                    </a:lnTo>
                    <a:lnTo>
                      <a:pt x="1510" y="266"/>
                    </a:lnTo>
                    <a:lnTo>
                      <a:pt x="1438" y="205"/>
                    </a:lnTo>
                    <a:lnTo>
                      <a:pt x="1377" y="157"/>
                    </a:lnTo>
                    <a:lnTo>
                      <a:pt x="1305" y="109"/>
                    </a:lnTo>
                    <a:lnTo>
                      <a:pt x="1220" y="73"/>
                    </a:lnTo>
                    <a:lnTo>
                      <a:pt x="1148" y="48"/>
                    </a:lnTo>
                    <a:lnTo>
                      <a:pt x="1063" y="24"/>
                    </a:lnTo>
                    <a:lnTo>
                      <a:pt x="967" y="12"/>
                    </a:lnTo>
                    <a:lnTo>
                      <a:pt x="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p:nvPr/>
            </p:nvSpPr>
            <p:spPr>
              <a:xfrm>
                <a:off x="13024214" y="2954434"/>
                <a:ext cx="43653" cy="50272"/>
              </a:xfrm>
              <a:custGeom>
                <a:avLst/>
                <a:gdLst/>
                <a:ahLst/>
                <a:cxnLst/>
                <a:rect l="l" t="t" r="r" b="b"/>
                <a:pathLst>
                  <a:path w="798" h="919" extrusionOk="0">
                    <a:moveTo>
                      <a:pt x="1" y="1"/>
                    </a:moveTo>
                    <a:lnTo>
                      <a:pt x="1" y="919"/>
                    </a:lnTo>
                    <a:lnTo>
                      <a:pt x="798" y="919"/>
                    </a:lnTo>
                    <a:lnTo>
                      <a:pt x="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7"/>
              <p:cNvSpPr/>
              <p:nvPr/>
            </p:nvSpPr>
            <p:spPr>
              <a:xfrm>
                <a:off x="12730187" y="2454888"/>
                <a:ext cx="256445" cy="24507"/>
              </a:xfrm>
              <a:custGeom>
                <a:avLst/>
                <a:gdLst/>
                <a:ahLst/>
                <a:cxnLst/>
                <a:rect l="l" t="t" r="r" b="b"/>
                <a:pathLst>
                  <a:path w="4688" h="448" extrusionOk="0">
                    <a:moveTo>
                      <a:pt x="0" y="0"/>
                    </a:moveTo>
                    <a:lnTo>
                      <a:pt x="0" y="447"/>
                    </a:lnTo>
                    <a:lnTo>
                      <a:pt x="4687" y="447"/>
                    </a:lnTo>
                    <a:lnTo>
                      <a:pt x="4687"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7"/>
              <p:cNvSpPr/>
              <p:nvPr/>
            </p:nvSpPr>
            <p:spPr>
              <a:xfrm>
                <a:off x="12730187" y="2516319"/>
                <a:ext cx="256445" cy="24507"/>
              </a:xfrm>
              <a:custGeom>
                <a:avLst/>
                <a:gdLst/>
                <a:ahLst/>
                <a:cxnLst/>
                <a:rect l="l" t="t" r="r" b="b"/>
                <a:pathLst>
                  <a:path w="4688" h="448" extrusionOk="0">
                    <a:moveTo>
                      <a:pt x="0" y="1"/>
                    </a:moveTo>
                    <a:lnTo>
                      <a:pt x="0" y="448"/>
                    </a:lnTo>
                    <a:lnTo>
                      <a:pt x="4687" y="448"/>
                    </a:lnTo>
                    <a:lnTo>
                      <a:pt x="4687"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7"/>
              <p:cNvSpPr/>
              <p:nvPr/>
            </p:nvSpPr>
            <p:spPr>
              <a:xfrm>
                <a:off x="12730187" y="2577094"/>
                <a:ext cx="256445" cy="24507"/>
              </a:xfrm>
              <a:custGeom>
                <a:avLst/>
                <a:gdLst/>
                <a:ahLst/>
                <a:cxnLst/>
                <a:rect l="l" t="t" r="r" b="b"/>
                <a:pathLst>
                  <a:path w="4688" h="448" extrusionOk="0">
                    <a:moveTo>
                      <a:pt x="0" y="1"/>
                    </a:moveTo>
                    <a:lnTo>
                      <a:pt x="0" y="448"/>
                    </a:lnTo>
                    <a:lnTo>
                      <a:pt x="4687" y="448"/>
                    </a:lnTo>
                    <a:lnTo>
                      <a:pt x="4687"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7"/>
              <p:cNvSpPr/>
              <p:nvPr/>
            </p:nvSpPr>
            <p:spPr>
              <a:xfrm>
                <a:off x="12730187" y="2635954"/>
                <a:ext cx="184402" cy="24507"/>
              </a:xfrm>
              <a:custGeom>
                <a:avLst/>
                <a:gdLst/>
                <a:ahLst/>
                <a:cxnLst/>
                <a:rect l="l" t="t" r="r" b="b"/>
                <a:pathLst>
                  <a:path w="3371" h="448" extrusionOk="0">
                    <a:moveTo>
                      <a:pt x="0" y="0"/>
                    </a:moveTo>
                    <a:lnTo>
                      <a:pt x="0" y="447"/>
                    </a:lnTo>
                    <a:lnTo>
                      <a:pt x="3370" y="447"/>
                    </a:lnTo>
                    <a:lnTo>
                      <a:pt x="3370"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a:off x="12447976" y="2844755"/>
                <a:ext cx="153386" cy="21170"/>
              </a:xfrm>
              <a:custGeom>
                <a:avLst/>
                <a:gdLst/>
                <a:ahLst/>
                <a:cxnLst/>
                <a:rect l="l" t="t" r="r" b="b"/>
                <a:pathLst>
                  <a:path w="2804" h="387" extrusionOk="0">
                    <a:moveTo>
                      <a:pt x="1" y="0"/>
                    </a:moveTo>
                    <a:lnTo>
                      <a:pt x="1" y="387"/>
                    </a:lnTo>
                    <a:lnTo>
                      <a:pt x="2803" y="387"/>
                    </a:lnTo>
                    <a:lnTo>
                      <a:pt x="28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7"/>
              <p:cNvSpPr/>
              <p:nvPr/>
            </p:nvSpPr>
            <p:spPr>
              <a:xfrm>
                <a:off x="12447976" y="2784636"/>
                <a:ext cx="410433" cy="38346"/>
              </a:xfrm>
              <a:custGeom>
                <a:avLst/>
                <a:gdLst/>
                <a:ahLst/>
                <a:cxnLst/>
                <a:rect l="l" t="t" r="r" b="b"/>
                <a:pathLst>
                  <a:path w="7503" h="701" extrusionOk="0">
                    <a:moveTo>
                      <a:pt x="303" y="0"/>
                    </a:moveTo>
                    <a:lnTo>
                      <a:pt x="243" y="12"/>
                    </a:lnTo>
                    <a:lnTo>
                      <a:pt x="182" y="24"/>
                    </a:lnTo>
                    <a:lnTo>
                      <a:pt x="134" y="60"/>
                    </a:lnTo>
                    <a:lnTo>
                      <a:pt x="85" y="85"/>
                    </a:lnTo>
                    <a:lnTo>
                      <a:pt x="61" y="133"/>
                    </a:lnTo>
                    <a:lnTo>
                      <a:pt x="25" y="181"/>
                    </a:lnTo>
                    <a:lnTo>
                      <a:pt x="13" y="242"/>
                    </a:lnTo>
                    <a:lnTo>
                      <a:pt x="1" y="302"/>
                    </a:lnTo>
                    <a:lnTo>
                      <a:pt x="1" y="411"/>
                    </a:lnTo>
                    <a:lnTo>
                      <a:pt x="13" y="471"/>
                    </a:lnTo>
                    <a:lnTo>
                      <a:pt x="25" y="520"/>
                    </a:lnTo>
                    <a:lnTo>
                      <a:pt x="61" y="568"/>
                    </a:lnTo>
                    <a:lnTo>
                      <a:pt x="85" y="616"/>
                    </a:lnTo>
                    <a:lnTo>
                      <a:pt x="134" y="652"/>
                    </a:lnTo>
                    <a:lnTo>
                      <a:pt x="182" y="677"/>
                    </a:lnTo>
                    <a:lnTo>
                      <a:pt x="243" y="701"/>
                    </a:lnTo>
                    <a:lnTo>
                      <a:pt x="7273" y="701"/>
                    </a:lnTo>
                    <a:lnTo>
                      <a:pt x="7321" y="677"/>
                    </a:lnTo>
                    <a:lnTo>
                      <a:pt x="7370" y="652"/>
                    </a:lnTo>
                    <a:lnTo>
                      <a:pt x="7418" y="616"/>
                    </a:lnTo>
                    <a:lnTo>
                      <a:pt x="7454" y="568"/>
                    </a:lnTo>
                    <a:lnTo>
                      <a:pt x="7478" y="520"/>
                    </a:lnTo>
                    <a:lnTo>
                      <a:pt x="7490" y="471"/>
                    </a:lnTo>
                    <a:lnTo>
                      <a:pt x="7503" y="411"/>
                    </a:lnTo>
                    <a:lnTo>
                      <a:pt x="7503" y="302"/>
                    </a:lnTo>
                    <a:lnTo>
                      <a:pt x="7490" y="242"/>
                    </a:lnTo>
                    <a:lnTo>
                      <a:pt x="7478" y="181"/>
                    </a:lnTo>
                    <a:lnTo>
                      <a:pt x="7454" y="133"/>
                    </a:lnTo>
                    <a:lnTo>
                      <a:pt x="7418" y="85"/>
                    </a:lnTo>
                    <a:lnTo>
                      <a:pt x="7370" y="60"/>
                    </a:lnTo>
                    <a:lnTo>
                      <a:pt x="7321" y="24"/>
                    </a:lnTo>
                    <a:lnTo>
                      <a:pt x="7273" y="12"/>
                    </a:lnTo>
                    <a:lnTo>
                      <a:pt x="72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7"/>
              <p:cNvSpPr/>
              <p:nvPr/>
            </p:nvSpPr>
            <p:spPr>
              <a:xfrm>
                <a:off x="12447976" y="2743664"/>
                <a:ext cx="153386" cy="21170"/>
              </a:xfrm>
              <a:custGeom>
                <a:avLst/>
                <a:gdLst/>
                <a:ahLst/>
                <a:cxnLst/>
                <a:rect l="l" t="t" r="r" b="b"/>
                <a:pathLst>
                  <a:path w="2804" h="387" extrusionOk="0">
                    <a:moveTo>
                      <a:pt x="1" y="0"/>
                    </a:moveTo>
                    <a:lnTo>
                      <a:pt x="1" y="387"/>
                    </a:lnTo>
                    <a:lnTo>
                      <a:pt x="2803" y="387"/>
                    </a:lnTo>
                    <a:lnTo>
                      <a:pt x="28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a:off x="12357443" y="2898254"/>
                <a:ext cx="483789" cy="59516"/>
              </a:xfrm>
              <a:custGeom>
                <a:avLst/>
                <a:gdLst/>
                <a:ahLst/>
                <a:cxnLst/>
                <a:rect l="l" t="t" r="r" b="b"/>
                <a:pathLst>
                  <a:path w="8844" h="1088" extrusionOk="0">
                    <a:moveTo>
                      <a:pt x="557" y="1"/>
                    </a:moveTo>
                    <a:lnTo>
                      <a:pt x="448" y="13"/>
                    </a:lnTo>
                    <a:lnTo>
                      <a:pt x="339" y="49"/>
                    </a:lnTo>
                    <a:lnTo>
                      <a:pt x="243" y="97"/>
                    </a:lnTo>
                    <a:lnTo>
                      <a:pt x="170" y="158"/>
                    </a:lnTo>
                    <a:lnTo>
                      <a:pt x="98" y="242"/>
                    </a:lnTo>
                    <a:lnTo>
                      <a:pt x="49" y="339"/>
                    </a:lnTo>
                    <a:lnTo>
                      <a:pt x="13" y="436"/>
                    </a:lnTo>
                    <a:lnTo>
                      <a:pt x="1" y="544"/>
                    </a:lnTo>
                    <a:lnTo>
                      <a:pt x="13" y="653"/>
                    </a:lnTo>
                    <a:lnTo>
                      <a:pt x="49" y="762"/>
                    </a:lnTo>
                    <a:lnTo>
                      <a:pt x="98" y="858"/>
                    </a:lnTo>
                    <a:lnTo>
                      <a:pt x="170" y="931"/>
                    </a:lnTo>
                    <a:lnTo>
                      <a:pt x="243" y="1003"/>
                    </a:lnTo>
                    <a:lnTo>
                      <a:pt x="339" y="1052"/>
                    </a:lnTo>
                    <a:lnTo>
                      <a:pt x="448" y="1088"/>
                    </a:lnTo>
                    <a:lnTo>
                      <a:pt x="8409" y="1088"/>
                    </a:lnTo>
                    <a:lnTo>
                      <a:pt x="8505" y="1052"/>
                    </a:lnTo>
                    <a:lnTo>
                      <a:pt x="8602" y="1003"/>
                    </a:lnTo>
                    <a:lnTo>
                      <a:pt x="8686" y="931"/>
                    </a:lnTo>
                    <a:lnTo>
                      <a:pt x="8747" y="858"/>
                    </a:lnTo>
                    <a:lnTo>
                      <a:pt x="8795" y="762"/>
                    </a:lnTo>
                    <a:lnTo>
                      <a:pt x="8831" y="653"/>
                    </a:lnTo>
                    <a:lnTo>
                      <a:pt x="8843" y="544"/>
                    </a:lnTo>
                    <a:lnTo>
                      <a:pt x="8831" y="436"/>
                    </a:lnTo>
                    <a:lnTo>
                      <a:pt x="8795" y="339"/>
                    </a:lnTo>
                    <a:lnTo>
                      <a:pt x="8747" y="242"/>
                    </a:lnTo>
                    <a:lnTo>
                      <a:pt x="8686" y="158"/>
                    </a:lnTo>
                    <a:lnTo>
                      <a:pt x="8602" y="97"/>
                    </a:lnTo>
                    <a:lnTo>
                      <a:pt x="8505" y="49"/>
                    </a:lnTo>
                    <a:lnTo>
                      <a:pt x="8409" y="13"/>
                    </a:lnTo>
                    <a:lnTo>
                      <a:pt x="8300" y="1"/>
                    </a:lnTo>
                    <a:close/>
                  </a:path>
                </a:pathLst>
              </a:custGeom>
              <a:solidFill>
                <a:srgbClr val="00E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p:nvPr/>
            </p:nvSpPr>
            <p:spPr>
              <a:xfrm>
                <a:off x="12342290" y="2883047"/>
                <a:ext cx="514149" cy="90587"/>
              </a:xfrm>
              <a:custGeom>
                <a:avLst/>
                <a:gdLst/>
                <a:ahLst/>
                <a:cxnLst/>
                <a:rect l="l" t="t" r="r" b="b"/>
                <a:pathLst>
                  <a:path w="9399" h="1656" extrusionOk="0">
                    <a:moveTo>
                      <a:pt x="8577" y="279"/>
                    </a:moveTo>
                    <a:lnTo>
                      <a:pt x="8686" y="291"/>
                    </a:lnTo>
                    <a:lnTo>
                      <a:pt x="8782" y="327"/>
                    </a:lnTo>
                    <a:lnTo>
                      <a:pt x="8879" y="375"/>
                    </a:lnTo>
                    <a:lnTo>
                      <a:pt x="8963" y="436"/>
                    </a:lnTo>
                    <a:lnTo>
                      <a:pt x="9024" y="520"/>
                    </a:lnTo>
                    <a:lnTo>
                      <a:pt x="9072" y="617"/>
                    </a:lnTo>
                    <a:lnTo>
                      <a:pt x="9108" y="714"/>
                    </a:lnTo>
                    <a:lnTo>
                      <a:pt x="9120" y="822"/>
                    </a:lnTo>
                    <a:lnTo>
                      <a:pt x="9108" y="931"/>
                    </a:lnTo>
                    <a:lnTo>
                      <a:pt x="9072" y="1040"/>
                    </a:lnTo>
                    <a:lnTo>
                      <a:pt x="9024" y="1136"/>
                    </a:lnTo>
                    <a:lnTo>
                      <a:pt x="8963" y="1209"/>
                    </a:lnTo>
                    <a:lnTo>
                      <a:pt x="8879" y="1281"/>
                    </a:lnTo>
                    <a:lnTo>
                      <a:pt x="8782" y="1330"/>
                    </a:lnTo>
                    <a:lnTo>
                      <a:pt x="8686" y="1366"/>
                    </a:lnTo>
                    <a:lnTo>
                      <a:pt x="725" y="1366"/>
                    </a:lnTo>
                    <a:lnTo>
                      <a:pt x="616" y="1330"/>
                    </a:lnTo>
                    <a:lnTo>
                      <a:pt x="520" y="1281"/>
                    </a:lnTo>
                    <a:lnTo>
                      <a:pt x="447" y="1209"/>
                    </a:lnTo>
                    <a:lnTo>
                      <a:pt x="375" y="1136"/>
                    </a:lnTo>
                    <a:lnTo>
                      <a:pt x="326" y="1040"/>
                    </a:lnTo>
                    <a:lnTo>
                      <a:pt x="290" y="931"/>
                    </a:lnTo>
                    <a:lnTo>
                      <a:pt x="278" y="822"/>
                    </a:lnTo>
                    <a:lnTo>
                      <a:pt x="290" y="714"/>
                    </a:lnTo>
                    <a:lnTo>
                      <a:pt x="326" y="617"/>
                    </a:lnTo>
                    <a:lnTo>
                      <a:pt x="375" y="520"/>
                    </a:lnTo>
                    <a:lnTo>
                      <a:pt x="447" y="436"/>
                    </a:lnTo>
                    <a:lnTo>
                      <a:pt x="520" y="375"/>
                    </a:lnTo>
                    <a:lnTo>
                      <a:pt x="616" y="327"/>
                    </a:lnTo>
                    <a:lnTo>
                      <a:pt x="725" y="291"/>
                    </a:lnTo>
                    <a:lnTo>
                      <a:pt x="834" y="279"/>
                    </a:lnTo>
                    <a:close/>
                    <a:moveTo>
                      <a:pt x="749" y="1"/>
                    </a:moveTo>
                    <a:lnTo>
                      <a:pt x="665" y="13"/>
                    </a:lnTo>
                    <a:lnTo>
                      <a:pt x="580" y="37"/>
                    </a:lnTo>
                    <a:lnTo>
                      <a:pt x="507" y="61"/>
                    </a:lnTo>
                    <a:lnTo>
                      <a:pt x="435" y="98"/>
                    </a:lnTo>
                    <a:lnTo>
                      <a:pt x="363" y="134"/>
                    </a:lnTo>
                    <a:lnTo>
                      <a:pt x="302" y="182"/>
                    </a:lnTo>
                    <a:lnTo>
                      <a:pt x="242" y="243"/>
                    </a:lnTo>
                    <a:lnTo>
                      <a:pt x="193" y="303"/>
                    </a:lnTo>
                    <a:lnTo>
                      <a:pt x="145" y="363"/>
                    </a:lnTo>
                    <a:lnTo>
                      <a:pt x="97" y="436"/>
                    </a:lnTo>
                    <a:lnTo>
                      <a:pt x="61" y="508"/>
                    </a:lnTo>
                    <a:lnTo>
                      <a:pt x="36" y="581"/>
                    </a:lnTo>
                    <a:lnTo>
                      <a:pt x="12" y="653"/>
                    </a:lnTo>
                    <a:lnTo>
                      <a:pt x="0" y="738"/>
                    </a:lnTo>
                    <a:lnTo>
                      <a:pt x="0" y="822"/>
                    </a:lnTo>
                    <a:lnTo>
                      <a:pt x="0" y="907"/>
                    </a:lnTo>
                    <a:lnTo>
                      <a:pt x="12" y="992"/>
                    </a:lnTo>
                    <a:lnTo>
                      <a:pt x="36" y="1076"/>
                    </a:lnTo>
                    <a:lnTo>
                      <a:pt x="61" y="1149"/>
                    </a:lnTo>
                    <a:lnTo>
                      <a:pt x="97" y="1221"/>
                    </a:lnTo>
                    <a:lnTo>
                      <a:pt x="145" y="1294"/>
                    </a:lnTo>
                    <a:lnTo>
                      <a:pt x="193" y="1354"/>
                    </a:lnTo>
                    <a:lnTo>
                      <a:pt x="242" y="1414"/>
                    </a:lnTo>
                    <a:lnTo>
                      <a:pt x="302" y="1463"/>
                    </a:lnTo>
                    <a:lnTo>
                      <a:pt x="363" y="1511"/>
                    </a:lnTo>
                    <a:lnTo>
                      <a:pt x="435" y="1559"/>
                    </a:lnTo>
                    <a:lnTo>
                      <a:pt x="507" y="1596"/>
                    </a:lnTo>
                    <a:lnTo>
                      <a:pt x="580" y="1620"/>
                    </a:lnTo>
                    <a:lnTo>
                      <a:pt x="665" y="1644"/>
                    </a:lnTo>
                    <a:lnTo>
                      <a:pt x="749" y="1656"/>
                    </a:lnTo>
                    <a:lnTo>
                      <a:pt x="8661" y="1656"/>
                    </a:lnTo>
                    <a:lnTo>
                      <a:pt x="8734" y="1644"/>
                    </a:lnTo>
                    <a:lnTo>
                      <a:pt x="8818" y="1620"/>
                    </a:lnTo>
                    <a:lnTo>
                      <a:pt x="8891" y="1596"/>
                    </a:lnTo>
                    <a:lnTo>
                      <a:pt x="8963" y="1559"/>
                    </a:lnTo>
                    <a:lnTo>
                      <a:pt x="9036" y="1511"/>
                    </a:lnTo>
                    <a:lnTo>
                      <a:pt x="9096" y="1463"/>
                    </a:lnTo>
                    <a:lnTo>
                      <a:pt x="9157" y="1414"/>
                    </a:lnTo>
                    <a:lnTo>
                      <a:pt x="9217" y="1354"/>
                    </a:lnTo>
                    <a:lnTo>
                      <a:pt x="9265" y="1294"/>
                    </a:lnTo>
                    <a:lnTo>
                      <a:pt x="9302" y="1221"/>
                    </a:lnTo>
                    <a:lnTo>
                      <a:pt x="9338" y="1149"/>
                    </a:lnTo>
                    <a:lnTo>
                      <a:pt x="9362" y="1076"/>
                    </a:lnTo>
                    <a:lnTo>
                      <a:pt x="9386" y="992"/>
                    </a:lnTo>
                    <a:lnTo>
                      <a:pt x="9398" y="907"/>
                    </a:lnTo>
                    <a:lnTo>
                      <a:pt x="9398" y="822"/>
                    </a:lnTo>
                    <a:lnTo>
                      <a:pt x="9398" y="738"/>
                    </a:lnTo>
                    <a:lnTo>
                      <a:pt x="9386" y="653"/>
                    </a:lnTo>
                    <a:lnTo>
                      <a:pt x="9362" y="581"/>
                    </a:lnTo>
                    <a:lnTo>
                      <a:pt x="9338" y="508"/>
                    </a:lnTo>
                    <a:lnTo>
                      <a:pt x="9302" y="436"/>
                    </a:lnTo>
                    <a:lnTo>
                      <a:pt x="9265" y="363"/>
                    </a:lnTo>
                    <a:lnTo>
                      <a:pt x="9217" y="303"/>
                    </a:lnTo>
                    <a:lnTo>
                      <a:pt x="9157" y="243"/>
                    </a:lnTo>
                    <a:lnTo>
                      <a:pt x="9096" y="182"/>
                    </a:lnTo>
                    <a:lnTo>
                      <a:pt x="9036" y="134"/>
                    </a:lnTo>
                    <a:lnTo>
                      <a:pt x="8963" y="98"/>
                    </a:lnTo>
                    <a:lnTo>
                      <a:pt x="8891" y="61"/>
                    </a:lnTo>
                    <a:lnTo>
                      <a:pt x="8818" y="37"/>
                    </a:lnTo>
                    <a:lnTo>
                      <a:pt x="8734" y="13"/>
                    </a:lnTo>
                    <a:lnTo>
                      <a:pt x="8661" y="1"/>
                    </a:lnTo>
                    <a:close/>
                  </a:path>
                </a:pathLst>
              </a:custGeom>
              <a:solidFill>
                <a:srgbClr val="00E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12393164" y="2914118"/>
                <a:ext cx="28445" cy="28500"/>
              </a:xfrm>
              <a:custGeom>
                <a:avLst/>
                <a:gdLst/>
                <a:ahLst/>
                <a:cxnLst/>
                <a:rect l="l" t="t" r="r" b="b"/>
                <a:pathLst>
                  <a:path w="520" h="521" extrusionOk="0">
                    <a:moveTo>
                      <a:pt x="206" y="1"/>
                    </a:moveTo>
                    <a:lnTo>
                      <a:pt x="157" y="25"/>
                    </a:lnTo>
                    <a:lnTo>
                      <a:pt x="121" y="49"/>
                    </a:lnTo>
                    <a:lnTo>
                      <a:pt x="73" y="73"/>
                    </a:lnTo>
                    <a:lnTo>
                      <a:pt x="49" y="109"/>
                    </a:lnTo>
                    <a:lnTo>
                      <a:pt x="24" y="158"/>
                    </a:lnTo>
                    <a:lnTo>
                      <a:pt x="12" y="206"/>
                    </a:lnTo>
                    <a:lnTo>
                      <a:pt x="0" y="254"/>
                    </a:lnTo>
                    <a:lnTo>
                      <a:pt x="12" y="315"/>
                    </a:lnTo>
                    <a:lnTo>
                      <a:pt x="24" y="363"/>
                    </a:lnTo>
                    <a:lnTo>
                      <a:pt x="49" y="399"/>
                    </a:lnTo>
                    <a:lnTo>
                      <a:pt x="73" y="436"/>
                    </a:lnTo>
                    <a:lnTo>
                      <a:pt x="121" y="472"/>
                    </a:lnTo>
                    <a:lnTo>
                      <a:pt x="157" y="496"/>
                    </a:lnTo>
                    <a:lnTo>
                      <a:pt x="206" y="508"/>
                    </a:lnTo>
                    <a:lnTo>
                      <a:pt x="254" y="520"/>
                    </a:lnTo>
                    <a:lnTo>
                      <a:pt x="314" y="508"/>
                    </a:lnTo>
                    <a:lnTo>
                      <a:pt x="363" y="496"/>
                    </a:lnTo>
                    <a:lnTo>
                      <a:pt x="399" y="472"/>
                    </a:lnTo>
                    <a:lnTo>
                      <a:pt x="447" y="436"/>
                    </a:lnTo>
                    <a:lnTo>
                      <a:pt x="471" y="399"/>
                    </a:lnTo>
                    <a:lnTo>
                      <a:pt x="496" y="363"/>
                    </a:lnTo>
                    <a:lnTo>
                      <a:pt x="508" y="315"/>
                    </a:lnTo>
                    <a:lnTo>
                      <a:pt x="520" y="254"/>
                    </a:lnTo>
                    <a:lnTo>
                      <a:pt x="508" y="206"/>
                    </a:lnTo>
                    <a:lnTo>
                      <a:pt x="496" y="158"/>
                    </a:lnTo>
                    <a:lnTo>
                      <a:pt x="471" y="109"/>
                    </a:lnTo>
                    <a:lnTo>
                      <a:pt x="447" y="73"/>
                    </a:lnTo>
                    <a:lnTo>
                      <a:pt x="399" y="49"/>
                    </a:lnTo>
                    <a:lnTo>
                      <a:pt x="363" y="25"/>
                    </a:lnTo>
                    <a:lnTo>
                      <a:pt x="314"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a:off x="12473795" y="2914118"/>
                <a:ext cx="28445" cy="28500"/>
              </a:xfrm>
              <a:custGeom>
                <a:avLst/>
                <a:gdLst/>
                <a:ahLst/>
                <a:cxnLst/>
                <a:rect l="l" t="t" r="r" b="b"/>
                <a:pathLst>
                  <a:path w="520" h="521" extrusionOk="0">
                    <a:moveTo>
                      <a:pt x="217" y="1"/>
                    </a:moveTo>
                    <a:lnTo>
                      <a:pt x="169" y="25"/>
                    </a:lnTo>
                    <a:lnTo>
                      <a:pt x="121" y="49"/>
                    </a:lnTo>
                    <a:lnTo>
                      <a:pt x="85" y="73"/>
                    </a:lnTo>
                    <a:lnTo>
                      <a:pt x="48" y="109"/>
                    </a:lnTo>
                    <a:lnTo>
                      <a:pt x="24" y="158"/>
                    </a:lnTo>
                    <a:lnTo>
                      <a:pt x="12" y="206"/>
                    </a:lnTo>
                    <a:lnTo>
                      <a:pt x="0" y="254"/>
                    </a:lnTo>
                    <a:lnTo>
                      <a:pt x="12" y="315"/>
                    </a:lnTo>
                    <a:lnTo>
                      <a:pt x="24" y="363"/>
                    </a:lnTo>
                    <a:lnTo>
                      <a:pt x="48" y="399"/>
                    </a:lnTo>
                    <a:lnTo>
                      <a:pt x="85" y="436"/>
                    </a:lnTo>
                    <a:lnTo>
                      <a:pt x="121" y="472"/>
                    </a:lnTo>
                    <a:lnTo>
                      <a:pt x="169" y="496"/>
                    </a:lnTo>
                    <a:lnTo>
                      <a:pt x="217" y="508"/>
                    </a:lnTo>
                    <a:lnTo>
                      <a:pt x="266" y="520"/>
                    </a:lnTo>
                    <a:lnTo>
                      <a:pt x="314" y="508"/>
                    </a:lnTo>
                    <a:lnTo>
                      <a:pt x="362" y="496"/>
                    </a:lnTo>
                    <a:lnTo>
                      <a:pt x="411" y="472"/>
                    </a:lnTo>
                    <a:lnTo>
                      <a:pt x="447" y="436"/>
                    </a:lnTo>
                    <a:lnTo>
                      <a:pt x="483" y="399"/>
                    </a:lnTo>
                    <a:lnTo>
                      <a:pt x="507" y="363"/>
                    </a:lnTo>
                    <a:lnTo>
                      <a:pt x="519" y="315"/>
                    </a:lnTo>
                    <a:lnTo>
                      <a:pt x="519" y="254"/>
                    </a:lnTo>
                    <a:lnTo>
                      <a:pt x="519" y="206"/>
                    </a:lnTo>
                    <a:lnTo>
                      <a:pt x="507" y="158"/>
                    </a:lnTo>
                    <a:lnTo>
                      <a:pt x="483" y="109"/>
                    </a:lnTo>
                    <a:lnTo>
                      <a:pt x="447" y="73"/>
                    </a:lnTo>
                    <a:lnTo>
                      <a:pt x="411" y="49"/>
                    </a:lnTo>
                    <a:lnTo>
                      <a:pt x="362" y="25"/>
                    </a:lnTo>
                    <a:lnTo>
                      <a:pt x="314"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a:off x="12555029" y="2914118"/>
                <a:ext cx="28500" cy="28500"/>
              </a:xfrm>
              <a:custGeom>
                <a:avLst/>
                <a:gdLst/>
                <a:ahLst/>
                <a:cxnLst/>
                <a:rect l="l" t="t" r="r" b="b"/>
                <a:pathLst>
                  <a:path w="521" h="521" extrusionOk="0">
                    <a:moveTo>
                      <a:pt x="206" y="1"/>
                    </a:moveTo>
                    <a:lnTo>
                      <a:pt x="158" y="25"/>
                    </a:lnTo>
                    <a:lnTo>
                      <a:pt x="110" y="49"/>
                    </a:lnTo>
                    <a:lnTo>
                      <a:pt x="73" y="73"/>
                    </a:lnTo>
                    <a:lnTo>
                      <a:pt x="49" y="109"/>
                    </a:lnTo>
                    <a:lnTo>
                      <a:pt x="25" y="158"/>
                    </a:lnTo>
                    <a:lnTo>
                      <a:pt x="1" y="206"/>
                    </a:lnTo>
                    <a:lnTo>
                      <a:pt x="1" y="254"/>
                    </a:lnTo>
                    <a:lnTo>
                      <a:pt x="1" y="315"/>
                    </a:lnTo>
                    <a:lnTo>
                      <a:pt x="25" y="363"/>
                    </a:lnTo>
                    <a:lnTo>
                      <a:pt x="49" y="399"/>
                    </a:lnTo>
                    <a:lnTo>
                      <a:pt x="73" y="436"/>
                    </a:lnTo>
                    <a:lnTo>
                      <a:pt x="110" y="472"/>
                    </a:lnTo>
                    <a:lnTo>
                      <a:pt x="158" y="496"/>
                    </a:lnTo>
                    <a:lnTo>
                      <a:pt x="206" y="508"/>
                    </a:lnTo>
                    <a:lnTo>
                      <a:pt x="255" y="520"/>
                    </a:lnTo>
                    <a:lnTo>
                      <a:pt x="315" y="508"/>
                    </a:lnTo>
                    <a:lnTo>
                      <a:pt x="363" y="496"/>
                    </a:lnTo>
                    <a:lnTo>
                      <a:pt x="399" y="472"/>
                    </a:lnTo>
                    <a:lnTo>
                      <a:pt x="436" y="436"/>
                    </a:lnTo>
                    <a:lnTo>
                      <a:pt x="472" y="399"/>
                    </a:lnTo>
                    <a:lnTo>
                      <a:pt x="496" y="363"/>
                    </a:lnTo>
                    <a:lnTo>
                      <a:pt x="508" y="315"/>
                    </a:lnTo>
                    <a:lnTo>
                      <a:pt x="520" y="254"/>
                    </a:lnTo>
                    <a:lnTo>
                      <a:pt x="508" y="206"/>
                    </a:lnTo>
                    <a:lnTo>
                      <a:pt x="496" y="158"/>
                    </a:lnTo>
                    <a:lnTo>
                      <a:pt x="472" y="109"/>
                    </a:lnTo>
                    <a:lnTo>
                      <a:pt x="436" y="73"/>
                    </a:lnTo>
                    <a:lnTo>
                      <a:pt x="399" y="49"/>
                    </a:lnTo>
                    <a:lnTo>
                      <a:pt x="363" y="25"/>
                    </a:lnTo>
                    <a:lnTo>
                      <a:pt x="315"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12635661" y="2914118"/>
                <a:ext cx="28500" cy="28500"/>
              </a:xfrm>
              <a:custGeom>
                <a:avLst/>
                <a:gdLst/>
                <a:ahLst/>
                <a:cxnLst/>
                <a:rect l="l" t="t" r="r" b="b"/>
                <a:pathLst>
                  <a:path w="521" h="521" extrusionOk="0">
                    <a:moveTo>
                      <a:pt x="206" y="1"/>
                    </a:moveTo>
                    <a:lnTo>
                      <a:pt x="158" y="25"/>
                    </a:lnTo>
                    <a:lnTo>
                      <a:pt x="121" y="49"/>
                    </a:lnTo>
                    <a:lnTo>
                      <a:pt x="85" y="73"/>
                    </a:lnTo>
                    <a:lnTo>
                      <a:pt x="49" y="109"/>
                    </a:lnTo>
                    <a:lnTo>
                      <a:pt x="25" y="158"/>
                    </a:lnTo>
                    <a:lnTo>
                      <a:pt x="13" y="206"/>
                    </a:lnTo>
                    <a:lnTo>
                      <a:pt x="1" y="254"/>
                    </a:lnTo>
                    <a:lnTo>
                      <a:pt x="13" y="315"/>
                    </a:lnTo>
                    <a:lnTo>
                      <a:pt x="25" y="363"/>
                    </a:lnTo>
                    <a:lnTo>
                      <a:pt x="49" y="399"/>
                    </a:lnTo>
                    <a:lnTo>
                      <a:pt x="85" y="436"/>
                    </a:lnTo>
                    <a:lnTo>
                      <a:pt x="121" y="472"/>
                    </a:lnTo>
                    <a:lnTo>
                      <a:pt x="158" y="496"/>
                    </a:lnTo>
                    <a:lnTo>
                      <a:pt x="206" y="508"/>
                    </a:lnTo>
                    <a:lnTo>
                      <a:pt x="266" y="520"/>
                    </a:lnTo>
                    <a:lnTo>
                      <a:pt x="315" y="508"/>
                    </a:lnTo>
                    <a:lnTo>
                      <a:pt x="363" y="496"/>
                    </a:lnTo>
                    <a:lnTo>
                      <a:pt x="411" y="472"/>
                    </a:lnTo>
                    <a:lnTo>
                      <a:pt x="448" y="436"/>
                    </a:lnTo>
                    <a:lnTo>
                      <a:pt x="472" y="399"/>
                    </a:lnTo>
                    <a:lnTo>
                      <a:pt x="496" y="363"/>
                    </a:lnTo>
                    <a:lnTo>
                      <a:pt x="520" y="315"/>
                    </a:lnTo>
                    <a:lnTo>
                      <a:pt x="520" y="254"/>
                    </a:lnTo>
                    <a:lnTo>
                      <a:pt x="520" y="206"/>
                    </a:lnTo>
                    <a:lnTo>
                      <a:pt x="496" y="158"/>
                    </a:lnTo>
                    <a:lnTo>
                      <a:pt x="472" y="109"/>
                    </a:lnTo>
                    <a:lnTo>
                      <a:pt x="448" y="73"/>
                    </a:lnTo>
                    <a:lnTo>
                      <a:pt x="411" y="49"/>
                    </a:lnTo>
                    <a:lnTo>
                      <a:pt x="363" y="25"/>
                    </a:lnTo>
                    <a:lnTo>
                      <a:pt x="315"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a:off x="12716949" y="2914118"/>
                <a:ext cx="27789" cy="28500"/>
              </a:xfrm>
              <a:custGeom>
                <a:avLst/>
                <a:gdLst/>
                <a:ahLst/>
                <a:cxnLst/>
                <a:rect l="l" t="t" r="r" b="b"/>
                <a:pathLst>
                  <a:path w="508" h="521" extrusionOk="0">
                    <a:moveTo>
                      <a:pt x="206" y="1"/>
                    </a:moveTo>
                    <a:lnTo>
                      <a:pt x="157" y="25"/>
                    </a:lnTo>
                    <a:lnTo>
                      <a:pt x="109" y="49"/>
                    </a:lnTo>
                    <a:lnTo>
                      <a:pt x="73" y="73"/>
                    </a:lnTo>
                    <a:lnTo>
                      <a:pt x="37" y="109"/>
                    </a:lnTo>
                    <a:lnTo>
                      <a:pt x="13" y="158"/>
                    </a:lnTo>
                    <a:lnTo>
                      <a:pt x="0" y="206"/>
                    </a:lnTo>
                    <a:lnTo>
                      <a:pt x="0" y="254"/>
                    </a:lnTo>
                    <a:lnTo>
                      <a:pt x="0" y="315"/>
                    </a:lnTo>
                    <a:lnTo>
                      <a:pt x="13" y="363"/>
                    </a:lnTo>
                    <a:lnTo>
                      <a:pt x="37" y="399"/>
                    </a:lnTo>
                    <a:lnTo>
                      <a:pt x="73" y="436"/>
                    </a:lnTo>
                    <a:lnTo>
                      <a:pt x="109" y="472"/>
                    </a:lnTo>
                    <a:lnTo>
                      <a:pt x="157" y="496"/>
                    </a:lnTo>
                    <a:lnTo>
                      <a:pt x="206" y="508"/>
                    </a:lnTo>
                    <a:lnTo>
                      <a:pt x="254" y="520"/>
                    </a:lnTo>
                    <a:lnTo>
                      <a:pt x="302" y="508"/>
                    </a:lnTo>
                    <a:lnTo>
                      <a:pt x="351" y="496"/>
                    </a:lnTo>
                    <a:lnTo>
                      <a:pt x="399" y="472"/>
                    </a:lnTo>
                    <a:lnTo>
                      <a:pt x="435" y="436"/>
                    </a:lnTo>
                    <a:lnTo>
                      <a:pt x="472" y="399"/>
                    </a:lnTo>
                    <a:lnTo>
                      <a:pt x="496" y="363"/>
                    </a:lnTo>
                    <a:lnTo>
                      <a:pt x="508" y="315"/>
                    </a:lnTo>
                    <a:lnTo>
                      <a:pt x="508" y="254"/>
                    </a:lnTo>
                    <a:lnTo>
                      <a:pt x="508" y="206"/>
                    </a:lnTo>
                    <a:lnTo>
                      <a:pt x="496" y="158"/>
                    </a:lnTo>
                    <a:lnTo>
                      <a:pt x="472" y="109"/>
                    </a:lnTo>
                    <a:lnTo>
                      <a:pt x="435" y="73"/>
                    </a:lnTo>
                    <a:lnTo>
                      <a:pt x="399" y="49"/>
                    </a:lnTo>
                    <a:lnTo>
                      <a:pt x="351" y="25"/>
                    </a:lnTo>
                    <a:lnTo>
                      <a:pt x="302"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17"/>
            <p:cNvSpPr/>
            <p:nvPr/>
          </p:nvSpPr>
          <p:spPr>
            <a:xfrm>
              <a:off x="3813288" y="4300800"/>
              <a:ext cx="181200" cy="181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7"/>
          <p:cNvGrpSpPr/>
          <p:nvPr/>
        </p:nvGrpSpPr>
        <p:grpSpPr>
          <a:xfrm>
            <a:off x="1397780" y="2111104"/>
            <a:ext cx="1123538" cy="748716"/>
            <a:chOff x="2870950" y="2550683"/>
            <a:chExt cx="1123538" cy="748716"/>
          </a:xfrm>
        </p:grpSpPr>
        <p:grpSp>
          <p:nvGrpSpPr>
            <p:cNvPr id="264" name="Google Shape;264;p17"/>
            <p:cNvGrpSpPr/>
            <p:nvPr/>
          </p:nvGrpSpPr>
          <p:grpSpPr>
            <a:xfrm>
              <a:off x="2870950" y="2550683"/>
              <a:ext cx="942362" cy="748716"/>
              <a:chOff x="10533350" y="3298733"/>
              <a:chExt cx="942362" cy="748716"/>
            </a:xfrm>
          </p:grpSpPr>
          <p:sp>
            <p:nvSpPr>
              <p:cNvPr id="265" name="Google Shape;265;p17"/>
              <p:cNvSpPr/>
              <p:nvPr/>
            </p:nvSpPr>
            <p:spPr>
              <a:xfrm>
                <a:off x="10657580" y="3341018"/>
                <a:ext cx="648936" cy="648936"/>
              </a:xfrm>
              <a:custGeom>
                <a:avLst/>
                <a:gdLst/>
                <a:ahLst/>
                <a:cxnLst/>
                <a:rect l="l" t="t" r="r" b="b"/>
                <a:pathLst>
                  <a:path w="11863" h="11863" extrusionOk="0">
                    <a:moveTo>
                      <a:pt x="2211" y="0"/>
                    </a:moveTo>
                    <a:lnTo>
                      <a:pt x="1981" y="12"/>
                    </a:lnTo>
                    <a:lnTo>
                      <a:pt x="1764" y="49"/>
                    </a:lnTo>
                    <a:lnTo>
                      <a:pt x="1559" y="97"/>
                    </a:lnTo>
                    <a:lnTo>
                      <a:pt x="1353" y="169"/>
                    </a:lnTo>
                    <a:lnTo>
                      <a:pt x="1160" y="266"/>
                    </a:lnTo>
                    <a:lnTo>
                      <a:pt x="979" y="375"/>
                    </a:lnTo>
                    <a:lnTo>
                      <a:pt x="810" y="508"/>
                    </a:lnTo>
                    <a:lnTo>
                      <a:pt x="653" y="641"/>
                    </a:lnTo>
                    <a:lnTo>
                      <a:pt x="508" y="798"/>
                    </a:lnTo>
                    <a:lnTo>
                      <a:pt x="387" y="967"/>
                    </a:lnTo>
                    <a:lnTo>
                      <a:pt x="266" y="1148"/>
                    </a:lnTo>
                    <a:lnTo>
                      <a:pt x="181" y="1341"/>
                    </a:lnTo>
                    <a:lnTo>
                      <a:pt x="109" y="1547"/>
                    </a:lnTo>
                    <a:lnTo>
                      <a:pt x="49" y="1752"/>
                    </a:lnTo>
                    <a:lnTo>
                      <a:pt x="12" y="1969"/>
                    </a:lnTo>
                    <a:lnTo>
                      <a:pt x="0" y="2199"/>
                    </a:lnTo>
                    <a:lnTo>
                      <a:pt x="0" y="9652"/>
                    </a:lnTo>
                    <a:lnTo>
                      <a:pt x="12" y="9882"/>
                    </a:lnTo>
                    <a:lnTo>
                      <a:pt x="49" y="10099"/>
                    </a:lnTo>
                    <a:lnTo>
                      <a:pt x="109" y="10317"/>
                    </a:lnTo>
                    <a:lnTo>
                      <a:pt x="181" y="10510"/>
                    </a:lnTo>
                    <a:lnTo>
                      <a:pt x="266" y="10703"/>
                    </a:lnTo>
                    <a:lnTo>
                      <a:pt x="387" y="10884"/>
                    </a:lnTo>
                    <a:lnTo>
                      <a:pt x="508" y="11053"/>
                    </a:lnTo>
                    <a:lnTo>
                      <a:pt x="653" y="11210"/>
                    </a:lnTo>
                    <a:lnTo>
                      <a:pt x="810" y="11355"/>
                    </a:lnTo>
                    <a:lnTo>
                      <a:pt x="979" y="11476"/>
                    </a:lnTo>
                    <a:lnTo>
                      <a:pt x="1160" y="11597"/>
                    </a:lnTo>
                    <a:lnTo>
                      <a:pt x="1353" y="11682"/>
                    </a:lnTo>
                    <a:lnTo>
                      <a:pt x="1559" y="11754"/>
                    </a:lnTo>
                    <a:lnTo>
                      <a:pt x="1764" y="11814"/>
                    </a:lnTo>
                    <a:lnTo>
                      <a:pt x="1981" y="11851"/>
                    </a:lnTo>
                    <a:lnTo>
                      <a:pt x="2211" y="11863"/>
                    </a:lnTo>
                    <a:lnTo>
                      <a:pt x="9664" y="11863"/>
                    </a:lnTo>
                    <a:lnTo>
                      <a:pt x="9894" y="11851"/>
                    </a:lnTo>
                    <a:lnTo>
                      <a:pt x="10111" y="11814"/>
                    </a:lnTo>
                    <a:lnTo>
                      <a:pt x="10317" y="11754"/>
                    </a:lnTo>
                    <a:lnTo>
                      <a:pt x="10522" y="11682"/>
                    </a:lnTo>
                    <a:lnTo>
                      <a:pt x="10715" y="11597"/>
                    </a:lnTo>
                    <a:lnTo>
                      <a:pt x="10896" y="11476"/>
                    </a:lnTo>
                    <a:lnTo>
                      <a:pt x="11065" y="11355"/>
                    </a:lnTo>
                    <a:lnTo>
                      <a:pt x="11222" y="11210"/>
                    </a:lnTo>
                    <a:lnTo>
                      <a:pt x="11355" y="11053"/>
                    </a:lnTo>
                    <a:lnTo>
                      <a:pt x="11488" y="10884"/>
                    </a:lnTo>
                    <a:lnTo>
                      <a:pt x="11597" y="10703"/>
                    </a:lnTo>
                    <a:lnTo>
                      <a:pt x="11694" y="10510"/>
                    </a:lnTo>
                    <a:lnTo>
                      <a:pt x="11766" y="10317"/>
                    </a:lnTo>
                    <a:lnTo>
                      <a:pt x="11814" y="10099"/>
                    </a:lnTo>
                    <a:lnTo>
                      <a:pt x="11851" y="9882"/>
                    </a:lnTo>
                    <a:lnTo>
                      <a:pt x="11863" y="9652"/>
                    </a:lnTo>
                    <a:lnTo>
                      <a:pt x="11863" y="2199"/>
                    </a:lnTo>
                    <a:lnTo>
                      <a:pt x="11851" y="1969"/>
                    </a:lnTo>
                    <a:lnTo>
                      <a:pt x="11814" y="1752"/>
                    </a:lnTo>
                    <a:lnTo>
                      <a:pt x="11766" y="1547"/>
                    </a:lnTo>
                    <a:lnTo>
                      <a:pt x="11694" y="1341"/>
                    </a:lnTo>
                    <a:lnTo>
                      <a:pt x="11597" y="1148"/>
                    </a:lnTo>
                    <a:lnTo>
                      <a:pt x="11488" y="967"/>
                    </a:lnTo>
                    <a:lnTo>
                      <a:pt x="11355" y="798"/>
                    </a:lnTo>
                    <a:lnTo>
                      <a:pt x="11222" y="641"/>
                    </a:lnTo>
                    <a:lnTo>
                      <a:pt x="11065" y="508"/>
                    </a:lnTo>
                    <a:lnTo>
                      <a:pt x="10896" y="375"/>
                    </a:lnTo>
                    <a:lnTo>
                      <a:pt x="10715" y="266"/>
                    </a:lnTo>
                    <a:lnTo>
                      <a:pt x="10522" y="169"/>
                    </a:lnTo>
                    <a:lnTo>
                      <a:pt x="10317" y="97"/>
                    </a:lnTo>
                    <a:lnTo>
                      <a:pt x="10111" y="49"/>
                    </a:lnTo>
                    <a:lnTo>
                      <a:pt x="9894" y="12"/>
                    </a:lnTo>
                    <a:lnTo>
                      <a:pt x="96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a:off x="10615951" y="3298733"/>
                <a:ext cx="732849" cy="732849"/>
              </a:xfrm>
              <a:custGeom>
                <a:avLst/>
                <a:gdLst/>
                <a:ahLst/>
                <a:cxnLst/>
                <a:rect l="l" t="t" r="r" b="b"/>
                <a:pathLst>
                  <a:path w="13397" h="13397" extrusionOk="0">
                    <a:moveTo>
                      <a:pt x="10425" y="773"/>
                    </a:moveTo>
                    <a:lnTo>
                      <a:pt x="10655" y="785"/>
                    </a:lnTo>
                    <a:lnTo>
                      <a:pt x="10872" y="822"/>
                    </a:lnTo>
                    <a:lnTo>
                      <a:pt x="11078" y="870"/>
                    </a:lnTo>
                    <a:lnTo>
                      <a:pt x="11283" y="942"/>
                    </a:lnTo>
                    <a:lnTo>
                      <a:pt x="11476" y="1039"/>
                    </a:lnTo>
                    <a:lnTo>
                      <a:pt x="11657" y="1148"/>
                    </a:lnTo>
                    <a:lnTo>
                      <a:pt x="11826" y="1281"/>
                    </a:lnTo>
                    <a:lnTo>
                      <a:pt x="11983" y="1414"/>
                    </a:lnTo>
                    <a:lnTo>
                      <a:pt x="12116" y="1571"/>
                    </a:lnTo>
                    <a:lnTo>
                      <a:pt x="12249" y="1740"/>
                    </a:lnTo>
                    <a:lnTo>
                      <a:pt x="12358" y="1921"/>
                    </a:lnTo>
                    <a:lnTo>
                      <a:pt x="12455" y="2114"/>
                    </a:lnTo>
                    <a:lnTo>
                      <a:pt x="12527" y="2320"/>
                    </a:lnTo>
                    <a:lnTo>
                      <a:pt x="12575" y="2525"/>
                    </a:lnTo>
                    <a:lnTo>
                      <a:pt x="12612" y="2742"/>
                    </a:lnTo>
                    <a:lnTo>
                      <a:pt x="12624" y="2972"/>
                    </a:lnTo>
                    <a:lnTo>
                      <a:pt x="12624" y="10425"/>
                    </a:lnTo>
                    <a:lnTo>
                      <a:pt x="12612" y="10655"/>
                    </a:lnTo>
                    <a:lnTo>
                      <a:pt x="12575" y="10872"/>
                    </a:lnTo>
                    <a:lnTo>
                      <a:pt x="12527" y="11090"/>
                    </a:lnTo>
                    <a:lnTo>
                      <a:pt x="12455" y="11283"/>
                    </a:lnTo>
                    <a:lnTo>
                      <a:pt x="12358" y="11476"/>
                    </a:lnTo>
                    <a:lnTo>
                      <a:pt x="12249" y="11657"/>
                    </a:lnTo>
                    <a:lnTo>
                      <a:pt x="12116" y="11826"/>
                    </a:lnTo>
                    <a:lnTo>
                      <a:pt x="11983" y="11983"/>
                    </a:lnTo>
                    <a:lnTo>
                      <a:pt x="11826" y="12128"/>
                    </a:lnTo>
                    <a:lnTo>
                      <a:pt x="11657" y="12249"/>
                    </a:lnTo>
                    <a:lnTo>
                      <a:pt x="11476" y="12370"/>
                    </a:lnTo>
                    <a:lnTo>
                      <a:pt x="11283" y="12455"/>
                    </a:lnTo>
                    <a:lnTo>
                      <a:pt x="11078" y="12527"/>
                    </a:lnTo>
                    <a:lnTo>
                      <a:pt x="10872" y="12587"/>
                    </a:lnTo>
                    <a:lnTo>
                      <a:pt x="10655" y="12624"/>
                    </a:lnTo>
                    <a:lnTo>
                      <a:pt x="10425" y="12636"/>
                    </a:lnTo>
                    <a:lnTo>
                      <a:pt x="2972" y="12636"/>
                    </a:lnTo>
                    <a:lnTo>
                      <a:pt x="2742" y="12624"/>
                    </a:lnTo>
                    <a:lnTo>
                      <a:pt x="2525" y="12587"/>
                    </a:lnTo>
                    <a:lnTo>
                      <a:pt x="2320" y="12527"/>
                    </a:lnTo>
                    <a:lnTo>
                      <a:pt x="2114" y="12455"/>
                    </a:lnTo>
                    <a:lnTo>
                      <a:pt x="1921" y="12370"/>
                    </a:lnTo>
                    <a:lnTo>
                      <a:pt x="1740" y="12249"/>
                    </a:lnTo>
                    <a:lnTo>
                      <a:pt x="1571" y="12128"/>
                    </a:lnTo>
                    <a:lnTo>
                      <a:pt x="1414" y="11983"/>
                    </a:lnTo>
                    <a:lnTo>
                      <a:pt x="1269" y="11826"/>
                    </a:lnTo>
                    <a:lnTo>
                      <a:pt x="1148" y="11657"/>
                    </a:lnTo>
                    <a:lnTo>
                      <a:pt x="1027" y="11476"/>
                    </a:lnTo>
                    <a:lnTo>
                      <a:pt x="942" y="11283"/>
                    </a:lnTo>
                    <a:lnTo>
                      <a:pt x="870" y="11090"/>
                    </a:lnTo>
                    <a:lnTo>
                      <a:pt x="810" y="10872"/>
                    </a:lnTo>
                    <a:lnTo>
                      <a:pt x="773" y="10655"/>
                    </a:lnTo>
                    <a:lnTo>
                      <a:pt x="761" y="10425"/>
                    </a:lnTo>
                    <a:lnTo>
                      <a:pt x="761" y="2972"/>
                    </a:lnTo>
                    <a:lnTo>
                      <a:pt x="773" y="2742"/>
                    </a:lnTo>
                    <a:lnTo>
                      <a:pt x="810" y="2525"/>
                    </a:lnTo>
                    <a:lnTo>
                      <a:pt x="870" y="2320"/>
                    </a:lnTo>
                    <a:lnTo>
                      <a:pt x="942" y="2114"/>
                    </a:lnTo>
                    <a:lnTo>
                      <a:pt x="1027" y="1921"/>
                    </a:lnTo>
                    <a:lnTo>
                      <a:pt x="1148" y="1740"/>
                    </a:lnTo>
                    <a:lnTo>
                      <a:pt x="1269" y="1571"/>
                    </a:lnTo>
                    <a:lnTo>
                      <a:pt x="1414" y="1414"/>
                    </a:lnTo>
                    <a:lnTo>
                      <a:pt x="1571" y="1281"/>
                    </a:lnTo>
                    <a:lnTo>
                      <a:pt x="1740" y="1148"/>
                    </a:lnTo>
                    <a:lnTo>
                      <a:pt x="1921" y="1039"/>
                    </a:lnTo>
                    <a:lnTo>
                      <a:pt x="2114" y="942"/>
                    </a:lnTo>
                    <a:lnTo>
                      <a:pt x="2320" y="870"/>
                    </a:lnTo>
                    <a:lnTo>
                      <a:pt x="2525" y="822"/>
                    </a:lnTo>
                    <a:lnTo>
                      <a:pt x="2742" y="785"/>
                    </a:lnTo>
                    <a:lnTo>
                      <a:pt x="2972" y="773"/>
                    </a:lnTo>
                    <a:close/>
                    <a:moveTo>
                      <a:pt x="2972" y="0"/>
                    </a:moveTo>
                    <a:lnTo>
                      <a:pt x="2815" y="12"/>
                    </a:lnTo>
                    <a:lnTo>
                      <a:pt x="2670" y="24"/>
                    </a:lnTo>
                    <a:lnTo>
                      <a:pt x="2513" y="36"/>
                    </a:lnTo>
                    <a:lnTo>
                      <a:pt x="2368" y="61"/>
                    </a:lnTo>
                    <a:lnTo>
                      <a:pt x="2223" y="97"/>
                    </a:lnTo>
                    <a:lnTo>
                      <a:pt x="2090" y="145"/>
                    </a:lnTo>
                    <a:lnTo>
                      <a:pt x="1812" y="242"/>
                    </a:lnTo>
                    <a:lnTo>
                      <a:pt x="1559" y="363"/>
                    </a:lnTo>
                    <a:lnTo>
                      <a:pt x="1305" y="508"/>
                    </a:lnTo>
                    <a:lnTo>
                      <a:pt x="1087" y="689"/>
                    </a:lnTo>
                    <a:lnTo>
                      <a:pt x="870" y="870"/>
                    </a:lnTo>
                    <a:lnTo>
                      <a:pt x="677" y="1087"/>
                    </a:lnTo>
                    <a:lnTo>
                      <a:pt x="508" y="1317"/>
                    </a:lnTo>
                    <a:lnTo>
                      <a:pt x="363" y="1559"/>
                    </a:lnTo>
                    <a:lnTo>
                      <a:pt x="230" y="1824"/>
                    </a:lnTo>
                    <a:lnTo>
                      <a:pt x="133" y="2090"/>
                    </a:lnTo>
                    <a:lnTo>
                      <a:pt x="97" y="2235"/>
                    </a:lnTo>
                    <a:lnTo>
                      <a:pt x="61" y="2380"/>
                    </a:lnTo>
                    <a:lnTo>
                      <a:pt x="36" y="2525"/>
                    </a:lnTo>
                    <a:lnTo>
                      <a:pt x="12" y="2670"/>
                    </a:lnTo>
                    <a:lnTo>
                      <a:pt x="0" y="2815"/>
                    </a:lnTo>
                    <a:lnTo>
                      <a:pt x="0" y="2972"/>
                    </a:lnTo>
                    <a:lnTo>
                      <a:pt x="0" y="10425"/>
                    </a:lnTo>
                    <a:lnTo>
                      <a:pt x="0" y="10582"/>
                    </a:lnTo>
                    <a:lnTo>
                      <a:pt x="12" y="10727"/>
                    </a:lnTo>
                    <a:lnTo>
                      <a:pt x="36" y="10884"/>
                    </a:lnTo>
                    <a:lnTo>
                      <a:pt x="61" y="11029"/>
                    </a:lnTo>
                    <a:lnTo>
                      <a:pt x="97" y="11174"/>
                    </a:lnTo>
                    <a:lnTo>
                      <a:pt x="133" y="11307"/>
                    </a:lnTo>
                    <a:lnTo>
                      <a:pt x="230" y="11585"/>
                    </a:lnTo>
                    <a:lnTo>
                      <a:pt x="363" y="11839"/>
                    </a:lnTo>
                    <a:lnTo>
                      <a:pt x="508" y="12092"/>
                    </a:lnTo>
                    <a:lnTo>
                      <a:pt x="677" y="12322"/>
                    </a:lnTo>
                    <a:lnTo>
                      <a:pt x="870" y="12527"/>
                    </a:lnTo>
                    <a:lnTo>
                      <a:pt x="1087" y="12720"/>
                    </a:lnTo>
                    <a:lnTo>
                      <a:pt x="1305" y="12889"/>
                    </a:lnTo>
                    <a:lnTo>
                      <a:pt x="1559" y="13034"/>
                    </a:lnTo>
                    <a:lnTo>
                      <a:pt x="1812" y="13167"/>
                    </a:lnTo>
                    <a:lnTo>
                      <a:pt x="2090" y="13264"/>
                    </a:lnTo>
                    <a:lnTo>
                      <a:pt x="2223" y="13300"/>
                    </a:lnTo>
                    <a:lnTo>
                      <a:pt x="2368" y="13336"/>
                    </a:lnTo>
                    <a:lnTo>
                      <a:pt x="2513" y="13361"/>
                    </a:lnTo>
                    <a:lnTo>
                      <a:pt x="2670" y="13385"/>
                    </a:lnTo>
                    <a:lnTo>
                      <a:pt x="2815" y="13397"/>
                    </a:lnTo>
                    <a:lnTo>
                      <a:pt x="10582" y="13397"/>
                    </a:lnTo>
                    <a:lnTo>
                      <a:pt x="10727" y="13385"/>
                    </a:lnTo>
                    <a:lnTo>
                      <a:pt x="10872" y="13361"/>
                    </a:lnTo>
                    <a:lnTo>
                      <a:pt x="11017" y="13336"/>
                    </a:lnTo>
                    <a:lnTo>
                      <a:pt x="11162" y="13300"/>
                    </a:lnTo>
                    <a:lnTo>
                      <a:pt x="11307" y="13264"/>
                    </a:lnTo>
                    <a:lnTo>
                      <a:pt x="11573" y="13167"/>
                    </a:lnTo>
                    <a:lnTo>
                      <a:pt x="11839" y="13034"/>
                    </a:lnTo>
                    <a:lnTo>
                      <a:pt x="12080" y="12889"/>
                    </a:lnTo>
                    <a:lnTo>
                      <a:pt x="12310" y="12720"/>
                    </a:lnTo>
                    <a:lnTo>
                      <a:pt x="12527" y="12527"/>
                    </a:lnTo>
                    <a:lnTo>
                      <a:pt x="12708" y="12322"/>
                    </a:lnTo>
                    <a:lnTo>
                      <a:pt x="12889" y="12092"/>
                    </a:lnTo>
                    <a:lnTo>
                      <a:pt x="13034" y="11839"/>
                    </a:lnTo>
                    <a:lnTo>
                      <a:pt x="13155" y="11585"/>
                    </a:lnTo>
                    <a:lnTo>
                      <a:pt x="13264" y="11307"/>
                    </a:lnTo>
                    <a:lnTo>
                      <a:pt x="13300" y="11174"/>
                    </a:lnTo>
                    <a:lnTo>
                      <a:pt x="13336" y="11029"/>
                    </a:lnTo>
                    <a:lnTo>
                      <a:pt x="13361" y="10884"/>
                    </a:lnTo>
                    <a:lnTo>
                      <a:pt x="13373" y="10727"/>
                    </a:lnTo>
                    <a:lnTo>
                      <a:pt x="13385" y="10582"/>
                    </a:lnTo>
                    <a:lnTo>
                      <a:pt x="13397" y="10425"/>
                    </a:lnTo>
                    <a:lnTo>
                      <a:pt x="13397" y="2972"/>
                    </a:lnTo>
                    <a:lnTo>
                      <a:pt x="13385" y="2815"/>
                    </a:lnTo>
                    <a:lnTo>
                      <a:pt x="13373" y="2670"/>
                    </a:lnTo>
                    <a:lnTo>
                      <a:pt x="13361" y="2525"/>
                    </a:lnTo>
                    <a:lnTo>
                      <a:pt x="13336" y="2380"/>
                    </a:lnTo>
                    <a:lnTo>
                      <a:pt x="13300" y="2235"/>
                    </a:lnTo>
                    <a:lnTo>
                      <a:pt x="13264" y="2090"/>
                    </a:lnTo>
                    <a:lnTo>
                      <a:pt x="13155" y="1824"/>
                    </a:lnTo>
                    <a:lnTo>
                      <a:pt x="13034" y="1559"/>
                    </a:lnTo>
                    <a:lnTo>
                      <a:pt x="12889" y="1317"/>
                    </a:lnTo>
                    <a:lnTo>
                      <a:pt x="12708" y="1087"/>
                    </a:lnTo>
                    <a:lnTo>
                      <a:pt x="12527" y="870"/>
                    </a:lnTo>
                    <a:lnTo>
                      <a:pt x="12310" y="689"/>
                    </a:lnTo>
                    <a:lnTo>
                      <a:pt x="12080" y="508"/>
                    </a:lnTo>
                    <a:lnTo>
                      <a:pt x="11839" y="363"/>
                    </a:lnTo>
                    <a:lnTo>
                      <a:pt x="11573" y="242"/>
                    </a:lnTo>
                    <a:lnTo>
                      <a:pt x="11307" y="145"/>
                    </a:lnTo>
                    <a:lnTo>
                      <a:pt x="11162" y="97"/>
                    </a:lnTo>
                    <a:lnTo>
                      <a:pt x="11017" y="61"/>
                    </a:lnTo>
                    <a:lnTo>
                      <a:pt x="10872" y="36"/>
                    </a:lnTo>
                    <a:lnTo>
                      <a:pt x="10727" y="24"/>
                    </a:lnTo>
                    <a:lnTo>
                      <a:pt x="10582" y="12"/>
                    </a:lnTo>
                    <a:lnTo>
                      <a:pt x="10425" y="0"/>
                    </a:lnTo>
                    <a:close/>
                  </a:path>
                </a:pathLst>
              </a:custGeom>
              <a:solidFill>
                <a:srgbClr val="00E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a:off x="10657580" y="3341018"/>
                <a:ext cx="648936" cy="648936"/>
              </a:xfrm>
              <a:custGeom>
                <a:avLst/>
                <a:gdLst/>
                <a:ahLst/>
                <a:cxnLst/>
                <a:rect l="l" t="t" r="r" b="b"/>
                <a:pathLst>
                  <a:path w="11863" h="11863" fill="none" extrusionOk="0">
                    <a:moveTo>
                      <a:pt x="9664" y="0"/>
                    </a:moveTo>
                    <a:lnTo>
                      <a:pt x="9664" y="0"/>
                    </a:lnTo>
                    <a:lnTo>
                      <a:pt x="9894" y="12"/>
                    </a:lnTo>
                    <a:lnTo>
                      <a:pt x="10111" y="49"/>
                    </a:lnTo>
                    <a:lnTo>
                      <a:pt x="10317" y="97"/>
                    </a:lnTo>
                    <a:lnTo>
                      <a:pt x="10522" y="169"/>
                    </a:lnTo>
                    <a:lnTo>
                      <a:pt x="10715" y="266"/>
                    </a:lnTo>
                    <a:lnTo>
                      <a:pt x="10896" y="375"/>
                    </a:lnTo>
                    <a:lnTo>
                      <a:pt x="11065" y="508"/>
                    </a:lnTo>
                    <a:lnTo>
                      <a:pt x="11222" y="641"/>
                    </a:lnTo>
                    <a:lnTo>
                      <a:pt x="11355" y="798"/>
                    </a:lnTo>
                    <a:lnTo>
                      <a:pt x="11488" y="967"/>
                    </a:lnTo>
                    <a:lnTo>
                      <a:pt x="11597" y="1148"/>
                    </a:lnTo>
                    <a:lnTo>
                      <a:pt x="11694" y="1341"/>
                    </a:lnTo>
                    <a:lnTo>
                      <a:pt x="11766" y="1547"/>
                    </a:lnTo>
                    <a:lnTo>
                      <a:pt x="11814" y="1752"/>
                    </a:lnTo>
                    <a:lnTo>
                      <a:pt x="11851" y="1969"/>
                    </a:lnTo>
                    <a:lnTo>
                      <a:pt x="11863" y="2199"/>
                    </a:lnTo>
                    <a:lnTo>
                      <a:pt x="11863" y="9652"/>
                    </a:lnTo>
                    <a:lnTo>
                      <a:pt x="11863" y="9652"/>
                    </a:lnTo>
                    <a:lnTo>
                      <a:pt x="11851" y="9882"/>
                    </a:lnTo>
                    <a:lnTo>
                      <a:pt x="11814" y="10099"/>
                    </a:lnTo>
                    <a:lnTo>
                      <a:pt x="11766" y="10317"/>
                    </a:lnTo>
                    <a:lnTo>
                      <a:pt x="11694" y="10510"/>
                    </a:lnTo>
                    <a:lnTo>
                      <a:pt x="11597" y="10703"/>
                    </a:lnTo>
                    <a:lnTo>
                      <a:pt x="11488" y="10884"/>
                    </a:lnTo>
                    <a:lnTo>
                      <a:pt x="11355" y="11053"/>
                    </a:lnTo>
                    <a:lnTo>
                      <a:pt x="11222" y="11210"/>
                    </a:lnTo>
                    <a:lnTo>
                      <a:pt x="11065" y="11355"/>
                    </a:lnTo>
                    <a:lnTo>
                      <a:pt x="10896" y="11476"/>
                    </a:lnTo>
                    <a:lnTo>
                      <a:pt x="10715" y="11597"/>
                    </a:lnTo>
                    <a:lnTo>
                      <a:pt x="10522" y="11682"/>
                    </a:lnTo>
                    <a:lnTo>
                      <a:pt x="10317" y="11754"/>
                    </a:lnTo>
                    <a:lnTo>
                      <a:pt x="10111" y="11814"/>
                    </a:lnTo>
                    <a:lnTo>
                      <a:pt x="9894" y="11851"/>
                    </a:lnTo>
                    <a:lnTo>
                      <a:pt x="9664" y="11863"/>
                    </a:lnTo>
                    <a:lnTo>
                      <a:pt x="2211" y="11863"/>
                    </a:lnTo>
                    <a:lnTo>
                      <a:pt x="2211" y="11863"/>
                    </a:lnTo>
                    <a:lnTo>
                      <a:pt x="1981" y="11851"/>
                    </a:lnTo>
                    <a:lnTo>
                      <a:pt x="1764" y="11814"/>
                    </a:lnTo>
                    <a:lnTo>
                      <a:pt x="1559" y="11754"/>
                    </a:lnTo>
                    <a:lnTo>
                      <a:pt x="1353" y="11682"/>
                    </a:lnTo>
                    <a:lnTo>
                      <a:pt x="1160" y="11597"/>
                    </a:lnTo>
                    <a:lnTo>
                      <a:pt x="979" y="11476"/>
                    </a:lnTo>
                    <a:lnTo>
                      <a:pt x="810" y="11355"/>
                    </a:lnTo>
                    <a:lnTo>
                      <a:pt x="653" y="11210"/>
                    </a:lnTo>
                    <a:lnTo>
                      <a:pt x="508" y="11053"/>
                    </a:lnTo>
                    <a:lnTo>
                      <a:pt x="387" y="10884"/>
                    </a:lnTo>
                    <a:lnTo>
                      <a:pt x="266" y="10703"/>
                    </a:lnTo>
                    <a:lnTo>
                      <a:pt x="181" y="10510"/>
                    </a:lnTo>
                    <a:lnTo>
                      <a:pt x="109" y="10317"/>
                    </a:lnTo>
                    <a:lnTo>
                      <a:pt x="49" y="10099"/>
                    </a:lnTo>
                    <a:lnTo>
                      <a:pt x="12" y="9882"/>
                    </a:lnTo>
                    <a:lnTo>
                      <a:pt x="0" y="9652"/>
                    </a:lnTo>
                    <a:lnTo>
                      <a:pt x="0" y="2199"/>
                    </a:lnTo>
                    <a:lnTo>
                      <a:pt x="0" y="2199"/>
                    </a:lnTo>
                    <a:lnTo>
                      <a:pt x="12" y="1969"/>
                    </a:lnTo>
                    <a:lnTo>
                      <a:pt x="49" y="1752"/>
                    </a:lnTo>
                    <a:lnTo>
                      <a:pt x="109" y="1547"/>
                    </a:lnTo>
                    <a:lnTo>
                      <a:pt x="181" y="1341"/>
                    </a:lnTo>
                    <a:lnTo>
                      <a:pt x="266" y="1148"/>
                    </a:lnTo>
                    <a:lnTo>
                      <a:pt x="387" y="967"/>
                    </a:lnTo>
                    <a:lnTo>
                      <a:pt x="508" y="798"/>
                    </a:lnTo>
                    <a:lnTo>
                      <a:pt x="653" y="641"/>
                    </a:lnTo>
                    <a:lnTo>
                      <a:pt x="810" y="508"/>
                    </a:lnTo>
                    <a:lnTo>
                      <a:pt x="979" y="375"/>
                    </a:lnTo>
                    <a:lnTo>
                      <a:pt x="1160" y="266"/>
                    </a:lnTo>
                    <a:lnTo>
                      <a:pt x="1353" y="169"/>
                    </a:lnTo>
                    <a:lnTo>
                      <a:pt x="1559" y="97"/>
                    </a:lnTo>
                    <a:lnTo>
                      <a:pt x="1764" y="49"/>
                    </a:lnTo>
                    <a:lnTo>
                      <a:pt x="1981" y="12"/>
                    </a:lnTo>
                    <a:lnTo>
                      <a:pt x="2211" y="0"/>
                    </a:lnTo>
                    <a:lnTo>
                      <a:pt x="96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a:off x="10615951" y="3298733"/>
                <a:ext cx="732849" cy="732849"/>
              </a:xfrm>
              <a:custGeom>
                <a:avLst/>
                <a:gdLst/>
                <a:ahLst/>
                <a:cxnLst/>
                <a:rect l="l" t="t" r="r" b="b"/>
                <a:pathLst>
                  <a:path w="13397" h="13397" fill="none" extrusionOk="0">
                    <a:moveTo>
                      <a:pt x="10425" y="0"/>
                    </a:moveTo>
                    <a:lnTo>
                      <a:pt x="2972" y="0"/>
                    </a:lnTo>
                    <a:lnTo>
                      <a:pt x="2972" y="0"/>
                    </a:lnTo>
                    <a:lnTo>
                      <a:pt x="2815" y="12"/>
                    </a:lnTo>
                    <a:lnTo>
                      <a:pt x="2670" y="24"/>
                    </a:lnTo>
                    <a:lnTo>
                      <a:pt x="2513" y="36"/>
                    </a:lnTo>
                    <a:lnTo>
                      <a:pt x="2368" y="61"/>
                    </a:lnTo>
                    <a:lnTo>
                      <a:pt x="2223" y="97"/>
                    </a:lnTo>
                    <a:lnTo>
                      <a:pt x="2090" y="145"/>
                    </a:lnTo>
                    <a:lnTo>
                      <a:pt x="1812" y="242"/>
                    </a:lnTo>
                    <a:lnTo>
                      <a:pt x="1559" y="363"/>
                    </a:lnTo>
                    <a:lnTo>
                      <a:pt x="1305" y="508"/>
                    </a:lnTo>
                    <a:lnTo>
                      <a:pt x="1087" y="689"/>
                    </a:lnTo>
                    <a:lnTo>
                      <a:pt x="870" y="870"/>
                    </a:lnTo>
                    <a:lnTo>
                      <a:pt x="677" y="1087"/>
                    </a:lnTo>
                    <a:lnTo>
                      <a:pt x="508" y="1317"/>
                    </a:lnTo>
                    <a:lnTo>
                      <a:pt x="363" y="1559"/>
                    </a:lnTo>
                    <a:lnTo>
                      <a:pt x="230" y="1824"/>
                    </a:lnTo>
                    <a:lnTo>
                      <a:pt x="133" y="2090"/>
                    </a:lnTo>
                    <a:lnTo>
                      <a:pt x="97" y="2235"/>
                    </a:lnTo>
                    <a:lnTo>
                      <a:pt x="61" y="2380"/>
                    </a:lnTo>
                    <a:lnTo>
                      <a:pt x="36" y="2525"/>
                    </a:lnTo>
                    <a:lnTo>
                      <a:pt x="12" y="2670"/>
                    </a:lnTo>
                    <a:lnTo>
                      <a:pt x="0" y="2815"/>
                    </a:lnTo>
                    <a:lnTo>
                      <a:pt x="0" y="2972"/>
                    </a:lnTo>
                    <a:lnTo>
                      <a:pt x="0" y="10425"/>
                    </a:lnTo>
                    <a:lnTo>
                      <a:pt x="0" y="10425"/>
                    </a:lnTo>
                    <a:lnTo>
                      <a:pt x="0" y="10582"/>
                    </a:lnTo>
                    <a:lnTo>
                      <a:pt x="12" y="10727"/>
                    </a:lnTo>
                    <a:lnTo>
                      <a:pt x="36" y="10884"/>
                    </a:lnTo>
                    <a:lnTo>
                      <a:pt x="61" y="11029"/>
                    </a:lnTo>
                    <a:lnTo>
                      <a:pt x="97" y="11174"/>
                    </a:lnTo>
                    <a:lnTo>
                      <a:pt x="133" y="11307"/>
                    </a:lnTo>
                    <a:lnTo>
                      <a:pt x="230" y="11585"/>
                    </a:lnTo>
                    <a:lnTo>
                      <a:pt x="363" y="11839"/>
                    </a:lnTo>
                    <a:lnTo>
                      <a:pt x="508" y="12092"/>
                    </a:lnTo>
                    <a:lnTo>
                      <a:pt x="677" y="12322"/>
                    </a:lnTo>
                    <a:lnTo>
                      <a:pt x="870" y="12527"/>
                    </a:lnTo>
                    <a:lnTo>
                      <a:pt x="1087" y="12720"/>
                    </a:lnTo>
                    <a:lnTo>
                      <a:pt x="1305" y="12889"/>
                    </a:lnTo>
                    <a:lnTo>
                      <a:pt x="1559" y="13034"/>
                    </a:lnTo>
                    <a:lnTo>
                      <a:pt x="1812" y="13167"/>
                    </a:lnTo>
                    <a:lnTo>
                      <a:pt x="2090" y="13264"/>
                    </a:lnTo>
                    <a:lnTo>
                      <a:pt x="2223" y="13300"/>
                    </a:lnTo>
                    <a:lnTo>
                      <a:pt x="2368" y="13336"/>
                    </a:lnTo>
                    <a:lnTo>
                      <a:pt x="2513" y="13361"/>
                    </a:lnTo>
                    <a:lnTo>
                      <a:pt x="2670" y="13385"/>
                    </a:lnTo>
                    <a:lnTo>
                      <a:pt x="2815" y="13397"/>
                    </a:lnTo>
                    <a:lnTo>
                      <a:pt x="2972" y="13397"/>
                    </a:lnTo>
                    <a:lnTo>
                      <a:pt x="10425" y="13397"/>
                    </a:lnTo>
                    <a:lnTo>
                      <a:pt x="10425" y="13397"/>
                    </a:lnTo>
                    <a:lnTo>
                      <a:pt x="10582" y="13397"/>
                    </a:lnTo>
                    <a:lnTo>
                      <a:pt x="10727" y="13385"/>
                    </a:lnTo>
                    <a:lnTo>
                      <a:pt x="10872" y="13361"/>
                    </a:lnTo>
                    <a:lnTo>
                      <a:pt x="11017" y="13336"/>
                    </a:lnTo>
                    <a:lnTo>
                      <a:pt x="11162" y="13300"/>
                    </a:lnTo>
                    <a:lnTo>
                      <a:pt x="11307" y="13264"/>
                    </a:lnTo>
                    <a:lnTo>
                      <a:pt x="11573" y="13167"/>
                    </a:lnTo>
                    <a:lnTo>
                      <a:pt x="11839" y="13034"/>
                    </a:lnTo>
                    <a:lnTo>
                      <a:pt x="12080" y="12889"/>
                    </a:lnTo>
                    <a:lnTo>
                      <a:pt x="12310" y="12720"/>
                    </a:lnTo>
                    <a:lnTo>
                      <a:pt x="12527" y="12527"/>
                    </a:lnTo>
                    <a:lnTo>
                      <a:pt x="12708" y="12322"/>
                    </a:lnTo>
                    <a:lnTo>
                      <a:pt x="12889" y="12092"/>
                    </a:lnTo>
                    <a:lnTo>
                      <a:pt x="13034" y="11839"/>
                    </a:lnTo>
                    <a:lnTo>
                      <a:pt x="13155" y="11585"/>
                    </a:lnTo>
                    <a:lnTo>
                      <a:pt x="13264" y="11307"/>
                    </a:lnTo>
                    <a:lnTo>
                      <a:pt x="13300" y="11174"/>
                    </a:lnTo>
                    <a:lnTo>
                      <a:pt x="13336" y="11029"/>
                    </a:lnTo>
                    <a:lnTo>
                      <a:pt x="13361" y="10884"/>
                    </a:lnTo>
                    <a:lnTo>
                      <a:pt x="13373" y="10727"/>
                    </a:lnTo>
                    <a:lnTo>
                      <a:pt x="13385" y="10582"/>
                    </a:lnTo>
                    <a:lnTo>
                      <a:pt x="13397" y="10425"/>
                    </a:lnTo>
                    <a:lnTo>
                      <a:pt x="13397" y="2972"/>
                    </a:lnTo>
                    <a:lnTo>
                      <a:pt x="13397" y="2972"/>
                    </a:lnTo>
                    <a:lnTo>
                      <a:pt x="13385" y="2815"/>
                    </a:lnTo>
                    <a:lnTo>
                      <a:pt x="13373" y="2670"/>
                    </a:lnTo>
                    <a:lnTo>
                      <a:pt x="13361" y="2525"/>
                    </a:lnTo>
                    <a:lnTo>
                      <a:pt x="13336" y="2380"/>
                    </a:lnTo>
                    <a:lnTo>
                      <a:pt x="13300" y="2235"/>
                    </a:lnTo>
                    <a:lnTo>
                      <a:pt x="13264" y="2090"/>
                    </a:lnTo>
                    <a:lnTo>
                      <a:pt x="13155" y="1824"/>
                    </a:lnTo>
                    <a:lnTo>
                      <a:pt x="13034" y="1559"/>
                    </a:lnTo>
                    <a:lnTo>
                      <a:pt x="12889" y="1317"/>
                    </a:lnTo>
                    <a:lnTo>
                      <a:pt x="12708" y="1087"/>
                    </a:lnTo>
                    <a:lnTo>
                      <a:pt x="12527" y="870"/>
                    </a:lnTo>
                    <a:lnTo>
                      <a:pt x="12310" y="689"/>
                    </a:lnTo>
                    <a:lnTo>
                      <a:pt x="12080" y="508"/>
                    </a:lnTo>
                    <a:lnTo>
                      <a:pt x="11839" y="363"/>
                    </a:lnTo>
                    <a:lnTo>
                      <a:pt x="11573" y="242"/>
                    </a:lnTo>
                    <a:lnTo>
                      <a:pt x="11307" y="145"/>
                    </a:lnTo>
                    <a:lnTo>
                      <a:pt x="11162" y="97"/>
                    </a:lnTo>
                    <a:lnTo>
                      <a:pt x="11017" y="61"/>
                    </a:lnTo>
                    <a:lnTo>
                      <a:pt x="10872" y="36"/>
                    </a:lnTo>
                    <a:lnTo>
                      <a:pt x="10727" y="24"/>
                    </a:lnTo>
                    <a:lnTo>
                      <a:pt x="10582" y="12"/>
                    </a:lnTo>
                    <a:lnTo>
                      <a:pt x="10425" y="0"/>
                    </a:lnTo>
                    <a:lnTo>
                      <a:pt x="10425"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a:off x="10660205" y="3341018"/>
                <a:ext cx="644341" cy="97863"/>
              </a:xfrm>
              <a:custGeom>
                <a:avLst/>
                <a:gdLst/>
                <a:ahLst/>
                <a:cxnLst/>
                <a:rect l="l" t="t" r="r" b="b"/>
                <a:pathLst>
                  <a:path w="11779" h="1789" extrusionOk="0">
                    <a:moveTo>
                      <a:pt x="2163" y="0"/>
                    </a:moveTo>
                    <a:lnTo>
                      <a:pt x="1958" y="12"/>
                    </a:lnTo>
                    <a:lnTo>
                      <a:pt x="1764" y="37"/>
                    </a:lnTo>
                    <a:lnTo>
                      <a:pt x="1571" y="73"/>
                    </a:lnTo>
                    <a:lnTo>
                      <a:pt x="1390" y="133"/>
                    </a:lnTo>
                    <a:lnTo>
                      <a:pt x="1221" y="206"/>
                    </a:lnTo>
                    <a:lnTo>
                      <a:pt x="1052" y="302"/>
                    </a:lnTo>
                    <a:lnTo>
                      <a:pt x="895" y="399"/>
                    </a:lnTo>
                    <a:lnTo>
                      <a:pt x="750" y="508"/>
                    </a:lnTo>
                    <a:lnTo>
                      <a:pt x="605" y="641"/>
                    </a:lnTo>
                    <a:lnTo>
                      <a:pt x="484" y="773"/>
                    </a:lnTo>
                    <a:lnTo>
                      <a:pt x="363" y="930"/>
                    </a:lnTo>
                    <a:lnTo>
                      <a:pt x="266" y="1088"/>
                    </a:lnTo>
                    <a:lnTo>
                      <a:pt x="170" y="1245"/>
                    </a:lnTo>
                    <a:lnTo>
                      <a:pt x="97" y="1426"/>
                    </a:lnTo>
                    <a:lnTo>
                      <a:pt x="37" y="1607"/>
                    </a:lnTo>
                    <a:lnTo>
                      <a:pt x="1" y="1788"/>
                    </a:lnTo>
                    <a:lnTo>
                      <a:pt x="11778" y="1788"/>
                    </a:lnTo>
                    <a:lnTo>
                      <a:pt x="11730" y="1607"/>
                    </a:lnTo>
                    <a:lnTo>
                      <a:pt x="11670" y="1426"/>
                    </a:lnTo>
                    <a:lnTo>
                      <a:pt x="11597" y="1245"/>
                    </a:lnTo>
                    <a:lnTo>
                      <a:pt x="11513" y="1088"/>
                    </a:lnTo>
                    <a:lnTo>
                      <a:pt x="11404" y="930"/>
                    </a:lnTo>
                    <a:lnTo>
                      <a:pt x="11295" y="773"/>
                    </a:lnTo>
                    <a:lnTo>
                      <a:pt x="11162" y="641"/>
                    </a:lnTo>
                    <a:lnTo>
                      <a:pt x="11030" y="508"/>
                    </a:lnTo>
                    <a:lnTo>
                      <a:pt x="10885" y="399"/>
                    </a:lnTo>
                    <a:lnTo>
                      <a:pt x="10728" y="302"/>
                    </a:lnTo>
                    <a:lnTo>
                      <a:pt x="10558" y="206"/>
                    </a:lnTo>
                    <a:lnTo>
                      <a:pt x="10377" y="133"/>
                    </a:lnTo>
                    <a:lnTo>
                      <a:pt x="10196" y="73"/>
                    </a:lnTo>
                    <a:lnTo>
                      <a:pt x="10015" y="37"/>
                    </a:lnTo>
                    <a:lnTo>
                      <a:pt x="9809" y="12"/>
                    </a:lnTo>
                    <a:lnTo>
                      <a:pt x="96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7"/>
              <p:cNvSpPr/>
              <p:nvPr/>
            </p:nvSpPr>
            <p:spPr>
              <a:xfrm>
                <a:off x="10723004" y="3360164"/>
                <a:ext cx="37034" cy="37088"/>
              </a:xfrm>
              <a:custGeom>
                <a:avLst/>
                <a:gdLst/>
                <a:ahLst/>
                <a:cxnLst/>
                <a:rect l="l" t="t" r="r" b="b"/>
                <a:pathLst>
                  <a:path w="677" h="678" extrusionOk="0">
                    <a:moveTo>
                      <a:pt x="338" y="1"/>
                    </a:moveTo>
                    <a:lnTo>
                      <a:pt x="278" y="13"/>
                    </a:lnTo>
                    <a:lnTo>
                      <a:pt x="206" y="25"/>
                    </a:lnTo>
                    <a:lnTo>
                      <a:pt x="157" y="61"/>
                    </a:lnTo>
                    <a:lnTo>
                      <a:pt x="109" y="97"/>
                    </a:lnTo>
                    <a:lnTo>
                      <a:pt x="61" y="158"/>
                    </a:lnTo>
                    <a:lnTo>
                      <a:pt x="36" y="206"/>
                    </a:lnTo>
                    <a:lnTo>
                      <a:pt x="12" y="279"/>
                    </a:lnTo>
                    <a:lnTo>
                      <a:pt x="0" y="339"/>
                    </a:lnTo>
                    <a:lnTo>
                      <a:pt x="12" y="411"/>
                    </a:lnTo>
                    <a:lnTo>
                      <a:pt x="36" y="472"/>
                    </a:lnTo>
                    <a:lnTo>
                      <a:pt x="61" y="532"/>
                    </a:lnTo>
                    <a:lnTo>
                      <a:pt x="109" y="580"/>
                    </a:lnTo>
                    <a:lnTo>
                      <a:pt x="157" y="617"/>
                    </a:lnTo>
                    <a:lnTo>
                      <a:pt x="206" y="653"/>
                    </a:lnTo>
                    <a:lnTo>
                      <a:pt x="278" y="677"/>
                    </a:lnTo>
                    <a:lnTo>
                      <a:pt x="411" y="677"/>
                    </a:lnTo>
                    <a:lnTo>
                      <a:pt x="471" y="653"/>
                    </a:lnTo>
                    <a:lnTo>
                      <a:pt x="532" y="617"/>
                    </a:lnTo>
                    <a:lnTo>
                      <a:pt x="580" y="580"/>
                    </a:lnTo>
                    <a:lnTo>
                      <a:pt x="628" y="532"/>
                    </a:lnTo>
                    <a:lnTo>
                      <a:pt x="652" y="472"/>
                    </a:lnTo>
                    <a:lnTo>
                      <a:pt x="677" y="411"/>
                    </a:lnTo>
                    <a:lnTo>
                      <a:pt x="677" y="339"/>
                    </a:lnTo>
                    <a:lnTo>
                      <a:pt x="677" y="279"/>
                    </a:lnTo>
                    <a:lnTo>
                      <a:pt x="652" y="206"/>
                    </a:lnTo>
                    <a:lnTo>
                      <a:pt x="628" y="158"/>
                    </a:lnTo>
                    <a:lnTo>
                      <a:pt x="580" y="97"/>
                    </a:lnTo>
                    <a:lnTo>
                      <a:pt x="532" y="61"/>
                    </a:lnTo>
                    <a:lnTo>
                      <a:pt x="471" y="25"/>
                    </a:lnTo>
                    <a:lnTo>
                      <a:pt x="411" y="13"/>
                    </a:lnTo>
                    <a:lnTo>
                      <a:pt x="33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a:off x="10796360" y="3360164"/>
                <a:ext cx="36377" cy="37088"/>
              </a:xfrm>
              <a:custGeom>
                <a:avLst/>
                <a:gdLst/>
                <a:ahLst/>
                <a:cxnLst/>
                <a:rect l="l" t="t" r="r" b="b"/>
                <a:pathLst>
                  <a:path w="665" h="678" extrusionOk="0">
                    <a:moveTo>
                      <a:pt x="338" y="1"/>
                    </a:moveTo>
                    <a:lnTo>
                      <a:pt x="266" y="13"/>
                    </a:lnTo>
                    <a:lnTo>
                      <a:pt x="205" y="25"/>
                    </a:lnTo>
                    <a:lnTo>
                      <a:pt x="145" y="61"/>
                    </a:lnTo>
                    <a:lnTo>
                      <a:pt x="97" y="97"/>
                    </a:lnTo>
                    <a:lnTo>
                      <a:pt x="48" y="158"/>
                    </a:lnTo>
                    <a:lnTo>
                      <a:pt x="24" y="206"/>
                    </a:lnTo>
                    <a:lnTo>
                      <a:pt x="0" y="279"/>
                    </a:lnTo>
                    <a:lnTo>
                      <a:pt x="0" y="339"/>
                    </a:lnTo>
                    <a:lnTo>
                      <a:pt x="0" y="411"/>
                    </a:lnTo>
                    <a:lnTo>
                      <a:pt x="24" y="472"/>
                    </a:lnTo>
                    <a:lnTo>
                      <a:pt x="48" y="532"/>
                    </a:lnTo>
                    <a:lnTo>
                      <a:pt x="97" y="580"/>
                    </a:lnTo>
                    <a:lnTo>
                      <a:pt x="145" y="617"/>
                    </a:lnTo>
                    <a:lnTo>
                      <a:pt x="205" y="653"/>
                    </a:lnTo>
                    <a:lnTo>
                      <a:pt x="266" y="677"/>
                    </a:lnTo>
                    <a:lnTo>
                      <a:pt x="399" y="677"/>
                    </a:lnTo>
                    <a:lnTo>
                      <a:pt x="459" y="653"/>
                    </a:lnTo>
                    <a:lnTo>
                      <a:pt x="519" y="617"/>
                    </a:lnTo>
                    <a:lnTo>
                      <a:pt x="568" y="580"/>
                    </a:lnTo>
                    <a:lnTo>
                      <a:pt x="616" y="532"/>
                    </a:lnTo>
                    <a:lnTo>
                      <a:pt x="640" y="472"/>
                    </a:lnTo>
                    <a:lnTo>
                      <a:pt x="664" y="411"/>
                    </a:lnTo>
                    <a:lnTo>
                      <a:pt x="664" y="339"/>
                    </a:lnTo>
                    <a:lnTo>
                      <a:pt x="664" y="279"/>
                    </a:lnTo>
                    <a:lnTo>
                      <a:pt x="640" y="206"/>
                    </a:lnTo>
                    <a:lnTo>
                      <a:pt x="616" y="158"/>
                    </a:lnTo>
                    <a:lnTo>
                      <a:pt x="568" y="97"/>
                    </a:lnTo>
                    <a:lnTo>
                      <a:pt x="519" y="61"/>
                    </a:lnTo>
                    <a:lnTo>
                      <a:pt x="459" y="25"/>
                    </a:lnTo>
                    <a:lnTo>
                      <a:pt x="399" y="13"/>
                    </a:lnTo>
                    <a:lnTo>
                      <a:pt x="33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a:off x="10869006" y="3360164"/>
                <a:ext cx="37088" cy="37088"/>
              </a:xfrm>
              <a:custGeom>
                <a:avLst/>
                <a:gdLst/>
                <a:ahLst/>
                <a:cxnLst/>
                <a:rect l="l" t="t" r="r" b="b"/>
                <a:pathLst>
                  <a:path w="678" h="678" extrusionOk="0">
                    <a:moveTo>
                      <a:pt x="339" y="1"/>
                    </a:moveTo>
                    <a:lnTo>
                      <a:pt x="267" y="13"/>
                    </a:lnTo>
                    <a:lnTo>
                      <a:pt x="206" y="25"/>
                    </a:lnTo>
                    <a:lnTo>
                      <a:pt x="146" y="61"/>
                    </a:lnTo>
                    <a:lnTo>
                      <a:pt x="97" y="97"/>
                    </a:lnTo>
                    <a:lnTo>
                      <a:pt x="61" y="158"/>
                    </a:lnTo>
                    <a:lnTo>
                      <a:pt x="25" y="206"/>
                    </a:lnTo>
                    <a:lnTo>
                      <a:pt x="1" y="279"/>
                    </a:lnTo>
                    <a:lnTo>
                      <a:pt x="1" y="339"/>
                    </a:lnTo>
                    <a:lnTo>
                      <a:pt x="1" y="411"/>
                    </a:lnTo>
                    <a:lnTo>
                      <a:pt x="25" y="472"/>
                    </a:lnTo>
                    <a:lnTo>
                      <a:pt x="61" y="532"/>
                    </a:lnTo>
                    <a:lnTo>
                      <a:pt x="97" y="580"/>
                    </a:lnTo>
                    <a:lnTo>
                      <a:pt x="146" y="617"/>
                    </a:lnTo>
                    <a:lnTo>
                      <a:pt x="206" y="653"/>
                    </a:lnTo>
                    <a:lnTo>
                      <a:pt x="267" y="677"/>
                    </a:lnTo>
                    <a:lnTo>
                      <a:pt x="399" y="677"/>
                    </a:lnTo>
                    <a:lnTo>
                      <a:pt x="472" y="653"/>
                    </a:lnTo>
                    <a:lnTo>
                      <a:pt x="520" y="617"/>
                    </a:lnTo>
                    <a:lnTo>
                      <a:pt x="569" y="580"/>
                    </a:lnTo>
                    <a:lnTo>
                      <a:pt x="617" y="532"/>
                    </a:lnTo>
                    <a:lnTo>
                      <a:pt x="641" y="472"/>
                    </a:lnTo>
                    <a:lnTo>
                      <a:pt x="665" y="411"/>
                    </a:lnTo>
                    <a:lnTo>
                      <a:pt x="677" y="339"/>
                    </a:lnTo>
                    <a:lnTo>
                      <a:pt x="665" y="279"/>
                    </a:lnTo>
                    <a:lnTo>
                      <a:pt x="641" y="206"/>
                    </a:lnTo>
                    <a:lnTo>
                      <a:pt x="617" y="158"/>
                    </a:lnTo>
                    <a:lnTo>
                      <a:pt x="569" y="97"/>
                    </a:lnTo>
                    <a:lnTo>
                      <a:pt x="520" y="61"/>
                    </a:lnTo>
                    <a:lnTo>
                      <a:pt x="472" y="25"/>
                    </a:lnTo>
                    <a:lnTo>
                      <a:pt x="399" y="13"/>
                    </a:lnTo>
                    <a:lnTo>
                      <a:pt x="33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a:off x="10919879" y="3467218"/>
                <a:ext cx="124995" cy="136866"/>
              </a:xfrm>
              <a:custGeom>
                <a:avLst/>
                <a:gdLst/>
                <a:ahLst/>
                <a:cxnLst/>
                <a:rect l="l" t="t" r="r" b="b"/>
                <a:pathLst>
                  <a:path w="2285" h="2502" extrusionOk="0">
                    <a:moveTo>
                      <a:pt x="1173" y="291"/>
                    </a:moveTo>
                    <a:lnTo>
                      <a:pt x="1257" y="303"/>
                    </a:lnTo>
                    <a:lnTo>
                      <a:pt x="1342" y="315"/>
                    </a:lnTo>
                    <a:lnTo>
                      <a:pt x="1414" y="327"/>
                    </a:lnTo>
                    <a:lnTo>
                      <a:pt x="1499" y="363"/>
                    </a:lnTo>
                    <a:lnTo>
                      <a:pt x="1571" y="387"/>
                    </a:lnTo>
                    <a:lnTo>
                      <a:pt x="1632" y="435"/>
                    </a:lnTo>
                    <a:lnTo>
                      <a:pt x="1692" y="484"/>
                    </a:lnTo>
                    <a:lnTo>
                      <a:pt x="1753" y="532"/>
                    </a:lnTo>
                    <a:lnTo>
                      <a:pt x="1801" y="593"/>
                    </a:lnTo>
                    <a:lnTo>
                      <a:pt x="1849" y="653"/>
                    </a:lnTo>
                    <a:lnTo>
                      <a:pt x="1898" y="725"/>
                    </a:lnTo>
                    <a:lnTo>
                      <a:pt x="1934" y="798"/>
                    </a:lnTo>
                    <a:lnTo>
                      <a:pt x="1958" y="870"/>
                    </a:lnTo>
                    <a:lnTo>
                      <a:pt x="1970" y="943"/>
                    </a:lnTo>
                    <a:lnTo>
                      <a:pt x="1982" y="1027"/>
                    </a:lnTo>
                    <a:lnTo>
                      <a:pt x="1994" y="1112"/>
                    </a:lnTo>
                    <a:lnTo>
                      <a:pt x="1994" y="1390"/>
                    </a:lnTo>
                    <a:lnTo>
                      <a:pt x="1982" y="1474"/>
                    </a:lnTo>
                    <a:lnTo>
                      <a:pt x="1970" y="1547"/>
                    </a:lnTo>
                    <a:lnTo>
                      <a:pt x="1958" y="1631"/>
                    </a:lnTo>
                    <a:lnTo>
                      <a:pt x="1922" y="1704"/>
                    </a:lnTo>
                    <a:lnTo>
                      <a:pt x="1898" y="1776"/>
                    </a:lnTo>
                    <a:lnTo>
                      <a:pt x="1849" y="1837"/>
                    </a:lnTo>
                    <a:lnTo>
                      <a:pt x="1801" y="1909"/>
                    </a:lnTo>
                    <a:lnTo>
                      <a:pt x="1753" y="1970"/>
                    </a:lnTo>
                    <a:lnTo>
                      <a:pt x="1692" y="2018"/>
                    </a:lnTo>
                    <a:lnTo>
                      <a:pt x="1620" y="2066"/>
                    </a:lnTo>
                    <a:lnTo>
                      <a:pt x="1559" y="2103"/>
                    </a:lnTo>
                    <a:lnTo>
                      <a:pt x="1487" y="2139"/>
                    </a:lnTo>
                    <a:lnTo>
                      <a:pt x="1414" y="2163"/>
                    </a:lnTo>
                    <a:lnTo>
                      <a:pt x="1330" y="2187"/>
                    </a:lnTo>
                    <a:lnTo>
                      <a:pt x="1257" y="2199"/>
                    </a:lnTo>
                    <a:lnTo>
                      <a:pt x="1028" y="2199"/>
                    </a:lnTo>
                    <a:lnTo>
                      <a:pt x="943" y="2187"/>
                    </a:lnTo>
                    <a:lnTo>
                      <a:pt x="871" y="2163"/>
                    </a:lnTo>
                    <a:lnTo>
                      <a:pt x="786" y="2139"/>
                    </a:lnTo>
                    <a:lnTo>
                      <a:pt x="714" y="2103"/>
                    </a:lnTo>
                    <a:lnTo>
                      <a:pt x="653" y="2066"/>
                    </a:lnTo>
                    <a:lnTo>
                      <a:pt x="581" y="2018"/>
                    </a:lnTo>
                    <a:lnTo>
                      <a:pt x="520" y="1958"/>
                    </a:lnTo>
                    <a:lnTo>
                      <a:pt x="472" y="1897"/>
                    </a:lnTo>
                    <a:lnTo>
                      <a:pt x="424" y="1837"/>
                    </a:lnTo>
                    <a:lnTo>
                      <a:pt x="388" y="1764"/>
                    </a:lnTo>
                    <a:lnTo>
                      <a:pt x="351" y="1692"/>
                    </a:lnTo>
                    <a:lnTo>
                      <a:pt x="327" y="1619"/>
                    </a:lnTo>
                    <a:lnTo>
                      <a:pt x="303" y="1547"/>
                    </a:lnTo>
                    <a:lnTo>
                      <a:pt x="291" y="1462"/>
                    </a:lnTo>
                    <a:lnTo>
                      <a:pt x="291" y="1378"/>
                    </a:lnTo>
                    <a:lnTo>
                      <a:pt x="291" y="1112"/>
                    </a:lnTo>
                    <a:lnTo>
                      <a:pt x="291" y="1027"/>
                    </a:lnTo>
                    <a:lnTo>
                      <a:pt x="303" y="943"/>
                    </a:lnTo>
                    <a:lnTo>
                      <a:pt x="327" y="870"/>
                    </a:lnTo>
                    <a:lnTo>
                      <a:pt x="351" y="798"/>
                    </a:lnTo>
                    <a:lnTo>
                      <a:pt x="388" y="725"/>
                    </a:lnTo>
                    <a:lnTo>
                      <a:pt x="424" y="653"/>
                    </a:lnTo>
                    <a:lnTo>
                      <a:pt x="472" y="593"/>
                    </a:lnTo>
                    <a:lnTo>
                      <a:pt x="533" y="532"/>
                    </a:lnTo>
                    <a:lnTo>
                      <a:pt x="593" y="472"/>
                    </a:lnTo>
                    <a:lnTo>
                      <a:pt x="653" y="423"/>
                    </a:lnTo>
                    <a:lnTo>
                      <a:pt x="726" y="387"/>
                    </a:lnTo>
                    <a:lnTo>
                      <a:pt x="798" y="351"/>
                    </a:lnTo>
                    <a:lnTo>
                      <a:pt x="871" y="327"/>
                    </a:lnTo>
                    <a:lnTo>
                      <a:pt x="943" y="303"/>
                    </a:lnTo>
                    <a:lnTo>
                      <a:pt x="1028" y="291"/>
                    </a:lnTo>
                    <a:close/>
                    <a:moveTo>
                      <a:pt x="992" y="1"/>
                    </a:moveTo>
                    <a:lnTo>
                      <a:pt x="883" y="25"/>
                    </a:lnTo>
                    <a:lnTo>
                      <a:pt x="774" y="49"/>
                    </a:lnTo>
                    <a:lnTo>
                      <a:pt x="677" y="85"/>
                    </a:lnTo>
                    <a:lnTo>
                      <a:pt x="581" y="133"/>
                    </a:lnTo>
                    <a:lnTo>
                      <a:pt x="484" y="194"/>
                    </a:lnTo>
                    <a:lnTo>
                      <a:pt x="400" y="254"/>
                    </a:lnTo>
                    <a:lnTo>
                      <a:pt x="327" y="327"/>
                    </a:lnTo>
                    <a:lnTo>
                      <a:pt x="255" y="399"/>
                    </a:lnTo>
                    <a:lnTo>
                      <a:pt x="182" y="484"/>
                    </a:lnTo>
                    <a:lnTo>
                      <a:pt x="134" y="580"/>
                    </a:lnTo>
                    <a:lnTo>
                      <a:pt x="86" y="677"/>
                    </a:lnTo>
                    <a:lnTo>
                      <a:pt x="49" y="774"/>
                    </a:lnTo>
                    <a:lnTo>
                      <a:pt x="25" y="882"/>
                    </a:lnTo>
                    <a:lnTo>
                      <a:pt x="1" y="991"/>
                    </a:lnTo>
                    <a:lnTo>
                      <a:pt x="1" y="1100"/>
                    </a:lnTo>
                    <a:lnTo>
                      <a:pt x="1" y="1378"/>
                    </a:lnTo>
                    <a:lnTo>
                      <a:pt x="1" y="1486"/>
                    </a:lnTo>
                    <a:lnTo>
                      <a:pt x="13" y="1595"/>
                    </a:lnTo>
                    <a:lnTo>
                      <a:pt x="37" y="1704"/>
                    </a:lnTo>
                    <a:lnTo>
                      <a:pt x="73" y="1813"/>
                    </a:lnTo>
                    <a:lnTo>
                      <a:pt x="122" y="1909"/>
                    </a:lnTo>
                    <a:lnTo>
                      <a:pt x="182" y="1994"/>
                    </a:lnTo>
                    <a:lnTo>
                      <a:pt x="243" y="2090"/>
                    </a:lnTo>
                    <a:lnTo>
                      <a:pt x="315" y="2163"/>
                    </a:lnTo>
                    <a:lnTo>
                      <a:pt x="400" y="2247"/>
                    </a:lnTo>
                    <a:lnTo>
                      <a:pt x="484" y="2308"/>
                    </a:lnTo>
                    <a:lnTo>
                      <a:pt x="581" y="2368"/>
                    </a:lnTo>
                    <a:lnTo>
                      <a:pt x="677" y="2405"/>
                    </a:lnTo>
                    <a:lnTo>
                      <a:pt x="774" y="2453"/>
                    </a:lnTo>
                    <a:lnTo>
                      <a:pt x="883" y="2477"/>
                    </a:lnTo>
                    <a:lnTo>
                      <a:pt x="992" y="2489"/>
                    </a:lnTo>
                    <a:lnTo>
                      <a:pt x="1100" y="2501"/>
                    </a:lnTo>
                    <a:lnTo>
                      <a:pt x="1173" y="2501"/>
                    </a:lnTo>
                    <a:lnTo>
                      <a:pt x="1281" y="2489"/>
                    </a:lnTo>
                    <a:lnTo>
                      <a:pt x="1390" y="2477"/>
                    </a:lnTo>
                    <a:lnTo>
                      <a:pt x="1499" y="2453"/>
                    </a:lnTo>
                    <a:lnTo>
                      <a:pt x="1596" y="2417"/>
                    </a:lnTo>
                    <a:lnTo>
                      <a:pt x="1692" y="2368"/>
                    </a:lnTo>
                    <a:lnTo>
                      <a:pt x="1789" y="2308"/>
                    </a:lnTo>
                    <a:lnTo>
                      <a:pt x="1873" y="2247"/>
                    </a:lnTo>
                    <a:lnTo>
                      <a:pt x="1958" y="2175"/>
                    </a:lnTo>
                    <a:lnTo>
                      <a:pt x="2030" y="2090"/>
                    </a:lnTo>
                    <a:lnTo>
                      <a:pt x="2091" y="2006"/>
                    </a:lnTo>
                    <a:lnTo>
                      <a:pt x="2151" y="1909"/>
                    </a:lnTo>
                    <a:lnTo>
                      <a:pt x="2200" y="1813"/>
                    </a:lnTo>
                    <a:lnTo>
                      <a:pt x="2236" y="1716"/>
                    </a:lnTo>
                    <a:lnTo>
                      <a:pt x="2260" y="1607"/>
                    </a:lnTo>
                    <a:lnTo>
                      <a:pt x="2272" y="1499"/>
                    </a:lnTo>
                    <a:lnTo>
                      <a:pt x="2284" y="1390"/>
                    </a:lnTo>
                    <a:lnTo>
                      <a:pt x="2284" y="1112"/>
                    </a:lnTo>
                    <a:lnTo>
                      <a:pt x="2284" y="1003"/>
                    </a:lnTo>
                    <a:lnTo>
                      <a:pt x="2260" y="895"/>
                    </a:lnTo>
                    <a:lnTo>
                      <a:pt x="2236" y="786"/>
                    </a:lnTo>
                    <a:lnTo>
                      <a:pt x="2200" y="677"/>
                    </a:lnTo>
                    <a:lnTo>
                      <a:pt x="2151" y="580"/>
                    </a:lnTo>
                    <a:lnTo>
                      <a:pt x="2091" y="496"/>
                    </a:lnTo>
                    <a:lnTo>
                      <a:pt x="2030" y="411"/>
                    </a:lnTo>
                    <a:lnTo>
                      <a:pt x="1958" y="327"/>
                    </a:lnTo>
                    <a:lnTo>
                      <a:pt x="1885" y="254"/>
                    </a:lnTo>
                    <a:lnTo>
                      <a:pt x="1801" y="194"/>
                    </a:lnTo>
                    <a:lnTo>
                      <a:pt x="1704" y="133"/>
                    </a:lnTo>
                    <a:lnTo>
                      <a:pt x="1608" y="85"/>
                    </a:lnTo>
                    <a:lnTo>
                      <a:pt x="1511" y="49"/>
                    </a:lnTo>
                    <a:lnTo>
                      <a:pt x="1402" y="25"/>
                    </a:lnTo>
                    <a:lnTo>
                      <a:pt x="129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a:off x="10818132" y="3536581"/>
                <a:ext cx="328489" cy="295448"/>
              </a:xfrm>
              <a:custGeom>
                <a:avLst/>
                <a:gdLst/>
                <a:ahLst/>
                <a:cxnLst/>
                <a:rect l="l" t="t" r="r" b="b"/>
                <a:pathLst>
                  <a:path w="6005" h="5401" extrusionOk="0">
                    <a:moveTo>
                      <a:pt x="351" y="1"/>
                    </a:moveTo>
                    <a:lnTo>
                      <a:pt x="1" y="5401"/>
                    </a:lnTo>
                    <a:lnTo>
                      <a:pt x="6004" y="5401"/>
                    </a:lnTo>
                    <a:lnTo>
                      <a:pt x="56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a:off x="10920590" y="3583516"/>
                <a:ext cx="122260" cy="201633"/>
              </a:xfrm>
              <a:custGeom>
                <a:avLst/>
                <a:gdLst/>
                <a:ahLst/>
                <a:cxnLst/>
                <a:rect l="l" t="t" r="r" b="b"/>
                <a:pathLst>
                  <a:path w="2235" h="3686" extrusionOk="0">
                    <a:moveTo>
                      <a:pt x="966" y="1"/>
                    </a:moveTo>
                    <a:lnTo>
                      <a:pt x="966" y="399"/>
                    </a:lnTo>
                    <a:lnTo>
                      <a:pt x="785" y="436"/>
                    </a:lnTo>
                    <a:lnTo>
                      <a:pt x="616" y="496"/>
                    </a:lnTo>
                    <a:lnTo>
                      <a:pt x="459" y="568"/>
                    </a:lnTo>
                    <a:lnTo>
                      <a:pt x="399" y="617"/>
                    </a:lnTo>
                    <a:lnTo>
                      <a:pt x="338" y="677"/>
                    </a:lnTo>
                    <a:lnTo>
                      <a:pt x="278" y="725"/>
                    </a:lnTo>
                    <a:lnTo>
                      <a:pt x="230" y="786"/>
                    </a:lnTo>
                    <a:lnTo>
                      <a:pt x="193" y="858"/>
                    </a:lnTo>
                    <a:lnTo>
                      <a:pt x="157" y="919"/>
                    </a:lnTo>
                    <a:lnTo>
                      <a:pt x="133" y="991"/>
                    </a:lnTo>
                    <a:lnTo>
                      <a:pt x="109" y="1076"/>
                    </a:lnTo>
                    <a:lnTo>
                      <a:pt x="97" y="1148"/>
                    </a:lnTo>
                    <a:lnTo>
                      <a:pt x="97" y="1233"/>
                    </a:lnTo>
                    <a:lnTo>
                      <a:pt x="109" y="1390"/>
                    </a:lnTo>
                    <a:lnTo>
                      <a:pt x="145" y="1523"/>
                    </a:lnTo>
                    <a:lnTo>
                      <a:pt x="205" y="1644"/>
                    </a:lnTo>
                    <a:lnTo>
                      <a:pt x="290" y="1740"/>
                    </a:lnTo>
                    <a:lnTo>
                      <a:pt x="387" y="1825"/>
                    </a:lnTo>
                    <a:lnTo>
                      <a:pt x="507" y="1897"/>
                    </a:lnTo>
                    <a:lnTo>
                      <a:pt x="652" y="1958"/>
                    </a:lnTo>
                    <a:lnTo>
                      <a:pt x="797" y="1994"/>
                    </a:lnTo>
                    <a:lnTo>
                      <a:pt x="1281" y="2115"/>
                    </a:lnTo>
                    <a:lnTo>
                      <a:pt x="1389" y="2139"/>
                    </a:lnTo>
                    <a:lnTo>
                      <a:pt x="1474" y="2175"/>
                    </a:lnTo>
                    <a:lnTo>
                      <a:pt x="1558" y="2223"/>
                    </a:lnTo>
                    <a:lnTo>
                      <a:pt x="1619" y="2260"/>
                    </a:lnTo>
                    <a:lnTo>
                      <a:pt x="1655" y="2320"/>
                    </a:lnTo>
                    <a:lnTo>
                      <a:pt x="1691" y="2380"/>
                    </a:lnTo>
                    <a:lnTo>
                      <a:pt x="1715" y="2453"/>
                    </a:lnTo>
                    <a:lnTo>
                      <a:pt x="1715" y="2525"/>
                    </a:lnTo>
                    <a:lnTo>
                      <a:pt x="1703" y="2610"/>
                    </a:lnTo>
                    <a:lnTo>
                      <a:pt x="1679" y="2694"/>
                    </a:lnTo>
                    <a:lnTo>
                      <a:pt x="1619" y="2767"/>
                    </a:lnTo>
                    <a:lnTo>
                      <a:pt x="1558" y="2815"/>
                    </a:lnTo>
                    <a:lnTo>
                      <a:pt x="1474" y="2864"/>
                    </a:lnTo>
                    <a:lnTo>
                      <a:pt x="1377" y="2900"/>
                    </a:lnTo>
                    <a:lnTo>
                      <a:pt x="1268" y="2924"/>
                    </a:lnTo>
                    <a:lnTo>
                      <a:pt x="1160" y="2936"/>
                    </a:lnTo>
                    <a:lnTo>
                      <a:pt x="1039" y="2924"/>
                    </a:lnTo>
                    <a:lnTo>
                      <a:pt x="930" y="2900"/>
                    </a:lnTo>
                    <a:lnTo>
                      <a:pt x="822" y="2876"/>
                    </a:lnTo>
                    <a:lnTo>
                      <a:pt x="737" y="2827"/>
                    </a:lnTo>
                    <a:lnTo>
                      <a:pt x="652" y="2755"/>
                    </a:lnTo>
                    <a:lnTo>
                      <a:pt x="592" y="2682"/>
                    </a:lnTo>
                    <a:lnTo>
                      <a:pt x="544" y="2598"/>
                    </a:lnTo>
                    <a:lnTo>
                      <a:pt x="507" y="2489"/>
                    </a:lnTo>
                    <a:lnTo>
                      <a:pt x="0" y="2513"/>
                    </a:lnTo>
                    <a:lnTo>
                      <a:pt x="24" y="2598"/>
                    </a:lnTo>
                    <a:lnTo>
                      <a:pt x="36" y="2682"/>
                    </a:lnTo>
                    <a:lnTo>
                      <a:pt x="73" y="2755"/>
                    </a:lnTo>
                    <a:lnTo>
                      <a:pt x="97" y="2827"/>
                    </a:lnTo>
                    <a:lnTo>
                      <a:pt x="145" y="2900"/>
                    </a:lnTo>
                    <a:lnTo>
                      <a:pt x="193" y="2960"/>
                    </a:lnTo>
                    <a:lnTo>
                      <a:pt x="242" y="3021"/>
                    </a:lnTo>
                    <a:lnTo>
                      <a:pt x="302" y="3069"/>
                    </a:lnTo>
                    <a:lnTo>
                      <a:pt x="435" y="3166"/>
                    </a:lnTo>
                    <a:lnTo>
                      <a:pt x="580" y="3226"/>
                    </a:lnTo>
                    <a:lnTo>
                      <a:pt x="749" y="3286"/>
                    </a:lnTo>
                    <a:lnTo>
                      <a:pt x="942" y="3311"/>
                    </a:lnTo>
                    <a:lnTo>
                      <a:pt x="942" y="3685"/>
                    </a:lnTo>
                    <a:lnTo>
                      <a:pt x="1365" y="3685"/>
                    </a:lnTo>
                    <a:lnTo>
                      <a:pt x="1365" y="3311"/>
                    </a:lnTo>
                    <a:lnTo>
                      <a:pt x="1558" y="3274"/>
                    </a:lnTo>
                    <a:lnTo>
                      <a:pt x="1727" y="3226"/>
                    </a:lnTo>
                    <a:lnTo>
                      <a:pt x="1872" y="3154"/>
                    </a:lnTo>
                    <a:lnTo>
                      <a:pt x="1993" y="3057"/>
                    </a:lnTo>
                    <a:lnTo>
                      <a:pt x="2054" y="3009"/>
                    </a:lnTo>
                    <a:lnTo>
                      <a:pt x="2102" y="2948"/>
                    </a:lnTo>
                    <a:lnTo>
                      <a:pt x="2138" y="2888"/>
                    </a:lnTo>
                    <a:lnTo>
                      <a:pt x="2174" y="2815"/>
                    </a:lnTo>
                    <a:lnTo>
                      <a:pt x="2199" y="2755"/>
                    </a:lnTo>
                    <a:lnTo>
                      <a:pt x="2211" y="2682"/>
                    </a:lnTo>
                    <a:lnTo>
                      <a:pt x="2223" y="2610"/>
                    </a:lnTo>
                    <a:lnTo>
                      <a:pt x="2235" y="2525"/>
                    </a:lnTo>
                    <a:lnTo>
                      <a:pt x="2223" y="2380"/>
                    </a:lnTo>
                    <a:lnTo>
                      <a:pt x="2187" y="2248"/>
                    </a:lnTo>
                    <a:lnTo>
                      <a:pt x="2138" y="2115"/>
                    </a:lnTo>
                    <a:lnTo>
                      <a:pt x="2066" y="2006"/>
                    </a:lnTo>
                    <a:lnTo>
                      <a:pt x="1969" y="1909"/>
                    </a:lnTo>
                    <a:lnTo>
                      <a:pt x="1848" y="1813"/>
                    </a:lnTo>
                    <a:lnTo>
                      <a:pt x="1703" y="1740"/>
                    </a:lnTo>
                    <a:lnTo>
                      <a:pt x="1534" y="1692"/>
                    </a:lnTo>
                    <a:lnTo>
                      <a:pt x="1063" y="1559"/>
                    </a:lnTo>
                    <a:lnTo>
                      <a:pt x="942" y="1523"/>
                    </a:lnTo>
                    <a:lnTo>
                      <a:pt x="846" y="1486"/>
                    </a:lnTo>
                    <a:lnTo>
                      <a:pt x="773" y="1450"/>
                    </a:lnTo>
                    <a:lnTo>
                      <a:pt x="713" y="1414"/>
                    </a:lnTo>
                    <a:lnTo>
                      <a:pt x="664" y="1366"/>
                    </a:lnTo>
                    <a:lnTo>
                      <a:pt x="640" y="1317"/>
                    </a:lnTo>
                    <a:lnTo>
                      <a:pt x="616" y="1257"/>
                    </a:lnTo>
                    <a:lnTo>
                      <a:pt x="616" y="1184"/>
                    </a:lnTo>
                    <a:lnTo>
                      <a:pt x="628" y="1100"/>
                    </a:lnTo>
                    <a:lnTo>
                      <a:pt x="664" y="1015"/>
                    </a:lnTo>
                    <a:lnTo>
                      <a:pt x="713" y="943"/>
                    </a:lnTo>
                    <a:lnTo>
                      <a:pt x="773" y="883"/>
                    </a:lnTo>
                    <a:lnTo>
                      <a:pt x="858" y="834"/>
                    </a:lnTo>
                    <a:lnTo>
                      <a:pt x="954" y="810"/>
                    </a:lnTo>
                    <a:lnTo>
                      <a:pt x="1063" y="786"/>
                    </a:lnTo>
                    <a:lnTo>
                      <a:pt x="1184" y="774"/>
                    </a:lnTo>
                    <a:lnTo>
                      <a:pt x="1293" y="786"/>
                    </a:lnTo>
                    <a:lnTo>
                      <a:pt x="1389" y="810"/>
                    </a:lnTo>
                    <a:lnTo>
                      <a:pt x="1474" y="846"/>
                    </a:lnTo>
                    <a:lnTo>
                      <a:pt x="1546" y="895"/>
                    </a:lnTo>
                    <a:lnTo>
                      <a:pt x="1595" y="967"/>
                    </a:lnTo>
                    <a:lnTo>
                      <a:pt x="1643" y="1040"/>
                    </a:lnTo>
                    <a:lnTo>
                      <a:pt x="1679" y="1136"/>
                    </a:lnTo>
                    <a:lnTo>
                      <a:pt x="1691" y="1245"/>
                    </a:lnTo>
                    <a:lnTo>
                      <a:pt x="2187" y="1221"/>
                    </a:lnTo>
                    <a:lnTo>
                      <a:pt x="2174" y="1076"/>
                    </a:lnTo>
                    <a:lnTo>
                      <a:pt x="2126" y="943"/>
                    </a:lnTo>
                    <a:lnTo>
                      <a:pt x="2066" y="810"/>
                    </a:lnTo>
                    <a:lnTo>
                      <a:pt x="1969" y="689"/>
                    </a:lnTo>
                    <a:lnTo>
                      <a:pt x="1860" y="593"/>
                    </a:lnTo>
                    <a:lnTo>
                      <a:pt x="1727" y="508"/>
                    </a:lnTo>
                    <a:lnTo>
                      <a:pt x="1570" y="448"/>
                    </a:lnTo>
                    <a:lnTo>
                      <a:pt x="1389" y="399"/>
                    </a:lnTo>
                    <a:lnTo>
                      <a:pt x="138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a:off x="10533350" y="3831319"/>
                <a:ext cx="235932" cy="216130"/>
              </a:xfrm>
              <a:custGeom>
                <a:avLst/>
                <a:gdLst/>
                <a:ahLst/>
                <a:cxnLst/>
                <a:rect l="l" t="t" r="r" b="b"/>
                <a:pathLst>
                  <a:path w="4313" h="3951" extrusionOk="0">
                    <a:moveTo>
                      <a:pt x="568" y="1"/>
                    </a:moveTo>
                    <a:lnTo>
                      <a:pt x="447" y="13"/>
                    </a:lnTo>
                    <a:lnTo>
                      <a:pt x="351" y="37"/>
                    </a:lnTo>
                    <a:lnTo>
                      <a:pt x="242" y="97"/>
                    </a:lnTo>
                    <a:lnTo>
                      <a:pt x="157" y="158"/>
                    </a:lnTo>
                    <a:lnTo>
                      <a:pt x="97" y="254"/>
                    </a:lnTo>
                    <a:lnTo>
                      <a:pt x="36" y="351"/>
                    </a:lnTo>
                    <a:lnTo>
                      <a:pt x="0" y="448"/>
                    </a:lnTo>
                    <a:lnTo>
                      <a:pt x="0" y="568"/>
                    </a:lnTo>
                    <a:lnTo>
                      <a:pt x="0" y="3383"/>
                    </a:lnTo>
                    <a:lnTo>
                      <a:pt x="0" y="3492"/>
                    </a:lnTo>
                    <a:lnTo>
                      <a:pt x="36" y="3600"/>
                    </a:lnTo>
                    <a:lnTo>
                      <a:pt x="97" y="3697"/>
                    </a:lnTo>
                    <a:lnTo>
                      <a:pt x="157" y="3782"/>
                    </a:lnTo>
                    <a:lnTo>
                      <a:pt x="242" y="3854"/>
                    </a:lnTo>
                    <a:lnTo>
                      <a:pt x="351" y="3902"/>
                    </a:lnTo>
                    <a:lnTo>
                      <a:pt x="447" y="3939"/>
                    </a:lnTo>
                    <a:lnTo>
                      <a:pt x="568" y="3951"/>
                    </a:lnTo>
                    <a:lnTo>
                      <a:pt x="3733" y="3951"/>
                    </a:lnTo>
                    <a:lnTo>
                      <a:pt x="3854" y="3939"/>
                    </a:lnTo>
                    <a:lnTo>
                      <a:pt x="3962" y="3902"/>
                    </a:lnTo>
                    <a:lnTo>
                      <a:pt x="4059" y="3854"/>
                    </a:lnTo>
                    <a:lnTo>
                      <a:pt x="4144" y="3782"/>
                    </a:lnTo>
                    <a:lnTo>
                      <a:pt x="4216" y="3697"/>
                    </a:lnTo>
                    <a:lnTo>
                      <a:pt x="4264" y="3600"/>
                    </a:lnTo>
                    <a:lnTo>
                      <a:pt x="4301" y="3492"/>
                    </a:lnTo>
                    <a:lnTo>
                      <a:pt x="4313" y="3383"/>
                    </a:lnTo>
                    <a:lnTo>
                      <a:pt x="4313" y="568"/>
                    </a:lnTo>
                    <a:lnTo>
                      <a:pt x="4301" y="448"/>
                    </a:lnTo>
                    <a:lnTo>
                      <a:pt x="4264" y="351"/>
                    </a:lnTo>
                    <a:lnTo>
                      <a:pt x="4216" y="254"/>
                    </a:lnTo>
                    <a:lnTo>
                      <a:pt x="4144" y="158"/>
                    </a:lnTo>
                    <a:lnTo>
                      <a:pt x="4059" y="97"/>
                    </a:lnTo>
                    <a:lnTo>
                      <a:pt x="3962" y="37"/>
                    </a:lnTo>
                    <a:lnTo>
                      <a:pt x="3854" y="13"/>
                    </a:lnTo>
                    <a:lnTo>
                      <a:pt x="37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a:off x="10566390" y="3682637"/>
                <a:ext cx="169851" cy="226742"/>
              </a:xfrm>
              <a:custGeom>
                <a:avLst/>
                <a:gdLst/>
                <a:ahLst/>
                <a:cxnLst/>
                <a:rect l="l" t="t" r="r" b="b"/>
                <a:pathLst>
                  <a:path w="3105" h="4145" extrusionOk="0">
                    <a:moveTo>
                      <a:pt x="1667" y="387"/>
                    </a:moveTo>
                    <a:lnTo>
                      <a:pt x="1788" y="411"/>
                    </a:lnTo>
                    <a:lnTo>
                      <a:pt x="1897" y="436"/>
                    </a:lnTo>
                    <a:lnTo>
                      <a:pt x="2006" y="472"/>
                    </a:lnTo>
                    <a:lnTo>
                      <a:pt x="2102" y="520"/>
                    </a:lnTo>
                    <a:lnTo>
                      <a:pt x="2199" y="580"/>
                    </a:lnTo>
                    <a:lnTo>
                      <a:pt x="2295" y="653"/>
                    </a:lnTo>
                    <a:lnTo>
                      <a:pt x="2380" y="725"/>
                    </a:lnTo>
                    <a:lnTo>
                      <a:pt x="2452" y="810"/>
                    </a:lnTo>
                    <a:lnTo>
                      <a:pt x="2525" y="895"/>
                    </a:lnTo>
                    <a:lnTo>
                      <a:pt x="2585" y="991"/>
                    </a:lnTo>
                    <a:lnTo>
                      <a:pt x="2634" y="1100"/>
                    </a:lnTo>
                    <a:lnTo>
                      <a:pt x="2670" y="1209"/>
                    </a:lnTo>
                    <a:lnTo>
                      <a:pt x="2694" y="1317"/>
                    </a:lnTo>
                    <a:lnTo>
                      <a:pt x="2718" y="1438"/>
                    </a:lnTo>
                    <a:lnTo>
                      <a:pt x="2718" y="1559"/>
                    </a:lnTo>
                    <a:lnTo>
                      <a:pt x="2718" y="3758"/>
                    </a:lnTo>
                    <a:lnTo>
                      <a:pt x="375" y="3758"/>
                    </a:lnTo>
                    <a:lnTo>
                      <a:pt x="375" y="1559"/>
                    </a:lnTo>
                    <a:lnTo>
                      <a:pt x="387" y="1438"/>
                    </a:lnTo>
                    <a:lnTo>
                      <a:pt x="399" y="1317"/>
                    </a:lnTo>
                    <a:lnTo>
                      <a:pt x="423" y="1209"/>
                    </a:lnTo>
                    <a:lnTo>
                      <a:pt x="471" y="1100"/>
                    </a:lnTo>
                    <a:lnTo>
                      <a:pt x="520" y="991"/>
                    </a:lnTo>
                    <a:lnTo>
                      <a:pt x="580" y="895"/>
                    </a:lnTo>
                    <a:lnTo>
                      <a:pt x="640" y="810"/>
                    </a:lnTo>
                    <a:lnTo>
                      <a:pt x="725" y="725"/>
                    </a:lnTo>
                    <a:lnTo>
                      <a:pt x="798" y="653"/>
                    </a:lnTo>
                    <a:lnTo>
                      <a:pt x="894" y="580"/>
                    </a:lnTo>
                    <a:lnTo>
                      <a:pt x="991" y="520"/>
                    </a:lnTo>
                    <a:lnTo>
                      <a:pt x="1087" y="472"/>
                    </a:lnTo>
                    <a:lnTo>
                      <a:pt x="1196" y="436"/>
                    </a:lnTo>
                    <a:lnTo>
                      <a:pt x="1317" y="411"/>
                    </a:lnTo>
                    <a:lnTo>
                      <a:pt x="1426" y="387"/>
                    </a:lnTo>
                    <a:close/>
                    <a:moveTo>
                      <a:pt x="1546" y="1"/>
                    </a:moveTo>
                    <a:lnTo>
                      <a:pt x="1389" y="13"/>
                    </a:lnTo>
                    <a:lnTo>
                      <a:pt x="1232" y="37"/>
                    </a:lnTo>
                    <a:lnTo>
                      <a:pt x="1087" y="73"/>
                    </a:lnTo>
                    <a:lnTo>
                      <a:pt x="942" y="121"/>
                    </a:lnTo>
                    <a:lnTo>
                      <a:pt x="810" y="194"/>
                    </a:lnTo>
                    <a:lnTo>
                      <a:pt x="677" y="266"/>
                    </a:lnTo>
                    <a:lnTo>
                      <a:pt x="556" y="363"/>
                    </a:lnTo>
                    <a:lnTo>
                      <a:pt x="447" y="460"/>
                    </a:lnTo>
                    <a:lnTo>
                      <a:pt x="351" y="568"/>
                    </a:lnTo>
                    <a:lnTo>
                      <a:pt x="266" y="689"/>
                    </a:lnTo>
                    <a:lnTo>
                      <a:pt x="181" y="822"/>
                    </a:lnTo>
                    <a:lnTo>
                      <a:pt x="121" y="955"/>
                    </a:lnTo>
                    <a:lnTo>
                      <a:pt x="61" y="1100"/>
                    </a:lnTo>
                    <a:lnTo>
                      <a:pt x="24" y="1245"/>
                    </a:lnTo>
                    <a:lnTo>
                      <a:pt x="0" y="1402"/>
                    </a:lnTo>
                    <a:lnTo>
                      <a:pt x="0" y="1559"/>
                    </a:lnTo>
                    <a:lnTo>
                      <a:pt x="0" y="3951"/>
                    </a:lnTo>
                    <a:lnTo>
                      <a:pt x="0" y="3987"/>
                    </a:lnTo>
                    <a:lnTo>
                      <a:pt x="12" y="4023"/>
                    </a:lnTo>
                    <a:lnTo>
                      <a:pt x="49" y="4084"/>
                    </a:lnTo>
                    <a:lnTo>
                      <a:pt x="109" y="4120"/>
                    </a:lnTo>
                    <a:lnTo>
                      <a:pt x="145" y="4132"/>
                    </a:lnTo>
                    <a:lnTo>
                      <a:pt x="181" y="4144"/>
                    </a:lnTo>
                    <a:lnTo>
                      <a:pt x="2912" y="4144"/>
                    </a:lnTo>
                    <a:lnTo>
                      <a:pt x="2948" y="4132"/>
                    </a:lnTo>
                    <a:lnTo>
                      <a:pt x="2984" y="4120"/>
                    </a:lnTo>
                    <a:lnTo>
                      <a:pt x="3044" y="4084"/>
                    </a:lnTo>
                    <a:lnTo>
                      <a:pt x="3081" y="4023"/>
                    </a:lnTo>
                    <a:lnTo>
                      <a:pt x="3093" y="3987"/>
                    </a:lnTo>
                    <a:lnTo>
                      <a:pt x="3105" y="3951"/>
                    </a:lnTo>
                    <a:lnTo>
                      <a:pt x="3105" y="1559"/>
                    </a:lnTo>
                    <a:lnTo>
                      <a:pt x="3093" y="1402"/>
                    </a:lnTo>
                    <a:lnTo>
                      <a:pt x="3069" y="1245"/>
                    </a:lnTo>
                    <a:lnTo>
                      <a:pt x="3032" y="1100"/>
                    </a:lnTo>
                    <a:lnTo>
                      <a:pt x="2972" y="955"/>
                    </a:lnTo>
                    <a:lnTo>
                      <a:pt x="2912" y="822"/>
                    </a:lnTo>
                    <a:lnTo>
                      <a:pt x="2839" y="689"/>
                    </a:lnTo>
                    <a:lnTo>
                      <a:pt x="2742" y="568"/>
                    </a:lnTo>
                    <a:lnTo>
                      <a:pt x="2646" y="460"/>
                    </a:lnTo>
                    <a:lnTo>
                      <a:pt x="2537" y="363"/>
                    </a:lnTo>
                    <a:lnTo>
                      <a:pt x="2416" y="266"/>
                    </a:lnTo>
                    <a:lnTo>
                      <a:pt x="2283" y="194"/>
                    </a:lnTo>
                    <a:lnTo>
                      <a:pt x="2150" y="121"/>
                    </a:lnTo>
                    <a:lnTo>
                      <a:pt x="2006" y="73"/>
                    </a:lnTo>
                    <a:lnTo>
                      <a:pt x="1861" y="37"/>
                    </a:lnTo>
                    <a:lnTo>
                      <a:pt x="1704" y="13"/>
                    </a:lnTo>
                    <a:lnTo>
                      <a:pt x="15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10613271" y="3888812"/>
                <a:ext cx="75435" cy="75380"/>
              </a:xfrm>
              <a:custGeom>
                <a:avLst/>
                <a:gdLst/>
                <a:ahLst/>
                <a:cxnLst/>
                <a:rect l="l" t="t" r="r" b="b"/>
                <a:pathLst>
                  <a:path w="1379" h="1378" extrusionOk="0">
                    <a:moveTo>
                      <a:pt x="689" y="1"/>
                    </a:moveTo>
                    <a:lnTo>
                      <a:pt x="557" y="13"/>
                    </a:lnTo>
                    <a:lnTo>
                      <a:pt x="424" y="61"/>
                    </a:lnTo>
                    <a:lnTo>
                      <a:pt x="303" y="121"/>
                    </a:lnTo>
                    <a:lnTo>
                      <a:pt x="206" y="206"/>
                    </a:lnTo>
                    <a:lnTo>
                      <a:pt x="122" y="303"/>
                    </a:lnTo>
                    <a:lnTo>
                      <a:pt x="61" y="423"/>
                    </a:lnTo>
                    <a:lnTo>
                      <a:pt x="25" y="556"/>
                    </a:lnTo>
                    <a:lnTo>
                      <a:pt x="1" y="689"/>
                    </a:lnTo>
                    <a:lnTo>
                      <a:pt x="25" y="822"/>
                    </a:lnTo>
                    <a:lnTo>
                      <a:pt x="61" y="955"/>
                    </a:lnTo>
                    <a:lnTo>
                      <a:pt x="122" y="1076"/>
                    </a:lnTo>
                    <a:lnTo>
                      <a:pt x="206" y="1172"/>
                    </a:lnTo>
                    <a:lnTo>
                      <a:pt x="303" y="1257"/>
                    </a:lnTo>
                    <a:lnTo>
                      <a:pt x="424" y="1317"/>
                    </a:lnTo>
                    <a:lnTo>
                      <a:pt x="557" y="1366"/>
                    </a:lnTo>
                    <a:lnTo>
                      <a:pt x="689" y="1378"/>
                    </a:lnTo>
                    <a:lnTo>
                      <a:pt x="834" y="1366"/>
                    </a:lnTo>
                    <a:lnTo>
                      <a:pt x="955" y="1317"/>
                    </a:lnTo>
                    <a:lnTo>
                      <a:pt x="1076" y="1257"/>
                    </a:lnTo>
                    <a:lnTo>
                      <a:pt x="1173" y="1172"/>
                    </a:lnTo>
                    <a:lnTo>
                      <a:pt x="1257" y="1076"/>
                    </a:lnTo>
                    <a:lnTo>
                      <a:pt x="1318" y="955"/>
                    </a:lnTo>
                    <a:lnTo>
                      <a:pt x="1366" y="822"/>
                    </a:lnTo>
                    <a:lnTo>
                      <a:pt x="1378" y="689"/>
                    </a:lnTo>
                    <a:lnTo>
                      <a:pt x="1366" y="556"/>
                    </a:lnTo>
                    <a:lnTo>
                      <a:pt x="1318" y="423"/>
                    </a:lnTo>
                    <a:lnTo>
                      <a:pt x="1257" y="303"/>
                    </a:lnTo>
                    <a:lnTo>
                      <a:pt x="1173" y="206"/>
                    </a:lnTo>
                    <a:lnTo>
                      <a:pt x="1076" y="121"/>
                    </a:lnTo>
                    <a:lnTo>
                      <a:pt x="955" y="61"/>
                    </a:lnTo>
                    <a:lnTo>
                      <a:pt x="834" y="13"/>
                    </a:lnTo>
                    <a:lnTo>
                      <a:pt x="6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10633784" y="3950954"/>
                <a:ext cx="34408" cy="38346"/>
              </a:xfrm>
              <a:custGeom>
                <a:avLst/>
                <a:gdLst/>
                <a:ahLst/>
                <a:cxnLst/>
                <a:rect l="l" t="t" r="r" b="b"/>
                <a:pathLst>
                  <a:path w="629" h="701" extrusionOk="0">
                    <a:moveTo>
                      <a:pt x="0" y="0"/>
                    </a:moveTo>
                    <a:lnTo>
                      <a:pt x="0" y="701"/>
                    </a:lnTo>
                    <a:lnTo>
                      <a:pt x="629" y="701"/>
                    </a:lnTo>
                    <a:lnTo>
                      <a:pt x="6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a:off x="11074523" y="3775139"/>
                <a:ext cx="401188" cy="272309"/>
              </a:xfrm>
              <a:custGeom>
                <a:avLst/>
                <a:gdLst/>
                <a:ahLst/>
                <a:cxnLst/>
                <a:rect l="l" t="t" r="r" b="b"/>
                <a:pathLst>
                  <a:path w="7334" h="4978" extrusionOk="0">
                    <a:moveTo>
                      <a:pt x="556" y="1"/>
                    </a:moveTo>
                    <a:lnTo>
                      <a:pt x="448" y="13"/>
                    </a:lnTo>
                    <a:lnTo>
                      <a:pt x="339" y="49"/>
                    </a:lnTo>
                    <a:lnTo>
                      <a:pt x="242" y="97"/>
                    </a:lnTo>
                    <a:lnTo>
                      <a:pt x="158" y="170"/>
                    </a:lnTo>
                    <a:lnTo>
                      <a:pt x="97" y="242"/>
                    </a:lnTo>
                    <a:lnTo>
                      <a:pt x="49" y="339"/>
                    </a:lnTo>
                    <a:lnTo>
                      <a:pt x="13" y="448"/>
                    </a:lnTo>
                    <a:lnTo>
                      <a:pt x="1" y="557"/>
                    </a:lnTo>
                    <a:lnTo>
                      <a:pt x="1" y="4422"/>
                    </a:lnTo>
                    <a:lnTo>
                      <a:pt x="13" y="4531"/>
                    </a:lnTo>
                    <a:lnTo>
                      <a:pt x="49" y="4640"/>
                    </a:lnTo>
                    <a:lnTo>
                      <a:pt x="97" y="4736"/>
                    </a:lnTo>
                    <a:lnTo>
                      <a:pt x="158" y="4821"/>
                    </a:lnTo>
                    <a:lnTo>
                      <a:pt x="242" y="4881"/>
                    </a:lnTo>
                    <a:lnTo>
                      <a:pt x="339" y="4942"/>
                    </a:lnTo>
                    <a:lnTo>
                      <a:pt x="448" y="4966"/>
                    </a:lnTo>
                    <a:lnTo>
                      <a:pt x="556" y="4978"/>
                    </a:lnTo>
                    <a:lnTo>
                      <a:pt x="6778" y="4978"/>
                    </a:lnTo>
                    <a:lnTo>
                      <a:pt x="6886" y="4966"/>
                    </a:lnTo>
                    <a:lnTo>
                      <a:pt x="6983" y="4942"/>
                    </a:lnTo>
                    <a:lnTo>
                      <a:pt x="7080" y="4881"/>
                    </a:lnTo>
                    <a:lnTo>
                      <a:pt x="7164" y="4821"/>
                    </a:lnTo>
                    <a:lnTo>
                      <a:pt x="7237" y="4736"/>
                    </a:lnTo>
                    <a:lnTo>
                      <a:pt x="7285" y="4640"/>
                    </a:lnTo>
                    <a:lnTo>
                      <a:pt x="7321" y="4531"/>
                    </a:lnTo>
                    <a:lnTo>
                      <a:pt x="7333" y="4422"/>
                    </a:lnTo>
                    <a:lnTo>
                      <a:pt x="7333" y="557"/>
                    </a:lnTo>
                    <a:lnTo>
                      <a:pt x="7321" y="448"/>
                    </a:lnTo>
                    <a:lnTo>
                      <a:pt x="7285" y="339"/>
                    </a:lnTo>
                    <a:lnTo>
                      <a:pt x="7237" y="242"/>
                    </a:lnTo>
                    <a:lnTo>
                      <a:pt x="7164" y="170"/>
                    </a:lnTo>
                    <a:lnTo>
                      <a:pt x="7080" y="97"/>
                    </a:lnTo>
                    <a:lnTo>
                      <a:pt x="6983" y="49"/>
                    </a:lnTo>
                    <a:lnTo>
                      <a:pt x="6886" y="13"/>
                    </a:lnTo>
                    <a:lnTo>
                      <a:pt x="677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11149849" y="3798935"/>
                <a:ext cx="61540" cy="61540"/>
              </a:xfrm>
              <a:custGeom>
                <a:avLst/>
                <a:gdLst/>
                <a:ahLst/>
                <a:cxnLst/>
                <a:rect l="l" t="t" r="r" b="b"/>
                <a:pathLst>
                  <a:path w="1125" h="1125" extrusionOk="0">
                    <a:moveTo>
                      <a:pt x="556" y="1"/>
                    </a:moveTo>
                    <a:lnTo>
                      <a:pt x="448" y="13"/>
                    </a:lnTo>
                    <a:lnTo>
                      <a:pt x="339" y="49"/>
                    </a:lnTo>
                    <a:lnTo>
                      <a:pt x="242" y="97"/>
                    </a:lnTo>
                    <a:lnTo>
                      <a:pt x="158" y="170"/>
                    </a:lnTo>
                    <a:lnTo>
                      <a:pt x="97" y="254"/>
                    </a:lnTo>
                    <a:lnTo>
                      <a:pt x="37" y="351"/>
                    </a:lnTo>
                    <a:lnTo>
                      <a:pt x="13" y="448"/>
                    </a:lnTo>
                    <a:lnTo>
                      <a:pt x="1" y="568"/>
                    </a:lnTo>
                    <a:lnTo>
                      <a:pt x="13" y="677"/>
                    </a:lnTo>
                    <a:lnTo>
                      <a:pt x="37" y="786"/>
                    </a:lnTo>
                    <a:lnTo>
                      <a:pt x="97" y="883"/>
                    </a:lnTo>
                    <a:lnTo>
                      <a:pt x="158" y="967"/>
                    </a:lnTo>
                    <a:lnTo>
                      <a:pt x="242" y="1028"/>
                    </a:lnTo>
                    <a:lnTo>
                      <a:pt x="339" y="1088"/>
                    </a:lnTo>
                    <a:lnTo>
                      <a:pt x="448" y="1112"/>
                    </a:lnTo>
                    <a:lnTo>
                      <a:pt x="556" y="1124"/>
                    </a:lnTo>
                    <a:lnTo>
                      <a:pt x="677" y="1112"/>
                    </a:lnTo>
                    <a:lnTo>
                      <a:pt x="774" y="1088"/>
                    </a:lnTo>
                    <a:lnTo>
                      <a:pt x="871" y="1028"/>
                    </a:lnTo>
                    <a:lnTo>
                      <a:pt x="955" y="967"/>
                    </a:lnTo>
                    <a:lnTo>
                      <a:pt x="1028" y="883"/>
                    </a:lnTo>
                    <a:lnTo>
                      <a:pt x="1076" y="786"/>
                    </a:lnTo>
                    <a:lnTo>
                      <a:pt x="1112" y="677"/>
                    </a:lnTo>
                    <a:lnTo>
                      <a:pt x="1124" y="568"/>
                    </a:lnTo>
                    <a:lnTo>
                      <a:pt x="1112" y="448"/>
                    </a:lnTo>
                    <a:lnTo>
                      <a:pt x="1076" y="351"/>
                    </a:lnTo>
                    <a:lnTo>
                      <a:pt x="1028" y="254"/>
                    </a:lnTo>
                    <a:lnTo>
                      <a:pt x="955" y="170"/>
                    </a:lnTo>
                    <a:lnTo>
                      <a:pt x="871" y="97"/>
                    </a:lnTo>
                    <a:lnTo>
                      <a:pt x="774" y="49"/>
                    </a:lnTo>
                    <a:lnTo>
                      <a:pt x="677" y="13"/>
                    </a:lnTo>
                    <a:lnTo>
                      <a:pt x="5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11112870" y="3798935"/>
                <a:ext cx="61486" cy="61540"/>
              </a:xfrm>
              <a:custGeom>
                <a:avLst/>
                <a:gdLst/>
                <a:ahLst/>
                <a:cxnLst/>
                <a:rect l="l" t="t" r="r" b="b"/>
                <a:pathLst>
                  <a:path w="1124" h="1125" extrusionOk="0">
                    <a:moveTo>
                      <a:pt x="556" y="1"/>
                    </a:moveTo>
                    <a:lnTo>
                      <a:pt x="447" y="13"/>
                    </a:lnTo>
                    <a:lnTo>
                      <a:pt x="339" y="49"/>
                    </a:lnTo>
                    <a:lnTo>
                      <a:pt x="242" y="97"/>
                    </a:lnTo>
                    <a:lnTo>
                      <a:pt x="157" y="170"/>
                    </a:lnTo>
                    <a:lnTo>
                      <a:pt x="97" y="254"/>
                    </a:lnTo>
                    <a:lnTo>
                      <a:pt x="37" y="351"/>
                    </a:lnTo>
                    <a:lnTo>
                      <a:pt x="12" y="448"/>
                    </a:lnTo>
                    <a:lnTo>
                      <a:pt x="0" y="568"/>
                    </a:lnTo>
                    <a:lnTo>
                      <a:pt x="12" y="677"/>
                    </a:lnTo>
                    <a:lnTo>
                      <a:pt x="37" y="786"/>
                    </a:lnTo>
                    <a:lnTo>
                      <a:pt x="97" y="883"/>
                    </a:lnTo>
                    <a:lnTo>
                      <a:pt x="157" y="967"/>
                    </a:lnTo>
                    <a:lnTo>
                      <a:pt x="242" y="1028"/>
                    </a:lnTo>
                    <a:lnTo>
                      <a:pt x="339" y="1088"/>
                    </a:lnTo>
                    <a:lnTo>
                      <a:pt x="447" y="1112"/>
                    </a:lnTo>
                    <a:lnTo>
                      <a:pt x="556" y="1124"/>
                    </a:lnTo>
                    <a:lnTo>
                      <a:pt x="677" y="1112"/>
                    </a:lnTo>
                    <a:lnTo>
                      <a:pt x="773" y="1088"/>
                    </a:lnTo>
                    <a:lnTo>
                      <a:pt x="870" y="1028"/>
                    </a:lnTo>
                    <a:lnTo>
                      <a:pt x="955" y="967"/>
                    </a:lnTo>
                    <a:lnTo>
                      <a:pt x="1027" y="883"/>
                    </a:lnTo>
                    <a:lnTo>
                      <a:pt x="1075" y="786"/>
                    </a:lnTo>
                    <a:lnTo>
                      <a:pt x="1112" y="677"/>
                    </a:lnTo>
                    <a:lnTo>
                      <a:pt x="1124" y="568"/>
                    </a:lnTo>
                    <a:lnTo>
                      <a:pt x="1112" y="448"/>
                    </a:lnTo>
                    <a:lnTo>
                      <a:pt x="1075" y="351"/>
                    </a:lnTo>
                    <a:lnTo>
                      <a:pt x="1027" y="254"/>
                    </a:lnTo>
                    <a:lnTo>
                      <a:pt x="955" y="170"/>
                    </a:lnTo>
                    <a:lnTo>
                      <a:pt x="870" y="97"/>
                    </a:lnTo>
                    <a:lnTo>
                      <a:pt x="773" y="49"/>
                    </a:lnTo>
                    <a:lnTo>
                      <a:pt x="677" y="13"/>
                    </a:lnTo>
                    <a:lnTo>
                      <a:pt x="5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11112870" y="3941655"/>
                <a:ext cx="325152" cy="19912"/>
              </a:xfrm>
              <a:custGeom>
                <a:avLst/>
                <a:gdLst/>
                <a:ahLst/>
                <a:cxnLst/>
                <a:rect l="l" t="t" r="r" b="b"/>
                <a:pathLst>
                  <a:path w="5944" h="364" extrusionOk="0">
                    <a:moveTo>
                      <a:pt x="0" y="1"/>
                    </a:moveTo>
                    <a:lnTo>
                      <a:pt x="0" y="363"/>
                    </a:lnTo>
                    <a:lnTo>
                      <a:pt x="5944" y="363"/>
                    </a:lnTo>
                    <a:lnTo>
                      <a:pt x="59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11302524" y="3809493"/>
                <a:ext cx="135498" cy="20568"/>
              </a:xfrm>
              <a:custGeom>
                <a:avLst/>
                <a:gdLst/>
                <a:ahLst/>
                <a:cxnLst/>
                <a:rect l="l" t="t" r="r" b="b"/>
                <a:pathLst>
                  <a:path w="2477" h="376" extrusionOk="0">
                    <a:moveTo>
                      <a:pt x="0" y="1"/>
                    </a:moveTo>
                    <a:lnTo>
                      <a:pt x="0" y="375"/>
                    </a:lnTo>
                    <a:lnTo>
                      <a:pt x="2477" y="375"/>
                    </a:lnTo>
                    <a:lnTo>
                      <a:pt x="24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11302524" y="3840564"/>
                <a:ext cx="108420" cy="19912"/>
              </a:xfrm>
              <a:custGeom>
                <a:avLst/>
                <a:gdLst/>
                <a:ahLst/>
                <a:cxnLst/>
                <a:rect l="l" t="t" r="r" b="b"/>
                <a:pathLst>
                  <a:path w="1982" h="364" extrusionOk="0">
                    <a:moveTo>
                      <a:pt x="0" y="1"/>
                    </a:moveTo>
                    <a:lnTo>
                      <a:pt x="0" y="363"/>
                    </a:lnTo>
                    <a:lnTo>
                      <a:pt x="1981" y="363"/>
                    </a:lnTo>
                    <a:lnTo>
                      <a:pt x="19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11211335" y="3994552"/>
                <a:ext cx="128223" cy="20513"/>
              </a:xfrm>
              <a:custGeom>
                <a:avLst/>
                <a:gdLst/>
                <a:ahLst/>
                <a:cxnLst/>
                <a:rect l="l" t="t" r="r" b="b"/>
                <a:pathLst>
                  <a:path w="2344" h="375" extrusionOk="0">
                    <a:moveTo>
                      <a:pt x="0" y="0"/>
                    </a:moveTo>
                    <a:lnTo>
                      <a:pt x="0" y="375"/>
                    </a:lnTo>
                    <a:lnTo>
                      <a:pt x="2344" y="375"/>
                    </a:lnTo>
                    <a:lnTo>
                      <a:pt x="23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17"/>
            <p:cNvSpPr/>
            <p:nvPr/>
          </p:nvSpPr>
          <p:spPr>
            <a:xfrm>
              <a:off x="3813288" y="2755975"/>
              <a:ext cx="181200" cy="181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7"/>
          <p:cNvGrpSpPr/>
          <p:nvPr/>
        </p:nvGrpSpPr>
        <p:grpSpPr>
          <a:xfrm>
            <a:off x="3016966" y="1154538"/>
            <a:ext cx="977522" cy="656266"/>
            <a:chOff x="3016966" y="1154538"/>
            <a:chExt cx="977522" cy="656266"/>
          </a:xfrm>
        </p:grpSpPr>
        <p:grpSp>
          <p:nvGrpSpPr>
            <p:cNvPr id="289" name="Google Shape;289;p17"/>
            <p:cNvGrpSpPr/>
            <p:nvPr/>
          </p:nvGrpSpPr>
          <p:grpSpPr>
            <a:xfrm>
              <a:off x="3016966" y="1154537"/>
              <a:ext cx="650303" cy="656266"/>
              <a:chOff x="9905191" y="1747800"/>
              <a:chExt cx="650303" cy="656266"/>
            </a:xfrm>
          </p:grpSpPr>
          <p:sp>
            <p:nvSpPr>
              <p:cNvPr id="290" name="Google Shape;290;p17"/>
              <p:cNvSpPr/>
              <p:nvPr/>
            </p:nvSpPr>
            <p:spPr>
              <a:xfrm>
                <a:off x="9905191" y="1747800"/>
                <a:ext cx="650303" cy="656266"/>
              </a:xfrm>
              <a:custGeom>
                <a:avLst/>
                <a:gdLst/>
                <a:ahLst/>
                <a:cxnLst/>
                <a:rect l="l" t="t" r="r" b="b"/>
                <a:pathLst>
                  <a:path w="11888" h="11997" extrusionOk="0">
                    <a:moveTo>
                      <a:pt x="2151" y="1"/>
                    </a:moveTo>
                    <a:lnTo>
                      <a:pt x="1934" y="13"/>
                    </a:lnTo>
                    <a:lnTo>
                      <a:pt x="1716" y="49"/>
                    </a:lnTo>
                    <a:lnTo>
                      <a:pt x="1511" y="97"/>
                    </a:lnTo>
                    <a:lnTo>
                      <a:pt x="1318" y="170"/>
                    </a:lnTo>
                    <a:lnTo>
                      <a:pt x="1124" y="254"/>
                    </a:lnTo>
                    <a:lnTo>
                      <a:pt x="943" y="363"/>
                    </a:lnTo>
                    <a:lnTo>
                      <a:pt x="786" y="496"/>
                    </a:lnTo>
                    <a:lnTo>
                      <a:pt x="629" y="629"/>
                    </a:lnTo>
                    <a:lnTo>
                      <a:pt x="484" y="786"/>
                    </a:lnTo>
                    <a:lnTo>
                      <a:pt x="363" y="955"/>
                    </a:lnTo>
                    <a:lnTo>
                      <a:pt x="255" y="1124"/>
                    </a:lnTo>
                    <a:lnTo>
                      <a:pt x="170" y="1317"/>
                    </a:lnTo>
                    <a:lnTo>
                      <a:pt x="98" y="1511"/>
                    </a:lnTo>
                    <a:lnTo>
                      <a:pt x="37" y="1716"/>
                    </a:lnTo>
                    <a:lnTo>
                      <a:pt x="13" y="1934"/>
                    </a:lnTo>
                    <a:lnTo>
                      <a:pt x="1" y="2151"/>
                    </a:lnTo>
                    <a:lnTo>
                      <a:pt x="1" y="9846"/>
                    </a:lnTo>
                    <a:lnTo>
                      <a:pt x="13" y="10063"/>
                    </a:lnTo>
                    <a:lnTo>
                      <a:pt x="37" y="10281"/>
                    </a:lnTo>
                    <a:lnTo>
                      <a:pt x="98" y="10486"/>
                    </a:lnTo>
                    <a:lnTo>
                      <a:pt x="170" y="10679"/>
                    </a:lnTo>
                    <a:lnTo>
                      <a:pt x="255" y="10873"/>
                    </a:lnTo>
                    <a:lnTo>
                      <a:pt x="363" y="11042"/>
                    </a:lnTo>
                    <a:lnTo>
                      <a:pt x="484" y="11211"/>
                    </a:lnTo>
                    <a:lnTo>
                      <a:pt x="629" y="11368"/>
                    </a:lnTo>
                    <a:lnTo>
                      <a:pt x="786" y="11501"/>
                    </a:lnTo>
                    <a:lnTo>
                      <a:pt x="943" y="11634"/>
                    </a:lnTo>
                    <a:lnTo>
                      <a:pt x="1124" y="11742"/>
                    </a:lnTo>
                    <a:lnTo>
                      <a:pt x="1318" y="11827"/>
                    </a:lnTo>
                    <a:lnTo>
                      <a:pt x="1511" y="11899"/>
                    </a:lnTo>
                    <a:lnTo>
                      <a:pt x="1716" y="11948"/>
                    </a:lnTo>
                    <a:lnTo>
                      <a:pt x="1934" y="11984"/>
                    </a:lnTo>
                    <a:lnTo>
                      <a:pt x="2151" y="11996"/>
                    </a:lnTo>
                    <a:lnTo>
                      <a:pt x="9725" y="11996"/>
                    </a:lnTo>
                    <a:lnTo>
                      <a:pt x="9955" y="11984"/>
                    </a:lnTo>
                    <a:lnTo>
                      <a:pt x="10160" y="11948"/>
                    </a:lnTo>
                    <a:lnTo>
                      <a:pt x="10366" y="11899"/>
                    </a:lnTo>
                    <a:lnTo>
                      <a:pt x="10571" y="11827"/>
                    </a:lnTo>
                    <a:lnTo>
                      <a:pt x="10752" y="11742"/>
                    </a:lnTo>
                    <a:lnTo>
                      <a:pt x="10933" y="11634"/>
                    </a:lnTo>
                    <a:lnTo>
                      <a:pt x="11102" y="11501"/>
                    </a:lnTo>
                    <a:lnTo>
                      <a:pt x="11247" y="11368"/>
                    </a:lnTo>
                    <a:lnTo>
                      <a:pt x="11392" y="11211"/>
                    </a:lnTo>
                    <a:lnTo>
                      <a:pt x="11513" y="11042"/>
                    </a:lnTo>
                    <a:lnTo>
                      <a:pt x="11622" y="10873"/>
                    </a:lnTo>
                    <a:lnTo>
                      <a:pt x="11718" y="10679"/>
                    </a:lnTo>
                    <a:lnTo>
                      <a:pt x="11791" y="10486"/>
                    </a:lnTo>
                    <a:lnTo>
                      <a:pt x="11839" y="10281"/>
                    </a:lnTo>
                    <a:lnTo>
                      <a:pt x="11875" y="10063"/>
                    </a:lnTo>
                    <a:lnTo>
                      <a:pt x="11888" y="9846"/>
                    </a:lnTo>
                    <a:lnTo>
                      <a:pt x="11888" y="2151"/>
                    </a:lnTo>
                    <a:lnTo>
                      <a:pt x="11875" y="1934"/>
                    </a:lnTo>
                    <a:lnTo>
                      <a:pt x="11839" y="1716"/>
                    </a:lnTo>
                    <a:lnTo>
                      <a:pt x="11791" y="1511"/>
                    </a:lnTo>
                    <a:lnTo>
                      <a:pt x="11718" y="1317"/>
                    </a:lnTo>
                    <a:lnTo>
                      <a:pt x="11622" y="1124"/>
                    </a:lnTo>
                    <a:lnTo>
                      <a:pt x="11513" y="955"/>
                    </a:lnTo>
                    <a:lnTo>
                      <a:pt x="11392" y="786"/>
                    </a:lnTo>
                    <a:lnTo>
                      <a:pt x="11247" y="629"/>
                    </a:lnTo>
                    <a:lnTo>
                      <a:pt x="11102" y="496"/>
                    </a:lnTo>
                    <a:lnTo>
                      <a:pt x="10933" y="363"/>
                    </a:lnTo>
                    <a:lnTo>
                      <a:pt x="10752" y="254"/>
                    </a:lnTo>
                    <a:lnTo>
                      <a:pt x="10571" y="170"/>
                    </a:lnTo>
                    <a:lnTo>
                      <a:pt x="10366" y="97"/>
                    </a:lnTo>
                    <a:lnTo>
                      <a:pt x="10160" y="49"/>
                    </a:lnTo>
                    <a:lnTo>
                      <a:pt x="9955" y="13"/>
                    </a:lnTo>
                    <a:lnTo>
                      <a:pt x="97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9944850" y="1787460"/>
                <a:ext cx="570985" cy="576947"/>
              </a:xfrm>
              <a:custGeom>
                <a:avLst/>
                <a:gdLst/>
                <a:ahLst/>
                <a:cxnLst/>
                <a:rect l="l" t="t" r="r" b="b"/>
                <a:pathLst>
                  <a:path w="10438" h="10547" extrusionOk="0">
                    <a:moveTo>
                      <a:pt x="1426" y="1"/>
                    </a:moveTo>
                    <a:lnTo>
                      <a:pt x="1281" y="13"/>
                    </a:lnTo>
                    <a:lnTo>
                      <a:pt x="1136" y="25"/>
                    </a:lnTo>
                    <a:lnTo>
                      <a:pt x="1003" y="61"/>
                    </a:lnTo>
                    <a:lnTo>
                      <a:pt x="870" y="109"/>
                    </a:lnTo>
                    <a:lnTo>
                      <a:pt x="750" y="170"/>
                    </a:lnTo>
                    <a:lnTo>
                      <a:pt x="629" y="242"/>
                    </a:lnTo>
                    <a:lnTo>
                      <a:pt x="520" y="327"/>
                    </a:lnTo>
                    <a:lnTo>
                      <a:pt x="411" y="423"/>
                    </a:lnTo>
                    <a:lnTo>
                      <a:pt x="327" y="520"/>
                    </a:lnTo>
                    <a:lnTo>
                      <a:pt x="242" y="629"/>
                    </a:lnTo>
                    <a:lnTo>
                      <a:pt x="170" y="749"/>
                    </a:lnTo>
                    <a:lnTo>
                      <a:pt x="109" y="870"/>
                    </a:lnTo>
                    <a:lnTo>
                      <a:pt x="61" y="1003"/>
                    </a:lnTo>
                    <a:lnTo>
                      <a:pt x="25" y="1136"/>
                    </a:lnTo>
                    <a:lnTo>
                      <a:pt x="1" y="1281"/>
                    </a:lnTo>
                    <a:lnTo>
                      <a:pt x="1" y="1426"/>
                    </a:lnTo>
                    <a:lnTo>
                      <a:pt x="1" y="9121"/>
                    </a:lnTo>
                    <a:lnTo>
                      <a:pt x="1" y="9266"/>
                    </a:lnTo>
                    <a:lnTo>
                      <a:pt x="25" y="9411"/>
                    </a:lnTo>
                    <a:lnTo>
                      <a:pt x="61" y="9544"/>
                    </a:lnTo>
                    <a:lnTo>
                      <a:pt x="109" y="9677"/>
                    </a:lnTo>
                    <a:lnTo>
                      <a:pt x="170" y="9797"/>
                    </a:lnTo>
                    <a:lnTo>
                      <a:pt x="242" y="9918"/>
                    </a:lnTo>
                    <a:lnTo>
                      <a:pt x="327" y="10027"/>
                    </a:lnTo>
                    <a:lnTo>
                      <a:pt x="411" y="10123"/>
                    </a:lnTo>
                    <a:lnTo>
                      <a:pt x="520" y="10220"/>
                    </a:lnTo>
                    <a:lnTo>
                      <a:pt x="629" y="10305"/>
                    </a:lnTo>
                    <a:lnTo>
                      <a:pt x="750" y="10377"/>
                    </a:lnTo>
                    <a:lnTo>
                      <a:pt x="870" y="10438"/>
                    </a:lnTo>
                    <a:lnTo>
                      <a:pt x="1003" y="10486"/>
                    </a:lnTo>
                    <a:lnTo>
                      <a:pt x="1136" y="10522"/>
                    </a:lnTo>
                    <a:lnTo>
                      <a:pt x="1281" y="10534"/>
                    </a:lnTo>
                    <a:lnTo>
                      <a:pt x="1426" y="10546"/>
                    </a:lnTo>
                    <a:lnTo>
                      <a:pt x="9000" y="10546"/>
                    </a:lnTo>
                    <a:lnTo>
                      <a:pt x="9145" y="10534"/>
                    </a:lnTo>
                    <a:lnTo>
                      <a:pt x="9290" y="10522"/>
                    </a:lnTo>
                    <a:lnTo>
                      <a:pt x="9435" y="10486"/>
                    </a:lnTo>
                    <a:lnTo>
                      <a:pt x="9556" y="10438"/>
                    </a:lnTo>
                    <a:lnTo>
                      <a:pt x="9689" y="10377"/>
                    </a:lnTo>
                    <a:lnTo>
                      <a:pt x="9798" y="10305"/>
                    </a:lnTo>
                    <a:lnTo>
                      <a:pt x="9918" y="10220"/>
                    </a:lnTo>
                    <a:lnTo>
                      <a:pt x="10015" y="10123"/>
                    </a:lnTo>
                    <a:lnTo>
                      <a:pt x="10112" y="10027"/>
                    </a:lnTo>
                    <a:lnTo>
                      <a:pt x="10184" y="9918"/>
                    </a:lnTo>
                    <a:lnTo>
                      <a:pt x="10257" y="9797"/>
                    </a:lnTo>
                    <a:lnTo>
                      <a:pt x="10317" y="9677"/>
                    </a:lnTo>
                    <a:lnTo>
                      <a:pt x="10365" y="9544"/>
                    </a:lnTo>
                    <a:lnTo>
                      <a:pt x="10402" y="9411"/>
                    </a:lnTo>
                    <a:lnTo>
                      <a:pt x="10426" y="9266"/>
                    </a:lnTo>
                    <a:lnTo>
                      <a:pt x="10438" y="9121"/>
                    </a:lnTo>
                    <a:lnTo>
                      <a:pt x="10438" y="1426"/>
                    </a:lnTo>
                    <a:lnTo>
                      <a:pt x="10426" y="1281"/>
                    </a:lnTo>
                    <a:lnTo>
                      <a:pt x="10402" y="1136"/>
                    </a:lnTo>
                    <a:lnTo>
                      <a:pt x="10365" y="1003"/>
                    </a:lnTo>
                    <a:lnTo>
                      <a:pt x="10317" y="870"/>
                    </a:lnTo>
                    <a:lnTo>
                      <a:pt x="10257" y="749"/>
                    </a:lnTo>
                    <a:lnTo>
                      <a:pt x="10184" y="629"/>
                    </a:lnTo>
                    <a:lnTo>
                      <a:pt x="10112" y="520"/>
                    </a:lnTo>
                    <a:lnTo>
                      <a:pt x="10015" y="423"/>
                    </a:lnTo>
                    <a:lnTo>
                      <a:pt x="9918" y="327"/>
                    </a:lnTo>
                    <a:lnTo>
                      <a:pt x="9798" y="242"/>
                    </a:lnTo>
                    <a:lnTo>
                      <a:pt x="9689" y="170"/>
                    </a:lnTo>
                    <a:lnTo>
                      <a:pt x="9556" y="109"/>
                    </a:lnTo>
                    <a:lnTo>
                      <a:pt x="9435" y="61"/>
                    </a:lnTo>
                    <a:lnTo>
                      <a:pt x="9290" y="25"/>
                    </a:lnTo>
                    <a:lnTo>
                      <a:pt x="9145" y="13"/>
                    </a:lnTo>
                    <a:lnTo>
                      <a:pt x="90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10211143" y="2065678"/>
                <a:ext cx="38401" cy="58203"/>
              </a:xfrm>
              <a:custGeom>
                <a:avLst/>
                <a:gdLst/>
                <a:ahLst/>
                <a:cxnLst/>
                <a:rect l="l" t="t" r="r" b="b"/>
                <a:pathLst>
                  <a:path w="702" h="1064" extrusionOk="0">
                    <a:moveTo>
                      <a:pt x="1" y="0"/>
                    </a:moveTo>
                    <a:lnTo>
                      <a:pt x="1" y="1063"/>
                    </a:lnTo>
                    <a:lnTo>
                      <a:pt x="702" y="604"/>
                    </a:lnTo>
                    <a:lnTo>
                      <a:pt x="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9962683" y="1991009"/>
                <a:ext cx="215473" cy="215473"/>
              </a:xfrm>
              <a:custGeom>
                <a:avLst/>
                <a:gdLst/>
                <a:ahLst/>
                <a:cxnLst/>
                <a:rect l="l" t="t" r="r" b="b"/>
                <a:pathLst>
                  <a:path w="3939" h="3939" extrusionOk="0">
                    <a:moveTo>
                      <a:pt x="2079" y="809"/>
                    </a:moveTo>
                    <a:lnTo>
                      <a:pt x="2199" y="834"/>
                    </a:lnTo>
                    <a:lnTo>
                      <a:pt x="2308" y="858"/>
                    </a:lnTo>
                    <a:lnTo>
                      <a:pt x="2417" y="894"/>
                    </a:lnTo>
                    <a:lnTo>
                      <a:pt x="2514" y="942"/>
                    </a:lnTo>
                    <a:lnTo>
                      <a:pt x="2610" y="1003"/>
                    </a:lnTo>
                    <a:lnTo>
                      <a:pt x="2707" y="1075"/>
                    </a:lnTo>
                    <a:lnTo>
                      <a:pt x="2779" y="1148"/>
                    </a:lnTo>
                    <a:lnTo>
                      <a:pt x="2864" y="1232"/>
                    </a:lnTo>
                    <a:lnTo>
                      <a:pt x="2924" y="1317"/>
                    </a:lnTo>
                    <a:lnTo>
                      <a:pt x="2985" y="1413"/>
                    </a:lnTo>
                    <a:lnTo>
                      <a:pt x="3033" y="1510"/>
                    </a:lnTo>
                    <a:lnTo>
                      <a:pt x="3069" y="1619"/>
                    </a:lnTo>
                    <a:lnTo>
                      <a:pt x="3105" y="1728"/>
                    </a:lnTo>
                    <a:lnTo>
                      <a:pt x="3118" y="1848"/>
                    </a:lnTo>
                    <a:lnTo>
                      <a:pt x="3130" y="1969"/>
                    </a:lnTo>
                    <a:lnTo>
                      <a:pt x="3118" y="2090"/>
                    </a:lnTo>
                    <a:lnTo>
                      <a:pt x="3105" y="2199"/>
                    </a:lnTo>
                    <a:lnTo>
                      <a:pt x="3069" y="2307"/>
                    </a:lnTo>
                    <a:lnTo>
                      <a:pt x="3033" y="2416"/>
                    </a:lnTo>
                    <a:lnTo>
                      <a:pt x="2985" y="2525"/>
                    </a:lnTo>
                    <a:lnTo>
                      <a:pt x="2924" y="2609"/>
                    </a:lnTo>
                    <a:lnTo>
                      <a:pt x="2864" y="2706"/>
                    </a:lnTo>
                    <a:lnTo>
                      <a:pt x="2779" y="2791"/>
                    </a:lnTo>
                    <a:lnTo>
                      <a:pt x="2707" y="2863"/>
                    </a:lnTo>
                    <a:lnTo>
                      <a:pt x="2610" y="2923"/>
                    </a:lnTo>
                    <a:lnTo>
                      <a:pt x="2514" y="2984"/>
                    </a:lnTo>
                    <a:lnTo>
                      <a:pt x="2417" y="3032"/>
                    </a:lnTo>
                    <a:lnTo>
                      <a:pt x="2308" y="3068"/>
                    </a:lnTo>
                    <a:lnTo>
                      <a:pt x="2199" y="3105"/>
                    </a:lnTo>
                    <a:lnTo>
                      <a:pt x="2079" y="3117"/>
                    </a:lnTo>
                    <a:lnTo>
                      <a:pt x="1970" y="3129"/>
                    </a:lnTo>
                    <a:lnTo>
                      <a:pt x="1849" y="3117"/>
                    </a:lnTo>
                    <a:lnTo>
                      <a:pt x="1728" y="3105"/>
                    </a:lnTo>
                    <a:lnTo>
                      <a:pt x="1620" y="3068"/>
                    </a:lnTo>
                    <a:lnTo>
                      <a:pt x="1511" y="3032"/>
                    </a:lnTo>
                    <a:lnTo>
                      <a:pt x="1414" y="2984"/>
                    </a:lnTo>
                    <a:lnTo>
                      <a:pt x="1318" y="2923"/>
                    </a:lnTo>
                    <a:lnTo>
                      <a:pt x="1233" y="2863"/>
                    </a:lnTo>
                    <a:lnTo>
                      <a:pt x="1148" y="2791"/>
                    </a:lnTo>
                    <a:lnTo>
                      <a:pt x="1064" y="2706"/>
                    </a:lnTo>
                    <a:lnTo>
                      <a:pt x="1004" y="2609"/>
                    </a:lnTo>
                    <a:lnTo>
                      <a:pt x="943" y="2525"/>
                    </a:lnTo>
                    <a:lnTo>
                      <a:pt x="895" y="2416"/>
                    </a:lnTo>
                    <a:lnTo>
                      <a:pt x="859" y="2307"/>
                    </a:lnTo>
                    <a:lnTo>
                      <a:pt x="834" y="2199"/>
                    </a:lnTo>
                    <a:lnTo>
                      <a:pt x="810" y="2090"/>
                    </a:lnTo>
                    <a:lnTo>
                      <a:pt x="810" y="1969"/>
                    </a:lnTo>
                    <a:lnTo>
                      <a:pt x="810" y="1848"/>
                    </a:lnTo>
                    <a:lnTo>
                      <a:pt x="834" y="1728"/>
                    </a:lnTo>
                    <a:lnTo>
                      <a:pt x="859" y="1619"/>
                    </a:lnTo>
                    <a:lnTo>
                      <a:pt x="895" y="1510"/>
                    </a:lnTo>
                    <a:lnTo>
                      <a:pt x="943" y="1413"/>
                    </a:lnTo>
                    <a:lnTo>
                      <a:pt x="1004" y="1317"/>
                    </a:lnTo>
                    <a:lnTo>
                      <a:pt x="1064" y="1232"/>
                    </a:lnTo>
                    <a:lnTo>
                      <a:pt x="1148" y="1148"/>
                    </a:lnTo>
                    <a:lnTo>
                      <a:pt x="1233" y="1075"/>
                    </a:lnTo>
                    <a:lnTo>
                      <a:pt x="1318" y="1003"/>
                    </a:lnTo>
                    <a:lnTo>
                      <a:pt x="1414" y="942"/>
                    </a:lnTo>
                    <a:lnTo>
                      <a:pt x="1511" y="894"/>
                    </a:lnTo>
                    <a:lnTo>
                      <a:pt x="1620" y="858"/>
                    </a:lnTo>
                    <a:lnTo>
                      <a:pt x="1728" y="834"/>
                    </a:lnTo>
                    <a:lnTo>
                      <a:pt x="1849" y="809"/>
                    </a:lnTo>
                    <a:close/>
                    <a:moveTo>
                      <a:pt x="1970" y="0"/>
                    </a:moveTo>
                    <a:lnTo>
                      <a:pt x="1765" y="12"/>
                    </a:lnTo>
                    <a:lnTo>
                      <a:pt x="1571" y="36"/>
                    </a:lnTo>
                    <a:lnTo>
                      <a:pt x="1378" y="85"/>
                    </a:lnTo>
                    <a:lnTo>
                      <a:pt x="1197" y="157"/>
                    </a:lnTo>
                    <a:lnTo>
                      <a:pt x="1028" y="230"/>
                    </a:lnTo>
                    <a:lnTo>
                      <a:pt x="859" y="338"/>
                    </a:lnTo>
                    <a:lnTo>
                      <a:pt x="714" y="447"/>
                    </a:lnTo>
                    <a:lnTo>
                      <a:pt x="569" y="580"/>
                    </a:lnTo>
                    <a:lnTo>
                      <a:pt x="448" y="713"/>
                    </a:lnTo>
                    <a:lnTo>
                      <a:pt x="327" y="870"/>
                    </a:lnTo>
                    <a:lnTo>
                      <a:pt x="230" y="1027"/>
                    </a:lnTo>
                    <a:lnTo>
                      <a:pt x="146" y="1196"/>
                    </a:lnTo>
                    <a:lnTo>
                      <a:pt x="85" y="1377"/>
                    </a:lnTo>
                    <a:lnTo>
                      <a:pt x="37" y="1571"/>
                    </a:lnTo>
                    <a:lnTo>
                      <a:pt x="1" y="1764"/>
                    </a:lnTo>
                    <a:lnTo>
                      <a:pt x="1" y="1969"/>
                    </a:lnTo>
                    <a:lnTo>
                      <a:pt x="1" y="2162"/>
                    </a:lnTo>
                    <a:lnTo>
                      <a:pt x="37" y="2368"/>
                    </a:lnTo>
                    <a:lnTo>
                      <a:pt x="85" y="2549"/>
                    </a:lnTo>
                    <a:lnTo>
                      <a:pt x="146" y="2730"/>
                    </a:lnTo>
                    <a:lnTo>
                      <a:pt x="230" y="2899"/>
                    </a:lnTo>
                    <a:lnTo>
                      <a:pt x="327" y="3068"/>
                    </a:lnTo>
                    <a:lnTo>
                      <a:pt x="448" y="3213"/>
                    </a:lnTo>
                    <a:lnTo>
                      <a:pt x="569" y="3358"/>
                    </a:lnTo>
                    <a:lnTo>
                      <a:pt x="714" y="3491"/>
                    </a:lnTo>
                    <a:lnTo>
                      <a:pt x="859" y="3600"/>
                    </a:lnTo>
                    <a:lnTo>
                      <a:pt x="1028" y="3697"/>
                    </a:lnTo>
                    <a:lnTo>
                      <a:pt x="1197" y="3781"/>
                    </a:lnTo>
                    <a:lnTo>
                      <a:pt x="1378" y="3842"/>
                    </a:lnTo>
                    <a:lnTo>
                      <a:pt x="1571" y="3890"/>
                    </a:lnTo>
                    <a:lnTo>
                      <a:pt x="1765" y="3926"/>
                    </a:lnTo>
                    <a:lnTo>
                      <a:pt x="1970" y="3938"/>
                    </a:lnTo>
                    <a:lnTo>
                      <a:pt x="2163" y="3926"/>
                    </a:lnTo>
                    <a:lnTo>
                      <a:pt x="2356" y="3890"/>
                    </a:lnTo>
                    <a:lnTo>
                      <a:pt x="2550" y="3842"/>
                    </a:lnTo>
                    <a:lnTo>
                      <a:pt x="2731" y="3781"/>
                    </a:lnTo>
                    <a:lnTo>
                      <a:pt x="2900" y="3697"/>
                    </a:lnTo>
                    <a:lnTo>
                      <a:pt x="3069" y="3600"/>
                    </a:lnTo>
                    <a:lnTo>
                      <a:pt x="3214" y="3491"/>
                    </a:lnTo>
                    <a:lnTo>
                      <a:pt x="3359" y="3358"/>
                    </a:lnTo>
                    <a:lnTo>
                      <a:pt x="3480" y="3213"/>
                    </a:lnTo>
                    <a:lnTo>
                      <a:pt x="3601" y="3068"/>
                    </a:lnTo>
                    <a:lnTo>
                      <a:pt x="3697" y="2899"/>
                    </a:lnTo>
                    <a:lnTo>
                      <a:pt x="3782" y="2730"/>
                    </a:lnTo>
                    <a:lnTo>
                      <a:pt x="3842" y="2549"/>
                    </a:lnTo>
                    <a:lnTo>
                      <a:pt x="3891" y="2368"/>
                    </a:lnTo>
                    <a:lnTo>
                      <a:pt x="3927" y="2162"/>
                    </a:lnTo>
                    <a:lnTo>
                      <a:pt x="3939" y="1969"/>
                    </a:lnTo>
                    <a:lnTo>
                      <a:pt x="3927" y="1764"/>
                    </a:lnTo>
                    <a:lnTo>
                      <a:pt x="3891" y="1571"/>
                    </a:lnTo>
                    <a:lnTo>
                      <a:pt x="3842" y="1377"/>
                    </a:lnTo>
                    <a:lnTo>
                      <a:pt x="3782" y="1196"/>
                    </a:lnTo>
                    <a:lnTo>
                      <a:pt x="3697" y="1027"/>
                    </a:lnTo>
                    <a:lnTo>
                      <a:pt x="3601" y="870"/>
                    </a:lnTo>
                    <a:lnTo>
                      <a:pt x="3480" y="713"/>
                    </a:lnTo>
                    <a:lnTo>
                      <a:pt x="3359" y="580"/>
                    </a:lnTo>
                    <a:lnTo>
                      <a:pt x="3214" y="447"/>
                    </a:lnTo>
                    <a:lnTo>
                      <a:pt x="3069" y="338"/>
                    </a:lnTo>
                    <a:lnTo>
                      <a:pt x="2900" y="230"/>
                    </a:lnTo>
                    <a:lnTo>
                      <a:pt x="2731" y="157"/>
                    </a:lnTo>
                    <a:lnTo>
                      <a:pt x="2550" y="85"/>
                    </a:lnTo>
                    <a:lnTo>
                      <a:pt x="2356" y="36"/>
                    </a:lnTo>
                    <a:lnTo>
                      <a:pt x="2163" y="12"/>
                    </a:lnTo>
                    <a:lnTo>
                      <a:pt x="1970" y="0"/>
                    </a:lnTo>
                    <a:close/>
                  </a:path>
                </a:pathLst>
              </a:custGeom>
              <a:solidFill>
                <a:srgbClr val="C8D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10272629" y="1991009"/>
                <a:ext cx="224718" cy="216786"/>
              </a:xfrm>
              <a:custGeom>
                <a:avLst/>
                <a:gdLst/>
                <a:ahLst/>
                <a:cxnLst/>
                <a:rect l="l" t="t" r="r" b="b"/>
                <a:pathLst>
                  <a:path w="4108" h="3963" extrusionOk="0">
                    <a:moveTo>
                      <a:pt x="1293" y="0"/>
                    </a:moveTo>
                    <a:lnTo>
                      <a:pt x="1160" y="61"/>
                    </a:lnTo>
                    <a:lnTo>
                      <a:pt x="1027" y="133"/>
                    </a:lnTo>
                    <a:lnTo>
                      <a:pt x="894" y="218"/>
                    </a:lnTo>
                    <a:lnTo>
                      <a:pt x="773" y="302"/>
                    </a:lnTo>
                    <a:lnTo>
                      <a:pt x="665" y="399"/>
                    </a:lnTo>
                    <a:lnTo>
                      <a:pt x="556" y="507"/>
                    </a:lnTo>
                    <a:lnTo>
                      <a:pt x="459" y="628"/>
                    </a:lnTo>
                    <a:lnTo>
                      <a:pt x="363" y="749"/>
                    </a:lnTo>
                    <a:lnTo>
                      <a:pt x="290" y="870"/>
                    </a:lnTo>
                    <a:lnTo>
                      <a:pt x="218" y="1003"/>
                    </a:lnTo>
                    <a:lnTo>
                      <a:pt x="145" y="1148"/>
                    </a:lnTo>
                    <a:lnTo>
                      <a:pt x="97" y="1293"/>
                    </a:lnTo>
                    <a:lnTo>
                      <a:pt x="61" y="1438"/>
                    </a:lnTo>
                    <a:lnTo>
                      <a:pt x="25" y="1595"/>
                    </a:lnTo>
                    <a:lnTo>
                      <a:pt x="12" y="1752"/>
                    </a:lnTo>
                    <a:lnTo>
                      <a:pt x="0" y="1909"/>
                    </a:lnTo>
                    <a:lnTo>
                      <a:pt x="12" y="2114"/>
                    </a:lnTo>
                    <a:lnTo>
                      <a:pt x="49" y="2319"/>
                    </a:lnTo>
                    <a:lnTo>
                      <a:pt x="97" y="2513"/>
                    </a:lnTo>
                    <a:lnTo>
                      <a:pt x="169" y="2706"/>
                    </a:lnTo>
                    <a:lnTo>
                      <a:pt x="254" y="2887"/>
                    </a:lnTo>
                    <a:lnTo>
                      <a:pt x="351" y="3056"/>
                    </a:lnTo>
                    <a:lnTo>
                      <a:pt x="471" y="3213"/>
                    </a:lnTo>
                    <a:lnTo>
                      <a:pt x="604" y="3358"/>
                    </a:lnTo>
                    <a:lnTo>
                      <a:pt x="749" y="3491"/>
                    </a:lnTo>
                    <a:lnTo>
                      <a:pt x="906" y="3612"/>
                    </a:lnTo>
                    <a:lnTo>
                      <a:pt x="1075" y="3709"/>
                    </a:lnTo>
                    <a:lnTo>
                      <a:pt x="1257" y="3805"/>
                    </a:lnTo>
                    <a:lnTo>
                      <a:pt x="1450" y="3866"/>
                    </a:lnTo>
                    <a:lnTo>
                      <a:pt x="1643" y="3926"/>
                    </a:lnTo>
                    <a:lnTo>
                      <a:pt x="1849" y="3950"/>
                    </a:lnTo>
                    <a:lnTo>
                      <a:pt x="2054" y="3962"/>
                    </a:lnTo>
                    <a:lnTo>
                      <a:pt x="2271" y="3950"/>
                    </a:lnTo>
                    <a:lnTo>
                      <a:pt x="2477" y="3926"/>
                    </a:lnTo>
                    <a:lnTo>
                      <a:pt x="2670" y="3866"/>
                    </a:lnTo>
                    <a:lnTo>
                      <a:pt x="2851" y="3805"/>
                    </a:lnTo>
                    <a:lnTo>
                      <a:pt x="3032" y="3709"/>
                    </a:lnTo>
                    <a:lnTo>
                      <a:pt x="3202" y="3612"/>
                    </a:lnTo>
                    <a:lnTo>
                      <a:pt x="3359" y="3491"/>
                    </a:lnTo>
                    <a:lnTo>
                      <a:pt x="3516" y="3358"/>
                    </a:lnTo>
                    <a:lnTo>
                      <a:pt x="3649" y="3213"/>
                    </a:lnTo>
                    <a:lnTo>
                      <a:pt x="3757" y="3056"/>
                    </a:lnTo>
                    <a:lnTo>
                      <a:pt x="3866" y="2887"/>
                    </a:lnTo>
                    <a:lnTo>
                      <a:pt x="3950" y="2706"/>
                    </a:lnTo>
                    <a:lnTo>
                      <a:pt x="4023" y="2513"/>
                    </a:lnTo>
                    <a:lnTo>
                      <a:pt x="4071" y="2319"/>
                    </a:lnTo>
                    <a:lnTo>
                      <a:pt x="4108" y="2114"/>
                    </a:lnTo>
                    <a:lnTo>
                      <a:pt x="4108" y="1909"/>
                    </a:lnTo>
                    <a:lnTo>
                      <a:pt x="4108" y="1752"/>
                    </a:lnTo>
                    <a:lnTo>
                      <a:pt x="4083" y="1595"/>
                    </a:lnTo>
                    <a:lnTo>
                      <a:pt x="4059" y="1438"/>
                    </a:lnTo>
                    <a:lnTo>
                      <a:pt x="4023" y="1293"/>
                    </a:lnTo>
                    <a:lnTo>
                      <a:pt x="3963" y="1148"/>
                    </a:lnTo>
                    <a:lnTo>
                      <a:pt x="3902" y="1003"/>
                    </a:lnTo>
                    <a:lnTo>
                      <a:pt x="3830" y="870"/>
                    </a:lnTo>
                    <a:lnTo>
                      <a:pt x="3745" y="749"/>
                    </a:lnTo>
                    <a:lnTo>
                      <a:pt x="3661" y="628"/>
                    </a:lnTo>
                    <a:lnTo>
                      <a:pt x="3564" y="507"/>
                    </a:lnTo>
                    <a:lnTo>
                      <a:pt x="3455" y="399"/>
                    </a:lnTo>
                    <a:lnTo>
                      <a:pt x="3347" y="302"/>
                    </a:lnTo>
                    <a:lnTo>
                      <a:pt x="3226" y="218"/>
                    </a:lnTo>
                    <a:lnTo>
                      <a:pt x="3093" y="133"/>
                    </a:lnTo>
                    <a:lnTo>
                      <a:pt x="2960" y="61"/>
                    </a:lnTo>
                    <a:lnTo>
                      <a:pt x="2827" y="0"/>
                    </a:lnTo>
                    <a:lnTo>
                      <a:pt x="2827" y="991"/>
                    </a:lnTo>
                    <a:lnTo>
                      <a:pt x="2912" y="1087"/>
                    </a:lnTo>
                    <a:lnTo>
                      <a:pt x="2996" y="1184"/>
                    </a:lnTo>
                    <a:lnTo>
                      <a:pt x="3069" y="1281"/>
                    </a:lnTo>
                    <a:lnTo>
                      <a:pt x="3129" y="1401"/>
                    </a:lnTo>
                    <a:lnTo>
                      <a:pt x="3177" y="1522"/>
                    </a:lnTo>
                    <a:lnTo>
                      <a:pt x="3214" y="1643"/>
                    </a:lnTo>
                    <a:lnTo>
                      <a:pt x="3238" y="1776"/>
                    </a:lnTo>
                    <a:lnTo>
                      <a:pt x="3250" y="1909"/>
                    </a:lnTo>
                    <a:lnTo>
                      <a:pt x="3238" y="2030"/>
                    </a:lnTo>
                    <a:lnTo>
                      <a:pt x="3226" y="2150"/>
                    </a:lnTo>
                    <a:lnTo>
                      <a:pt x="3189" y="2259"/>
                    </a:lnTo>
                    <a:lnTo>
                      <a:pt x="3153" y="2368"/>
                    </a:lnTo>
                    <a:lnTo>
                      <a:pt x="3105" y="2477"/>
                    </a:lnTo>
                    <a:lnTo>
                      <a:pt x="3045" y="2573"/>
                    </a:lnTo>
                    <a:lnTo>
                      <a:pt x="2972" y="2670"/>
                    </a:lnTo>
                    <a:lnTo>
                      <a:pt x="2900" y="2754"/>
                    </a:lnTo>
                    <a:lnTo>
                      <a:pt x="2815" y="2827"/>
                    </a:lnTo>
                    <a:lnTo>
                      <a:pt x="2718" y="2899"/>
                    </a:lnTo>
                    <a:lnTo>
                      <a:pt x="2622" y="2948"/>
                    </a:lnTo>
                    <a:lnTo>
                      <a:pt x="2525" y="3008"/>
                    </a:lnTo>
                    <a:lnTo>
                      <a:pt x="2416" y="3044"/>
                    </a:lnTo>
                    <a:lnTo>
                      <a:pt x="2296" y="3068"/>
                    </a:lnTo>
                    <a:lnTo>
                      <a:pt x="2175" y="3093"/>
                    </a:lnTo>
                    <a:lnTo>
                      <a:pt x="1933" y="3093"/>
                    </a:lnTo>
                    <a:lnTo>
                      <a:pt x="1824" y="3068"/>
                    </a:lnTo>
                    <a:lnTo>
                      <a:pt x="1704" y="3044"/>
                    </a:lnTo>
                    <a:lnTo>
                      <a:pt x="1595" y="3008"/>
                    </a:lnTo>
                    <a:lnTo>
                      <a:pt x="1486" y="2948"/>
                    </a:lnTo>
                    <a:lnTo>
                      <a:pt x="1390" y="2899"/>
                    </a:lnTo>
                    <a:lnTo>
                      <a:pt x="1305" y="2827"/>
                    </a:lnTo>
                    <a:lnTo>
                      <a:pt x="1220" y="2754"/>
                    </a:lnTo>
                    <a:lnTo>
                      <a:pt x="1136" y="2670"/>
                    </a:lnTo>
                    <a:lnTo>
                      <a:pt x="1075" y="2573"/>
                    </a:lnTo>
                    <a:lnTo>
                      <a:pt x="1015" y="2477"/>
                    </a:lnTo>
                    <a:lnTo>
                      <a:pt x="967" y="2368"/>
                    </a:lnTo>
                    <a:lnTo>
                      <a:pt x="918" y="2259"/>
                    </a:lnTo>
                    <a:lnTo>
                      <a:pt x="894" y="2150"/>
                    </a:lnTo>
                    <a:lnTo>
                      <a:pt x="870" y="2030"/>
                    </a:lnTo>
                    <a:lnTo>
                      <a:pt x="870" y="1909"/>
                    </a:lnTo>
                    <a:lnTo>
                      <a:pt x="882" y="1776"/>
                    </a:lnTo>
                    <a:lnTo>
                      <a:pt x="894" y="1643"/>
                    </a:lnTo>
                    <a:lnTo>
                      <a:pt x="931" y="1522"/>
                    </a:lnTo>
                    <a:lnTo>
                      <a:pt x="979" y="1401"/>
                    </a:lnTo>
                    <a:lnTo>
                      <a:pt x="1051" y="1281"/>
                    </a:lnTo>
                    <a:lnTo>
                      <a:pt x="1124" y="1184"/>
                    </a:lnTo>
                    <a:lnTo>
                      <a:pt x="1196" y="1087"/>
                    </a:lnTo>
                    <a:lnTo>
                      <a:pt x="1293" y="991"/>
                    </a:lnTo>
                    <a:lnTo>
                      <a:pt x="12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10366444" y="1965900"/>
                <a:ext cx="37745" cy="107764"/>
              </a:xfrm>
              <a:custGeom>
                <a:avLst/>
                <a:gdLst/>
                <a:ahLst/>
                <a:cxnLst/>
                <a:rect l="l" t="t" r="r" b="b"/>
                <a:pathLst>
                  <a:path w="690" h="1970" extrusionOk="0">
                    <a:moveTo>
                      <a:pt x="339" y="0"/>
                    </a:moveTo>
                    <a:lnTo>
                      <a:pt x="279" y="12"/>
                    </a:lnTo>
                    <a:lnTo>
                      <a:pt x="206" y="36"/>
                    </a:lnTo>
                    <a:lnTo>
                      <a:pt x="158" y="60"/>
                    </a:lnTo>
                    <a:lnTo>
                      <a:pt x="97" y="109"/>
                    </a:lnTo>
                    <a:lnTo>
                      <a:pt x="61" y="157"/>
                    </a:lnTo>
                    <a:lnTo>
                      <a:pt x="25" y="218"/>
                    </a:lnTo>
                    <a:lnTo>
                      <a:pt x="13" y="278"/>
                    </a:lnTo>
                    <a:lnTo>
                      <a:pt x="1" y="350"/>
                    </a:lnTo>
                    <a:lnTo>
                      <a:pt x="1" y="1619"/>
                    </a:lnTo>
                    <a:lnTo>
                      <a:pt x="13" y="1691"/>
                    </a:lnTo>
                    <a:lnTo>
                      <a:pt x="25" y="1752"/>
                    </a:lnTo>
                    <a:lnTo>
                      <a:pt x="61" y="1812"/>
                    </a:lnTo>
                    <a:lnTo>
                      <a:pt x="97" y="1860"/>
                    </a:lnTo>
                    <a:lnTo>
                      <a:pt x="158" y="1909"/>
                    </a:lnTo>
                    <a:lnTo>
                      <a:pt x="206" y="1933"/>
                    </a:lnTo>
                    <a:lnTo>
                      <a:pt x="279" y="1957"/>
                    </a:lnTo>
                    <a:lnTo>
                      <a:pt x="339" y="1969"/>
                    </a:lnTo>
                    <a:lnTo>
                      <a:pt x="411" y="1957"/>
                    </a:lnTo>
                    <a:lnTo>
                      <a:pt x="472" y="1933"/>
                    </a:lnTo>
                    <a:lnTo>
                      <a:pt x="532" y="1909"/>
                    </a:lnTo>
                    <a:lnTo>
                      <a:pt x="581" y="1860"/>
                    </a:lnTo>
                    <a:lnTo>
                      <a:pt x="629" y="1812"/>
                    </a:lnTo>
                    <a:lnTo>
                      <a:pt x="653" y="1752"/>
                    </a:lnTo>
                    <a:lnTo>
                      <a:pt x="677" y="1691"/>
                    </a:lnTo>
                    <a:lnTo>
                      <a:pt x="689" y="1619"/>
                    </a:lnTo>
                    <a:lnTo>
                      <a:pt x="689" y="350"/>
                    </a:lnTo>
                    <a:lnTo>
                      <a:pt x="677" y="278"/>
                    </a:lnTo>
                    <a:lnTo>
                      <a:pt x="653" y="218"/>
                    </a:lnTo>
                    <a:lnTo>
                      <a:pt x="629" y="157"/>
                    </a:lnTo>
                    <a:lnTo>
                      <a:pt x="581" y="109"/>
                    </a:lnTo>
                    <a:lnTo>
                      <a:pt x="532" y="60"/>
                    </a:lnTo>
                    <a:lnTo>
                      <a:pt x="472" y="36"/>
                    </a:lnTo>
                    <a:lnTo>
                      <a:pt x="411" y="12"/>
                    </a:lnTo>
                    <a:lnTo>
                      <a:pt x="3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17"/>
            <p:cNvSpPr/>
            <p:nvPr/>
          </p:nvSpPr>
          <p:spPr>
            <a:xfrm>
              <a:off x="3813288" y="1368075"/>
              <a:ext cx="181200" cy="181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7" name="Google Shape;297;p17"/>
          <p:cNvCxnSpPr>
            <a:stCxn id="296" idx="6"/>
            <a:endCxn id="233" idx="2"/>
          </p:cNvCxnSpPr>
          <p:nvPr/>
        </p:nvCxnSpPr>
        <p:spPr>
          <a:xfrm rot="10800000" flipH="1">
            <a:off x="3994488" y="1451775"/>
            <a:ext cx="1675200" cy="6900"/>
          </a:xfrm>
          <a:prstGeom prst="straightConnector1">
            <a:avLst/>
          </a:prstGeom>
          <a:noFill/>
          <a:ln w="9525" cap="flat" cmpd="sng">
            <a:solidFill>
              <a:schemeClr val="dk2"/>
            </a:solidFill>
            <a:prstDash val="solid"/>
            <a:round/>
            <a:headEnd type="oval" w="med" len="med"/>
            <a:tailEnd type="none" w="med" len="med"/>
          </a:ln>
        </p:spPr>
      </p:cxnSp>
      <p:cxnSp>
        <p:nvCxnSpPr>
          <p:cNvPr id="298" name="Google Shape;298;p17"/>
          <p:cNvCxnSpPr>
            <a:cxnSpLocks/>
            <a:stCxn id="287" idx="5"/>
            <a:endCxn id="234" idx="2"/>
          </p:cNvCxnSpPr>
          <p:nvPr/>
        </p:nvCxnSpPr>
        <p:spPr>
          <a:xfrm>
            <a:off x="2494782" y="2471060"/>
            <a:ext cx="2506548" cy="6460"/>
          </a:xfrm>
          <a:prstGeom prst="straightConnector1">
            <a:avLst/>
          </a:prstGeom>
          <a:noFill/>
          <a:ln w="9525" cap="flat" cmpd="sng">
            <a:solidFill>
              <a:schemeClr val="dk2"/>
            </a:solidFill>
            <a:prstDash val="solid"/>
            <a:round/>
            <a:headEnd type="oval" w="med" len="med"/>
            <a:tailEnd type="none" w="med" len="med"/>
          </a:ln>
        </p:spPr>
      </p:cxnSp>
      <p:cxnSp>
        <p:nvCxnSpPr>
          <p:cNvPr id="299" name="Google Shape;299;p17"/>
          <p:cNvCxnSpPr>
            <a:cxnSpLocks/>
            <a:stCxn id="262" idx="5"/>
            <a:endCxn id="235" idx="2"/>
          </p:cNvCxnSpPr>
          <p:nvPr/>
        </p:nvCxnSpPr>
        <p:spPr>
          <a:xfrm flipV="1">
            <a:off x="3967952" y="4391400"/>
            <a:ext cx="1701848" cy="64064"/>
          </a:xfrm>
          <a:prstGeom prst="straightConnector1">
            <a:avLst/>
          </a:prstGeom>
          <a:noFill/>
          <a:ln w="9525" cap="flat" cmpd="sng">
            <a:solidFill>
              <a:schemeClr val="dk2"/>
            </a:solidFill>
            <a:prstDash val="solid"/>
            <a:round/>
            <a:headEnd type="oval" w="med" len="med"/>
            <a:tailEnd type="none" w="med" len="med"/>
          </a:ln>
        </p:spPr>
      </p:cxnSp>
      <p:sp>
        <p:nvSpPr>
          <p:cNvPr id="4" name="مربع نص 3">
            <a:extLst>
              <a:ext uri="{FF2B5EF4-FFF2-40B4-BE49-F238E27FC236}">
                <a16:creationId xmlns:a16="http://schemas.microsoft.com/office/drawing/2014/main" id="{ACC30B19-17B9-B71B-A93A-5BDED6CB3BA9}"/>
              </a:ext>
            </a:extLst>
          </p:cNvPr>
          <p:cNvSpPr txBox="1"/>
          <p:nvPr/>
        </p:nvSpPr>
        <p:spPr>
          <a:xfrm>
            <a:off x="2903990" y="101713"/>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أنماط تحليل البيانات</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5" name="مربع نص 4">
            <a:extLst>
              <a:ext uri="{FF2B5EF4-FFF2-40B4-BE49-F238E27FC236}">
                <a16:creationId xmlns:a16="http://schemas.microsoft.com/office/drawing/2014/main" id="{D0D5D46F-C311-B0EB-B1F7-D47E712E736F}"/>
              </a:ext>
            </a:extLst>
          </p:cNvPr>
          <p:cNvSpPr txBox="1"/>
          <p:nvPr/>
        </p:nvSpPr>
        <p:spPr>
          <a:xfrm>
            <a:off x="-100765" y="563904"/>
            <a:ext cx="8854186" cy="707886"/>
          </a:xfrm>
          <a:prstGeom prst="rect">
            <a:avLst/>
          </a:prstGeom>
          <a:noFill/>
        </p:spPr>
        <p:txBody>
          <a:bodyPr wrap="square">
            <a:spAutoFit/>
          </a:bodyPr>
          <a:lstStyle/>
          <a:p>
            <a:pPr algn="r" rtl="1"/>
            <a:r>
              <a:rPr lang="ar-SA" sz="2000" dirty="0" err="1">
                <a:latin typeface="Sakkal Majalla" panose="02000000000000000000" pitchFamily="2" charset="-78"/>
                <a:ea typeface="Calibri" panose="020F0502020204030204" pitchFamily="34" charset="0"/>
                <a:cs typeface="Sakkal Majalla" panose="02000000000000000000" pitchFamily="2" charset="-78"/>
              </a:rPr>
              <a:t>بناءًا</a:t>
            </a:r>
            <a:r>
              <a:rPr lang="ar-SA" sz="2000" dirty="0">
                <a:latin typeface="Sakkal Majalla" panose="02000000000000000000" pitchFamily="2" charset="-78"/>
                <a:ea typeface="Calibri" panose="020F0502020204030204" pitchFamily="34" charset="0"/>
                <a:cs typeface="Sakkal Majalla" panose="02000000000000000000" pitchFamily="2" charset="-78"/>
              </a:rPr>
              <a:t> على رغبتك في تحليل البيانات والمشكلة المحددة التي تحاول حلها  فقد تقوم بإجراء أنواع مختلفة من التحليلات</a:t>
            </a:r>
            <a:br>
              <a:rPr lang="ar-SA" sz="2000" dirty="0">
                <a:cs typeface="+mj-cs"/>
              </a:rPr>
            </a:br>
            <a:endParaRPr lang="ar-SA" sz="2000" dirty="0">
              <a:cs typeface="+mj-cs"/>
            </a:endParaRPr>
          </a:p>
        </p:txBody>
      </p:sp>
      <p:sp>
        <p:nvSpPr>
          <p:cNvPr id="9" name="Google Shape;233;p17">
            <a:extLst>
              <a:ext uri="{FF2B5EF4-FFF2-40B4-BE49-F238E27FC236}">
                <a16:creationId xmlns:a16="http://schemas.microsoft.com/office/drawing/2014/main" id="{2A33C53E-91D2-BC2A-6AFC-8B2D650082A5}"/>
              </a:ext>
            </a:extLst>
          </p:cNvPr>
          <p:cNvSpPr/>
          <p:nvPr/>
        </p:nvSpPr>
        <p:spPr>
          <a:xfrm>
            <a:off x="4977605" y="3372555"/>
            <a:ext cx="181200" cy="181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297;p17">
            <a:extLst>
              <a:ext uri="{FF2B5EF4-FFF2-40B4-BE49-F238E27FC236}">
                <a16:creationId xmlns:a16="http://schemas.microsoft.com/office/drawing/2014/main" id="{AD3FF505-E4E5-176A-19D9-9921C66DC1CB}"/>
              </a:ext>
            </a:extLst>
          </p:cNvPr>
          <p:cNvCxnSpPr>
            <a:cxnSpLocks/>
            <a:endCxn id="9" idx="2"/>
          </p:cNvCxnSpPr>
          <p:nvPr/>
        </p:nvCxnSpPr>
        <p:spPr>
          <a:xfrm flipV="1">
            <a:off x="2518944" y="3463155"/>
            <a:ext cx="2458661" cy="66285"/>
          </a:xfrm>
          <a:prstGeom prst="straightConnector1">
            <a:avLst/>
          </a:prstGeom>
          <a:noFill/>
          <a:ln w="9525" cap="flat" cmpd="sng">
            <a:solidFill>
              <a:schemeClr val="dk2"/>
            </a:solidFill>
            <a:prstDash val="solid"/>
            <a:round/>
            <a:headEnd type="oval" w="med" len="med"/>
            <a:tailEnd type="none" w="med" len="med"/>
          </a:ln>
        </p:spPr>
      </p:cxnSp>
      <p:sp>
        <p:nvSpPr>
          <p:cNvPr id="23" name="مربع نص 22">
            <a:extLst>
              <a:ext uri="{FF2B5EF4-FFF2-40B4-BE49-F238E27FC236}">
                <a16:creationId xmlns:a16="http://schemas.microsoft.com/office/drawing/2014/main" id="{8B0C0756-E2CD-F793-78AC-4586C336BDC9}"/>
              </a:ext>
            </a:extLst>
          </p:cNvPr>
          <p:cNvSpPr txBox="1"/>
          <p:nvPr/>
        </p:nvSpPr>
        <p:spPr>
          <a:xfrm>
            <a:off x="982398" y="1262149"/>
            <a:ext cx="2009599" cy="400110"/>
          </a:xfrm>
          <a:prstGeom prst="rect">
            <a:avLst/>
          </a:prstGeom>
          <a:noFill/>
        </p:spPr>
        <p:txBody>
          <a:bodyPr wrap="square">
            <a:spAutoFit/>
          </a:bodyPr>
          <a:lstStyle/>
          <a:p>
            <a:pPr algn="ctr" rtl="1">
              <a:buClr>
                <a:schemeClr val="dk1"/>
              </a:buClr>
              <a:buSzPts val="1100"/>
            </a:pPr>
            <a:r>
              <a:rPr lang="ar-SA" sz="2000" dirty="0">
                <a:solidFill>
                  <a:srgbClr val="03DEB1"/>
                </a:solidFill>
                <a:latin typeface="Sakkal Majalla" panose="02000000000000000000" pitchFamily="2" charset="-78"/>
                <a:ea typeface="Calibri" panose="020F0502020204030204" pitchFamily="34" charset="0"/>
                <a:cs typeface="Sakkal Majalla" panose="02000000000000000000" pitchFamily="2" charset="-78"/>
              </a:rPr>
              <a:t>التحليل التوجيهي</a:t>
            </a:r>
          </a:p>
        </p:txBody>
      </p:sp>
      <p:sp>
        <p:nvSpPr>
          <p:cNvPr id="24" name="مربع نص 23">
            <a:extLst>
              <a:ext uri="{FF2B5EF4-FFF2-40B4-BE49-F238E27FC236}">
                <a16:creationId xmlns:a16="http://schemas.microsoft.com/office/drawing/2014/main" id="{EC858C92-60D3-B83C-5050-F85DCCC24CF2}"/>
              </a:ext>
            </a:extLst>
          </p:cNvPr>
          <p:cNvSpPr txBox="1"/>
          <p:nvPr/>
        </p:nvSpPr>
        <p:spPr>
          <a:xfrm>
            <a:off x="-595009" y="2330170"/>
            <a:ext cx="2459821" cy="400110"/>
          </a:xfrm>
          <a:prstGeom prst="rect">
            <a:avLst/>
          </a:prstGeom>
          <a:noFill/>
        </p:spPr>
        <p:txBody>
          <a:bodyPr wrap="square">
            <a:spAutoFit/>
          </a:bodyPr>
          <a:lstStyle/>
          <a:p>
            <a:pPr algn="ctr" rtl="1">
              <a:buClr>
                <a:schemeClr val="dk1"/>
              </a:buClr>
              <a:buSzPts val="1100"/>
            </a:pPr>
            <a:r>
              <a:rPr lang="ar-SA"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التحليل التنبؤي</a:t>
            </a:r>
          </a:p>
        </p:txBody>
      </p:sp>
      <p:sp>
        <p:nvSpPr>
          <p:cNvPr id="25" name="مربع نص 24">
            <a:extLst>
              <a:ext uri="{FF2B5EF4-FFF2-40B4-BE49-F238E27FC236}">
                <a16:creationId xmlns:a16="http://schemas.microsoft.com/office/drawing/2014/main" id="{A87204B7-E077-FD2B-DAAF-F044AAFDEBBA}"/>
              </a:ext>
            </a:extLst>
          </p:cNvPr>
          <p:cNvSpPr txBox="1"/>
          <p:nvPr/>
        </p:nvSpPr>
        <p:spPr>
          <a:xfrm>
            <a:off x="-113455" y="3357635"/>
            <a:ext cx="1806350" cy="400110"/>
          </a:xfrm>
          <a:prstGeom prst="rect">
            <a:avLst/>
          </a:prstGeom>
          <a:noFill/>
        </p:spPr>
        <p:txBody>
          <a:bodyPr wrap="square">
            <a:spAutoFit/>
          </a:bodyPr>
          <a:lstStyle/>
          <a:p>
            <a:pPr algn="ctr" rtl="1">
              <a:buClr>
                <a:schemeClr val="dk1"/>
              </a:buClr>
              <a:buSzPts val="1100"/>
            </a:pPr>
            <a:r>
              <a:rPr lang="ar-SA" sz="2000" dirty="0">
                <a:solidFill>
                  <a:srgbClr val="533CD2"/>
                </a:solidFill>
                <a:latin typeface="Sakkal Majalla" panose="02000000000000000000" pitchFamily="2" charset="-78"/>
                <a:ea typeface="Calibri" panose="020F0502020204030204" pitchFamily="34" charset="0"/>
                <a:cs typeface="Sakkal Majalla" panose="02000000000000000000" pitchFamily="2" charset="-78"/>
              </a:rPr>
              <a:t>التحليل التشخيصي</a:t>
            </a:r>
          </a:p>
        </p:txBody>
      </p:sp>
      <p:sp>
        <p:nvSpPr>
          <p:cNvPr id="26" name="مربع نص 25">
            <a:extLst>
              <a:ext uri="{FF2B5EF4-FFF2-40B4-BE49-F238E27FC236}">
                <a16:creationId xmlns:a16="http://schemas.microsoft.com/office/drawing/2014/main" id="{F79D7C89-4653-B42A-E837-46564C2DC9B7}"/>
              </a:ext>
            </a:extLst>
          </p:cNvPr>
          <p:cNvSpPr txBox="1"/>
          <p:nvPr/>
        </p:nvSpPr>
        <p:spPr>
          <a:xfrm>
            <a:off x="890830" y="4157094"/>
            <a:ext cx="2071228" cy="400110"/>
          </a:xfrm>
          <a:prstGeom prst="rect">
            <a:avLst/>
          </a:prstGeom>
          <a:noFill/>
        </p:spPr>
        <p:txBody>
          <a:bodyPr wrap="square">
            <a:spAutoFit/>
          </a:bodyPr>
          <a:lstStyle/>
          <a:p>
            <a:pPr algn="ctr" rtl="1">
              <a:buClr>
                <a:schemeClr val="dk1"/>
              </a:buClr>
              <a:buSzPts val="1100"/>
            </a:pPr>
            <a:r>
              <a:rPr lang="ar-SA" sz="2000" dirty="0">
                <a:solidFill>
                  <a:srgbClr val="FFD966"/>
                </a:solidFill>
                <a:latin typeface="Sakkal Majalla" panose="02000000000000000000" pitchFamily="2" charset="-78"/>
                <a:ea typeface="Calibri" panose="020F0502020204030204" pitchFamily="34" charset="0"/>
                <a:cs typeface="Sakkal Majalla" panose="02000000000000000000" pitchFamily="2" charset="-78"/>
              </a:rPr>
              <a:t>التحليل الوصفي</a:t>
            </a:r>
          </a:p>
        </p:txBody>
      </p:sp>
      <p:grpSp>
        <p:nvGrpSpPr>
          <p:cNvPr id="30" name="Google Shape;656;p21">
            <a:extLst>
              <a:ext uri="{FF2B5EF4-FFF2-40B4-BE49-F238E27FC236}">
                <a16:creationId xmlns:a16="http://schemas.microsoft.com/office/drawing/2014/main" id="{6D305BDF-D05F-8A9D-D45E-9EF97256F7D2}"/>
              </a:ext>
            </a:extLst>
          </p:cNvPr>
          <p:cNvGrpSpPr/>
          <p:nvPr/>
        </p:nvGrpSpPr>
        <p:grpSpPr>
          <a:xfrm>
            <a:off x="1477701" y="3243679"/>
            <a:ext cx="968948" cy="628800"/>
            <a:chOff x="7198300" y="3234975"/>
            <a:chExt cx="660900" cy="628800"/>
          </a:xfrm>
        </p:grpSpPr>
        <p:grpSp>
          <p:nvGrpSpPr>
            <p:cNvPr id="31" name="Google Shape;657;p21">
              <a:extLst>
                <a:ext uri="{FF2B5EF4-FFF2-40B4-BE49-F238E27FC236}">
                  <a16:creationId xmlns:a16="http://schemas.microsoft.com/office/drawing/2014/main" id="{F4BE0A4E-36BB-D152-44E5-E3EE9593B0D0}"/>
                </a:ext>
              </a:extLst>
            </p:cNvPr>
            <p:cNvGrpSpPr/>
            <p:nvPr/>
          </p:nvGrpSpPr>
          <p:grpSpPr>
            <a:xfrm>
              <a:off x="7262175" y="3283019"/>
              <a:ext cx="533177" cy="538065"/>
              <a:chOff x="7262225" y="2228669"/>
              <a:chExt cx="533177" cy="538065"/>
            </a:xfrm>
          </p:grpSpPr>
          <p:sp>
            <p:nvSpPr>
              <p:cNvPr id="301" name="Google Shape;658;p21">
                <a:extLst>
                  <a:ext uri="{FF2B5EF4-FFF2-40B4-BE49-F238E27FC236}">
                    <a16:creationId xmlns:a16="http://schemas.microsoft.com/office/drawing/2014/main" id="{6A55D396-8818-DC00-3E42-DE728696A253}"/>
                  </a:ext>
                </a:extLst>
              </p:cNvPr>
              <p:cNvSpPr/>
              <p:nvPr/>
            </p:nvSpPr>
            <p:spPr>
              <a:xfrm>
                <a:off x="7262225" y="2228669"/>
                <a:ext cx="533177" cy="538065"/>
              </a:xfrm>
              <a:custGeom>
                <a:avLst/>
                <a:gdLst/>
                <a:ahLst/>
                <a:cxnLst/>
                <a:rect l="l" t="t" r="r" b="b"/>
                <a:pathLst>
                  <a:path w="11888" h="11997" extrusionOk="0">
                    <a:moveTo>
                      <a:pt x="2151" y="1"/>
                    </a:moveTo>
                    <a:lnTo>
                      <a:pt x="1934" y="13"/>
                    </a:lnTo>
                    <a:lnTo>
                      <a:pt x="1716" y="49"/>
                    </a:lnTo>
                    <a:lnTo>
                      <a:pt x="1511" y="97"/>
                    </a:lnTo>
                    <a:lnTo>
                      <a:pt x="1318" y="170"/>
                    </a:lnTo>
                    <a:lnTo>
                      <a:pt x="1124" y="266"/>
                    </a:lnTo>
                    <a:lnTo>
                      <a:pt x="943" y="375"/>
                    </a:lnTo>
                    <a:lnTo>
                      <a:pt x="786" y="496"/>
                    </a:lnTo>
                    <a:lnTo>
                      <a:pt x="629" y="629"/>
                    </a:lnTo>
                    <a:lnTo>
                      <a:pt x="484" y="786"/>
                    </a:lnTo>
                    <a:lnTo>
                      <a:pt x="363" y="955"/>
                    </a:lnTo>
                    <a:lnTo>
                      <a:pt x="255" y="1124"/>
                    </a:lnTo>
                    <a:lnTo>
                      <a:pt x="170" y="1317"/>
                    </a:lnTo>
                    <a:lnTo>
                      <a:pt x="98" y="1511"/>
                    </a:lnTo>
                    <a:lnTo>
                      <a:pt x="37" y="1716"/>
                    </a:lnTo>
                    <a:lnTo>
                      <a:pt x="13" y="1933"/>
                    </a:lnTo>
                    <a:lnTo>
                      <a:pt x="1" y="2151"/>
                    </a:lnTo>
                    <a:lnTo>
                      <a:pt x="1" y="9846"/>
                    </a:lnTo>
                    <a:lnTo>
                      <a:pt x="13" y="10063"/>
                    </a:lnTo>
                    <a:lnTo>
                      <a:pt x="37" y="10281"/>
                    </a:lnTo>
                    <a:lnTo>
                      <a:pt x="98" y="10486"/>
                    </a:lnTo>
                    <a:lnTo>
                      <a:pt x="170" y="10679"/>
                    </a:lnTo>
                    <a:lnTo>
                      <a:pt x="255" y="10873"/>
                    </a:lnTo>
                    <a:lnTo>
                      <a:pt x="363" y="11054"/>
                    </a:lnTo>
                    <a:lnTo>
                      <a:pt x="484" y="11211"/>
                    </a:lnTo>
                    <a:lnTo>
                      <a:pt x="629" y="11368"/>
                    </a:lnTo>
                    <a:lnTo>
                      <a:pt x="786" y="11513"/>
                    </a:lnTo>
                    <a:lnTo>
                      <a:pt x="943" y="11634"/>
                    </a:lnTo>
                    <a:lnTo>
                      <a:pt x="1124" y="11742"/>
                    </a:lnTo>
                    <a:lnTo>
                      <a:pt x="1318" y="11827"/>
                    </a:lnTo>
                    <a:lnTo>
                      <a:pt x="1511" y="11899"/>
                    </a:lnTo>
                    <a:lnTo>
                      <a:pt x="1716" y="11960"/>
                    </a:lnTo>
                    <a:lnTo>
                      <a:pt x="1934" y="11984"/>
                    </a:lnTo>
                    <a:lnTo>
                      <a:pt x="2151" y="11996"/>
                    </a:lnTo>
                    <a:lnTo>
                      <a:pt x="9725" y="11996"/>
                    </a:lnTo>
                    <a:lnTo>
                      <a:pt x="9955" y="11984"/>
                    </a:lnTo>
                    <a:lnTo>
                      <a:pt x="10160" y="11960"/>
                    </a:lnTo>
                    <a:lnTo>
                      <a:pt x="10365" y="11899"/>
                    </a:lnTo>
                    <a:lnTo>
                      <a:pt x="10571" y="11827"/>
                    </a:lnTo>
                    <a:lnTo>
                      <a:pt x="10752" y="11742"/>
                    </a:lnTo>
                    <a:lnTo>
                      <a:pt x="10933" y="11634"/>
                    </a:lnTo>
                    <a:lnTo>
                      <a:pt x="11102" y="11513"/>
                    </a:lnTo>
                    <a:lnTo>
                      <a:pt x="11247" y="11368"/>
                    </a:lnTo>
                    <a:lnTo>
                      <a:pt x="11392" y="11211"/>
                    </a:lnTo>
                    <a:lnTo>
                      <a:pt x="11513" y="11054"/>
                    </a:lnTo>
                    <a:lnTo>
                      <a:pt x="11622" y="10873"/>
                    </a:lnTo>
                    <a:lnTo>
                      <a:pt x="11718" y="10679"/>
                    </a:lnTo>
                    <a:lnTo>
                      <a:pt x="11791" y="10486"/>
                    </a:lnTo>
                    <a:lnTo>
                      <a:pt x="11839" y="10281"/>
                    </a:lnTo>
                    <a:lnTo>
                      <a:pt x="11875" y="10063"/>
                    </a:lnTo>
                    <a:lnTo>
                      <a:pt x="11888" y="9846"/>
                    </a:lnTo>
                    <a:lnTo>
                      <a:pt x="11888" y="2151"/>
                    </a:lnTo>
                    <a:lnTo>
                      <a:pt x="11875" y="1933"/>
                    </a:lnTo>
                    <a:lnTo>
                      <a:pt x="11839" y="1716"/>
                    </a:lnTo>
                    <a:lnTo>
                      <a:pt x="11791" y="1511"/>
                    </a:lnTo>
                    <a:lnTo>
                      <a:pt x="11718" y="1317"/>
                    </a:lnTo>
                    <a:lnTo>
                      <a:pt x="11622" y="1124"/>
                    </a:lnTo>
                    <a:lnTo>
                      <a:pt x="11513" y="955"/>
                    </a:lnTo>
                    <a:lnTo>
                      <a:pt x="11392" y="786"/>
                    </a:lnTo>
                    <a:lnTo>
                      <a:pt x="11247" y="629"/>
                    </a:lnTo>
                    <a:lnTo>
                      <a:pt x="11102" y="496"/>
                    </a:lnTo>
                    <a:lnTo>
                      <a:pt x="10933" y="375"/>
                    </a:lnTo>
                    <a:lnTo>
                      <a:pt x="10752" y="266"/>
                    </a:lnTo>
                    <a:lnTo>
                      <a:pt x="10571" y="170"/>
                    </a:lnTo>
                    <a:lnTo>
                      <a:pt x="10365" y="97"/>
                    </a:lnTo>
                    <a:lnTo>
                      <a:pt x="10160" y="49"/>
                    </a:lnTo>
                    <a:lnTo>
                      <a:pt x="9955" y="13"/>
                    </a:lnTo>
                    <a:lnTo>
                      <a:pt x="97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59;p21">
                <a:extLst>
                  <a:ext uri="{FF2B5EF4-FFF2-40B4-BE49-F238E27FC236}">
                    <a16:creationId xmlns:a16="http://schemas.microsoft.com/office/drawing/2014/main" id="{BD88E6BA-F271-BB48-66A1-36BFEEA2919B}"/>
                  </a:ext>
                </a:extLst>
              </p:cNvPr>
              <p:cNvSpPr/>
              <p:nvPr/>
            </p:nvSpPr>
            <p:spPr>
              <a:xfrm>
                <a:off x="7294741" y="2261186"/>
                <a:ext cx="468144" cy="473033"/>
              </a:xfrm>
              <a:custGeom>
                <a:avLst/>
                <a:gdLst/>
                <a:ahLst/>
                <a:cxnLst/>
                <a:rect l="l" t="t" r="r" b="b"/>
                <a:pathLst>
                  <a:path w="10438" h="10547" extrusionOk="0">
                    <a:moveTo>
                      <a:pt x="1426" y="0"/>
                    </a:moveTo>
                    <a:lnTo>
                      <a:pt x="1281" y="13"/>
                    </a:lnTo>
                    <a:lnTo>
                      <a:pt x="1136" y="37"/>
                    </a:lnTo>
                    <a:lnTo>
                      <a:pt x="1003" y="61"/>
                    </a:lnTo>
                    <a:lnTo>
                      <a:pt x="870" y="109"/>
                    </a:lnTo>
                    <a:lnTo>
                      <a:pt x="750" y="170"/>
                    </a:lnTo>
                    <a:lnTo>
                      <a:pt x="629" y="242"/>
                    </a:lnTo>
                    <a:lnTo>
                      <a:pt x="520" y="327"/>
                    </a:lnTo>
                    <a:lnTo>
                      <a:pt x="411" y="423"/>
                    </a:lnTo>
                    <a:lnTo>
                      <a:pt x="327" y="520"/>
                    </a:lnTo>
                    <a:lnTo>
                      <a:pt x="242" y="629"/>
                    </a:lnTo>
                    <a:lnTo>
                      <a:pt x="170" y="749"/>
                    </a:lnTo>
                    <a:lnTo>
                      <a:pt x="109" y="870"/>
                    </a:lnTo>
                    <a:lnTo>
                      <a:pt x="61" y="1003"/>
                    </a:lnTo>
                    <a:lnTo>
                      <a:pt x="25" y="1148"/>
                    </a:lnTo>
                    <a:lnTo>
                      <a:pt x="1" y="1281"/>
                    </a:lnTo>
                    <a:lnTo>
                      <a:pt x="1" y="1426"/>
                    </a:lnTo>
                    <a:lnTo>
                      <a:pt x="1" y="9121"/>
                    </a:lnTo>
                    <a:lnTo>
                      <a:pt x="1" y="9266"/>
                    </a:lnTo>
                    <a:lnTo>
                      <a:pt x="25" y="9411"/>
                    </a:lnTo>
                    <a:lnTo>
                      <a:pt x="61" y="9544"/>
                    </a:lnTo>
                    <a:lnTo>
                      <a:pt x="109" y="9676"/>
                    </a:lnTo>
                    <a:lnTo>
                      <a:pt x="170" y="9797"/>
                    </a:lnTo>
                    <a:lnTo>
                      <a:pt x="242" y="9918"/>
                    </a:lnTo>
                    <a:lnTo>
                      <a:pt x="327" y="10027"/>
                    </a:lnTo>
                    <a:lnTo>
                      <a:pt x="411" y="10136"/>
                    </a:lnTo>
                    <a:lnTo>
                      <a:pt x="520" y="10220"/>
                    </a:lnTo>
                    <a:lnTo>
                      <a:pt x="629" y="10305"/>
                    </a:lnTo>
                    <a:lnTo>
                      <a:pt x="750" y="10377"/>
                    </a:lnTo>
                    <a:lnTo>
                      <a:pt x="870" y="10438"/>
                    </a:lnTo>
                    <a:lnTo>
                      <a:pt x="1003" y="10486"/>
                    </a:lnTo>
                    <a:lnTo>
                      <a:pt x="1136" y="10522"/>
                    </a:lnTo>
                    <a:lnTo>
                      <a:pt x="1281" y="10546"/>
                    </a:lnTo>
                    <a:lnTo>
                      <a:pt x="9145" y="10546"/>
                    </a:lnTo>
                    <a:lnTo>
                      <a:pt x="9290" y="10522"/>
                    </a:lnTo>
                    <a:lnTo>
                      <a:pt x="9423" y="10486"/>
                    </a:lnTo>
                    <a:lnTo>
                      <a:pt x="9556" y="10438"/>
                    </a:lnTo>
                    <a:lnTo>
                      <a:pt x="9689" y="10377"/>
                    </a:lnTo>
                    <a:lnTo>
                      <a:pt x="9797" y="10305"/>
                    </a:lnTo>
                    <a:lnTo>
                      <a:pt x="9918" y="10220"/>
                    </a:lnTo>
                    <a:lnTo>
                      <a:pt x="10015" y="10136"/>
                    </a:lnTo>
                    <a:lnTo>
                      <a:pt x="10112" y="10027"/>
                    </a:lnTo>
                    <a:lnTo>
                      <a:pt x="10184" y="9918"/>
                    </a:lnTo>
                    <a:lnTo>
                      <a:pt x="10257" y="9797"/>
                    </a:lnTo>
                    <a:lnTo>
                      <a:pt x="10317" y="9676"/>
                    </a:lnTo>
                    <a:lnTo>
                      <a:pt x="10365" y="9544"/>
                    </a:lnTo>
                    <a:lnTo>
                      <a:pt x="10401" y="9411"/>
                    </a:lnTo>
                    <a:lnTo>
                      <a:pt x="10426" y="9266"/>
                    </a:lnTo>
                    <a:lnTo>
                      <a:pt x="10438" y="9121"/>
                    </a:lnTo>
                    <a:lnTo>
                      <a:pt x="10438" y="1426"/>
                    </a:lnTo>
                    <a:lnTo>
                      <a:pt x="10426" y="1281"/>
                    </a:lnTo>
                    <a:lnTo>
                      <a:pt x="10401" y="1148"/>
                    </a:lnTo>
                    <a:lnTo>
                      <a:pt x="10365" y="1003"/>
                    </a:lnTo>
                    <a:lnTo>
                      <a:pt x="10317" y="870"/>
                    </a:lnTo>
                    <a:lnTo>
                      <a:pt x="10257" y="749"/>
                    </a:lnTo>
                    <a:lnTo>
                      <a:pt x="10184" y="629"/>
                    </a:lnTo>
                    <a:lnTo>
                      <a:pt x="10112" y="520"/>
                    </a:lnTo>
                    <a:lnTo>
                      <a:pt x="10015" y="423"/>
                    </a:lnTo>
                    <a:lnTo>
                      <a:pt x="9918" y="327"/>
                    </a:lnTo>
                    <a:lnTo>
                      <a:pt x="9797" y="242"/>
                    </a:lnTo>
                    <a:lnTo>
                      <a:pt x="9689" y="170"/>
                    </a:lnTo>
                    <a:lnTo>
                      <a:pt x="9556" y="109"/>
                    </a:lnTo>
                    <a:lnTo>
                      <a:pt x="9423" y="61"/>
                    </a:lnTo>
                    <a:lnTo>
                      <a:pt x="9290" y="37"/>
                    </a:lnTo>
                    <a:lnTo>
                      <a:pt x="9145" y="13"/>
                    </a:lnTo>
                    <a:lnTo>
                      <a:pt x="90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60;p21">
                <a:extLst>
                  <a:ext uri="{FF2B5EF4-FFF2-40B4-BE49-F238E27FC236}">
                    <a16:creationId xmlns:a16="http://schemas.microsoft.com/office/drawing/2014/main" id="{87FB4D66-ED8A-A638-7DA6-8EE03F92D34F}"/>
                  </a:ext>
                </a:extLst>
              </p:cNvPr>
              <p:cNvSpPr/>
              <p:nvPr/>
            </p:nvSpPr>
            <p:spPr>
              <a:xfrm>
                <a:off x="7366277" y="2355999"/>
                <a:ext cx="321305" cy="279057"/>
              </a:xfrm>
              <a:custGeom>
                <a:avLst/>
                <a:gdLst/>
                <a:ahLst/>
                <a:cxnLst/>
                <a:rect l="l" t="t" r="r" b="b"/>
                <a:pathLst>
                  <a:path w="7164" h="6222" extrusionOk="0">
                    <a:moveTo>
                      <a:pt x="0" y="0"/>
                    </a:moveTo>
                    <a:lnTo>
                      <a:pt x="0" y="6222"/>
                    </a:lnTo>
                    <a:lnTo>
                      <a:pt x="7164" y="6222"/>
                    </a:lnTo>
                    <a:lnTo>
                      <a:pt x="71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61;p21">
                <a:extLst>
                  <a:ext uri="{FF2B5EF4-FFF2-40B4-BE49-F238E27FC236}">
                    <a16:creationId xmlns:a16="http://schemas.microsoft.com/office/drawing/2014/main" id="{F1C44943-0E26-CE3F-7B14-CE8F3C1B6230}"/>
                  </a:ext>
                </a:extLst>
              </p:cNvPr>
              <p:cNvSpPr/>
              <p:nvPr/>
            </p:nvSpPr>
            <p:spPr>
              <a:xfrm>
                <a:off x="7404176" y="2423185"/>
                <a:ext cx="82973" cy="170161"/>
              </a:xfrm>
              <a:custGeom>
                <a:avLst/>
                <a:gdLst/>
                <a:ahLst/>
                <a:cxnLst/>
                <a:rect l="l" t="t" r="r" b="b"/>
                <a:pathLst>
                  <a:path w="1850" h="3794" extrusionOk="0">
                    <a:moveTo>
                      <a:pt x="1" y="0"/>
                    </a:moveTo>
                    <a:lnTo>
                      <a:pt x="1" y="3793"/>
                    </a:lnTo>
                    <a:lnTo>
                      <a:pt x="1849" y="3793"/>
                    </a:lnTo>
                    <a:lnTo>
                      <a:pt x="18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62;p21">
                <a:extLst>
                  <a:ext uri="{FF2B5EF4-FFF2-40B4-BE49-F238E27FC236}">
                    <a16:creationId xmlns:a16="http://schemas.microsoft.com/office/drawing/2014/main" id="{FFDBFAFF-7111-6C71-53EF-EBA7A32F4963}"/>
                  </a:ext>
                </a:extLst>
              </p:cNvPr>
              <p:cNvSpPr/>
              <p:nvPr/>
            </p:nvSpPr>
            <p:spPr>
              <a:xfrm>
                <a:off x="7498990" y="2423185"/>
                <a:ext cx="82389" cy="76963"/>
              </a:xfrm>
              <a:custGeom>
                <a:avLst/>
                <a:gdLst/>
                <a:ahLst/>
                <a:cxnLst/>
                <a:rect l="l" t="t" r="r" b="b"/>
                <a:pathLst>
                  <a:path w="1837" h="1716" extrusionOk="0">
                    <a:moveTo>
                      <a:pt x="1" y="0"/>
                    </a:moveTo>
                    <a:lnTo>
                      <a:pt x="1" y="1716"/>
                    </a:lnTo>
                    <a:lnTo>
                      <a:pt x="1837" y="1716"/>
                    </a:lnTo>
                    <a:lnTo>
                      <a:pt x="1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63;p21">
                <a:extLst>
                  <a:ext uri="{FF2B5EF4-FFF2-40B4-BE49-F238E27FC236}">
                    <a16:creationId xmlns:a16="http://schemas.microsoft.com/office/drawing/2014/main" id="{9BB5FA80-1F67-201B-8562-4377DB6E4BEE}"/>
                  </a:ext>
                </a:extLst>
              </p:cNvPr>
              <p:cNvSpPr/>
              <p:nvPr/>
            </p:nvSpPr>
            <p:spPr>
              <a:xfrm>
                <a:off x="7498990" y="2515846"/>
                <a:ext cx="157737" cy="16281"/>
              </a:xfrm>
              <a:custGeom>
                <a:avLst/>
                <a:gdLst/>
                <a:ahLst/>
                <a:cxnLst/>
                <a:rect l="l" t="t" r="r" b="b"/>
                <a:pathLst>
                  <a:path w="3517" h="363" extrusionOk="0">
                    <a:moveTo>
                      <a:pt x="1" y="0"/>
                    </a:moveTo>
                    <a:lnTo>
                      <a:pt x="1" y="362"/>
                    </a:lnTo>
                    <a:lnTo>
                      <a:pt x="3516" y="362"/>
                    </a:lnTo>
                    <a:lnTo>
                      <a:pt x="35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64;p21">
                <a:extLst>
                  <a:ext uri="{FF2B5EF4-FFF2-40B4-BE49-F238E27FC236}">
                    <a16:creationId xmlns:a16="http://schemas.microsoft.com/office/drawing/2014/main" id="{4ECC6DD1-AAAB-30C8-C9EB-55BC1F5F5167}"/>
                  </a:ext>
                </a:extLst>
              </p:cNvPr>
              <p:cNvSpPr/>
              <p:nvPr/>
            </p:nvSpPr>
            <p:spPr>
              <a:xfrm>
                <a:off x="7498990" y="2545088"/>
                <a:ext cx="157737" cy="16281"/>
              </a:xfrm>
              <a:custGeom>
                <a:avLst/>
                <a:gdLst/>
                <a:ahLst/>
                <a:cxnLst/>
                <a:rect l="l" t="t" r="r" b="b"/>
                <a:pathLst>
                  <a:path w="3517" h="363" extrusionOk="0">
                    <a:moveTo>
                      <a:pt x="1" y="0"/>
                    </a:moveTo>
                    <a:lnTo>
                      <a:pt x="1" y="363"/>
                    </a:lnTo>
                    <a:lnTo>
                      <a:pt x="3516" y="363"/>
                    </a:lnTo>
                    <a:lnTo>
                      <a:pt x="35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65;p21">
                <a:extLst>
                  <a:ext uri="{FF2B5EF4-FFF2-40B4-BE49-F238E27FC236}">
                    <a16:creationId xmlns:a16="http://schemas.microsoft.com/office/drawing/2014/main" id="{AC12B75C-32E1-8558-1E1F-748EDE179D56}"/>
                  </a:ext>
                </a:extLst>
              </p:cNvPr>
              <p:cNvSpPr/>
              <p:nvPr/>
            </p:nvSpPr>
            <p:spPr>
              <a:xfrm>
                <a:off x="7497913" y="2577067"/>
                <a:ext cx="169623" cy="16281"/>
              </a:xfrm>
              <a:custGeom>
                <a:avLst/>
                <a:gdLst/>
                <a:ahLst/>
                <a:cxnLst/>
                <a:rect l="l" t="t" r="r" b="b"/>
                <a:pathLst>
                  <a:path w="3782" h="363" extrusionOk="0">
                    <a:moveTo>
                      <a:pt x="1" y="0"/>
                    </a:moveTo>
                    <a:lnTo>
                      <a:pt x="1" y="362"/>
                    </a:lnTo>
                    <a:lnTo>
                      <a:pt x="3782" y="362"/>
                    </a:lnTo>
                    <a:lnTo>
                      <a:pt x="37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66;p21">
                <a:extLst>
                  <a:ext uri="{FF2B5EF4-FFF2-40B4-BE49-F238E27FC236}">
                    <a16:creationId xmlns:a16="http://schemas.microsoft.com/office/drawing/2014/main" id="{04D9987D-BEF4-0995-8468-A60B7260B4D6}"/>
                  </a:ext>
                </a:extLst>
              </p:cNvPr>
              <p:cNvSpPr/>
              <p:nvPr/>
            </p:nvSpPr>
            <p:spPr>
              <a:xfrm>
                <a:off x="7614928" y="2533158"/>
                <a:ext cx="122485" cy="172359"/>
              </a:xfrm>
              <a:custGeom>
                <a:avLst/>
                <a:gdLst/>
                <a:ahLst/>
                <a:cxnLst/>
                <a:rect l="l" t="t" r="r" b="b"/>
                <a:pathLst>
                  <a:path w="2731" h="3843" extrusionOk="0">
                    <a:moveTo>
                      <a:pt x="1" y="1"/>
                    </a:moveTo>
                    <a:lnTo>
                      <a:pt x="581" y="3141"/>
                    </a:lnTo>
                    <a:lnTo>
                      <a:pt x="1450" y="2537"/>
                    </a:lnTo>
                    <a:lnTo>
                      <a:pt x="2332" y="3842"/>
                    </a:lnTo>
                    <a:lnTo>
                      <a:pt x="2731" y="3564"/>
                    </a:lnTo>
                    <a:lnTo>
                      <a:pt x="1849" y="2272"/>
                    </a:lnTo>
                    <a:lnTo>
                      <a:pt x="2719" y="1668"/>
                    </a:lnTo>
                    <a:lnTo>
                      <a:pt x="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67;p21">
                <a:extLst>
                  <a:ext uri="{FF2B5EF4-FFF2-40B4-BE49-F238E27FC236}">
                    <a16:creationId xmlns:a16="http://schemas.microsoft.com/office/drawing/2014/main" id="{393C0BD4-C99A-03D0-D9D4-521EDAE0D528}"/>
                  </a:ext>
                </a:extLst>
              </p:cNvPr>
              <p:cNvSpPr/>
              <p:nvPr/>
            </p:nvSpPr>
            <p:spPr>
              <a:xfrm>
                <a:off x="7328334" y="2321330"/>
                <a:ext cx="129527" cy="130065"/>
              </a:xfrm>
              <a:custGeom>
                <a:avLst/>
                <a:gdLst/>
                <a:ahLst/>
                <a:cxnLst/>
                <a:rect l="l" t="t" r="r" b="b"/>
                <a:pathLst>
                  <a:path w="2888" h="2900" extrusionOk="0">
                    <a:moveTo>
                      <a:pt x="1450" y="604"/>
                    </a:moveTo>
                    <a:lnTo>
                      <a:pt x="1595" y="616"/>
                    </a:lnTo>
                    <a:lnTo>
                      <a:pt x="1740" y="653"/>
                    </a:lnTo>
                    <a:lnTo>
                      <a:pt x="786" y="1994"/>
                    </a:lnTo>
                    <a:lnTo>
                      <a:pt x="701" y="1873"/>
                    </a:lnTo>
                    <a:lnTo>
                      <a:pt x="641" y="1752"/>
                    </a:lnTo>
                    <a:lnTo>
                      <a:pt x="605" y="1607"/>
                    </a:lnTo>
                    <a:lnTo>
                      <a:pt x="593" y="1450"/>
                    </a:lnTo>
                    <a:lnTo>
                      <a:pt x="593" y="1365"/>
                    </a:lnTo>
                    <a:lnTo>
                      <a:pt x="605" y="1281"/>
                    </a:lnTo>
                    <a:lnTo>
                      <a:pt x="629" y="1196"/>
                    </a:lnTo>
                    <a:lnTo>
                      <a:pt x="653" y="1124"/>
                    </a:lnTo>
                    <a:lnTo>
                      <a:pt x="689" y="1051"/>
                    </a:lnTo>
                    <a:lnTo>
                      <a:pt x="738" y="979"/>
                    </a:lnTo>
                    <a:lnTo>
                      <a:pt x="786" y="906"/>
                    </a:lnTo>
                    <a:lnTo>
                      <a:pt x="846" y="846"/>
                    </a:lnTo>
                    <a:lnTo>
                      <a:pt x="907" y="798"/>
                    </a:lnTo>
                    <a:lnTo>
                      <a:pt x="967" y="749"/>
                    </a:lnTo>
                    <a:lnTo>
                      <a:pt x="1040" y="701"/>
                    </a:lnTo>
                    <a:lnTo>
                      <a:pt x="1112" y="665"/>
                    </a:lnTo>
                    <a:lnTo>
                      <a:pt x="1197" y="641"/>
                    </a:lnTo>
                    <a:lnTo>
                      <a:pt x="1269" y="616"/>
                    </a:lnTo>
                    <a:lnTo>
                      <a:pt x="1354" y="604"/>
                    </a:lnTo>
                    <a:close/>
                    <a:moveTo>
                      <a:pt x="2066" y="870"/>
                    </a:moveTo>
                    <a:lnTo>
                      <a:pt x="2115" y="931"/>
                    </a:lnTo>
                    <a:lnTo>
                      <a:pt x="2163" y="991"/>
                    </a:lnTo>
                    <a:lnTo>
                      <a:pt x="2199" y="1063"/>
                    </a:lnTo>
                    <a:lnTo>
                      <a:pt x="2235" y="1136"/>
                    </a:lnTo>
                    <a:lnTo>
                      <a:pt x="2260" y="1208"/>
                    </a:lnTo>
                    <a:lnTo>
                      <a:pt x="2284" y="1281"/>
                    </a:lnTo>
                    <a:lnTo>
                      <a:pt x="2296" y="1365"/>
                    </a:lnTo>
                    <a:lnTo>
                      <a:pt x="2296" y="1450"/>
                    </a:lnTo>
                    <a:lnTo>
                      <a:pt x="2296" y="1547"/>
                    </a:lnTo>
                    <a:lnTo>
                      <a:pt x="2284" y="1631"/>
                    </a:lnTo>
                    <a:lnTo>
                      <a:pt x="2260" y="1704"/>
                    </a:lnTo>
                    <a:lnTo>
                      <a:pt x="2235" y="1788"/>
                    </a:lnTo>
                    <a:lnTo>
                      <a:pt x="2199" y="1861"/>
                    </a:lnTo>
                    <a:lnTo>
                      <a:pt x="2151" y="1933"/>
                    </a:lnTo>
                    <a:lnTo>
                      <a:pt x="2103" y="1994"/>
                    </a:lnTo>
                    <a:lnTo>
                      <a:pt x="2042" y="2054"/>
                    </a:lnTo>
                    <a:lnTo>
                      <a:pt x="1982" y="2114"/>
                    </a:lnTo>
                    <a:lnTo>
                      <a:pt x="1921" y="2163"/>
                    </a:lnTo>
                    <a:lnTo>
                      <a:pt x="1849" y="2199"/>
                    </a:lnTo>
                    <a:lnTo>
                      <a:pt x="1776" y="2235"/>
                    </a:lnTo>
                    <a:lnTo>
                      <a:pt x="1704" y="2271"/>
                    </a:lnTo>
                    <a:lnTo>
                      <a:pt x="1619" y="2283"/>
                    </a:lnTo>
                    <a:lnTo>
                      <a:pt x="1535" y="2308"/>
                    </a:lnTo>
                    <a:lnTo>
                      <a:pt x="1450" y="2308"/>
                    </a:lnTo>
                    <a:lnTo>
                      <a:pt x="1354" y="2296"/>
                    </a:lnTo>
                    <a:lnTo>
                      <a:pt x="1257" y="2283"/>
                    </a:lnTo>
                    <a:lnTo>
                      <a:pt x="1172" y="2259"/>
                    </a:lnTo>
                    <a:lnTo>
                      <a:pt x="1088" y="2223"/>
                    </a:lnTo>
                    <a:lnTo>
                      <a:pt x="2066" y="870"/>
                    </a:lnTo>
                    <a:close/>
                    <a:moveTo>
                      <a:pt x="1450" y="0"/>
                    </a:moveTo>
                    <a:lnTo>
                      <a:pt x="1293" y="12"/>
                    </a:lnTo>
                    <a:lnTo>
                      <a:pt x="1148" y="37"/>
                    </a:lnTo>
                    <a:lnTo>
                      <a:pt x="1015" y="73"/>
                    </a:lnTo>
                    <a:lnTo>
                      <a:pt x="882" y="121"/>
                    </a:lnTo>
                    <a:lnTo>
                      <a:pt x="750" y="182"/>
                    </a:lnTo>
                    <a:lnTo>
                      <a:pt x="641" y="254"/>
                    </a:lnTo>
                    <a:lnTo>
                      <a:pt x="520" y="339"/>
                    </a:lnTo>
                    <a:lnTo>
                      <a:pt x="423" y="435"/>
                    </a:lnTo>
                    <a:lnTo>
                      <a:pt x="327" y="532"/>
                    </a:lnTo>
                    <a:lnTo>
                      <a:pt x="242" y="641"/>
                    </a:lnTo>
                    <a:lnTo>
                      <a:pt x="170" y="761"/>
                    </a:lnTo>
                    <a:lnTo>
                      <a:pt x="109" y="894"/>
                    </a:lnTo>
                    <a:lnTo>
                      <a:pt x="61" y="1027"/>
                    </a:lnTo>
                    <a:lnTo>
                      <a:pt x="25" y="1160"/>
                    </a:lnTo>
                    <a:lnTo>
                      <a:pt x="1" y="1305"/>
                    </a:lnTo>
                    <a:lnTo>
                      <a:pt x="1" y="1450"/>
                    </a:lnTo>
                    <a:lnTo>
                      <a:pt x="1" y="1607"/>
                    </a:lnTo>
                    <a:lnTo>
                      <a:pt x="25" y="1740"/>
                    </a:lnTo>
                    <a:lnTo>
                      <a:pt x="61" y="1885"/>
                    </a:lnTo>
                    <a:lnTo>
                      <a:pt x="109" y="2018"/>
                    </a:lnTo>
                    <a:lnTo>
                      <a:pt x="170" y="2139"/>
                    </a:lnTo>
                    <a:lnTo>
                      <a:pt x="242" y="2259"/>
                    </a:lnTo>
                    <a:lnTo>
                      <a:pt x="327" y="2380"/>
                    </a:lnTo>
                    <a:lnTo>
                      <a:pt x="423" y="2477"/>
                    </a:lnTo>
                    <a:lnTo>
                      <a:pt x="520" y="2573"/>
                    </a:lnTo>
                    <a:lnTo>
                      <a:pt x="641" y="2658"/>
                    </a:lnTo>
                    <a:lnTo>
                      <a:pt x="750" y="2730"/>
                    </a:lnTo>
                    <a:lnTo>
                      <a:pt x="882" y="2791"/>
                    </a:lnTo>
                    <a:lnTo>
                      <a:pt x="1015" y="2839"/>
                    </a:lnTo>
                    <a:lnTo>
                      <a:pt x="1148" y="2875"/>
                    </a:lnTo>
                    <a:lnTo>
                      <a:pt x="1293" y="2900"/>
                    </a:lnTo>
                    <a:lnTo>
                      <a:pt x="1595" y="2900"/>
                    </a:lnTo>
                    <a:lnTo>
                      <a:pt x="1740" y="2875"/>
                    </a:lnTo>
                    <a:lnTo>
                      <a:pt x="1873" y="2839"/>
                    </a:lnTo>
                    <a:lnTo>
                      <a:pt x="2006" y="2791"/>
                    </a:lnTo>
                    <a:lnTo>
                      <a:pt x="2139" y="2730"/>
                    </a:lnTo>
                    <a:lnTo>
                      <a:pt x="2260" y="2658"/>
                    </a:lnTo>
                    <a:lnTo>
                      <a:pt x="2368" y="2573"/>
                    </a:lnTo>
                    <a:lnTo>
                      <a:pt x="2465" y="2477"/>
                    </a:lnTo>
                    <a:lnTo>
                      <a:pt x="2562" y="2380"/>
                    </a:lnTo>
                    <a:lnTo>
                      <a:pt x="2646" y="2259"/>
                    </a:lnTo>
                    <a:lnTo>
                      <a:pt x="2719" y="2139"/>
                    </a:lnTo>
                    <a:lnTo>
                      <a:pt x="2779" y="2018"/>
                    </a:lnTo>
                    <a:lnTo>
                      <a:pt x="2827" y="1885"/>
                    </a:lnTo>
                    <a:lnTo>
                      <a:pt x="2864" y="1740"/>
                    </a:lnTo>
                    <a:lnTo>
                      <a:pt x="2888" y="1607"/>
                    </a:lnTo>
                    <a:lnTo>
                      <a:pt x="2888" y="1450"/>
                    </a:lnTo>
                    <a:lnTo>
                      <a:pt x="2888" y="1305"/>
                    </a:lnTo>
                    <a:lnTo>
                      <a:pt x="2864" y="1160"/>
                    </a:lnTo>
                    <a:lnTo>
                      <a:pt x="2827" y="1027"/>
                    </a:lnTo>
                    <a:lnTo>
                      <a:pt x="2779" y="894"/>
                    </a:lnTo>
                    <a:lnTo>
                      <a:pt x="2719" y="761"/>
                    </a:lnTo>
                    <a:lnTo>
                      <a:pt x="2646" y="641"/>
                    </a:lnTo>
                    <a:lnTo>
                      <a:pt x="2562" y="532"/>
                    </a:lnTo>
                    <a:lnTo>
                      <a:pt x="2465" y="435"/>
                    </a:lnTo>
                    <a:lnTo>
                      <a:pt x="2368" y="339"/>
                    </a:lnTo>
                    <a:lnTo>
                      <a:pt x="2260" y="254"/>
                    </a:lnTo>
                    <a:lnTo>
                      <a:pt x="2139" y="182"/>
                    </a:lnTo>
                    <a:lnTo>
                      <a:pt x="2006" y="121"/>
                    </a:lnTo>
                    <a:lnTo>
                      <a:pt x="1873" y="73"/>
                    </a:lnTo>
                    <a:lnTo>
                      <a:pt x="1740" y="37"/>
                    </a:lnTo>
                    <a:lnTo>
                      <a:pt x="1595" y="12"/>
                    </a:lnTo>
                    <a:lnTo>
                      <a:pt x="14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668;p21">
              <a:extLst>
                <a:ext uri="{FF2B5EF4-FFF2-40B4-BE49-F238E27FC236}">
                  <a16:creationId xmlns:a16="http://schemas.microsoft.com/office/drawing/2014/main" id="{78444D23-B742-0AFC-FB88-37C1F89B5BED}"/>
                </a:ext>
              </a:extLst>
            </p:cNvPr>
            <p:cNvSpPr/>
            <p:nvPr/>
          </p:nvSpPr>
          <p:spPr>
            <a:xfrm>
              <a:off x="7198300" y="3234975"/>
              <a:ext cx="660900" cy="62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مجموعة 310">
            <a:extLst>
              <a:ext uri="{FF2B5EF4-FFF2-40B4-BE49-F238E27FC236}">
                <a16:creationId xmlns:a16="http://schemas.microsoft.com/office/drawing/2014/main" id="{1826CB38-F4AB-61F9-F419-06EF697BC860}"/>
              </a:ext>
            </a:extLst>
          </p:cNvPr>
          <p:cNvGrpSpPr/>
          <p:nvPr/>
        </p:nvGrpSpPr>
        <p:grpSpPr>
          <a:xfrm>
            <a:off x="85060" y="4775125"/>
            <a:ext cx="8973880" cy="368915"/>
            <a:chOff x="85060" y="4775125"/>
            <a:chExt cx="8973880" cy="368915"/>
          </a:xfrm>
        </p:grpSpPr>
        <p:sp>
          <p:nvSpPr>
            <p:cNvPr id="312" name="Google Shape;1161;p24">
              <a:extLst>
                <a:ext uri="{FF2B5EF4-FFF2-40B4-BE49-F238E27FC236}">
                  <a16:creationId xmlns:a16="http://schemas.microsoft.com/office/drawing/2014/main" id="{D7DC59EF-D9A3-58E8-0BA1-4ADA2EFE61CF}"/>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مربع نص 312">
              <a:extLst>
                <a:ext uri="{FF2B5EF4-FFF2-40B4-BE49-F238E27FC236}">
                  <a16:creationId xmlns:a16="http://schemas.microsoft.com/office/drawing/2014/main" id="{6E222FA9-CB7D-01E6-CEDE-BB31A315E7BE}"/>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94" name="Google Shape;394;p18"/>
          <p:cNvSpPr/>
          <p:nvPr/>
        </p:nvSpPr>
        <p:spPr>
          <a:xfrm>
            <a:off x="3586680" y="875133"/>
            <a:ext cx="1624637" cy="3075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solidFill>
                <a:schemeClr val="lt1"/>
              </a:solidFill>
            </a:endParaRPr>
          </a:p>
        </p:txBody>
      </p:sp>
      <p:sp>
        <p:nvSpPr>
          <p:cNvPr id="399" name="Google Shape;399;p18"/>
          <p:cNvSpPr/>
          <p:nvPr/>
        </p:nvSpPr>
        <p:spPr>
          <a:xfrm>
            <a:off x="7198940" y="816257"/>
            <a:ext cx="1624637" cy="3075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solidFill>
                <a:schemeClr val="lt1"/>
              </a:solidFill>
            </a:endParaRPr>
          </a:p>
        </p:txBody>
      </p:sp>
      <p:sp>
        <p:nvSpPr>
          <p:cNvPr id="404" name="Google Shape;404;p18"/>
          <p:cNvSpPr/>
          <p:nvPr/>
        </p:nvSpPr>
        <p:spPr>
          <a:xfrm>
            <a:off x="3586678" y="2729145"/>
            <a:ext cx="1624637" cy="3075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solidFill>
                <a:schemeClr val="lt1"/>
              </a:solidFill>
            </a:endParaRPr>
          </a:p>
        </p:txBody>
      </p:sp>
      <p:sp>
        <p:nvSpPr>
          <p:cNvPr id="409" name="Google Shape;409;p18"/>
          <p:cNvSpPr/>
          <p:nvPr/>
        </p:nvSpPr>
        <p:spPr>
          <a:xfrm>
            <a:off x="7198940" y="2776186"/>
            <a:ext cx="1624637" cy="3075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solidFill>
                <a:schemeClr val="lt1"/>
              </a:solidFill>
            </a:endParaRPr>
          </a:p>
        </p:txBody>
      </p:sp>
      <p:grpSp>
        <p:nvGrpSpPr>
          <p:cNvPr id="2" name="مجموعة 1">
            <a:extLst>
              <a:ext uri="{FF2B5EF4-FFF2-40B4-BE49-F238E27FC236}">
                <a16:creationId xmlns:a16="http://schemas.microsoft.com/office/drawing/2014/main" id="{6EBB5916-EBA1-9B55-3A89-4E2BD51D853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2672E19A-8D62-4B07-A02B-4E81463BF048}"/>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CE0A4BFF-E12D-8163-6E85-83A9908AFAF4}"/>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grpSp>
        <p:nvGrpSpPr>
          <p:cNvPr id="7" name="Google Shape;305;p18">
            <a:extLst>
              <a:ext uri="{FF2B5EF4-FFF2-40B4-BE49-F238E27FC236}">
                <a16:creationId xmlns:a16="http://schemas.microsoft.com/office/drawing/2014/main" id="{795A1EF0-036E-1D5A-9C89-CC5DA0F17793}"/>
              </a:ext>
            </a:extLst>
          </p:cNvPr>
          <p:cNvGrpSpPr/>
          <p:nvPr/>
        </p:nvGrpSpPr>
        <p:grpSpPr>
          <a:xfrm>
            <a:off x="0" y="205743"/>
            <a:ext cx="3264195" cy="4443375"/>
            <a:chOff x="457200" y="0"/>
            <a:chExt cx="4142448" cy="4732014"/>
          </a:xfrm>
        </p:grpSpPr>
        <p:sp>
          <p:nvSpPr>
            <p:cNvPr id="8" name="Google Shape;306;p18">
              <a:extLst>
                <a:ext uri="{FF2B5EF4-FFF2-40B4-BE49-F238E27FC236}">
                  <a16:creationId xmlns:a16="http://schemas.microsoft.com/office/drawing/2014/main" id="{C4B39989-7736-BB0F-DBE6-DF4EDD20C365}"/>
                </a:ext>
              </a:extLst>
            </p:cNvPr>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7;p18">
              <a:extLst>
                <a:ext uri="{FF2B5EF4-FFF2-40B4-BE49-F238E27FC236}">
                  <a16:creationId xmlns:a16="http://schemas.microsoft.com/office/drawing/2014/main" id="{413DD919-7E42-C977-0E35-312552049CE8}"/>
                </a:ext>
              </a:extLst>
            </p:cNvPr>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8;p18">
              <a:extLst>
                <a:ext uri="{FF2B5EF4-FFF2-40B4-BE49-F238E27FC236}">
                  <a16:creationId xmlns:a16="http://schemas.microsoft.com/office/drawing/2014/main" id="{8BC008C7-694D-EB13-AF7B-3E1977DC8D73}"/>
                </a:ext>
              </a:extLst>
            </p:cNvPr>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9;p18">
              <a:extLst>
                <a:ext uri="{FF2B5EF4-FFF2-40B4-BE49-F238E27FC236}">
                  <a16:creationId xmlns:a16="http://schemas.microsoft.com/office/drawing/2014/main" id="{1C89F421-B1C3-688C-0793-35CDF24DD551}"/>
                </a:ext>
              </a:extLst>
            </p:cNvPr>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0;p18">
              <a:extLst>
                <a:ext uri="{FF2B5EF4-FFF2-40B4-BE49-F238E27FC236}">
                  <a16:creationId xmlns:a16="http://schemas.microsoft.com/office/drawing/2014/main" id="{76AC764B-59A8-865E-D712-0946636FBB18}"/>
                </a:ext>
              </a:extLst>
            </p:cNvPr>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1;p18">
              <a:extLst>
                <a:ext uri="{FF2B5EF4-FFF2-40B4-BE49-F238E27FC236}">
                  <a16:creationId xmlns:a16="http://schemas.microsoft.com/office/drawing/2014/main" id="{818BAFFB-AE85-2E79-2D99-964C9759800D}"/>
                </a:ext>
              </a:extLst>
            </p:cNvPr>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2;p18">
              <a:extLst>
                <a:ext uri="{FF2B5EF4-FFF2-40B4-BE49-F238E27FC236}">
                  <a16:creationId xmlns:a16="http://schemas.microsoft.com/office/drawing/2014/main" id="{D84C6065-EE65-2884-116A-B7119172F2BF}"/>
                </a:ext>
              </a:extLst>
            </p:cNvPr>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3;p18">
              <a:extLst>
                <a:ext uri="{FF2B5EF4-FFF2-40B4-BE49-F238E27FC236}">
                  <a16:creationId xmlns:a16="http://schemas.microsoft.com/office/drawing/2014/main" id="{6DA2EB0A-3795-7D73-4C96-20BD9B359356}"/>
                </a:ext>
              </a:extLst>
            </p:cNvPr>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4;p18">
              <a:extLst>
                <a:ext uri="{FF2B5EF4-FFF2-40B4-BE49-F238E27FC236}">
                  <a16:creationId xmlns:a16="http://schemas.microsoft.com/office/drawing/2014/main" id="{0913F9AB-8FF0-72CB-B5B4-05E32D3B232C}"/>
                </a:ext>
              </a:extLst>
            </p:cNvPr>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5;p18">
              <a:extLst>
                <a:ext uri="{FF2B5EF4-FFF2-40B4-BE49-F238E27FC236}">
                  <a16:creationId xmlns:a16="http://schemas.microsoft.com/office/drawing/2014/main" id="{8B14F33C-7CC3-2006-5374-4756890FC2CF}"/>
                </a:ext>
              </a:extLst>
            </p:cNvPr>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6;p18">
              <a:extLst>
                <a:ext uri="{FF2B5EF4-FFF2-40B4-BE49-F238E27FC236}">
                  <a16:creationId xmlns:a16="http://schemas.microsoft.com/office/drawing/2014/main" id="{77AD56F0-3503-0D47-33D0-5F52C27A5F80}"/>
                </a:ext>
              </a:extLst>
            </p:cNvPr>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7;p18">
              <a:extLst>
                <a:ext uri="{FF2B5EF4-FFF2-40B4-BE49-F238E27FC236}">
                  <a16:creationId xmlns:a16="http://schemas.microsoft.com/office/drawing/2014/main" id="{B305EA3D-6EAF-8D3B-D16F-966098713550}"/>
                </a:ext>
              </a:extLst>
            </p:cNvPr>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8;p18">
              <a:extLst>
                <a:ext uri="{FF2B5EF4-FFF2-40B4-BE49-F238E27FC236}">
                  <a16:creationId xmlns:a16="http://schemas.microsoft.com/office/drawing/2014/main" id="{E87F411A-CB5C-C9E1-6935-F9CE5A03F912}"/>
                </a:ext>
              </a:extLst>
            </p:cNvPr>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9;p18">
              <a:extLst>
                <a:ext uri="{FF2B5EF4-FFF2-40B4-BE49-F238E27FC236}">
                  <a16:creationId xmlns:a16="http://schemas.microsoft.com/office/drawing/2014/main" id="{323C6291-A018-4B57-6E13-1C351FAF26D8}"/>
                </a:ext>
              </a:extLst>
            </p:cNvPr>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8;p18">
              <a:extLst>
                <a:ext uri="{FF2B5EF4-FFF2-40B4-BE49-F238E27FC236}">
                  <a16:creationId xmlns:a16="http://schemas.microsoft.com/office/drawing/2014/main" id="{9871FED4-83D3-AD55-7462-281D0F1345F9}"/>
                </a:ext>
              </a:extLst>
            </p:cNvPr>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9;p18">
              <a:extLst>
                <a:ext uri="{FF2B5EF4-FFF2-40B4-BE49-F238E27FC236}">
                  <a16:creationId xmlns:a16="http://schemas.microsoft.com/office/drawing/2014/main" id="{443DF8E8-637E-4570-9CC8-A3263B47F489}"/>
                </a:ext>
              </a:extLst>
            </p:cNvPr>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0;p18">
              <a:extLst>
                <a:ext uri="{FF2B5EF4-FFF2-40B4-BE49-F238E27FC236}">
                  <a16:creationId xmlns:a16="http://schemas.microsoft.com/office/drawing/2014/main" id="{81503E33-B53D-9D2D-0555-28C921E52D13}"/>
                </a:ext>
              </a:extLst>
            </p:cNvPr>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31;p18">
              <a:extLst>
                <a:ext uri="{FF2B5EF4-FFF2-40B4-BE49-F238E27FC236}">
                  <a16:creationId xmlns:a16="http://schemas.microsoft.com/office/drawing/2014/main" id="{2EE1265E-0D9F-B212-097A-11168A314B2D}"/>
                </a:ext>
              </a:extLst>
            </p:cNvPr>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32;p18">
              <a:extLst>
                <a:ext uri="{FF2B5EF4-FFF2-40B4-BE49-F238E27FC236}">
                  <a16:creationId xmlns:a16="http://schemas.microsoft.com/office/drawing/2014/main" id="{A4BE09D5-4B4C-58DB-84FB-4E57430D1BC3}"/>
                </a:ext>
              </a:extLst>
            </p:cNvPr>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3;p18">
              <a:extLst>
                <a:ext uri="{FF2B5EF4-FFF2-40B4-BE49-F238E27FC236}">
                  <a16:creationId xmlns:a16="http://schemas.microsoft.com/office/drawing/2014/main" id="{74EFF1C5-6405-F835-7565-9DA4D0176E4A}"/>
                </a:ext>
              </a:extLst>
            </p:cNvPr>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4;p18">
              <a:extLst>
                <a:ext uri="{FF2B5EF4-FFF2-40B4-BE49-F238E27FC236}">
                  <a16:creationId xmlns:a16="http://schemas.microsoft.com/office/drawing/2014/main" id="{A97F2477-1D4F-C831-EC11-E4BC25F8EF8C}"/>
                </a:ext>
              </a:extLst>
            </p:cNvPr>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5;p18">
              <a:extLst>
                <a:ext uri="{FF2B5EF4-FFF2-40B4-BE49-F238E27FC236}">
                  <a16:creationId xmlns:a16="http://schemas.microsoft.com/office/drawing/2014/main" id="{D52D86D8-852E-259E-89EB-605C8884E1BE}"/>
                </a:ext>
              </a:extLst>
            </p:cNvPr>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6;p18">
              <a:extLst>
                <a:ext uri="{FF2B5EF4-FFF2-40B4-BE49-F238E27FC236}">
                  <a16:creationId xmlns:a16="http://schemas.microsoft.com/office/drawing/2014/main" id="{F7E2B189-3641-9918-59E8-9075E0415759}"/>
                </a:ext>
              </a:extLst>
            </p:cNvPr>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7;p18">
              <a:extLst>
                <a:ext uri="{FF2B5EF4-FFF2-40B4-BE49-F238E27FC236}">
                  <a16:creationId xmlns:a16="http://schemas.microsoft.com/office/drawing/2014/main" id="{3FDE3F1F-4CCD-5205-3BB1-15BE07721537}"/>
                </a:ext>
              </a:extLst>
            </p:cNvPr>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38;p18">
              <a:extLst>
                <a:ext uri="{FF2B5EF4-FFF2-40B4-BE49-F238E27FC236}">
                  <a16:creationId xmlns:a16="http://schemas.microsoft.com/office/drawing/2014/main" id="{07E39859-5C73-6061-B0E3-7C85008CB38D}"/>
                </a:ext>
              </a:extLst>
            </p:cNvPr>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39;p18">
              <a:extLst>
                <a:ext uri="{FF2B5EF4-FFF2-40B4-BE49-F238E27FC236}">
                  <a16:creationId xmlns:a16="http://schemas.microsoft.com/office/drawing/2014/main" id="{A205B33D-D116-0967-2A93-8ADE62FB7BD5}"/>
                </a:ext>
              </a:extLst>
            </p:cNvPr>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40;p18">
              <a:extLst>
                <a:ext uri="{FF2B5EF4-FFF2-40B4-BE49-F238E27FC236}">
                  <a16:creationId xmlns:a16="http://schemas.microsoft.com/office/drawing/2014/main" id="{6308E195-32B6-7204-17A3-1ECAACC92FD7}"/>
                </a:ext>
              </a:extLst>
            </p:cNvPr>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41;p18">
              <a:extLst>
                <a:ext uri="{FF2B5EF4-FFF2-40B4-BE49-F238E27FC236}">
                  <a16:creationId xmlns:a16="http://schemas.microsoft.com/office/drawing/2014/main" id="{3855BB80-1B3F-61FD-CEFD-3521BBAAA57D}"/>
                </a:ext>
              </a:extLst>
            </p:cNvPr>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42;p18">
              <a:extLst>
                <a:ext uri="{FF2B5EF4-FFF2-40B4-BE49-F238E27FC236}">
                  <a16:creationId xmlns:a16="http://schemas.microsoft.com/office/drawing/2014/main" id="{39F18713-8C36-E0FA-1F96-4351BA1C5739}"/>
                </a:ext>
              </a:extLst>
            </p:cNvPr>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43;p18">
              <a:extLst>
                <a:ext uri="{FF2B5EF4-FFF2-40B4-BE49-F238E27FC236}">
                  <a16:creationId xmlns:a16="http://schemas.microsoft.com/office/drawing/2014/main" id="{C95D1F7C-E983-81C9-B5CE-FCB6616BAE4A}"/>
                </a:ext>
              </a:extLst>
            </p:cNvPr>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44;p18">
              <a:extLst>
                <a:ext uri="{FF2B5EF4-FFF2-40B4-BE49-F238E27FC236}">
                  <a16:creationId xmlns:a16="http://schemas.microsoft.com/office/drawing/2014/main" id="{737EFF6F-FD7C-5CB0-7A19-E56431675671}"/>
                </a:ext>
              </a:extLst>
            </p:cNvPr>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45;p18">
              <a:extLst>
                <a:ext uri="{FF2B5EF4-FFF2-40B4-BE49-F238E27FC236}">
                  <a16:creationId xmlns:a16="http://schemas.microsoft.com/office/drawing/2014/main" id="{E68254F7-D4D6-5EA3-92AA-D8887AD2DE59}"/>
                </a:ext>
              </a:extLst>
            </p:cNvPr>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46;p18">
              <a:extLst>
                <a:ext uri="{FF2B5EF4-FFF2-40B4-BE49-F238E27FC236}">
                  <a16:creationId xmlns:a16="http://schemas.microsoft.com/office/drawing/2014/main" id="{A4ECA149-1B63-04FE-EFC3-7979410FB3CE}"/>
                </a:ext>
              </a:extLst>
            </p:cNvPr>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47;p18">
              <a:extLst>
                <a:ext uri="{FF2B5EF4-FFF2-40B4-BE49-F238E27FC236}">
                  <a16:creationId xmlns:a16="http://schemas.microsoft.com/office/drawing/2014/main" id="{B32475A0-0145-763A-A1F1-F0D5B40F248E}"/>
                </a:ext>
              </a:extLst>
            </p:cNvPr>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48;p18">
              <a:extLst>
                <a:ext uri="{FF2B5EF4-FFF2-40B4-BE49-F238E27FC236}">
                  <a16:creationId xmlns:a16="http://schemas.microsoft.com/office/drawing/2014/main" id="{9578B7BA-D94C-0258-C3B8-13A67B0C3146}"/>
                </a:ext>
              </a:extLst>
            </p:cNvPr>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49;p18">
              <a:extLst>
                <a:ext uri="{FF2B5EF4-FFF2-40B4-BE49-F238E27FC236}">
                  <a16:creationId xmlns:a16="http://schemas.microsoft.com/office/drawing/2014/main" id="{40854467-9807-A9FF-496B-31B4344AC961}"/>
                </a:ext>
              </a:extLst>
            </p:cNvPr>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50;p18">
              <a:extLst>
                <a:ext uri="{FF2B5EF4-FFF2-40B4-BE49-F238E27FC236}">
                  <a16:creationId xmlns:a16="http://schemas.microsoft.com/office/drawing/2014/main" id="{F6872754-B425-AFDC-7C48-E7C99BB6E61B}"/>
                </a:ext>
              </a:extLst>
            </p:cNvPr>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51;p18">
              <a:extLst>
                <a:ext uri="{FF2B5EF4-FFF2-40B4-BE49-F238E27FC236}">
                  <a16:creationId xmlns:a16="http://schemas.microsoft.com/office/drawing/2014/main" id="{C276327C-2D77-6A9D-A02C-F1AF2DAC40AA}"/>
                </a:ext>
              </a:extLst>
            </p:cNvPr>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52;p18">
              <a:extLst>
                <a:ext uri="{FF2B5EF4-FFF2-40B4-BE49-F238E27FC236}">
                  <a16:creationId xmlns:a16="http://schemas.microsoft.com/office/drawing/2014/main" id="{D8F9B1DC-2749-C10D-ABE7-6E3D1AEE7256}"/>
                </a:ext>
              </a:extLst>
            </p:cNvPr>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53;p18">
              <a:extLst>
                <a:ext uri="{FF2B5EF4-FFF2-40B4-BE49-F238E27FC236}">
                  <a16:creationId xmlns:a16="http://schemas.microsoft.com/office/drawing/2014/main" id="{618B01E4-2793-A91B-5D3E-5F1AD71F339C}"/>
                </a:ext>
              </a:extLst>
            </p:cNvPr>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354;p18">
              <a:extLst>
                <a:ext uri="{FF2B5EF4-FFF2-40B4-BE49-F238E27FC236}">
                  <a16:creationId xmlns:a16="http://schemas.microsoft.com/office/drawing/2014/main" id="{AE1F9379-FFA5-1BF5-E430-195288822DF5}"/>
                </a:ext>
              </a:extLst>
            </p:cNvPr>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355;p18">
              <a:extLst>
                <a:ext uri="{FF2B5EF4-FFF2-40B4-BE49-F238E27FC236}">
                  <a16:creationId xmlns:a16="http://schemas.microsoft.com/office/drawing/2014/main" id="{D6040E40-20DC-51BD-C7C3-C4A946736AFB}"/>
                </a:ext>
              </a:extLst>
            </p:cNvPr>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56;p18">
              <a:extLst>
                <a:ext uri="{FF2B5EF4-FFF2-40B4-BE49-F238E27FC236}">
                  <a16:creationId xmlns:a16="http://schemas.microsoft.com/office/drawing/2014/main" id="{0D1B057D-55CF-DE3E-ED2B-33C5E1A82819}"/>
                </a:ext>
              </a:extLst>
            </p:cNvPr>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57;p18">
              <a:extLst>
                <a:ext uri="{FF2B5EF4-FFF2-40B4-BE49-F238E27FC236}">
                  <a16:creationId xmlns:a16="http://schemas.microsoft.com/office/drawing/2014/main" id="{DEDBEA4E-6052-2A7E-EFE7-ED45D2EDB7F6}"/>
                </a:ext>
              </a:extLst>
            </p:cNvPr>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58;p18">
              <a:extLst>
                <a:ext uri="{FF2B5EF4-FFF2-40B4-BE49-F238E27FC236}">
                  <a16:creationId xmlns:a16="http://schemas.microsoft.com/office/drawing/2014/main" id="{EF6F3B24-7097-C963-02D8-F9AD88232430}"/>
                </a:ext>
              </a:extLst>
            </p:cNvPr>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59;p18">
              <a:extLst>
                <a:ext uri="{FF2B5EF4-FFF2-40B4-BE49-F238E27FC236}">
                  <a16:creationId xmlns:a16="http://schemas.microsoft.com/office/drawing/2014/main" id="{90F39336-7A79-D0C5-E344-E88EA6743684}"/>
                </a:ext>
              </a:extLst>
            </p:cNvPr>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60;p18">
              <a:extLst>
                <a:ext uri="{FF2B5EF4-FFF2-40B4-BE49-F238E27FC236}">
                  <a16:creationId xmlns:a16="http://schemas.microsoft.com/office/drawing/2014/main" id="{1255046B-A866-655A-F2AC-5CACD54E0924}"/>
                </a:ext>
              </a:extLst>
            </p:cNvPr>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61;p18">
              <a:extLst>
                <a:ext uri="{FF2B5EF4-FFF2-40B4-BE49-F238E27FC236}">
                  <a16:creationId xmlns:a16="http://schemas.microsoft.com/office/drawing/2014/main" id="{B744784E-9537-1799-26EC-77FA4E47C1E7}"/>
                </a:ext>
              </a:extLst>
            </p:cNvPr>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62;p18">
              <a:extLst>
                <a:ext uri="{FF2B5EF4-FFF2-40B4-BE49-F238E27FC236}">
                  <a16:creationId xmlns:a16="http://schemas.microsoft.com/office/drawing/2014/main" id="{1F0C33E2-F629-DADC-0D08-195C2DB35739}"/>
                </a:ext>
              </a:extLst>
            </p:cNvPr>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63;p18">
              <a:extLst>
                <a:ext uri="{FF2B5EF4-FFF2-40B4-BE49-F238E27FC236}">
                  <a16:creationId xmlns:a16="http://schemas.microsoft.com/office/drawing/2014/main" id="{16516658-6081-ECDE-9439-7487D72DCC25}"/>
                </a:ext>
              </a:extLst>
            </p:cNvPr>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64;p18">
              <a:extLst>
                <a:ext uri="{FF2B5EF4-FFF2-40B4-BE49-F238E27FC236}">
                  <a16:creationId xmlns:a16="http://schemas.microsoft.com/office/drawing/2014/main" id="{FA1DC401-0915-60A9-B21F-F89B79275280}"/>
                </a:ext>
              </a:extLst>
            </p:cNvPr>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5;p18">
              <a:extLst>
                <a:ext uri="{FF2B5EF4-FFF2-40B4-BE49-F238E27FC236}">
                  <a16:creationId xmlns:a16="http://schemas.microsoft.com/office/drawing/2014/main" id="{EC8241F8-2C7D-853D-EC07-C79DF8D81111}"/>
                </a:ext>
              </a:extLst>
            </p:cNvPr>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6;p18">
              <a:extLst>
                <a:ext uri="{FF2B5EF4-FFF2-40B4-BE49-F238E27FC236}">
                  <a16:creationId xmlns:a16="http://schemas.microsoft.com/office/drawing/2014/main" id="{29BE725F-B0FB-7145-BBB8-835C5A881163}"/>
                </a:ext>
              </a:extLst>
            </p:cNvPr>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7;p18">
              <a:extLst>
                <a:ext uri="{FF2B5EF4-FFF2-40B4-BE49-F238E27FC236}">
                  <a16:creationId xmlns:a16="http://schemas.microsoft.com/office/drawing/2014/main" id="{03F2D57B-0924-55F8-E7EE-F10FD76C8C12}"/>
                </a:ext>
              </a:extLst>
            </p:cNvPr>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68;p18">
              <a:extLst>
                <a:ext uri="{FF2B5EF4-FFF2-40B4-BE49-F238E27FC236}">
                  <a16:creationId xmlns:a16="http://schemas.microsoft.com/office/drawing/2014/main" id="{2DC214AE-DC32-E97A-DE83-0221EE0CCF5B}"/>
                </a:ext>
              </a:extLst>
            </p:cNvPr>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69;p18">
              <a:extLst>
                <a:ext uri="{FF2B5EF4-FFF2-40B4-BE49-F238E27FC236}">
                  <a16:creationId xmlns:a16="http://schemas.microsoft.com/office/drawing/2014/main" id="{A1D62131-5146-C601-63E4-12A1E40342D5}"/>
                </a:ext>
              </a:extLst>
            </p:cNvPr>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0;p18">
              <a:extLst>
                <a:ext uri="{FF2B5EF4-FFF2-40B4-BE49-F238E27FC236}">
                  <a16:creationId xmlns:a16="http://schemas.microsoft.com/office/drawing/2014/main" id="{BB10BCED-5A5E-2372-6078-6EB03F9C432C}"/>
                </a:ext>
              </a:extLst>
            </p:cNvPr>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71;p18">
              <a:extLst>
                <a:ext uri="{FF2B5EF4-FFF2-40B4-BE49-F238E27FC236}">
                  <a16:creationId xmlns:a16="http://schemas.microsoft.com/office/drawing/2014/main" id="{317D77B8-9061-C637-FD07-7AFC8AB1D97B}"/>
                </a:ext>
              </a:extLst>
            </p:cNvPr>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72;p18">
              <a:extLst>
                <a:ext uri="{FF2B5EF4-FFF2-40B4-BE49-F238E27FC236}">
                  <a16:creationId xmlns:a16="http://schemas.microsoft.com/office/drawing/2014/main" id="{7B1CB8CD-D510-42C3-93DD-233BF5B84E34}"/>
                </a:ext>
              </a:extLst>
            </p:cNvPr>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73;p18">
              <a:extLst>
                <a:ext uri="{FF2B5EF4-FFF2-40B4-BE49-F238E27FC236}">
                  <a16:creationId xmlns:a16="http://schemas.microsoft.com/office/drawing/2014/main" id="{C1A2ED9B-7962-5ADA-B257-737E5B7598B3}"/>
                </a:ext>
              </a:extLst>
            </p:cNvPr>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74;p18">
              <a:extLst>
                <a:ext uri="{FF2B5EF4-FFF2-40B4-BE49-F238E27FC236}">
                  <a16:creationId xmlns:a16="http://schemas.microsoft.com/office/drawing/2014/main" id="{0C904837-4687-E989-DEFD-FD1B9F65757E}"/>
                </a:ext>
              </a:extLst>
            </p:cNvPr>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75;p18">
              <a:extLst>
                <a:ext uri="{FF2B5EF4-FFF2-40B4-BE49-F238E27FC236}">
                  <a16:creationId xmlns:a16="http://schemas.microsoft.com/office/drawing/2014/main" id="{69A8ADB0-9988-9E12-8530-8CC5C2B5BCB4}"/>
                </a:ext>
              </a:extLst>
            </p:cNvPr>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76;p18">
              <a:extLst>
                <a:ext uri="{FF2B5EF4-FFF2-40B4-BE49-F238E27FC236}">
                  <a16:creationId xmlns:a16="http://schemas.microsoft.com/office/drawing/2014/main" id="{F402A6FE-DD06-FCEA-BF4D-D3894B26D835}"/>
                </a:ext>
              </a:extLst>
            </p:cNvPr>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77;p18">
              <a:extLst>
                <a:ext uri="{FF2B5EF4-FFF2-40B4-BE49-F238E27FC236}">
                  <a16:creationId xmlns:a16="http://schemas.microsoft.com/office/drawing/2014/main" id="{2A95CE8D-E2C2-A2D0-2B80-1130BCF3D592}"/>
                </a:ext>
              </a:extLst>
            </p:cNvPr>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78;p18">
              <a:extLst>
                <a:ext uri="{FF2B5EF4-FFF2-40B4-BE49-F238E27FC236}">
                  <a16:creationId xmlns:a16="http://schemas.microsoft.com/office/drawing/2014/main" id="{A1373803-2D95-8391-9F17-5A5105BAEF0F}"/>
                </a:ext>
              </a:extLst>
            </p:cNvPr>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79;p18">
              <a:extLst>
                <a:ext uri="{FF2B5EF4-FFF2-40B4-BE49-F238E27FC236}">
                  <a16:creationId xmlns:a16="http://schemas.microsoft.com/office/drawing/2014/main" id="{1028D3F3-B81B-E30E-3660-593EAC4D8C69}"/>
                </a:ext>
              </a:extLst>
            </p:cNvPr>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80;p18">
              <a:extLst>
                <a:ext uri="{FF2B5EF4-FFF2-40B4-BE49-F238E27FC236}">
                  <a16:creationId xmlns:a16="http://schemas.microsoft.com/office/drawing/2014/main" id="{1FF93C19-E213-8DAF-251F-B131A6439144}"/>
                </a:ext>
              </a:extLst>
            </p:cNvPr>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81;p18">
              <a:extLst>
                <a:ext uri="{FF2B5EF4-FFF2-40B4-BE49-F238E27FC236}">
                  <a16:creationId xmlns:a16="http://schemas.microsoft.com/office/drawing/2014/main" id="{806B934A-8EBB-057F-F100-1FF9BF111D02}"/>
                </a:ext>
              </a:extLst>
            </p:cNvPr>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82;p18">
              <a:extLst>
                <a:ext uri="{FF2B5EF4-FFF2-40B4-BE49-F238E27FC236}">
                  <a16:creationId xmlns:a16="http://schemas.microsoft.com/office/drawing/2014/main" id="{07F9CCD2-3AB0-94B0-8C1F-5A2E3A22F957}"/>
                </a:ext>
              </a:extLst>
            </p:cNvPr>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84;p18">
              <a:extLst>
                <a:ext uri="{FF2B5EF4-FFF2-40B4-BE49-F238E27FC236}">
                  <a16:creationId xmlns:a16="http://schemas.microsoft.com/office/drawing/2014/main" id="{06952F8C-B376-25ED-EBB2-E216C55DBFBF}"/>
                </a:ext>
              </a:extLst>
            </p:cNvPr>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85;p18">
              <a:extLst>
                <a:ext uri="{FF2B5EF4-FFF2-40B4-BE49-F238E27FC236}">
                  <a16:creationId xmlns:a16="http://schemas.microsoft.com/office/drawing/2014/main" id="{A23C651F-BA38-56E3-3D02-41C465A64AF0}"/>
                </a:ext>
              </a:extLst>
            </p:cNvPr>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86;p18">
              <a:extLst>
                <a:ext uri="{FF2B5EF4-FFF2-40B4-BE49-F238E27FC236}">
                  <a16:creationId xmlns:a16="http://schemas.microsoft.com/office/drawing/2014/main" id="{23773C86-FC0F-F310-4C58-6E48A78F70CB}"/>
                </a:ext>
              </a:extLst>
            </p:cNvPr>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387;p18">
              <a:extLst>
                <a:ext uri="{FF2B5EF4-FFF2-40B4-BE49-F238E27FC236}">
                  <a16:creationId xmlns:a16="http://schemas.microsoft.com/office/drawing/2014/main" id="{86C5A5A5-BD91-2C64-0E9F-F68AA67AB316}"/>
                </a:ext>
              </a:extLst>
            </p:cNvPr>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88;p18">
              <a:extLst>
                <a:ext uri="{FF2B5EF4-FFF2-40B4-BE49-F238E27FC236}">
                  <a16:creationId xmlns:a16="http://schemas.microsoft.com/office/drawing/2014/main" id="{7CF03C70-65FF-4C29-2862-9279391A2FA1}"/>
                </a:ext>
              </a:extLst>
            </p:cNvPr>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89;p18">
              <a:extLst>
                <a:ext uri="{FF2B5EF4-FFF2-40B4-BE49-F238E27FC236}">
                  <a16:creationId xmlns:a16="http://schemas.microsoft.com/office/drawing/2014/main" id="{401DD653-1F2E-73CB-9217-9E26831589EA}"/>
                </a:ext>
              </a:extLst>
            </p:cNvPr>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6" name="صورة 445">
            <a:extLst>
              <a:ext uri="{FF2B5EF4-FFF2-40B4-BE49-F238E27FC236}">
                <a16:creationId xmlns:a16="http://schemas.microsoft.com/office/drawing/2014/main" id="{25D27A9C-4AE7-BDFE-9C90-F8152B11A87F}"/>
              </a:ext>
            </a:extLst>
          </p:cNvPr>
          <p:cNvPicPr>
            <a:picLocks noChangeAspect="1"/>
          </p:cNvPicPr>
          <p:nvPr/>
        </p:nvPicPr>
        <p:blipFill rotWithShape="1">
          <a:blip r:embed="rId3"/>
          <a:srcRect b="14109"/>
          <a:stretch/>
        </p:blipFill>
        <p:spPr>
          <a:xfrm>
            <a:off x="1267395" y="2044083"/>
            <a:ext cx="1136681" cy="936508"/>
          </a:xfrm>
          <a:prstGeom prst="rect">
            <a:avLst/>
          </a:prstGeom>
        </p:spPr>
      </p:pic>
      <p:sp>
        <p:nvSpPr>
          <p:cNvPr id="447" name="مربع نص 446">
            <a:extLst>
              <a:ext uri="{FF2B5EF4-FFF2-40B4-BE49-F238E27FC236}">
                <a16:creationId xmlns:a16="http://schemas.microsoft.com/office/drawing/2014/main" id="{30C6381B-A5B6-6A37-B5B7-DFA8BBE58CBD}"/>
              </a:ext>
            </a:extLst>
          </p:cNvPr>
          <p:cNvSpPr txBox="1"/>
          <p:nvPr/>
        </p:nvSpPr>
        <p:spPr>
          <a:xfrm>
            <a:off x="4228109" y="82284"/>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أنماط تحليل البيانات</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448" name="مربع نص 447">
            <a:extLst>
              <a:ext uri="{FF2B5EF4-FFF2-40B4-BE49-F238E27FC236}">
                <a16:creationId xmlns:a16="http://schemas.microsoft.com/office/drawing/2014/main" id="{58DE25B7-7526-3A86-3CAD-15B1D4B7AC36}"/>
              </a:ext>
            </a:extLst>
          </p:cNvPr>
          <p:cNvSpPr txBox="1"/>
          <p:nvPr/>
        </p:nvSpPr>
        <p:spPr>
          <a:xfrm>
            <a:off x="7081998" y="782523"/>
            <a:ext cx="1741579" cy="400110"/>
          </a:xfrm>
          <a:prstGeom prst="rect">
            <a:avLst/>
          </a:prstGeom>
          <a:noFill/>
        </p:spPr>
        <p:txBody>
          <a:bodyPr wrap="square">
            <a:spAutoFit/>
          </a:bodyPr>
          <a:lstStyle/>
          <a:p>
            <a:pPr algn="ctr" rtl="1"/>
            <a:r>
              <a:rPr lang="ar-SA" sz="2000" dirty="0">
                <a:latin typeface="Sakkal Majalla" panose="02000000000000000000" pitchFamily="2" charset="-78"/>
                <a:ea typeface="Calibri" panose="020F0502020204030204" pitchFamily="34" charset="0"/>
                <a:cs typeface="Sakkal Majalla" panose="02000000000000000000" pitchFamily="2" charset="-78"/>
              </a:rPr>
              <a:t>التحليل الوصفي</a:t>
            </a:r>
          </a:p>
        </p:txBody>
      </p:sp>
      <p:sp>
        <p:nvSpPr>
          <p:cNvPr id="449" name="مربع نص 448">
            <a:extLst>
              <a:ext uri="{FF2B5EF4-FFF2-40B4-BE49-F238E27FC236}">
                <a16:creationId xmlns:a16="http://schemas.microsoft.com/office/drawing/2014/main" id="{1C055392-588E-EBAE-1DCE-0C83B36050B6}"/>
              </a:ext>
            </a:extLst>
          </p:cNvPr>
          <p:cNvSpPr txBox="1"/>
          <p:nvPr/>
        </p:nvSpPr>
        <p:spPr>
          <a:xfrm>
            <a:off x="6404784" y="1275986"/>
            <a:ext cx="2648238" cy="1384995"/>
          </a:xfrm>
          <a:prstGeom prst="rect">
            <a:avLst/>
          </a:prstGeom>
          <a:noFill/>
        </p:spPr>
        <p:txBody>
          <a:bodyPr wrap="square">
            <a:spAutoFit/>
          </a:bodyPr>
          <a:lstStyle/>
          <a:p>
            <a:pPr algn="just" rtl="1"/>
            <a:r>
              <a:rPr lang="ar-SA" sz="1200" dirty="0">
                <a:latin typeface="Sakkal Majalla" panose="02000000000000000000" pitchFamily="2" charset="-78"/>
                <a:ea typeface="Calibri" panose="020F0502020204030204" pitchFamily="34" charset="0"/>
                <a:cs typeface="Sakkal Majalla" panose="02000000000000000000" pitchFamily="2" charset="-78"/>
              </a:rPr>
              <a:t>يهتم التحليل الوصفـي بـمـا حـدث في الماضي  ويعرف غالبا باسم التحليلات الوصفية أو الإحصاءات الوصـفـيـة وهـو وصـف أو تلخيص مجموعة من البيانات باستخدام التقنيات الإحصائية  وتبرز أهمية التحليل الوصفي كأحد أهم أنماط تحليل البيانات  نظرا لقدرته على تحليل البيانات التي لم يتم تحليلهـا بعـد . إلا أن التحليلات الوصفية لا تقدم تنبؤات حول المستقبل.</a:t>
            </a:r>
          </a:p>
        </p:txBody>
      </p:sp>
      <p:sp>
        <p:nvSpPr>
          <p:cNvPr id="450" name="مربع نص 449">
            <a:extLst>
              <a:ext uri="{FF2B5EF4-FFF2-40B4-BE49-F238E27FC236}">
                <a16:creationId xmlns:a16="http://schemas.microsoft.com/office/drawing/2014/main" id="{8FDA3E13-1561-9AF3-07E5-5DA2A5B1C374}"/>
              </a:ext>
            </a:extLst>
          </p:cNvPr>
          <p:cNvSpPr txBox="1"/>
          <p:nvPr/>
        </p:nvSpPr>
        <p:spPr>
          <a:xfrm>
            <a:off x="3528208" y="812495"/>
            <a:ext cx="1741579" cy="400110"/>
          </a:xfrm>
          <a:prstGeom prst="rect">
            <a:avLst/>
          </a:prstGeom>
          <a:noFill/>
        </p:spPr>
        <p:txBody>
          <a:bodyPr wrap="square">
            <a:spAutoFit/>
          </a:bodyPr>
          <a:lstStyle/>
          <a:p>
            <a:pPr algn="ctr" rtl="1"/>
            <a:r>
              <a:rPr lang="ar-SA" sz="2000" dirty="0">
                <a:latin typeface="Sakkal Majalla" panose="02000000000000000000" pitchFamily="2" charset="-78"/>
                <a:ea typeface="Calibri" panose="020F0502020204030204" pitchFamily="34" charset="0"/>
                <a:cs typeface="Sakkal Majalla" panose="02000000000000000000" pitchFamily="2" charset="-78"/>
              </a:rPr>
              <a:t>التحليل التشخيصي</a:t>
            </a:r>
          </a:p>
        </p:txBody>
      </p:sp>
      <p:sp>
        <p:nvSpPr>
          <p:cNvPr id="451" name="مربع نص 450">
            <a:extLst>
              <a:ext uri="{FF2B5EF4-FFF2-40B4-BE49-F238E27FC236}">
                <a16:creationId xmlns:a16="http://schemas.microsoft.com/office/drawing/2014/main" id="{71A87647-FA88-EA39-4BBE-B9A74DE9E9DE}"/>
              </a:ext>
            </a:extLst>
          </p:cNvPr>
          <p:cNvSpPr txBox="1"/>
          <p:nvPr/>
        </p:nvSpPr>
        <p:spPr>
          <a:xfrm>
            <a:off x="3345115" y="1366899"/>
            <a:ext cx="2370250" cy="830997"/>
          </a:xfrm>
          <a:prstGeom prst="rect">
            <a:avLst/>
          </a:prstGeom>
          <a:noFill/>
        </p:spPr>
        <p:txBody>
          <a:bodyPr wrap="square">
            <a:spAutoFit/>
          </a:bodyPr>
          <a:lstStyle/>
          <a:p>
            <a:pPr algn="just" rtl="1"/>
            <a:r>
              <a:rPr lang="ar-SA" sz="1200" dirty="0">
                <a:latin typeface="Sakkal Majalla" panose="02000000000000000000" pitchFamily="2" charset="-78"/>
                <a:ea typeface="Calibri" panose="020F0502020204030204" pitchFamily="34" charset="0"/>
                <a:cs typeface="Sakkal Majalla" panose="02000000000000000000" pitchFamily="2" charset="-78"/>
              </a:rPr>
              <a:t>يهتم تحليل البيانات التشخيصي بأسباب حدوث شيء ما. ويقـوم التحليل التشخيصي على التحليل الوصفي  ويسعى المختصون من  خلاله إلى فهم سبب التوجهات والأنماط التي تمت ملاحظتها.</a:t>
            </a:r>
          </a:p>
        </p:txBody>
      </p:sp>
      <p:sp>
        <p:nvSpPr>
          <p:cNvPr id="452" name="مربع نص 451">
            <a:extLst>
              <a:ext uri="{FF2B5EF4-FFF2-40B4-BE49-F238E27FC236}">
                <a16:creationId xmlns:a16="http://schemas.microsoft.com/office/drawing/2014/main" id="{147721B3-B784-E330-4163-3251FAA467DF}"/>
              </a:ext>
            </a:extLst>
          </p:cNvPr>
          <p:cNvSpPr txBox="1"/>
          <p:nvPr/>
        </p:nvSpPr>
        <p:spPr>
          <a:xfrm>
            <a:off x="7142922" y="2721058"/>
            <a:ext cx="1741579" cy="400110"/>
          </a:xfrm>
          <a:prstGeom prst="rect">
            <a:avLst/>
          </a:prstGeom>
          <a:noFill/>
        </p:spPr>
        <p:txBody>
          <a:bodyPr wrap="square">
            <a:spAutoFit/>
          </a:bodyPr>
          <a:lstStyle/>
          <a:p>
            <a:pPr algn="ctr" rtl="1"/>
            <a:r>
              <a:rPr lang="ar-SA" sz="2000" dirty="0">
                <a:latin typeface="Sakkal Majalla" panose="02000000000000000000" pitchFamily="2" charset="-78"/>
                <a:ea typeface="Calibri" panose="020F0502020204030204" pitchFamily="34" charset="0"/>
                <a:cs typeface="Sakkal Majalla" panose="02000000000000000000" pitchFamily="2" charset="-78"/>
              </a:rPr>
              <a:t>التحليل التنبؤي</a:t>
            </a:r>
          </a:p>
        </p:txBody>
      </p:sp>
      <p:sp>
        <p:nvSpPr>
          <p:cNvPr id="453" name="مربع نص 452">
            <a:extLst>
              <a:ext uri="{FF2B5EF4-FFF2-40B4-BE49-F238E27FC236}">
                <a16:creationId xmlns:a16="http://schemas.microsoft.com/office/drawing/2014/main" id="{2C88C110-1E09-368E-605E-82524C222A86}"/>
              </a:ext>
            </a:extLst>
          </p:cNvPr>
          <p:cNvSpPr txBox="1"/>
          <p:nvPr/>
        </p:nvSpPr>
        <p:spPr>
          <a:xfrm>
            <a:off x="3528208" y="2660981"/>
            <a:ext cx="1741579" cy="400110"/>
          </a:xfrm>
          <a:prstGeom prst="rect">
            <a:avLst/>
          </a:prstGeom>
          <a:noFill/>
        </p:spPr>
        <p:txBody>
          <a:bodyPr wrap="square">
            <a:spAutoFit/>
          </a:bodyPr>
          <a:lstStyle/>
          <a:p>
            <a:pPr algn="ctr" rtl="1"/>
            <a:r>
              <a:rPr lang="ar-SA" sz="2000" dirty="0">
                <a:latin typeface="Sakkal Majalla" panose="02000000000000000000" pitchFamily="2" charset="-78"/>
                <a:ea typeface="Calibri" panose="020F0502020204030204" pitchFamily="34" charset="0"/>
                <a:cs typeface="Sakkal Majalla" panose="02000000000000000000" pitchFamily="2" charset="-78"/>
              </a:rPr>
              <a:t>التحليل التوجيهي</a:t>
            </a:r>
          </a:p>
        </p:txBody>
      </p:sp>
      <p:sp>
        <p:nvSpPr>
          <p:cNvPr id="454" name="مربع نص 453">
            <a:extLst>
              <a:ext uri="{FF2B5EF4-FFF2-40B4-BE49-F238E27FC236}">
                <a16:creationId xmlns:a16="http://schemas.microsoft.com/office/drawing/2014/main" id="{69E6CFE5-04DB-AF51-8C68-B1332DEBD940}"/>
              </a:ext>
            </a:extLst>
          </p:cNvPr>
          <p:cNvSpPr txBox="1"/>
          <p:nvPr/>
        </p:nvSpPr>
        <p:spPr>
          <a:xfrm>
            <a:off x="6404784" y="3252374"/>
            <a:ext cx="2648238" cy="1384995"/>
          </a:xfrm>
          <a:prstGeom prst="rect">
            <a:avLst/>
          </a:prstGeom>
          <a:noFill/>
        </p:spPr>
        <p:txBody>
          <a:bodyPr wrap="square">
            <a:spAutoFit/>
          </a:bodyPr>
          <a:lstStyle/>
          <a:p>
            <a:pPr algn="just" rtl="1"/>
            <a:r>
              <a:rPr lang="ar-SA" sz="1200" dirty="0">
                <a:latin typeface="Sakkal Majalla" panose="02000000000000000000" pitchFamily="2" charset="-78"/>
                <a:ea typeface="Calibri" panose="020F0502020204030204" pitchFamily="34" charset="0"/>
                <a:cs typeface="Sakkal Majalla" panose="02000000000000000000" pitchFamily="2" charset="-78"/>
              </a:rPr>
              <a:t>استخدام بيانات سابقة مع نماذج رياضية للتنبؤ بالنتائج المستقبلية أو الأحداث غير المعروفة.</a:t>
            </a:r>
          </a:p>
          <a:p>
            <a:pPr algn="just" rtl="1"/>
            <a:r>
              <a:rPr lang="ar-SA" sz="1200" dirty="0">
                <a:latin typeface="Sakkal Majalla" panose="02000000000000000000" pitchFamily="2" charset="-78"/>
                <a:ea typeface="Calibri" panose="020F0502020204030204" pitchFamily="34" charset="0"/>
                <a:cs typeface="Sakkal Majalla" panose="02000000000000000000" pitchFamily="2" charset="-78"/>
              </a:rPr>
              <a:t>يهتم تحليل البيانات التنبؤي بمحاولة التنبؤ بالنتائج المستقبلية بناءا على الاتجاهات المكتشفة سابقا والبيانات التاريخية  باستخدام تقنيات النمذجة والإحصاءات  ويستخدم التحليل التنبؤي في العديد من الحالات المختلفة  مثل التنبؤ بالطقس وسياسات التأمين وغير ذلك.</a:t>
            </a:r>
          </a:p>
        </p:txBody>
      </p:sp>
      <p:sp>
        <p:nvSpPr>
          <p:cNvPr id="455" name="مربع نص 454">
            <a:extLst>
              <a:ext uri="{FF2B5EF4-FFF2-40B4-BE49-F238E27FC236}">
                <a16:creationId xmlns:a16="http://schemas.microsoft.com/office/drawing/2014/main" id="{22008576-B3F5-579C-FC3A-80549F93BEA4}"/>
              </a:ext>
            </a:extLst>
          </p:cNvPr>
          <p:cNvSpPr txBox="1"/>
          <p:nvPr/>
        </p:nvSpPr>
        <p:spPr>
          <a:xfrm>
            <a:off x="3239785" y="3245357"/>
            <a:ext cx="2511508" cy="1384995"/>
          </a:xfrm>
          <a:prstGeom prst="rect">
            <a:avLst/>
          </a:prstGeom>
          <a:noFill/>
        </p:spPr>
        <p:txBody>
          <a:bodyPr wrap="square">
            <a:spAutoFit/>
          </a:bodyPr>
          <a:lstStyle/>
          <a:p>
            <a:pPr algn="just" rtl="1"/>
            <a:r>
              <a:rPr lang="ar-SA" sz="1200" dirty="0">
                <a:latin typeface="Sakkal Majalla" panose="02000000000000000000" pitchFamily="2" charset="-78"/>
                <a:ea typeface="Calibri" panose="020F0502020204030204" pitchFamily="34" charset="0"/>
                <a:cs typeface="Sakkal Majalla" panose="02000000000000000000" pitchFamily="2" charset="-78"/>
              </a:rPr>
              <a:t>وتتمثل المرحلة الأخيرة من تحليل البيانات في التحليل التوجيهي الذي يهتم بمحاولة إيجاد مسار العمل الأمثل  بناءا على اكتشافات مراحل التحليل السابقة  فإن الهدف من التحليلات التوجيهية هو تقديم توصيات للخطوات المستقبلية. وهـذا الـنـوع مـن التحليل مفيد بشكل خاص في القطاع الصحي  وذلك للحاجة إلى توصيات طبيـة أمنة.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p:bldP spid="448" grpId="0"/>
      <p:bldP spid="449" grpId="0"/>
      <p:bldP spid="450" grpId="0"/>
      <p:bldP spid="451" grpId="0"/>
      <p:bldP spid="452" grpId="0"/>
      <p:bldP spid="453" grpId="0"/>
      <p:bldP spid="454" grpId="0"/>
      <p:bldP spid="4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0" y="205743"/>
            <a:ext cx="3264195"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مربع نص 5">
            <a:extLst>
              <a:ext uri="{FF2B5EF4-FFF2-40B4-BE49-F238E27FC236}">
                <a16:creationId xmlns:a16="http://schemas.microsoft.com/office/drawing/2014/main" id="{24815A7C-CEC3-9F66-6AEA-29AAD20B70B8}"/>
              </a:ext>
            </a:extLst>
          </p:cNvPr>
          <p:cNvSpPr txBox="1"/>
          <p:nvPr/>
        </p:nvSpPr>
        <p:spPr>
          <a:xfrm>
            <a:off x="4119228" y="50090"/>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تحليل البيانات</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4" name="صورة 13">
            <a:extLst>
              <a:ext uri="{FF2B5EF4-FFF2-40B4-BE49-F238E27FC236}">
                <a16:creationId xmlns:a16="http://schemas.microsoft.com/office/drawing/2014/main" id="{21EE9CCA-932B-90B4-47B4-D1BA25E3C777}"/>
              </a:ext>
            </a:extLst>
          </p:cNvPr>
          <p:cNvPicPr>
            <a:picLocks noChangeAspect="1"/>
          </p:cNvPicPr>
          <p:nvPr/>
        </p:nvPicPr>
        <p:blipFill rotWithShape="1">
          <a:blip r:embed="rId3"/>
          <a:srcRect b="14109"/>
          <a:stretch/>
        </p:blipFill>
        <p:spPr>
          <a:xfrm>
            <a:off x="1267395" y="2044083"/>
            <a:ext cx="1136681" cy="936508"/>
          </a:xfrm>
          <a:prstGeom prst="rect">
            <a:avLst/>
          </a:prstGeom>
        </p:spPr>
      </p:pic>
      <p:sp>
        <p:nvSpPr>
          <p:cNvPr id="3" name="Google Shape;764;p22">
            <a:extLst>
              <a:ext uri="{FF2B5EF4-FFF2-40B4-BE49-F238E27FC236}">
                <a16:creationId xmlns:a16="http://schemas.microsoft.com/office/drawing/2014/main" id="{9CF07B7E-1F24-A9BE-D486-6E5520DC6E26}"/>
              </a:ext>
            </a:extLst>
          </p:cNvPr>
          <p:cNvSpPr/>
          <p:nvPr/>
        </p:nvSpPr>
        <p:spPr>
          <a:xfrm>
            <a:off x="3682916" y="597488"/>
            <a:ext cx="4951512" cy="1180339"/>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6">
            <a:extLst>
              <a:ext uri="{FF2B5EF4-FFF2-40B4-BE49-F238E27FC236}">
                <a16:creationId xmlns:a16="http://schemas.microsoft.com/office/drawing/2014/main" id="{24305A35-8048-261B-0396-1F66B9898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039" y="1930056"/>
            <a:ext cx="5526953" cy="2740688"/>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11">
            <a:extLst>
              <a:ext uri="{FF2B5EF4-FFF2-40B4-BE49-F238E27FC236}">
                <a16:creationId xmlns:a16="http://schemas.microsoft.com/office/drawing/2014/main" id="{656AE272-8A6D-5C82-BFEA-9D775E72F431}"/>
              </a:ext>
            </a:extLst>
          </p:cNvPr>
          <p:cNvSpPr txBox="1"/>
          <p:nvPr/>
        </p:nvSpPr>
        <p:spPr>
          <a:xfrm>
            <a:off x="3788722" y="687056"/>
            <a:ext cx="4792338" cy="1015663"/>
          </a:xfrm>
          <a:prstGeom prst="rect">
            <a:avLst/>
          </a:prstGeom>
          <a:noFill/>
        </p:spPr>
        <p:txBody>
          <a:bodyPr wrap="square">
            <a:spAutoFit/>
          </a:bodyPr>
          <a:lstStyle/>
          <a:p>
            <a:pPr algn="ctr" rtl="1"/>
            <a:r>
              <a:rPr lang="ar-SA" sz="2000" dirty="0">
                <a:solidFill>
                  <a:srgbClr val="F9645D"/>
                </a:solidFill>
                <a:latin typeface="Sakkal Majalla" panose="02000000000000000000" pitchFamily="2" charset="-78"/>
                <a:ea typeface="Calibri" panose="020F0502020204030204" pitchFamily="34" charset="0"/>
                <a:cs typeface="Sakkal Majalla" panose="02000000000000000000" pitchFamily="2" charset="-78"/>
              </a:rPr>
              <a:t>التحليلات التنبؤية والتوجيهية أكثر تعقيدا من التحليلات الوصفية والتشخيصية  لكنها توفر المزيد من القيمة المضافة والفهم الأعمق لكل مشروع.</a:t>
            </a:r>
          </a:p>
        </p:txBody>
      </p:sp>
    </p:spTree>
    <p:extLst>
      <p:ext uri="{BB962C8B-B14F-4D97-AF65-F5344CB8AC3E}">
        <p14:creationId xmlns:p14="http://schemas.microsoft.com/office/powerpoint/2010/main" val="84493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18"/>
          <p:cNvGrpSpPr/>
          <p:nvPr/>
        </p:nvGrpSpPr>
        <p:grpSpPr>
          <a:xfrm>
            <a:off x="1" y="205743"/>
            <a:ext cx="2286000" cy="4443375"/>
            <a:chOff x="457200" y="0"/>
            <a:chExt cx="4142448" cy="4732014"/>
          </a:xfrm>
        </p:grpSpPr>
        <p:sp>
          <p:nvSpPr>
            <p:cNvPr id="306" name="Google Shape;306;p18"/>
            <p:cNvSpPr/>
            <p:nvPr/>
          </p:nvSpPr>
          <p:spPr>
            <a:xfrm>
              <a:off x="995914" y="1123701"/>
              <a:ext cx="3596400" cy="3595800"/>
            </a:xfrm>
            <a:prstGeom prst="ellipse">
              <a:avLst/>
            </a:prstGeom>
            <a:solidFill>
              <a:srgbClr val="F9645D">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992447" y="1652385"/>
              <a:ext cx="1602610" cy="3079629"/>
            </a:xfrm>
            <a:custGeom>
              <a:avLst/>
              <a:gdLst/>
              <a:ahLst/>
              <a:cxnLst/>
              <a:rect l="l" t="t" r="r" b="b"/>
              <a:pathLst>
                <a:path w="25610" h="49215" extrusionOk="0">
                  <a:moveTo>
                    <a:pt x="2887" y="1"/>
                  </a:moveTo>
                  <a:lnTo>
                    <a:pt x="2730" y="13"/>
                  </a:lnTo>
                  <a:lnTo>
                    <a:pt x="2573" y="25"/>
                  </a:lnTo>
                  <a:lnTo>
                    <a:pt x="2428" y="61"/>
                  </a:lnTo>
                  <a:lnTo>
                    <a:pt x="2283" y="85"/>
                  </a:lnTo>
                  <a:lnTo>
                    <a:pt x="2139" y="134"/>
                  </a:lnTo>
                  <a:lnTo>
                    <a:pt x="1994" y="182"/>
                  </a:lnTo>
                  <a:lnTo>
                    <a:pt x="1861" y="230"/>
                  </a:lnTo>
                  <a:lnTo>
                    <a:pt x="1595" y="363"/>
                  </a:lnTo>
                  <a:lnTo>
                    <a:pt x="1341" y="520"/>
                  </a:lnTo>
                  <a:lnTo>
                    <a:pt x="1112" y="689"/>
                  </a:lnTo>
                  <a:lnTo>
                    <a:pt x="894" y="882"/>
                  </a:lnTo>
                  <a:lnTo>
                    <a:pt x="689" y="1100"/>
                  </a:lnTo>
                  <a:lnTo>
                    <a:pt x="520" y="1342"/>
                  </a:lnTo>
                  <a:lnTo>
                    <a:pt x="363" y="1583"/>
                  </a:lnTo>
                  <a:lnTo>
                    <a:pt x="242" y="1849"/>
                  </a:lnTo>
                  <a:lnTo>
                    <a:pt x="182" y="1994"/>
                  </a:lnTo>
                  <a:lnTo>
                    <a:pt x="133" y="2139"/>
                  </a:lnTo>
                  <a:lnTo>
                    <a:pt x="97" y="2284"/>
                  </a:lnTo>
                  <a:lnTo>
                    <a:pt x="61" y="2429"/>
                  </a:lnTo>
                  <a:lnTo>
                    <a:pt x="37" y="2574"/>
                  </a:lnTo>
                  <a:lnTo>
                    <a:pt x="12" y="2731"/>
                  </a:lnTo>
                  <a:lnTo>
                    <a:pt x="0" y="2888"/>
                  </a:lnTo>
                  <a:lnTo>
                    <a:pt x="0" y="3033"/>
                  </a:lnTo>
                  <a:lnTo>
                    <a:pt x="0" y="46170"/>
                  </a:lnTo>
                  <a:lnTo>
                    <a:pt x="0" y="46327"/>
                  </a:lnTo>
                  <a:lnTo>
                    <a:pt x="12" y="46484"/>
                  </a:lnTo>
                  <a:lnTo>
                    <a:pt x="37" y="46629"/>
                  </a:lnTo>
                  <a:lnTo>
                    <a:pt x="61" y="46786"/>
                  </a:lnTo>
                  <a:lnTo>
                    <a:pt x="97" y="46931"/>
                  </a:lnTo>
                  <a:lnTo>
                    <a:pt x="133" y="47076"/>
                  </a:lnTo>
                  <a:lnTo>
                    <a:pt x="182" y="47221"/>
                  </a:lnTo>
                  <a:lnTo>
                    <a:pt x="242" y="47354"/>
                  </a:lnTo>
                  <a:lnTo>
                    <a:pt x="363" y="47620"/>
                  </a:lnTo>
                  <a:lnTo>
                    <a:pt x="520" y="47873"/>
                  </a:lnTo>
                  <a:lnTo>
                    <a:pt x="689" y="48103"/>
                  </a:lnTo>
                  <a:lnTo>
                    <a:pt x="894" y="48320"/>
                  </a:lnTo>
                  <a:lnTo>
                    <a:pt x="1112" y="48514"/>
                  </a:lnTo>
                  <a:lnTo>
                    <a:pt x="1341" y="48695"/>
                  </a:lnTo>
                  <a:lnTo>
                    <a:pt x="1595" y="48852"/>
                  </a:lnTo>
                  <a:lnTo>
                    <a:pt x="1861" y="48973"/>
                  </a:lnTo>
                  <a:lnTo>
                    <a:pt x="1994" y="49033"/>
                  </a:lnTo>
                  <a:lnTo>
                    <a:pt x="2139" y="49081"/>
                  </a:lnTo>
                  <a:lnTo>
                    <a:pt x="2283" y="49118"/>
                  </a:lnTo>
                  <a:lnTo>
                    <a:pt x="2428" y="49154"/>
                  </a:lnTo>
                  <a:lnTo>
                    <a:pt x="2573" y="49178"/>
                  </a:lnTo>
                  <a:lnTo>
                    <a:pt x="2730" y="49202"/>
                  </a:lnTo>
                  <a:lnTo>
                    <a:pt x="2887" y="49214"/>
                  </a:lnTo>
                  <a:lnTo>
                    <a:pt x="22723" y="49214"/>
                  </a:lnTo>
                  <a:lnTo>
                    <a:pt x="22868" y="49202"/>
                  </a:lnTo>
                  <a:lnTo>
                    <a:pt x="23025" y="49178"/>
                  </a:lnTo>
                  <a:lnTo>
                    <a:pt x="23170" y="49154"/>
                  </a:lnTo>
                  <a:lnTo>
                    <a:pt x="23327" y="49118"/>
                  </a:lnTo>
                  <a:lnTo>
                    <a:pt x="23472" y="49081"/>
                  </a:lnTo>
                  <a:lnTo>
                    <a:pt x="23604" y="49033"/>
                  </a:lnTo>
                  <a:lnTo>
                    <a:pt x="23749" y="48973"/>
                  </a:lnTo>
                  <a:lnTo>
                    <a:pt x="24015" y="48852"/>
                  </a:lnTo>
                  <a:lnTo>
                    <a:pt x="24269" y="48695"/>
                  </a:lnTo>
                  <a:lnTo>
                    <a:pt x="24498" y="48514"/>
                  </a:lnTo>
                  <a:lnTo>
                    <a:pt x="24716" y="48320"/>
                  </a:lnTo>
                  <a:lnTo>
                    <a:pt x="24909" y="48103"/>
                  </a:lnTo>
                  <a:lnTo>
                    <a:pt x="25090" y="47873"/>
                  </a:lnTo>
                  <a:lnTo>
                    <a:pt x="25235" y="47620"/>
                  </a:lnTo>
                  <a:lnTo>
                    <a:pt x="25368" y="47354"/>
                  </a:lnTo>
                  <a:lnTo>
                    <a:pt x="25416" y="47221"/>
                  </a:lnTo>
                  <a:lnTo>
                    <a:pt x="25465" y="47076"/>
                  </a:lnTo>
                  <a:lnTo>
                    <a:pt x="25513" y="46931"/>
                  </a:lnTo>
                  <a:lnTo>
                    <a:pt x="25537" y="46786"/>
                  </a:lnTo>
                  <a:lnTo>
                    <a:pt x="25574" y="46629"/>
                  </a:lnTo>
                  <a:lnTo>
                    <a:pt x="25586" y="46484"/>
                  </a:lnTo>
                  <a:lnTo>
                    <a:pt x="25598" y="46327"/>
                  </a:lnTo>
                  <a:lnTo>
                    <a:pt x="25610" y="46170"/>
                  </a:lnTo>
                  <a:lnTo>
                    <a:pt x="25610" y="3033"/>
                  </a:lnTo>
                  <a:lnTo>
                    <a:pt x="25598" y="2888"/>
                  </a:lnTo>
                  <a:lnTo>
                    <a:pt x="25586" y="2731"/>
                  </a:lnTo>
                  <a:lnTo>
                    <a:pt x="25574" y="2574"/>
                  </a:lnTo>
                  <a:lnTo>
                    <a:pt x="25537" y="2429"/>
                  </a:lnTo>
                  <a:lnTo>
                    <a:pt x="25513" y="2284"/>
                  </a:lnTo>
                  <a:lnTo>
                    <a:pt x="25465" y="2139"/>
                  </a:lnTo>
                  <a:lnTo>
                    <a:pt x="25416" y="1994"/>
                  </a:lnTo>
                  <a:lnTo>
                    <a:pt x="25368" y="1849"/>
                  </a:lnTo>
                  <a:lnTo>
                    <a:pt x="25235" y="1583"/>
                  </a:lnTo>
                  <a:lnTo>
                    <a:pt x="25090" y="1342"/>
                  </a:lnTo>
                  <a:lnTo>
                    <a:pt x="24909" y="1100"/>
                  </a:lnTo>
                  <a:lnTo>
                    <a:pt x="24716" y="882"/>
                  </a:lnTo>
                  <a:lnTo>
                    <a:pt x="24498" y="689"/>
                  </a:lnTo>
                  <a:lnTo>
                    <a:pt x="24269" y="520"/>
                  </a:lnTo>
                  <a:lnTo>
                    <a:pt x="24015" y="363"/>
                  </a:lnTo>
                  <a:lnTo>
                    <a:pt x="23749" y="230"/>
                  </a:lnTo>
                  <a:lnTo>
                    <a:pt x="23604" y="182"/>
                  </a:lnTo>
                  <a:lnTo>
                    <a:pt x="23472" y="134"/>
                  </a:lnTo>
                  <a:lnTo>
                    <a:pt x="23327" y="85"/>
                  </a:lnTo>
                  <a:lnTo>
                    <a:pt x="23170" y="61"/>
                  </a:lnTo>
                  <a:lnTo>
                    <a:pt x="23025" y="25"/>
                  </a:lnTo>
                  <a:lnTo>
                    <a:pt x="22868" y="13"/>
                  </a:lnTo>
                  <a:lnTo>
                    <a:pt x="227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992447" y="1652385"/>
              <a:ext cx="1602610" cy="3079629"/>
            </a:xfrm>
            <a:custGeom>
              <a:avLst/>
              <a:gdLst/>
              <a:ahLst/>
              <a:cxnLst/>
              <a:rect l="l" t="t" r="r" b="b"/>
              <a:pathLst>
                <a:path w="25610" h="49215" fill="none" extrusionOk="0">
                  <a:moveTo>
                    <a:pt x="22566" y="49214"/>
                  </a:moveTo>
                  <a:lnTo>
                    <a:pt x="3044" y="49214"/>
                  </a:lnTo>
                  <a:lnTo>
                    <a:pt x="3044" y="49214"/>
                  </a:lnTo>
                  <a:lnTo>
                    <a:pt x="2887" y="49214"/>
                  </a:lnTo>
                  <a:lnTo>
                    <a:pt x="2730" y="49202"/>
                  </a:lnTo>
                  <a:lnTo>
                    <a:pt x="2573" y="49178"/>
                  </a:lnTo>
                  <a:lnTo>
                    <a:pt x="2428" y="49154"/>
                  </a:lnTo>
                  <a:lnTo>
                    <a:pt x="2283" y="49118"/>
                  </a:lnTo>
                  <a:lnTo>
                    <a:pt x="2139" y="49081"/>
                  </a:lnTo>
                  <a:lnTo>
                    <a:pt x="1994" y="49033"/>
                  </a:lnTo>
                  <a:lnTo>
                    <a:pt x="1861" y="48973"/>
                  </a:lnTo>
                  <a:lnTo>
                    <a:pt x="1595" y="48852"/>
                  </a:lnTo>
                  <a:lnTo>
                    <a:pt x="1341" y="48695"/>
                  </a:lnTo>
                  <a:lnTo>
                    <a:pt x="1112" y="48514"/>
                  </a:lnTo>
                  <a:lnTo>
                    <a:pt x="894" y="48320"/>
                  </a:lnTo>
                  <a:lnTo>
                    <a:pt x="689" y="48103"/>
                  </a:lnTo>
                  <a:lnTo>
                    <a:pt x="520" y="47873"/>
                  </a:lnTo>
                  <a:lnTo>
                    <a:pt x="363" y="47620"/>
                  </a:lnTo>
                  <a:lnTo>
                    <a:pt x="242" y="47354"/>
                  </a:lnTo>
                  <a:lnTo>
                    <a:pt x="182" y="47221"/>
                  </a:lnTo>
                  <a:lnTo>
                    <a:pt x="133" y="47076"/>
                  </a:lnTo>
                  <a:lnTo>
                    <a:pt x="97" y="46931"/>
                  </a:lnTo>
                  <a:lnTo>
                    <a:pt x="61" y="46786"/>
                  </a:lnTo>
                  <a:lnTo>
                    <a:pt x="37" y="46629"/>
                  </a:lnTo>
                  <a:lnTo>
                    <a:pt x="12" y="46484"/>
                  </a:lnTo>
                  <a:lnTo>
                    <a:pt x="0" y="46327"/>
                  </a:lnTo>
                  <a:lnTo>
                    <a:pt x="0" y="46170"/>
                  </a:lnTo>
                  <a:lnTo>
                    <a:pt x="0" y="3033"/>
                  </a:lnTo>
                  <a:lnTo>
                    <a:pt x="0" y="3033"/>
                  </a:lnTo>
                  <a:lnTo>
                    <a:pt x="0" y="2888"/>
                  </a:lnTo>
                  <a:lnTo>
                    <a:pt x="12" y="2731"/>
                  </a:lnTo>
                  <a:lnTo>
                    <a:pt x="37" y="2574"/>
                  </a:lnTo>
                  <a:lnTo>
                    <a:pt x="61" y="2429"/>
                  </a:lnTo>
                  <a:lnTo>
                    <a:pt x="97" y="2284"/>
                  </a:lnTo>
                  <a:lnTo>
                    <a:pt x="133" y="2139"/>
                  </a:lnTo>
                  <a:lnTo>
                    <a:pt x="182" y="1994"/>
                  </a:lnTo>
                  <a:lnTo>
                    <a:pt x="242" y="1849"/>
                  </a:lnTo>
                  <a:lnTo>
                    <a:pt x="363" y="1583"/>
                  </a:lnTo>
                  <a:lnTo>
                    <a:pt x="520" y="1342"/>
                  </a:lnTo>
                  <a:lnTo>
                    <a:pt x="689" y="1100"/>
                  </a:lnTo>
                  <a:lnTo>
                    <a:pt x="894" y="882"/>
                  </a:lnTo>
                  <a:lnTo>
                    <a:pt x="1112" y="689"/>
                  </a:lnTo>
                  <a:lnTo>
                    <a:pt x="1341" y="520"/>
                  </a:lnTo>
                  <a:lnTo>
                    <a:pt x="1595" y="363"/>
                  </a:lnTo>
                  <a:lnTo>
                    <a:pt x="1861" y="230"/>
                  </a:lnTo>
                  <a:lnTo>
                    <a:pt x="1994" y="182"/>
                  </a:lnTo>
                  <a:lnTo>
                    <a:pt x="2139" y="134"/>
                  </a:lnTo>
                  <a:lnTo>
                    <a:pt x="2283" y="85"/>
                  </a:lnTo>
                  <a:lnTo>
                    <a:pt x="2428" y="61"/>
                  </a:lnTo>
                  <a:lnTo>
                    <a:pt x="2573" y="25"/>
                  </a:lnTo>
                  <a:lnTo>
                    <a:pt x="2730" y="13"/>
                  </a:lnTo>
                  <a:lnTo>
                    <a:pt x="2887" y="1"/>
                  </a:lnTo>
                  <a:lnTo>
                    <a:pt x="3044" y="1"/>
                  </a:lnTo>
                  <a:lnTo>
                    <a:pt x="22566" y="1"/>
                  </a:lnTo>
                  <a:lnTo>
                    <a:pt x="22566" y="1"/>
                  </a:lnTo>
                  <a:lnTo>
                    <a:pt x="22723" y="1"/>
                  </a:lnTo>
                  <a:lnTo>
                    <a:pt x="22868" y="13"/>
                  </a:lnTo>
                  <a:lnTo>
                    <a:pt x="23025" y="25"/>
                  </a:lnTo>
                  <a:lnTo>
                    <a:pt x="23170" y="61"/>
                  </a:lnTo>
                  <a:lnTo>
                    <a:pt x="23327" y="85"/>
                  </a:lnTo>
                  <a:lnTo>
                    <a:pt x="23472" y="134"/>
                  </a:lnTo>
                  <a:lnTo>
                    <a:pt x="23604" y="182"/>
                  </a:lnTo>
                  <a:lnTo>
                    <a:pt x="23749" y="230"/>
                  </a:lnTo>
                  <a:lnTo>
                    <a:pt x="24015" y="363"/>
                  </a:lnTo>
                  <a:lnTo>
                    <a:pt x="24269" y="520"/>
                  </a:lnTo>
                  <a:lnTo>
                    <a:pt x="24498" y="689"/>
                  </a:lnTo>
                  <a:lnTo>
                    <a:pt x="24716" y="882"/>
                  </a:lnTo>
                  <a:lnTo>
                    <a:pt x="24909" y="1100"/>
                  </a:lnTo>
                  <a:lnTo>
                    <a:pt x="25090" y="1342"/>
                  </a:lnTo>
                  <a:lnTo>
                    <a:pt x="25235" y="1583"/>
                  </a:lnTo>
                  <a:lnTo>
                    <a:pt x="25368" y="1849"/>
                  </a:lnTo>
                  <a:lnTo>
                    <a:pt x="25416" y="1994"/>
                  </a:lnTo>
                  <a:lnTo>
                    <a:pt x="25465" y="2139"/>
                  </a:lnTo>
                  <a:lnTo>
                    <a:pt x="25513" y="2284"/>
                  </a:lnTo>
                  <a:lnTo>
                    <a:pt x="25537" y="2429"/>
                  </a:lnTo>
                  <a:lnTo>
                    <a:pt x="25574" y="2574"/>
                  </a:lnTo>
                  <a:lnTo>
                    <a:pt x="25586" y="2731"/>
                  </a:lnTo>
                  <a:lnTo>
                    <a:pt x="25598" y="2888"/>
                  </a:lnTo>
                  <a:lnTo>
                    <a:pt x="25610" y="3033"/>
                  </a:lnTo>
                  <a:lnTo>
                    <a:pt x="25610" y="46170"/>
                  </a:lnTo>
                  <a:lnTo>
                    <a:pt x="25610" y="46170"/>
                  </a:lnTo>
                  <a:lnTo>
                    <a:pt x="25598" y="46327"/>
                  </a:lnTo>
                  <a:lnTo>
                    <a:pt x="25586" y="46484"/>
                  </a:lnTo>
                  <a:lnTo>
                    <a:pt x="25574" y="46629"/>
                  </a:lnTo>
                  <a:lnTo>
                    <a:pt x="25537" y="46786"/>
                  </a:lnTo>
                  <a:lnTo>
                    <a:pt x="25513" y="46931"/>
                  </a:lnTo>
                  <a:lnTo>
                    <a:pt x="25465" y="47076"/>
                  </a:lnTo>
                  <a:lnTo>
                    <a:pt x="25416" y="47221"/>
                  </a:lnTo>
                  <a:lnTo>
                    <a:pt x="25368" y="47354"/>
                  </a:lnTo>
                  <a:lnTo>
                    <a:pt x="25235" y="47620"/>
                  </a:lnTo>
                  <a:lnTo>
                    <a:pt x="25090" y="47873"/>
                  </a:lnTo>
                  <a:lnTo>
                    <a:pt x="24909" y="48103"/>
                  </a:lnTo>
                  <a:lnTo>
                    <a:pt x="24716" y="48320"/>
                  </a:lnTo>
                  <a:lnTo>
                    <a:pt x="24498" y="48514"/>
                  </a:lnTo>
                  <a:lnTo>
                    <a:pt x="24269" y="48695"/>
                  </a:lnTo>
                  <a:lnTo>
                    <a:pt x="24015" y="48852"/>
                  </a:lnTo>
                  <a:lnTo>
                    <a:pt x="23749" y="48973"/>
                  </a:lnTo>
                  <a:lnTo>
                    <a:pt x="23604" y="49033"/>
                  </a:lnTo>
                  <a:lnTo>
                    <a:pt x="23472" y="49081"/>
                  </a:lnTo>
                  <a:lnTo>
                    <a:pt x="23327" y="49118"/>
                  </a:lnTo>
                  <a:lnTo>
                    <a:pt x="23170" y="49154"/>
                  </a:lnTo>
                  <a:lnTo>
                    <a:pt x="23025" y="49178"/>
                  </a:lnTo>
                  <a:lnTo>
                    <a:pt x="22868" y="49202"/>
                  </a:lnTo>
                  <a:lnTo>
                    <a:pt x="22723" y="49214"/>
                  </a:lnTo>
                  <a:lnTo>
                    <a:pt x="22566" y="49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105084" y="1957757"/>
              <a:ext cx="1376580" cy="2468083"/>
            </a:xfrm>
            <a:custGeom>
              <a:avLst/>
              <a:gdLst/>
              <a:ahLst/>
              <a:cxnLst/>
              <a:rect l="l" t="t" r="r" b="b"/>
              <a:pathLst>
                <a:path w="21998" h="39442" extrusionOk="0">
                  <a:moveTo>
                    <a:pt x="0" y="1"/>
                  </a:moveTo>
                  <a:lnTo>
                    <a:pt x="0" y="39442"/>
                  </a:lnTo>
                  <a:lnTo>
                    <a:pt x="21998" y="39442"/>
                  </a:lnTo>
                  <a:lnTo>
                    <a:pt x="2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105084" y="1957757"/>
              <a:ext cx="1376580" cy="2468083"/>
            </a:xfrm>
            <a:custGeom>
              <a:avLst/>
              <a:gdLst/>
              <a:ahLst/>
              <a:cxnLst/>
              <a:rect l="l" t="t" r="r" b="b"/>
              <a:pathLst>
                <a:path w="21998" h="39442" fill="none" extrusionOk="0">
                  <a:moveTo>
                    <a:pt x="21998" y="39442"/>
                  </a:moveTo>
                  <a:lnTo>
                    <a:pt x="0" y="39442"/>
                  </a:lnTo>
                  <a:lnTo>
                    <a:pt x="0" y="1"/>
                  </a:lnTo>
                  <a:lnTo>
                    <a:pt x="21998" y="1"/>
                  </a:lnTo>
                  <a:lnTo>
                    <a:pt x="21998" y="39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701499" y="4491590"/>
              <a:ext cx="183728" cy="183783"/>
            </a:xfrm>
            <a:custGeom>
              <a:avLst/>
              <a:gdLst/>
              <a:ahLst/>
              <a:cxnLst/>
              <a:rect l="l" t="t" r="r" b="b"/>
              <a:pathLst>
                <a:path w="2936" h="2937" extrusionOk="0">
                  <a:moveTo>
                    <a:pt x="1474" y="1"/>
                  </a:moveTo>
                  <a:lnTo>
                    <a:pt x="1317" y="13"/>
                  </a:lnTo>
                  <a:lnTo>
                    <a:pt x="1172" y="25"/>
                  </a:lnTo>
                  <a:lnTo>
                    <a:pt x="1039" y="61"/>
                  </a:lnTo>
                  <a:lnTo>
                    <a:pt x="894" y="109"/>
                  </a:lnTo>
                  <a:lnTo>
                    <a:pt x="773" y="182"/>
                  </a:lnTo>
                  <a:lnTo>
                    <a:pt x="653" y="254"/>
                  </a:lnTo>
                  <a:lnTo>
                    <a:pt x="544" y="339"/>
                  </a:lnTo>
                  <a:lnTo>
                    <a:pt x="435" y="436"/>
                  </a:lnTo>
                  <a:lnTo>
                    <a:pt x="339" y="532"/>
                  </a:lnTo>
                  <a:lnTo>
                    <a:pt x="254" y="641"/>
                  </a:lnTo>
                  <a:lnTo>
                    <a:pt x="182" y="762"/>
                  </a:lnTo>
                  <a:lnTo>
                    <a:pt x="121" y="895"/>
                  </a:lnTo>
                  <a:lnTo>
                    <a:pt x="73" y="1028"/>
                  </a:lnTo>
                  <a:lnTo>
                    <a:pt x="37" y="1172"/>
                  </a:lnTo>
                  <a:lnTo>
                    <a:pt x="12" y="1317"/>
                  </a:lnTo>
                  <a:lnTo>
                    <a:pt x="0" y="1462"/>
                  </a:lnTo>
                  <a:lnTo>
                    <a:pt x="12" y="1619"/>
                  </a:lnTo>
                  <a:lnTo>
                    <a:pt x="37" y="1764"/>
                  </a:lnTo>
                  <a:lnTo>
                    <a:pt x="73" y="1897"/>
                  </a:lnTo>
                  <a:lnTo>
                    <a:pt x="121" y="2042"/>
                  </a:lnTo>
                  <a:lnTo>
                    <a:pt x="182" y="2163"/>
                  </a:lnTo>
                  <a:lnTo>
                    <a:pt x="254" y="2284"/>
                  </a:lnTo>
                  <a:lnTo>
                    <a:pt x="339" y="2405"/>
                  </a:lnTo>
                  <a:lnTo>
                    <a:pt x="435" y="2501"/>
                  </a:lnTo>
                  <a:lnTo>
                    <a:pt x="544" y="2598"/>
                  </a:lnTo>
                  <a:lnTo>
                    <a:pt x="653" y="2682"/>
                  </a:lnTo>
                  <a:lnTo>
                    <a:pt x="773" y="2755"/>
                  </a:lnTo>
                  <a:lnTo>
                    <a:pt x="894" y="2815"/>
                  </a:lnTo>
                  <a:lnTo>
                    <a:pt x="1039" y="2864"/>
                  </a:lnTo>
                  <a:lnTo>
                    <a:pt x="1172" y="2900"/>
                  </a:lnTo>
                  <a:lnTo>
                    <a:pt x="1317" y="2924"/>
                  </a:lnTo>
                  <a:lnTo>
                    <a:pt x="1474" y="2936"/>
                  </a:lnTo>
                  <a:lnTo>
                    <a:pt x="1619" y="2924"/>
                  </a:lnTo>
                  <a:lnTo>
                    <a:pt x="1764" y="2900"/>
                  </a:lnTo>
                  <a:lnTo>
                    <a:pt x="1909" y="2864"/>
                  </a:lnTo>
                  <a:lnTo>
                    <a:pt x="2042" y="2815"/>
                  </a:lnTo>
                  <a:lnTo>
                    <a:pt x="2175" y="2755"/>
                  </a:lnTo>
                  <a:lnTo>
                    <a:pt x="2295" y="2682"/>
                  </a:lnTo>
                  <a:lnTo>
                    <a:pt x="2404" y="2598"/>
                  </a:lnTo>
                  <a:lnTo>
                    <a:pt x="2513" y="2501"/>
                  </a:lnTo>
                  <a:lnTo>
                    <a:pt x="2597" y="2405"/>
                  </a:lnTo>
                  <a:lnTo>
                    <a:pt x="2682" y="2284"/>
                  </a:lnTo>
                  <a:lnTo>
                    <a:pt x="2767" y="2163"/>
                  </a:lnTo>
                  <a:lnTo>
                    <a:pt x="2827" y="2042"/>
                  </a:lnTo>
                  <a:lnTo>
                    <a:pt x="2875" y="1897"/>
                  </a:lnTo>
                  <a:lnTo>
                    <a:pt x="2912" y="1764"/>
                  </a:lnTo>
                  <a:lnTo>
                    <a:pt x="2936" y="1619"/>
                  </a:lnTo>
                  <a:lnTo>
                    <a:pt x="2936" y="1462"/>
                  </a:lnTo>
                  <a:lnTo>
                    <a:pt x="2936" y="1317"/>
                  </a:lnTo>
                  <a:lnTo>
                    <a:pt x="2912" y="1172"/>
                  </a:lnTo>
                  <a:lnTo>
                    <a:pt x="2875" y="1028"/>
                  </a:lnTo>
                  <a:lnTo>
                    <a:pt x="2827" y="895"/>
                  </a:lnTo>
                  <a:lnTo>
                    <a:pt x="2767" y="762"/>
                  </a:lnTo>
                  <a:lnTo>
                    <a:pt x="2682" y="641"/>
                  </a:lnTo>
                  <a:lnTo>
                    <a:pt x="2597" y="532"/>
                  </a:lnTo>
                  <a:lnTo>
                    <a:pt x="2513" y="436"/>
                  </a:lnTo>
                  <a:lnTo>
                    <a:pt x="2404" y="339"/>
                  </a:lnTo>
                  <a:lnTo>
                    <a:pt x="2295" y="254"/>
                  </a:lnTo>
                  <a:lnTo>
                    <a:pt x="2175" y="182"/>
                  </a:lnTo>
                  <a:lnTo>
                    <a:pt x="2042" y="109"/>
                  </a:lnTo>
                  <a:lnTo>
                    <a:pt x="1909" y="61"/>
                  </a:lnTo>
                  <a:lnTo>
                    <a:pt x="1764" y="25"/>
                  </a:lnTo>
                  <a:lnTo>
                    <a:pt x="1619" y="13"/>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634230" y="1819464"/>
              <a:ext cx="319020" cy="46931"/>
            </a:xfrm>
            <a:custGeom>
              <a:avLst/>
              <a:gdLst/>
              <a:ahLst/>
              <a:cxnLst/>
              <a:rect l="l" t="t" r="r" b="b"/>
              <a:pathLst>
                <a:path w="5098" h="750" extrusionOk="0">
                  <a:moveTo>
                    <a:pt x="363" y="0"/>
                  </a:moveTo>
                  <a:lnTo>
                    <a:pt x="290" y="12"/>
                  </a:lnTo>
                  <a:lnTo>
                    <a:pt x="218" y="24"/>
                  </a:lnTo>
                  <a:lnTo>
                    <a:pt x="157" y="61"/>
                  </a:lnTo>
                  <a:lnTo>
                    <a:pt x="109" y="109"/>
                  </a:lnTo>
                  <a:lnTo>
                    <a:pt x="61" y="169"/>
                  </a:lnTo>
                  <a:lnTo>
                    <a:pt x="24" y="230"/>
                  </a:lnTo>
                  <a:lnTo>
                    <a:pt x="0" y="302"/>
                  </a:lnTo>
                  <a:lnTo>
                    <a:pt x="0" y="375"/>
                  </a:lnTo>
                  <a:lnTo>
                    <a:pt x="0" y="447"/>
                  </a:lnTo>
                  <a:lnTo>
                    <a:pt x="24" y="520"/>
                  </a:lnTo>
                  <a:lnTo>
                    <a:pt x="61" y="580"/>
                  </a:lnTo>
                  <a:lnTo>
                    <a:pt x="109" y="641"/>
                  </a:lnTo>
                  <a:lnTo>
                    <a:pt x="157" y="689"/>
                  </a:lnTo>
                  <a:lnTo>
                    <a:pt x="218" y="713"/>
                  </a:lnTo>
                  <a:lnTo>
                    <a:pt x="290" y="737"/>
                  </a:lnTo>
                  <a:lnTo>
                    <a:pt x="363" y="749"/>
                  </a:lnTo>
                  <a:lnTo>
                    <a:pt x="4723" y="749"/>
                  </a:lnTo>
                  <a:lnTo>
                    <a:pt x="4796" y="737"/>
                  </a:lnTo>
                  <a:lnTo>
                    <a:pt x="4868" y="713"/>
                  </a:lnTo>
                  <a:lnTo>
                    <a:pt x="4929" y="689"/>
                  </a:lnTo>
                  <a:lnTo>
                    <a:pt x="4989" y="641"/>
                  </a:lnTo>
                  <a:lnTo>
                    <a:pt x="5038" y="580"/>
                  </a:lnTo>
                  <a:lnTo>
                    <a:pt x="5074" y="520"/>
                  </a:lnTo>
                  <a:lnTo>
                    <a:pt x="5086" y="447"/>
                  </a:lnTo>
                  <a:lnTo>
                    <a:pt x="5098" y="375"/>
                  </a:lnTo>
                  <a:lnTo>
                    <a:pt x="5086" y="302"/>
                  </a:lnTo>
                  <a:lnTo>
                    <a:pt x="5074" y="230"/>
                  </a:lnTo>
                  <a:lnTo>
                    <a:pt x="5038" y="169"/>
                  </a:lnTo>
                  <a:lnTo>
                    <a:pt x="4989" y="109"/>
                  </a:lnTo>
                  <a:lnTo>
                    <a:pt x="4929" y="61"/>
                  </a:lnTo>
                  <a:lnTo>
                    <a:pt x="4868" y="24"/>
                  </a:lnTo>
                  <a:lnTo>
                    <a:pt x="4796" y="12"/>
                  </a:lnTo>
                  <a:lnTo>
                    <a:pt x="47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306893" y="3195951"/>
              <a:ext cx="682658" cy="82474"/>
            </a:xfrm>
            <a:custGeom>
              <a:avLst/>
              <a:gdLst/>
              <a:ahLst/>
              <a:cxnLst/>
              <a:rect l="l" t="t" r="r" b="b"/>
              <a:pathLst>
                <a:path w="10909" h="1318" extrusionOk="0">
                  <a:moveTo>
                    <a:pt x="653" y="1"/>
                  </a:moveTo>
                  <a:lnTo>
                    <a:pt x="520" y="13"/>
                  </a:lnTo>
                  <a:lnTo>
                    <a:pt x="399" y="49"/>
                  </a:lnTo>
                  <a:lnTo>
                    <a:pt x="291" y="110"/>
                  </a:lnTo>
                  <a:lnTo>
                    <a:pt x="194" y="194"/>
                  </a:lnTo>
                  <a:lnTo>
                    <a:pt x="109" y="291"/>
                  </a:lnTo>
                  <a:lnTo>
                    <a:pt x="49" y="399"/>
                  </a:lnTo>
                  <a:lnTo>
                    <a:pt x="13" y="532"/>
                  </a:lnTo>
                  <a:lnTo>
                    <a:pt x="1" y="665"/>
                  </a:lnTo>
                  <a:lnTo>
                    <a:pt x="13" y="798"/>
                  </a:lnTo>
                  <a:lnTo>
                    <a:pt x="49" y="919"/>
                  </a:lnTo>
                  <a:lnTo>
                    <a:pt x="109" y="1028"/>
                  </a:lnTo>
                  <a:lnTo>
                    <a:pt x="194" y="1124"/>
                  </a:lnTo>
                  <a:lnTo>
                    <a:pt x="291" y="1209"/>
                  </a:lnTo>
                  <a:lnTo>
                    <a:pt x="399" y="1269"/>
                  </a:lnTo>
                  <a:lnTo>
                    <a:pt x="520" y="1305"/>
                  </a:lnTo>
                  <a:lnTo>
                    <a:pt x="653" y="1318"/>
                  </a:lnTo>
                  <a:lnTo>
                    <a:pt x="10244" y="1318"/>
                  </a:lnTo>
                  <a:lnTo>
                    <a:pt x="10377" y="1305"/>
                  </a:lnTo>
                  <a:lnTo>
                    <a:pt x="10498" y="1269"/>
                  </a:lnTo>
                  <a:lnTo>
                    <a:pt x="10619" y="1209"/>
                  </a:lnTo>
                  <a:lnTo>
                    <a:pt x="10715" y="1124"/>
                  </a:lnTo>
                  <a:lnTo>
                    <a:pt x="10788" y="1028"/>
                  </a:lnTo>
                  <a:lnTo>
                    <a:pt x="10848" y="919"/>
                  </a:lnTo>
                  <a:lnTo>
                    <a:pt x="10885" y="798"/>
                  </a:lnTo>
                  <a:lnTo>
                    <a:pt x="10909" y="665"/>
                  </a:lnTo>
                  <a:lnTo>
                    <a:pt x="10885" y="532"/>
                  </a:lnTo>
                  <a:lnTo>
                    <a:pt x="10848" y="399"/>
                  </a:lnTo>
                  <a:lnTo>
                    <a:pt x="10788" y="291"/>
                  </a:lnTo>
                  <a:lnTo>
                    <a:pt x="10715" y="194"/>
                  </a:lnTo>
                  <a:lnTo>
                    <a:pt x="10619" y="110"/>
                  </a:lnTo>
                  <a:lnTo>
                    <a:pt x="10498" y="49"/>
                  </a:lnTo>
                  <a:lnTo>
                    <a:pt x="10377" y="13"/>
                  </a:lnTo>
                  <a:lnTo>
                    <a:pt x="102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306893" y="3350201"/>
              <a:ext cx="409757" cy="82411"/>
            </a:xfrm>
            <a:custGeom>
              <a:avLst/>
              <a:gdLst/>
              <a:ahLst/>
              <a:cxnLst/>
              <a:rect l="l" t="t" r="r" b="b"/>
              <a:pathLst>
                <a:path w="6548" h="1317" extrusionOk="0">
                  <a:moveTo>
                    <a:pt x="653" y="0"/>
                  </a:moveTo>
                  <a:lnTo>
                    <a:pt x="520" y="12"/>
                  </a:lnTo>
                  <a:lnTo>
                    <a:pt x="399" y="48"/>
                  </a:lnTo>
                  <a:lnTo>
                    <a:pt x="291" y="109"/>
                  </a:lnTo>
                  <a:lnTo>
                    <a:pt x="194" y="193"/>
                  </a:lnTo>
                  <a:lnTo>
                    <a:pt x="109" y="290"/>
                  </a:lnTo>
                  <a:lnTo>
                    <a:pt x="49" y="399"/>
                  </a:lnTo>
                  <a:lnTo>
                    <a:pt x="13" y="520"/>
                  </a:lnTo>
                  <a:lnTo>
                    <a:pt x="1" y="652"/>
                  </a:lnTo>
                  <a:lnTo>
                    <a:pt x="13" y="785"/>
                  </a:lnTo>
                  <a:lnTo>
                    <a:pt x="49" y="918"/>
                  </a:lnTo>
                  <a:lnTo>
                    <a:pt x="109" y="1027"/>
                  </a:lnTo>
                  <a:lnTo>
                    <a:pt x="194" y="1124"/>
                  </a:lnTo>
                  <a:lnTo>
                    <a:pt x="291" y="1208"/>
                  </a:lnTo>
                  <a:lnTo>
                    <a:pt x="399" y="1268"/>
                  </a:lnTo>
                  <a:lnTo>
                    <a:pt x="520" y="1305"/>
                  </a:lnTo>
                  <a:lnTo>
                    <a:pt x="653" y="1317"/>
                  </a:lnTo>
                  <a:lnTo>
                    <a:pt x="5896" y="1317"/>
                  </a:lnTo>
                  <a:lnTo>
                    <a:pt x="6028" y="1305"/>
                  </a:lnTo>
                  <a:lnTo>
                    <a:pt x="6149" y="1268"/>
                  </a:lnTo>
                  <a:lnTo>
                    <a:pt x="6258" y="1208"/>
                  </a:lnTo>
                  <a:lnTo>
                    <a:pt x="6355" y="1124"/>
                  </a:lnTo>
                  <a:lnTo>
                    <a:pt x="6439" y="1027"/>
                  </a:lnTo>
                  <a:lnTo>
                    <a:pt x="6500" y="918"/>
                  </a:lnTo>
                  <a:lnTo>
                    <a:pt x="6536" y="785"/>
                  </a:lnTo>
                  <a:lnTo>
                    <a:pt x="6548" y="652"/>
                  </a:lnTo>
                  <a:lnTo>
                    <a:pt x="6536" y="520"/>
                  </a:lnTo>
                  <a:lnTo>
                    <a:pt x="6500" y="399"/>
                  </a:lnTo>
                  <a:lnTo>
                    <a:pt x="6439" y="290"/>
                  </a:lnTo>
                  <a:lnTo>
                    <a:pt x="6355" y="193"/>
                  </a:lnTo>
                  <a:lnTo>
                    <a:pt x="6258" y="109"/>
                  </a:lnTo>
                  <a:lnTo>
                    <a:pt x="6149" y="48"/>
                  </a:lnTo>
                  <a:lnTo>
                    <a:pt x="6028" y="12"/>
                  </a:lnTo>
                  <a:lnTo>
                    <a:pt x="58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306893" y="3570157"/>
              <a:ext cx="957811" cy="38609"/>
            </a:xfrm>
            <a:custGeom>
              <a:avLst/>
              <a:gdLst/>
              <a:ahLst/>
              <a:cxnLst/>
              <a:rect l="l" t="t" r="r" b="b"/>
              <a:pathLst>
                <a:path w="15306" h="617" extrusionOk="0">
                  <a:moveTo>
                    <a:pt x="303" y="0"/>
                  </a:moveTo>
                  <a:lnTo>
                    <a:pt x="242" y="12"/>
                  </a:lnTo>
                  <a:lnTo>
                    <a:pt x="182" y="25"/>
                  </a:lnTo>
                  <a:lnTo>
                    <a:pt x="133" y="49"/>
                  </a:lnTo>
                  <a:lnTo>
                    <a:pt x="85" y="85"/>
                  </a:lnTo>
                  <a:lnTo>
                    <a:pt x="49" y="133"/>
                  </a:lnTo>
                  <a:lnTo>
                    <a:pt x="25" y="194"/>
                  </a:lnTo>
                  <a:lnTo>
                    <a:pt x="1" y="242"/>
                  </a:lnTo>
                  <a:lnTo>
                    <a:pt x="1" y="314"/>
                  </a:lnTo>
                  <a:lnTo>
                    <a:pt x="1" y="375"/>
                  </a:lnTo>
                  <a:lnTo>
                    <a:pt x="25" y="423"/>
                  </a:lnTo>
                  <a:lnTo>
                    <a:pt x="49" y="484"/>
                  </a:lnTo>
                  <a:lnTo>
                    <a:pt x="85" y="532"/>
                  </a:lnTo>
                  <a:lnTo>
                    <a:pt x="133" y="568"/>
                  </a:lnTo>
                  <a:lnTo>
                    <a:pt x="182" y="592"/>
                  </a:lnTo>
                  <a:lnTo>
                    <a:pt x="242" y="604"/>
                  </a:lnTo>
                  <a:lnTo>
                    <a:pt x="303" y="616"/>
                  </a:lnTo>
                  <a:lnTo>
                    <a:pt x="14992" y="616"/>
                  </a:lnTo>
                  <a:lnTo>
                    <a:pt x="15052" y="604"/>
                  </a:lnTo>
                  <a:lnTo>
                    <a:pt x="15113" y="592"/>
                  </a:lnTo>
                  <a:lnTo>
                    <a:pt x="15161" y="568"/>
                  </a:lnTo>
                  <a:lnTo>
                    <a:pt x="15209" y="532"/>
                  </a:lnTo>
                  <a:lnTo>
                    <a:pt x="15245" y="484"/>
                  </a:lnTo>
                  <a:lnTo>
                    <a:pt x="15282" y="423"/>
                  </a:lnTo>
                  <a:lnTo>
                    <a:pt x="15294" y="375"/>
                  </a:lnTo>
                  <a:lnTo>
                    <a:pt x="15306" y="314"/>
                  </a:lnTo>
                  <a:lnTo>
                    <a:pt x="15294" y="242"/>
                  </a:lnTo>
                  <a:lnTo>
                    <a:pt x="15282" y="194"/>
                  </a:lnTo>
                  <a:lnTo>
                    <a:pt x="15245" y="133"/>
                  </a:lnTo>
                  <a:lnTo>
                    <a:pt x="15209" y="85"/>
                  </a:lnTo>
                  <a:lnTo>
                    <a:pt x="15161" y="49"/>
                  </a:lnTo>
                  <a:lnTo>
                    <a:pt x="15113" y="25"/>
                  </a:lnTo>
                  <a:lnTo>
                    <a:pt x="15052" y="12"/>
                  </a:lnTo>
                  <a:lnTo>
                    <a:pt x="14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306893" y="3670654"/>
              <a:ext cx="957811" cy="38671"/>
            </a:xfrm>
            <a:custGeom>
              <a:avLst/>
              <a:gdLst/>
              <a:ahLst/>
              <a:cxnLst/>
              <a:rect l="l" t="t" r="r" b="b"/>
              <a:pathLst>
                <a:path w="15306" h="618" extrusionOk="0">
                  <a:moveTo>
                    <a:pt x="242" y="1"/>
                  </a:moveTo>
                  <a:lnTo>
                    <a:pt x="182" y="25"/>
                  </a:lnTo>
                  <a:lnTo>
                    <a:pt x="133" y="49"/>
                  </a:lnTo>
                  <a:lnTo>
                    <a:pt x="85" y="86"/>
                  </a:lnTo>
                  <a:lnTo>
                    <a:pt x="49" y="134"/>
                  </a:lnTo>
                  <a:lnTo>
                    <a:pt x="25" y="182"/>
                  </a:lnTo>
                  <a:lnTo>
                    <a:pt x="1" y="243"/>
                  </a:lnTo>
                  <a:lnTo>
                    <a:pt x="1" y="303"/>
                  </a:lnTo>
                  <a:lnTo>
                    <a:pt x="1" y="375"/>
                  </a:lnTo>
                  <a:lnTo>
                    <a:pt x="25" y="424"/>
                  </a:lnTo>
                  <a:lnTo>
                    <a:pt x="49" y="484"/>
                  </a:lnTo>
                  <a:lnTo>
                    <a:pt x="85" y="520"/>
                  </a:lnTo>
                  <a:lnTo>
                    <a:pt x="133" y="569"/>
                  </a:lnTo>
                  <a:lnTo>
                    <a:pt x="182" y="593"/>
                  </a:lnTo>
                  <a:lnTo>
                    <a:pt x="242" y="605"/>
                  </a:lnTo>
                  <a:lnTo>
                    <a:pt x="303" y="617"/>
                  </a:lnTo>
                  <a:lnTo>
                    <a:pt x="14992" y="617"/>
                  </a:lnTo>
                  <a:lnTo>
                    <a:pt x="15052" y="605"/>
                  </a:lnTo>
                  <a:lnTo>
                    <a:pt x="15113" y="593"/>
                  </a:lnTo>
                  <a:lnTo>
                    <a:pt x="15161" y="569"/>
                  </a:lnTo>
                  <a:lnTo>
                    <a:pt x="15209" y="520"/>
                  </a:lnTo>
                  <a:lnTo>
                    <a:pt x="15245" y="484"/>
                  </a:lnTo>
                  <a:lnTo>
                    <a:pt x="15282" y="424"/>
                  </a:lnTo>
                  <a:lnTo>
                    <a:pt x="15294" y="375"/>
                  </a:lnTo>
                  <a:lnTo>
                    <a:pt x="15306" y="303"/>
                  </a:lnTo>
                  <a:lnTo>
                    <a:pt x="15294" y="243"/>
                  </a:lnTo>
                  <a:lnTo>
                    <a:pt x="15282" y="182"/>
                  </a:lnTo>
                  <a:lnTo>
                    <a:pt x="15245" y="134"/>
                  </a:lnTo>
                  <a:lnTo>
                    <a:pt x="15209" y="86"/>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306893" y="3771214"/>
              <a:ext cx="957811" cy="38609"/>
            </a:xfrm>
            <a:custGeom>
              <a:avLst/>
              <a:gdLst/>
              <a:ahLst/>
              <a:cxnLst/>
              <a:rect l="l" t="t" r="r" b="b"/>
              <a:pathLst>
                <a:path w="15306" h="617" extrusionOk="0">
                  <a:moveTo>
                    <a:pt x="242" y="1"/>
                  </a:moveTo>
                  <a:lnTo>
                    <a:pt x="182" y="25"/>
                  </a:lnTo>
                  <a:lnTo>
                    <a:pt x="133" y="49"/>
                  </a:lnTo>
                  <a:lnTo>
                    <a:pt x="85" y="85"/>
                  </a:lnTo>
                  <a:lnTo>
                    <a:pt x="49" y="133"/>
                  </a:lnTo>
                  <a:lnTo>
                    <a:pt x="25" y="182"/>
                  </a:lnTo>
                  <a:lnTo>
                    <a:pt x="1" y="242"/>
                  </a:lnTo>
                  <a:lnTo>
                    <a:pt x="1" y="303"/>
                  </a:lnTo>
                  <a:lnTo>
                    <a:pt x="1" y="363"/>
                  </a:lnTo>
                  <a:lnTo>
                    <a:pt x="25" y="423"/>
                  </a:lnTo>
                  <a:lnTo>
                    <a:pt x="49" y="484"/>
                  </a:lnTo>
                  <a:lnTo>
                    <a:pt x="85" y="520"/>
                  </a:lnTo>
                  <a:lnTo>
                    <a:pt x="133" y="556"/>
                  </a:lnTo>
                  <a:lnTo>
                    <a:pt x="182" y="593"/>
                  </a:lnTo>
                  <a:lnTo>
                    <a:pt x="242" y="605"/>
                  </a:lnTo>
                  <a:lnTo>
                    <a:pt x="303" y="617"/>
                  </a:lnTo>
                  <a:lnTo>
                    <a:pt x="14992" y="617"/>
                  </a:lnTo>
                  <a:lnTo>
                    <a:pt x="15052" y="605"/>
                  </a:lnTo>
                  <a:lnTo>
                    <a:pt x="15113" y="593"/>
                  </a:lnTo>
                  <a:lnTo>
                    <a:pt x="15161" y="556"/>
                  </a:lnTo>
                  <a:lnTo>
                    <a:pt x="15209" y="520"/>
                  </a:lnTo>
                  <a:lnTo>
                    <a:pt x="15245" y="484"/>
                  </a:lnTo>
                  <a:lnTo>
                    <a:pt x="15282" y="423"/>
                  </a:lnTo>
                  <a:lnTo>
                    <a:pt x="15294" y="363"/>
                  </a:lnTo>
                  <a:lnTo>
                    <a:pt x="15306" y="303"/>
                  </a:lnTo>
                  <a:lnTo>
                    <a:pt x="15294" y="242"/>
                  </a:lnTo>
                  <a:lnTo>
                    <a:pt x="15282" y="182"/>
                  </a:lnTo>
                  <a:lnTo>
                    <a:pt x="15245" y="133"/>
                  </a:lnTo>
                  <a:lnTo>
                    <a:pt x="15209" y="85"/>
                  </a:lnTo>
                  <a:lnTo>
                    <a:pt x="15161" y="49"/>
                  </a:lnTo>
                  <a:lnTo>
                    <a:pt x="15113" y="25"/>
                  </a:lnTo>
                  <a:lnTo>
                    <a:pt x="15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306893" y="3871774"/>
              <a:ext cx="957811" cy="38609"/>
            </a:xfrm>
            <a:custGeom>
              <a:avLst/>
              <a:gdLst/>
              <a:ahLst/>
              <a:cxnLst/>
              <a:rect l="l" t="t" r="r" b="b"/>
              <a:pathLst>
                <a:path w="15306" h="617" extrusionOk="0">
                  <a:moveTo>
                    <a:pt x="242" y="0"/>
                  </a:moveTo>
                  <a:lnTo>
                    <a:pt x="182" y="24"/>
                  </a:lnTo>
                  <a:lnTo>
                    <a:pt x="133" y="49"/>
                  </a:lnTo>
                  <a:lnTo>
                    <a:pt x="85" y="85"/>
                  </a:lnTo>
                  <a:lnTo>
                    <a:pt x="49" y="133"/>
                  </a:lnTo>
                  <a:lnTo>
                    <a:pt x="25" y="181"/>
                  </a:lnTo>
                  <a:lnTo>
                    <a:pt x="1" y="242"/>
                  </a:lnTo>
                  <a:lnTo>
                    <a:pt x="1" y="302"/>
                  </a:lnTo>
                  <a:lnTo>
                    <a:pt x="1" y="363"/>
                  </a:lnTo>
                  <a:lnTo>
                    <a:pt x="25" y="423"/>
                  </a:lnTo>
                  <a:lnTo>
                    <a:pt x="49" y="471"/>
                  </a:lnTo>
                  <a:lnTo>
                    <a:pt x="85" y="520"/>
                  </a:lnTo>
                  <a:lnTo>
                    <a:pt x="133" y="556"/>
                  </a:lnTo>
                  <a:lnTo>
                    <a:pt x="182" y="592"/>
                  </a:lnTo>
                  <a:lnTo>
                    <a:pt x="242" y="604"/>
                  </a:lnTo>
                  <a:lnTo>
                    <a:pt x="303" y="616"/>
                  </a:lnTo>
                  <a:lnTo>
                    <a:pt x="14992" y="616"/>
                  </a:lnTo>
                  <a:lnTo>
                    <a:pt x="15052" y="604"/>
                  </a:lnTo>
                  <a:lnTo>
                    <a:pt x="15113" y="592"/>
                  </a:lnTo>
                  <a:lnTo>
                    <a:pt x="15161" y="556"/>
                  </a:lnTo>
                  <a:lnTo>
                    <a:pt x="15209" y="520"/>
                  </a:lnTo>
                  <a:lnTo>
                    <a:pt x="15245" y="471"/>
                  </a:lnTo>
                  <a:lnTo>
                    <a:pt x="15282" y="423"/>
                  </a:lnTo>
                  <a:lnTo>
                    <a:pt x="15294" y="363"/>
                  </a:lnTo>
                  <a:lnTo>
                    <a:pt x="15306" y="302"/>
                  </a:lnTo>
                  <a:lnTo>
                    <a:pt x="15294" y="242"/>
                  </a:lnTo>
                  <a:lnTo>
                    <a:pt x="15282" y="181"/>
                  </a:lnTo>
                  <a:lnTo>
                    <a:pt x="15245" y="133"/>
                  </a:lnTo>
                  <a:lnTo>
                    <a:pt x="15209" y="85"/>
                  </a:lnTo>
                  <a:lnTo>
                    <a:pt x="15161" y="49"/>
                  </a:lnTo>
                  <a:lnTo>
                    <a:pt x="15113" y="24"/>
                  </a:lnTo>
                  <a:lnTo>
                    <a:pt x="150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306893" y="3972271"/>
              <a:ext cx="580594" cy="38609"/>
            </a:xfrm>
            <a:custGeom>
              <a:avLst/>
              <a:gdLst/>
              <a:ahLst/>
              <a:cxnLst/>
              <a:rect l="l" t="t" r="r" b="b"/>
              <a:pathLst>
                <a:path w="9278" h="617" extrusionOk="0">
                  <a:moveTo>
                    <a:pt x="242" y="1"/>
                  </a:moveTo>
                  <a:lnTo>
                    <a:pt x="182" y="25"/>
                  </a:lnTo>
                  <a:lnTo>
                    <a:pt x="133" y="49"/>
                  </a:lnTo>
                  <a:lnTo>
                    <a:pt x="85" y="85"/>
                  </a:lnTo>
                  <a:lnTo>
                    <a:pt x="49" y="134"/>
                  </a:lnTo>
                  <a:lnTo>
                    <a:pt x="25" y="182"/>
                  </a:lnTo>
                  <a:lnTo>
                    <a:pt x="1" y="242"/>
                  </a:lnTo>
                  <a:lnTo>
                    <a:pt x="1" y="303"/>
                  </a:lnTo>
                  <a:lnTo>
                    <a:pt x="1" y="363"/>
                  </a:lnTo>
                  <a:lnTo>
                    <a:pt x="25" y="424"/>
                  </a:lnTo>
                  <a:lnTo>
                    <a:pt x="49" y="472"/>
                  </a:lnTo>
                  <a:lnTo>
                    <a:pt x="85" y="520"/>
                  </a:lnTo>
                  <a:lnTo>
                    <a:pt x="133" y="557"/>
                  </a:lnTo>
                  <a:lnTo>
                    <a:pt x="182" y="593"/>
                  </a:lnTo>
                  <a:lnTo>
                    <a:pt x="242" y="605"/>
                  </a:lnTo>
                  <a:lnTo>
                    <a:pt x="303" y="617"/>
                  </a:lnTo>
                  <a:lnTo>
                    <a:pt x="8964" y="617"/>
                  </a:lnTo>
                  <a:lnTo>
                    <a:pt x="9036" y="605"/>
                  </a:lnTo>
                  <a:lnTo>
                    <a:pt x="9085" y="593"/>
                  </a:lnTo>
                  <a:lnTo>
                    <a:pt x="9145" y="557"/>
                  </a:lnTo>
                  <a:lnTo>
                    <a:pt x="9181" y="520"/>
                  </a:lnTo>
                  <a:lnTo>
                    <a:pt x="9230" y="472"/>
                  </a:lnTo>
                  <a:lnTo>
                    <a:pt x="9254" y="424"/>
                  </a:lnTo>
                  <a:lnTo>
                    <a:pt x="9266" y="363"/>
                  </a:lnTo>
                  <a:lnTo>
                    <a:pt x="9278" y="303"/>
                  </a:lnTo>
                  <a:lnTo>
                    <a:pt x="9266" y="242"/>
                  </a:lnTo>
                  <a:lnTo>
                    <a:pt x="9254" y="182"/>
                  </a:lnTo>
                  <a:lnTo>
                    <a:pt x="9230" y="134"/>
                  </a:lnTo>
                  <a:lnTo>
                    <a:pt x="9181" y="85"/>
                  </a:lnTo>
                  <a:lnTo>
                    <a:pt x="9145" y="49"/>
                  </a:lnTo>
                  <a:lnTo>
                    <a:pt x="9085" y="25"/>
                  </a:lnTo>
                  <a:lnTo>
                    <a:pt x="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712074" y="2901155"/>
              <a:ext cx="28035" cy="65078"/>
            </a:xfrm>
            <a:custGeom>
              <a:avLst/>
              <a:gdLst/>
              <a:ahLst/>
              <a:cxnLst/>
              <a:rect l="l" t="t" r="r" b="b"/>
              <a:pathLst>
                <a:path w="448" h="1040" extrusionOk="0">
                  <a:moveTo>
                    <a:pt x="170" y="1"/>
                  </a:moveTo>
                  <a:lnTo>
                    <a:pt x="133" y="13"/>
                  </a:lnTo>
                  <a:lnTo>
                    <a:pt x="97" y="37"/>
                  </a:lnTo>
                  <a:lnTo>
                    <a:pt x="61" y="61"/>
                  </a:lnTo>
                  <a:lnTo>
                    <a:pt x="37" y="97"/>
                  </a:lnTo>
                  <a:lnTo>
                    <a:pt x="13" y="134"/>
                  </a:lnTo>
                  <a:lnTo>
                    <a:pt x="0" y="182"/>
                  </a:lnTo>
                  <a:lnTo>
                    <a:pt x="0" y="218"/>
                  </a:lnTo>
                  <a:lnTo>
                    <a:pt x="0" y="1040"/>
                  </a:lnTo>
                  <a:lnTo>
                    <a:pt x="447" y="1040"/>
                  </a:lnTo>
                  <a:lnTo>
                    <a:pt x="447" y="218"/>
                  </a:lnTo>
                  <a:lnTo>
                    <a:pt x="435" y="182"/>
                  </a:lnTo>
                  <a:lnTo>
                    <a:pt x="423" y="134"/>
                  </a:lnTo>
                  <a:lnTo>
                    <a:pt x="399" y="97"/>
                  </a:lnTo>
                  <a:lnTo>
                    <a:pt x="375" y="61"/>
                  </a:lnTo>
                  <a:lnTo>
                    <a:pt x="339" y="37"/>
                  </a:lnTo>
                  <a:lnTo>
                    <a:pt x="302"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839793" y="2901155"/>
              <a:ext cx="27284" cy="65078"/>
            </a:xfrm>
            <a:custGeom>
              <a:avLst/>
              <a:gdLst/>
              <a:ahLst/>
              <a:cxnLst/>
              <a:rect l="l" t="t" r="r" b="b"/>
              <a:pathLst>
                <a:path w="436" h="1040" extrusionOk="0">
                  <a:moveTo>
                    <a:pt x="170" y="1"/>
                  </a:moveTo>
                  <a:lnTo>
                    <a:pt x="134" y="13"/>
                  </a:lnTo>
                  <a:lnTo>
                    <a:pt x="98" y="37"/>
                  </a:lnTo>
                  <a:lnTo>
                    <a:pt x="61" y="61"/>
                  </a:lnTo>
                  <a:lnTo>
                    <a:pt x="37" y="97"/>
                  </a:lnTo>
                  <a:lnTo>
                    <a:pt x="13" y="134"/>
                  </a:lnTo>
                  <a:lnTo>
                    <a:pt x="1" y="182"/>
                  </a:lnTo>
                  <a:lnTo>
                    <a:pt x="1" y="218"/>
                  </a:lnTo>
                  <a:lnTo>
                    <a:pt x="1" y="1040"/>
                  </a:lnTo>
                  <a:lnTo>
                    <a:pt x="436" y="1040"/>
                  </a:lnTo>
                  <a:lnTo>
                    <a:pt x="436" y="218"/>
                  </a:lnTo>
                  <a:lnTo>
                    <a:pt x="436" y="182"/>
                  </a:lnTo>
                  <a:lnTo>
                    <a:pt x="424" y="134"/>
                  </a:lnTo>
                  <a:lnTo>
                    <a:pt x="400" y="97"/>
                  </a:lnTo>
                  <a:lnTo>
                    <a:pt x="375" y="61"/>
                  </a:lnTo>
                  <a:lnTo>
                    <a:pt x="339" y="37"/>
                  </a:lnTo>
                  <a:lnTo>
                    <a:pt x="303" y="13"/>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775589" y="2901155"/>
              <a:ext cx="28035" cy="65078"/>
            </a:xfrm>
            <a:custGeom>
              <a:avLst/>
              <a:gdLst/>
              <a:ahLst/>
              <a:cxnLst/>
              <a:rect l="l" t="t" r="r" b="b"/>
              <a:pathLst>
                <a:path w="448" h="1040" extrusionOk="0">
                  <a:moveTo>
                    <a:pt x="181" y="1"/>
                  </a:moveTo>
                  <a:lnTo>
                    <a:pt x="133" y="13"/>
                  </a:lnTo>
                  <a:lnTo>
                    <a:pt x="97" y="37"/>
                  </a:lnTo>
                  <a:lnTo>
                    <a:pt x="73" y="61"/>
                  </a:lnTo>
                  <a:lnTo>
                    <a:pt x="36" y="97"/>
                  </a:lnTo>
                  <a:lnTo>
                    <a:pt x="24" y="134"/>
                  </a:lnTo>
                  <a:lnTo>
                    <a:pt x="12" y="182"/>
                  </a:lnTo>
                  <a:lnTo>
                    <a:pt x="0" y="218"/>
                  </a:lnTo>
                  <a:lnTo>
                    <a:pt x="0" y="1040"/>
                  </a:lnTo>
                  <a:lnTo>
                    <a:pt x="447" y="1040"/>
                  </a:lnTo>
                  <a:lnTo>
                    <a:pt x="447" y="218"/>
                  </a:lnTo>
                  <a:lnTo>
                    <a:pt x="447" y="182"/>
                  </a:lnTo>
                  <a:lnTo>
                    <a:pt x="423" y="134"/>
                  </a:lnTo>
                  <a:lnTo>
                    <a:pt x="411" y="97"/>
                  </a:lnTo>
                  <a:lnTo>
                    <a:pt x="387" y="61"/>
                  </a:lnTo>
                  <a:lnTo>
                    <a:pt x="350" y="37"/>
                  </a:lnTo>
                  <a:lnTo>
                    <a:pt x="314" y="13"/>
                  </a:lnTo>
                  <a:lnTo>
                    <a:pt x="2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2311461" y="4140851"/>
              <a:ext cx="947987" cy="136163"/>
            </a:xfrm>
            <a:custGeom>
              <a:avLst/>
              <a:gdLst/>
              <a:ahLst/>
              <a:cxnLst/>
              <a:rect l="l" t="t" r="r" b="b"/>
              <a:pathLst>
                <a:path w="15149" h="2176" extrusionOk="0">
                  <a:moveTo>
                    <a:pt x="1087" y="1"/>
                  </a:moveTo>
                  <a:lnTo>
                    <a:pt x="966" y="13"/>
                  </a:lnTo>
                  <a:lnTo>
                    <a:pt x="858" y="25"/>
                  </a:lnTo>
                  <a:lnTo>
                    <a:pt x="761" y="49"/>
                  </a:lnTo>
                  <a:lnTo>
                    <a:pt x="664" y="85"/>
                  </a:lnTo>
                  <a:lnTo>
                    <a:pt x="568" y="134"/>
                  </a:lnTo>
                  <a:lnTo>
                    <a:pt x="471" y="194"/>
                  </a:lnTo>
                  <a:lnTo>
                    <a:pt x="387" y="254"/>
                  </a:lnTo>
                  <a:lnTo>
                    <a:pt x="314" y="327"/>
                  </a:lnTo>
                  <a:lnTo>
                    <a:pt x="242" y="399"/>
                  </a:lnTo>
                  <a:lnTo>
                    <a:pt x="181" y="484"/>
                  </a:lnTo>
                  <a:lnTo>
                    <a:pt x="133" y="568"/>
                  </a:lnTo>
                  <a:lnTo>
                    <a:pt x="85" y="665"/>
                  </a:lnTo>
                  <a:lnTo>
                    <a:pt x="48" y="762"/>
                  </a:lnTo>
                  <a:lnTo>
                    <a:pt x="24" y="870"/>
                  </a:lnTo>
                  <a:lnTo>
                    <a:pt x="0" y="979"/>
                  </a:lnTo>
                  <a:lnTo>
                    <a:pt x="0" y="1088"/>
                  </a:lnTo>
                  <a:lnTo>
                    <a:pt x="0" y="1197"/>
                  </a:lnTo>
                  <a:lnTo>
                    <a:pt x="24" y="1305"/>
                  </a:lnTo>
                  <a:lnTo>
                    <a:pt x="48" y="1414"/>
                  </a:lnTo>
                  <a:lnTo>
                    <a:pt x="85" y="1511"/>
                  </a:lnTo>
                  <a:lnTo>
                    <a:pt x="133" y="1607"/>
                  </a:lnTo>
                  <a:lnTo>
                    <a:pt x="181" y="1692"/>
                  </a:lnTo>
                  <a:lnTo>
                    <a:pt x="242" y="1776"/>
                  </a:lnTo>
                  <a:lnTo>
                    <a:pt x="314" y="1861"/>
                  </a:lnTo>
                  <a:lnTo>
                    <a:pt x="387" y="1921"/>
                  </a:lnTo>
                  <a:lnTo>
                    <a:pt x="471" y="1994"/>
                  </a:lnTo>
                  <a:lnTo>
                    <a:pt x="568" y="2042"/>
                  </a:lnTo>
                  <a:lnTo>
                    <a:pt x="664" y="2090"/>
                  </a:lnTo>
                  <a:lnTo>
                    <a:pt x="761" y="2127"/>
                  </a:lnTo>
                  <a:lnTo>
                    <a:pt x="858" y="2151"/>
                  </a:lnTo>
                  <a:lnTo>
                    <a:pt x="966" y="2163"/>
                  </a:lnTo>
                  <a:lnTo>
                    <a:pt x="1087" y="2175"/>
                  </a:lnTo>
                  <a:lnTo>
                    <a:pt x="14073" y="2175"/>
                  </a:lnTo>
                  <a:lnTo>
                    <a:pt x="14182" y="2163"/>
                  </a:lnTo>
                  <a:lnTo>
                    <a:pt x="14291" y="2151"/>
                  </a:lnTo>
                  <a:lnTo>
                    <a:pt x="14387" y="2127"/>
                  </a:lnTo>
                  <a:lnTo>
                    <a:pt x="14496" y="2090"/>
                  </a:lnTo>
                  <a:lnTo>
                    <a:pt x="14581" y="2042"/>
                  </a:lnTo>
                  <a:lnTo>
                    <a:pt x="14677" y="1994"/>
                  </a:lnTo>
                  <a:lnTo>
                    <a:pt x="14762" y="1921"/>
                  </a:lnTo>
                  <a:lnTo>
                    <a:pt x="14834" y="1861"/>
                  </a:lnTo>
                  <a:lnTo>
                    <a:pt x="14907" y="1776"/>
                  </a:lnTo>
                  <a:lnTo>
                    <a:pt x="14967" y="1692"/>
                  </a:lnTo>
                  <a:lnTo>
                    <a:pt x="15015" y="1607"/>
                  </a:lnTo>
                  <a:lnTo>
                    <a:pt x="15064" y="1511"/>
                  </a:lnTo>
                  <a:lnTo>
                    <a:pt x="15100" y="1414"/>
                  </a:lnTo>
                  <a:lnTo>
                    <a:pt x="15124" y="1305"/>
                  </a:lnTo>
                  <a:lnTo>
                    <a:pt x="15148" y="1197"/>
                  </a:lnTo>
                  <a:lnTo>
                    <a:pt x="15148" y="1088"/>
                  </a:lnTo>
                  <a:lnTo>
                    <a:pt x="15148" y="979"/>
                  </a:lnTo>
                  <a:lnTo>
                    <a:pt x="15124" y="870"/>
                  </a:lnTo>
                  <a:lnTo>
                    <a:pt x="15100" y="762"/>
                  </a:lnTo>
                  <a:lnTo>
                    <a:pt x="15064" y="665"/>
                  </a:lnTo>
                  <a:lnTo>
                    <a:pt x="15015" y="568"/>
                  </a:lnTo>
                  <a:lnTo>
                    <a:pt x="14967" y="484"/>
                  </a:lnTo>
                  <a:lnTo>
                    <a:pt x="14907" y="399"/>
                  </a:lnTo>
                  <a:lnTo>
                    <a:pt x="14834" y="327"/>
                  </a:lnTo>
                  <a:lnTo>
                    <a:pt x="14762" y="254"/>
                  </a:lnTo>
                  <a:lnTo>
                    <a:pt x="14677" y="194"/>
                  </a:lnTo>
                  <a:lnTo>
                    <a:pt x="14581" y="134"/>
                  </a:lnTo>
                  <a:lnTo>
                    <a:pt x="14496" y="85"/>
                  </a:lnTo>
                  <a:lnTo>
                    <a:pt x="14387" y="49"/>
                  </a:lnTo>
                  <a:lnTo>
                    <a:pt x="14291" y="25"/>
                  </a:lnTo>
                  <a:lnTo>
                    <a:pt x="14182" y="13"/>
                  </a:lnTo>
                  <a:lnTo>
                    <a:pt x="1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405138" y="4171075"/>
              <a:ext cx="6133" cy="76404"/>
            </a:xfrm>
            <a:custGeom>
              <a:avLst/>
              <a:gdLst/>
              <a:ahLst/>
              <a:cxnLst/>
              <a:rect l="l" t="t" r="r" b="b"/>
              <a:pathLst>
                <a:path w="98" h="1221" extrusionOk="0">
                  <a:moveTo>
                    <a:pt x="25" y="1"/>
                  </a:moveTo>
                  <a:lnTo>
                    <a:pt x="13" y="13"/>
                  </a:lnTo>
                  <a:lnTo>
                    <a:pt x="1" y="25"/>
                  </a:lnTo>
                  <a:lnTo>
                    <a:pt x="1" y="49"/>
                  </a:lnTo>
                  <a:lnTo>
                    <a:pt x="1" y="1161"/>
                  </a:lnTo>
                  <a:lnTo>
                    <a:pt x="1" y="1185"/>
                  </a:lnTo>
                  <a:lnTo>
                    <a:pt x="13" y="1197"/>
                  </a:lnTo>
                  <a:lnTo>
                    <a:pt x="25" y="1209"/>
                  </a:lnTo>
                  <a:lnTo>
                    <a:pt x="49" y="1221"/>
                  </a:lnTo>
                  <a:lnTo>
                    <a:pt x="73" y="1209"/>
                  </a:lnTo>
                  <a:lnTo>
                    <a:pt x="86" y="1197"/>
                  </a:lnTo>
                  <a:lnTo>
                    <a:pt x="98" y="1185"/>
                  </a:lnTo>
                  <a:lnTo>
                    <a:pt x="98" y="1161"/>
                  </a:lnTo>
                  <a:lnTo>
                    <a:pt x="98" y="49"/>
                  </a:lnTo>
                  <a:lnTo>
                    <a:pt x="98" y="25"/>
                  </a:lnTo>
                  <a:lnTo>
                    <a:pt x="86"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2380232" y="4180900"/>
              <a:ext cx="56007" cy="56005"/>
            </a:xfrm>
            <a:custGeom>
              <a:avLst/>
              <a:gdLst/>
              <a:ahLst/>
              <a:cxnLst/>
              <a:rect l="l" t="t" r="r" b="b"/>
              <a:pathLst>
                <a:path w="895" h="895" extrusionOk="0">
                  <a:moveTo>
                    <a:pt x="822" y="1"/>
                  </a:moveTo>
                  <a:lnTo>
                    <a:pt x="810" y="13"/>
                  </a:lnTo>
                  <a:lnTo>
                    <a:pt x="12" y="810"/>
                  </a:lnTo>
                  <a:lnTo>
                    <a:pt x="0" y="822"/>
                  </a:lnTo>
                  <a:lnTo>
                    <a:pt x="0" y="846"/>
                  </a:lnTo>
                  <a:lnTo>
                    <a:pt x="0" y="859"/>
                  </a:lnTo>
                  <a:lnTo>
                    <a:pt x="12" y="883"/>
                  </a:lnTo>
                  <a:lnTo>
                    <a:pt x="37" y="895"/>
                  </a:lnTo>
                  <a:lnTo>
                    <a:pt x="73" y="895"/>
                  </a:lnTo>
                  <a:lnTo>
                    <a:pt x="97"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2370408"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196" y="85"/>
                  </a:lnTo>
                  <a:lnTo>
                    <a:pt x="1208" y="73"/>
                  </a:lnTo>
                  <a:lnTo>
                    <a:pt x="1220" y="49"/>
                  </a:lnTo>
                  <a:lnTo>
                    <a:pt x="1208" y="25"/>
                  </a:lnTo>
                  <a:lnTo>
                    <a:pt x="1196"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2380232" y="4180900"/>
              <a:ext cx="56007" cy="56005"/>
            </a:xfrm>
            <a:custGeom>
              <a:avLst/>
              <a:gdLst/>
              <a:ahLst/>
              <a:cxnLst/>
              <a:rect l="l" t="t" r="r" b="b"/>
              <a:pathLst>
                <a:path w="895" h="895" extrusionOk="0">
                  <a:moveTo>
                    <a:pt x="37" y="1"/>
                  </a:moveTo>
                  <a:lnTo>
                    <a:pt x="12" y="13"/>
                  </a:lnTo>
                  <a:lnTo>
                    <a:pt x="0" y="37"/>
                  </a:lnTo>
                  <a:lnTo>
                    <a:pt x="0" y="49"/>
                  </a:lnTo>
                  <a:lnTo>
                    <a:pt x="0" y="73"/>
                  </a:lnTo>
                  <a:lnTo>
                    <a:pt x="12" y="98"/>
                  </a:lnTo>
                  <a:lnTo>
                    <a:pt x="810" y="883"/>
                  </a:lnTo>
                  <a:lnTo>
                    <a:pt x="822" y="895"/>
                  </a:lnTo>
                  <a:lnTo>
                    <a:pt x="858"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2513270" y="4171075"/>
              <a:ext cx="6133" cy="76404"/>
            </a:xfrm>
            <a:custGeom>
              <a:avLst/>
              <a:gdLst/>
              <a:ahLst/>
              <a:cxnLst/>
              <a:rect l="l" t="t" r="r" b="b"/>
              <a:pathLst>
                <a:path w="98" h="1221" extrusionOk="0">
                  <a:moveTo>
                    <a:pt x="25" y="1"/>
                  </a:moveTo>
                  <a:lnTo>
                    <a:pt x="12" y="13"/>
                  </a:lnTo>
                  <a:lnTo>
                    <a:pt x="0" y="25"/>
                  </a:lnTo>
                  <a:lnTo>
                    <a:pt x="0" y="49"/>
                  </a:lnTo>
                  <a:lnTo>
                    <a:pt x="0" y="1161"/>
                  </a:lnTo>
                  <a:lnTo>
                    <a:pt x="0" y="1185"/>
                  </a:lnTo>
                  <a:lnTo>
                    <a:pt x="12" y="1197"/>
                  </a:lnTo>
                  <a:lnTo>
                    <a:pt x="25" y="1209"/>
                  </a:lnTo>
                  <a:lnTo>
                    <a:pt x="49" y="1221"/>
                  </a:lnTo>
                  <a:lnTo>
                    <a:pt x="73" y="1209"/>
                  </a:lnTo>
                  <a:lnTo>
                    <a:pt x="85" y="1197"/>
                  </a:lnTo>
                  <a:lnTo>
                    <a:pt x="97" y="1185"/>
                  </a:lnTo>
                  <a:lnTo>
                    <a:pt x="97" y="1161"/>
                  </a:lnTo>
                  <a:lnTo>
                    <a:pt x="97" y="49"/>
                  </a:lnTo>
                  <a:lnTo>
                    <a:pt x="97"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2488302" y="4180900"/>
              <a:ext cx="56007" cy="56005"/>
            </a:xfrm>
            <a:custGeom>
              <a:avLst/>
              <a:gdLst/>
              <a:ahLst/>
              <a:cxnLst/>
              <a:rect l="l" t="t" r="r" b="b"/>
              <a:pathLst>
                <a:path w="895" h="895" extrusionOk="0">
                  <a:moveTo>
                    <a:pt x="822" y="1"/>
                  </a:moveTo>
                  <a:lnTo>
                    <a:pt x="810" y="13"/>
                  </a:lnTo>
                  <a:lnTo>
                    <a:pt x="13" y="810"/>
                  </a:lnTo>
                  <a:lnTo>
                    <a:pt x="1" y="822"/>
                  </a:lnTo>
                  <a:lnTo>
                    <a:pt x="1" y="846"/>
                  </a:lnTo>
                  <a:lnTo>
                    <a:pt x="1" y="859"/>
                  </a:lnTo>
                  <a:lnTo>
                    <a:pt x="13" y="883"/>
                  </a:lnTo>
                  <a:lnTo>
                    <a:pt x="37" y="895"/>
                  </a:lnTo>
                  <a:lnTo>
                    <a:pt x="73" y="895"/>
                  </a:lnTo>
                  <a:lnTo>
                    <a:pt x="85" y="883"/>
                  </a:lnTo>
                  <a:lnTo>
                    <a:pt x="883" y="98"/>
                  </a:lnTo>
                  <a:lnTo>
                    <a:pt x="895" y="73"/>
                  </a:lnTo>
                  <a:lnTo>
                    <a:pt x="895" y="49"/>
                  </a:lnTo>
                  <a:lnTo>
                    <a:pt x="895" y="37"/>
                  </a:lnTo>
                  <a:lnTo>
                    <a:pt x="883"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2477726" y="4205868"/>
              <a:ext cx="77158" cy="6883"/>
            </a:xfrm>
            <a:custGeom>
              <a:avLst/>
              <a:gdLst/>
              <a:ahLst/>
              <a:cxnLst/>
              <a:rect l="l" t="t" r="r" b="b"/>
              <a:pathLst>
                <a:path w="1233" h="110" extrusionOk="0">
                  <a:moveTo>
                    <a:pt x="37" y="1"/>
                  </a:moveTo>
                  <a:lnTo>
                    <a:pt x="25" y="13"/>
                  </a:lnTo>
                  <a:lnTo>
                    <a:pt x="13" y="25"/>
                  </a:lnTo>
                  <a:lnTo>
                    <a:pt x="1" y="49"/>
                  </a:lnTo>
                  <a:lnTo>
                    <a:pt x="13" y="73"/>
                  </a:lnTo>
                  <a:lnTo>
                    <a:pt x="25" y="85"/>
                  </a:lnTo>
                  <a:lnTo>
                    <a:pt x="37" y="97"/>
                  </a:lnTo>
                  <a:lnTo>
                    <a:pt x="61" y="109"/>
                  </a:lnTo>
                  <a:lnTo>
                    <a:pt x="1172" y="109"/>
                  </a:lnTo>
                  <a:lnTo>
                    <a:pt x="1197" y="97"/>
                  </a:lnTo>
                  <a:lnTo>
                    <a:pt x="1209" y="85"/>
                  </a:lnTo>
                  <a:lnTo>
                    <a:pt x="1221" y="73"/>
                  </a:lnTo>
                  <a:lnTo>
                    <a:pt x="1233"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488302" y="4180900"/>
              <a:ext cx="56007" cy="56005"/>
            </a:xfrm>
            <a:custGeom>
              <a:avLst/>
              <a:gdLst/>
              <a:ahLst/>
              <a:cxnLst/>
              <a:rect l="l" t="t" r="r" b="b"/>
              <a:pathLst>
                <a:path w="895" h="895" extrusionOk="0">
                  <a:moveTo>
                    <a:pt x="37" y="1"/>
                  </a:moveTo>
                  <a:lnTo>
                    <a:pt x="13" y="13"/>
                  </a:lnTo>
                  <a:lnTo>
                    <a:pt x="1" y="37"/>
                  </a:lnTo>
                  <a:lnTo>
                    <a:pt x="1" y="49"/>
                  </a:lnTo>
                  <a:lnTo>
                    <a:pt x="1" y="73"/>
                  </a:lnTo>
                  <a:lnTo>
                    <a:pt x="13" y="98"/>
                  </a:lnTo>
                  <a:lnTo>
                    <a:pt x="810" y="883"/>
                  </a:lnTo>
                  <a:lnTo>
                    <a:pt x="822" y="895"/>
                  </a:lnTo>
                  <a:lnTo>
                    <a:pt x="858" y="895"/>
                  </a:lnTo>
                  <a:lnTo>
                    <a:pt x="883" y="883"/>
                  </a:lnTo>
                  <a:lnTo>
                    <a:pt x="895" y="859"/>
                  </a:lnTo>
                  <a:lnTo>
                    <a:pt x="895" y="846"/>
                  </a:lnTo>
                  <a:lnTo>
                    <a:pt x="895" y="822"/>
                  </a:lnTo>
                  <a:lnTo>
                    <a:pt x="883"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2620588"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85" y="1209"/>
                  </a:lnTo>
                  <a:lnTo>
                    <a:pt x="97" y="1197"/>
                  </a:lnTo>
                  <a:lnTo>
                    <a:pt x="109" y="1185"/>
                  </a:lnTo>
                  <a:lnTo>
                    <a:pt x="109" y="1161"/>
                  </a:lnTo>
                  <a:lnTo>
                    <a:pt x="109" y="49"/>
                  </a:lnTo>
                  <a:lnTo>
                    <a:pt x="109" y="25"/>
                  </a:lnTo>
                  <a:lnTo>
                    <a:pt x="97" y="13"/>
                  </a:lnTo>
                  <a:lnTo>
                    <a:pt x="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596433" y="4180900"/>
              <a:ext cx="56007" cy="56005"/>
            </a:xfrm>
            <a:custGeom>
              <a:avLst/>
              <a:gdLst/>
              <a:ahLst/>
              <a:cxnLst/>
              <a:rect l="l" t="t" r="r" b="b"/>
              <a:pathLst>
                <a:path w="895" h="895" extrusionOk="0">
                  <a:moveTo>
                    <a:pt x="822" y="1"/>
                  </a:moveTo>
                  <a:lnTo>
                    <a:pt x="797" y="13"/>
                  </a:lnTo>
                  <a:lnTo>
                    <a:pt x="12" y="810"/>
                  </a:lnTo>
                  <a:lnTo>
                    <a:pt x="0" y="822"/>
                  </a:lnTo>
                  <a:lnTo>
                    <a:pt x="0" y="846"/>
                  </a:lnTo>
                  <a:lnTo>
                    <a:pt x="0" y="859"/>
                  </a:lnTo>
                  <a:lnTo>
                    <a:pt x="12" y="883"/>
                  </a:lnTo>
                  <a:lnTo>
                    <a:pt x="36" y="895"/>
                  </a:lnTo>
                  <a:lnTo>
                    <a:pt x="73" y="895"/>
                  </a:lnTo>
                  <a:lnTo>
                    <a:pt x="85" y="883"/>
                  </a:lnTo>
                  <a:lnTo>
                    <a:pt x="882" y="98"/>
                  </a:lnTo>
                  <a:lnTo>
                    <a:pt x="894" y="73"/>
                  </a:lnTo>
                  <a:lnTo>
                    <a:pt x="894" y="49"/>
                  </a:lnTo>
                  <a:lnTo>
                    <a:pt x="894"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2585858" y="4205868"/>
              <a:ext cx="76407" cy="6883"/>
            </a:xfrm>
            <a:custGeom>
              <a:avLst/>
              <a:gdLst/>
              <a:ahLst/>
              <a:cxnLst/>
              <a:rect l="l" t="t" r="r" b="b"/>
              <a:pathLst>
                <a:path w="1221" h="110" extrusionOk="0">
                  <a:moveTo>
                    <a:pt x="36" y="1"/>
                  </a:moveTo>
                  <a:lnTo>
                    <a:pt x="24" y="13"/>
                  </a:lnTo>
                  <a:lnTo>
                    <a:pt x="12" y="25"/>
                  </a:lnTo>
                  <a:lnTo>
                    <a:pt x="0" y="49"/>
                  </a:lnTo>
                  <a:lnTo>
                    <a:pt x="12" y="73"/>
                  </a:lnTo>
                  <a:lnTo>
                    <a:pt x="24" y="85"/>
                  </a:lnTo>
                  <a:lnTo>
                    <a:pt x="36" y="97"/>
                  </a:lnTo>
                  <a:lnTo>
                    <a:pt x="60" y="109"/>
                  </a:lnTo>
                  <a:lnTo>
                    <a:pt x="1172" y="109"/>
                  </a:lnTo>
                  <a:lnTo>
                    <a:pt x="1196" y="97"/>
                  </a:lnTo>
                  <a:lnTo>
                    <a:pt x="1208" y="85"/>
                  </a:lnTo>
                  <a:lnTo>
                    <a:pt x="1220" y="73"/>
                  </a:lnTo>
                  <a:lnTo>
                    <a:pt x="1220" y="49"/>
                  </a:lnTo>
                  <a:lnTo>
                    <a:pt x="1220"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96433" y="4180900"/>
              <a:ext cx="56007" cy="56005"/>
            </a:xfrm>
            <a:custGeom>
              <a:avLst/>
              <a:gdLst/>
              <a:ahLst/>
              <a:cxnLst/>
              <a:rect l="l" t="t" r="r" b="b"/>
              <a:pathLst>
                <a:path w="895" h="895" extrusionOk="0">
                  <a:moveTo>
                    <a:pt x="36" y="1"/>
                  </a:moveTo>
                  <a:lnTo>
                    <a:pt x="12" y="13"/>
                  </a:lnTo>
                  <a:lnTo>
                    <a:pt x="0" y="37"/>
                  </a:lnTo>
                  <a:lnTo>
                    <a:pt x="0" y="49"/>
                  </a:lnTo>
                  <a:lnTo>
                    <a:pt x="0" y="73"/>
                  </a:lnTo>
                  <a:lnTo>
                    <a:pt x="12" y="98"/>
                  </a:lnTo>
                  <a:lnTo>
                    <a:pt x="797" y="883"/>
                  </a:lnTo>
                  <a:lnTo>
                    <a:pt x="822" y="895"/>
                  </a:lnTo>
                  <a:lnTo>
                    <a:pt x="858" y="895"/>
                  </a:lnTo>
                  <a:lnTo>
                    <a:pt x="882" y="883"/>
                  </a:lnTo>
                  <a:lnTo>
                    <a:pt x="894" y="859"/>
                  </a:lnTo>
                  <a:lnTo>
                    <a:pt x="894" y="846"/>
                  </a:lnTo>
                  <a:lnTo>
                    <a:pt x="894"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28720" y="4171075"/>
              <a:ext cx="6821" cy="76404"/>
            </a:xfrm>
            <a:custGeom>
              <a:avLst/>
              <a:gdLst/>
              <a:ahLst/>
              <a:cxnLst/>
              <a:rect l="l" t="t" r="r" b="b"/>
              <a:pathLst>
                <a:path w="109" h="1221" extrusionOk="0">
                  <a:moveTo>
                    <a:pt x="36" y="1"/>
                  </a:moveTo>
                  <a:lnTo>
                    <a:pt x="24" y="13"/>
                  </a:lnTo>
                  <a:lnTo>
                    <a:pt x="12" y="25"/>
                  </a:lnTo>
                  <a:lnTo>
                    <a:pt x="0" y="49"/>
                  </a:lnTo>
                  <a:lnTo>
                    <a:pt x="0" y="1161"/>
                  </a:lnTo>
                  <a:lnTo>
                    <a:pt x="12" y="1185"/>
                  </a:lnTo>
                  <a:lnTo>
                    <a:pt x="24" y="1197"/>
                  </a:lnTo>
                  <a:lnTo>
                    <a:pt x="36"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04503" y="4180900"/>
              <a:ext cx="56007" cy="56005"/>
            </a:xfrm>
            <a:custGeom>
              <a:avLst/>
              <a:gdLst/>
              <a:ahLst/>
              <a:cxnLst/>
              <a:rect l="l" t="t" r="r" b="b"/>
              <a:pathLst>
                <a:path w="895" h="895" extrusionOk="0">
                  <a:moveTo>
                    <a:pt x="822" y="1"/>
                  </a:moveTo>
                  <a:lnTo>
                    <a:pt x="798" y="13"/>
                  </a:lnTo>
                  <a:lnTo>
                    <a:pt x="13" y="810"/>
                  </a:lnTo>
                  <a:lnTo>
                    <a:pt x="1" y="822"/>
                  </a:lnTo>
                  <a:lnTo>
                    <a:pt x="1" y="846"/>
                  </a:lnTo>
                  <a:lnTo>
                    <a:pt x="1" y="859"/>
                  </a:lnTo>
                  <a:lnTo>
                    <a:pt x="13" y="883"/>
                  </a:lnTo>
                  <a:lnTo>
                    <a:pt x="25" y="895"/>
                  </a:lnTo>
                  <a:lnTo>
                    <a:pt x="73" y="895"/>
                  </a:lnTo>
                  <a:lnTo>
                    <a:pt x="85" y="883"/>
                  </a:lnTo>
                  <a:lnTo>
                    <a:pt x="882" y="98"/>
                  </a:lnTo>
                  <a:lnTo>
                    <a:pt x="882" y="73"/>
                  </a:lnTo>
                  <a:lnTo>
                    <a:pt x="895" y="49"/>
                  </a:lnTo>
                  <a:lnTo>
                    <a:pt x="882" y="37"/>
                  </a:lnTo>
                  <a:lnTo>
                    <a:pt x="882"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693927" y="4205868"/>
              <a:ext cx="76407" cy="6883"/>
            </a:xfrm>
            <a:custGeom>
              <a:avLst/>
              <a:gdLst/>
              <a:ahLst/>
              <a:cxnLst/>
              <a:rect l="l" t="t" r="r" b="b"/>
              <a:pathLst>
                <a:path w="1221" h="110" extrusionOk="0">
                  <a:moveTo>
                    <a:pt x="37" y="1"/>
                  </a:moveTo>
                  <a:lnTo>
                    <a:pt x="13" y="13"/>
                  </a:lnTo>
                  <a:lnTo>
                    <a:pt x="13" y="25"/>
                  </a:lnTo>
                  <a:lnTo>
                    <a:pt x="1" y="49"/>
                  </a:lnTo>
                  <a:lnTo>
                    <a:pt x="13" y="73"/>
                  </a:lnTo>
                  <a:lnTo>
                    <a:pt x="13" y="85"/>
                  </a:lnTo>
                  <a:lnTo>
                    <a:pt x="37" y="97"/>
                  </a:lnTo>
                  <a:lnTo>
                    <a:pt x="61" y="109"/>
                  </a:lnTo>
                  <a:lnTo>
                    <a:pt x="1172" y="109"/>
                  </a:lnTo>
                  <a:lnTo>
                    <a:pt x="1196" y="97"/>
                  </a:lnTo>
                  <a:lnTo>
                    <a:pt x="1208" y="85"/>
                  </a:lnTo>
                  <a:lnTo>
                    <a:pt x="1221" y="73"/>
                  </a:lnTo>
                  <a:lnTo>
                    <a:pt x="1221" y="49"/>
                  </a:lnTo>
                  <a:lnTo>
                    <a:pt x="1221" y="25"/>
                  </a:lnTo>
                  <a:lnTo>
                    <a:pt x="1208" y="13"/>
                  </a:lnTo>
                  <a:lnTo>
                    <a:pt x="1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704503" y="4180900"/>
              <a:ext cx="56007" cy="56005"/>
            </a:xfrm>
            <a:custGeom>
              <a:avLst/>
              <a:gdLst/>
              <a:ahLst/>
              <a:cxnLst/>
              <a:rect l="l" t="t" r="r" b="b"/>
              <a:pathLst>
                <a:path w="895" h="895" extrusionOk="0">
                  <a:moveTo>
                    <a:pt x="25" y="1"/>
                  </a:moveTo>
                  <a:lnTo>
                    <a:pt x="13" y="13"/>
                  </a:lnTo>
                  <a:lnTo>
                    <a:pt x="1" y="37"/>
                  </a:lnTo>
                  <a:lnTo>
                    <a:pt x="1" y="49"/>
                  </a:lnTo>
                  <a:lnTo>
                    <a:pt x="1" y="73"/>
                  </a:lnTo>
                  <a:lnTo>
                    <a:pt x="13" y="98"/>
                  </a:lnTo>
                  <a:lnTo>
                    <a:pt x="798" y="883"/>
                  </a:lnTo>
                  <a:lnTo>
                    <a:pt x="822" y="895"/>
                  </a:lnTo>
                  <a:lnTo>
                    <a:pt x="858" y="895"/>
                  </a:lnTo>
                  <a:lnTo>
                    <a:pt x="882" y="883"/>
                  </a:lnTo>
                  <a:lnTo>
                    <a:pt x="882" y="859"/>
                  </a:lnTo>
                  <a:lnTo>
                    <a:pt x="895" y="846"/>
                  </a:lnTo>
                  <a:lnTo>
                    <a:pt x="882" y="822"/>
                  </a:lnTo>
                  <a:lnTo>
                    <a:pt x="882"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836789" y="4171075"/>
              <a:ext cx="6884" cy="76404"/>
            </a:xfrm>
            <a:custGeom>
              <a:avLst/>
              <a:gdLst/>
              <a:ahLst/>
              <a:cxnLst/>
              <a:rect l="l" t="t" r="r" b="b"/>
              <a:pathLst>
                <a:path w="110" h="1221" extrusionOk="0">
                  <a:moveTo>
                    <a:pt x="37" y="1"/>
                  </a:moveTo>
                  <a:lnTo>
                    <a:pt x="25" y="13"/>
                  </a:lnTo>
                  <a:lnTo>
                    <a:pt x="13" y="25"/>
                  </a:lnTo>
                  <a:lnTo>
                    <a:pt x="1" y="49"/>
                  </a:lnTo>
                  <a:lnTo>
                    <a:pt x="1" y="1161"/>
                  </a:lnTo>
                  <a:lnTo>
                    <a:pt x="13" y="1185"/>
                  </a:lnTo>
                  <a:lnTo>
                    <a:pt x="25" y="1197"/>
                  </a:lnTo>
                  <a:lnTo>
                    <a:pt x="37" y="1209"/>
                  </a:lnTo>
                  <a:lnTo>
                    <a:pt x="61"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812635" y="4180900"/>
              <a:ext cx="55944" cy="56005"/>
            </a:xfrm>
            <a:custGeom>
              <a:avLst/>
              <a:gdLst/>
              <a:ahLst/>
              <a:cxnLst/>
              <a:rect l="l" t="t" r="r" b="b"/>
              <a:pathLst>
                <a:path w="894" h="895" extrusionOk="0">
                  <a:moveTo>
                    <a:pt x="821" y="1"/>
                  </a:moveTo>
                  <a:lnTo>
                    <a:pt x="797" y="13"/>
                  </a:lnTo>
                  <a:lnTo>
                    <a:pt x="12" y="810"/>
                  </a:lnTo>
                  <a:lnTo>
                    <a:pt x="0" y="822"/>
                  </a:lnTo>
                  <a:lnTo>
                    <a:pt x="0" y="846"/>
                  </a:lnTo>
                  <a:lnTo>
                    <a:pt x="0" y="859"/>
                  </a:lnTo>
                  <a:lnTo>
                    <a:pt x="12" y="883"/>
                  </a:lnTo>
                  <a:lnTo>
                    <a:pt x="24"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801997"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97" y="97"/>
                  </a:lnTo>
                  <a:lnTo>
                    <a:pt x="1209" y="85"/>
                  </a:lnTo>
                  <a:lnTo>
                    <a:pt x="1221" y="73"/>
                  </a:lnTo>
                  <a:lnTo>
                    <a:pt x="1221" y="49"/>
                  </a:lnTo>
                  <a:lnTo>
                    <a:pt x="1221" y="25"/>
                  </a:lnTo>
                  <a:lnTo>
                    <a:pt x="1209" y="13"/>
                  </a:lnTo>
                  <a:lnTo>
                    <a:pt x="11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812635" y="4180900"/>
              <a:ext cx="55944" cy="56005"/>
            </a:xfrm>
            <a:custGeom>
              <a:avLst/>
              <a:gdLst/>
              <a:ahLst/>
              <a:cxnLst/>
              <a:rect l="l" t="t" r="r" b="b"/>
              <a:pathLst>
                <a:path w="894" h="895" extrusionOk="0">
                  <a:moveTo>
                    <a:pt x="24" y="1"/>
                  </a:moveTo>
                  <a:lnTo>
                    <a:pt x="12" y="13"/>
                  </a:lnTo>
                  <a:lnTo>
                    <a:pt x="0" y="37"/>
                  </a:lnTo>
                  <a:lnTo>
                    <a:pt x="0" y="49"/>
                  </a:lnTo>
                  <a:lnTo>
                    <a:pt x="0" y="73"/>
                  </a:lnTo>
                  <a:lnTo>
                    <a:pt x="12" y="98"/>
                  </a:lnTo>
                  <a:lnTo>
                    <a:pt x="797" y="883"/>
                  </a:lnTo>
                  <a:lnTo>
                    <a:pt x="821"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944921" y="4171075"/>
              <a:ext cx="6821" cy="76404"/>
            </a:xfrm>
            <a:custGeom>
              <a:avLst/>
              <a:gdLst/>
              <a:ahLst/>
              <a:cxnLst/>
              <a:rect l="l" t="t" r="r" b="b"/>
              <a:pathLst>
                <a:path w="109" h="1221" extrusionOk="0">
                  <a:moveTo>
                    <a:pt x="36" y="1"/>
                  </a:moveTo>
                  <a:lnTo>
                    <a:pt x="12" y="13"/>
                  </a:lnTo>
                  <a:lnTo>
                    <a:pt x="12" y="25"/>
                  </a:lnTo>
                  <a:lnTo>
                    <a:pt x="0" y="49"/>
                  </a:lnTo>
                  <a:lnTo>
                    <a:pt x="0" y="1161"/>
                  </a:lnTo>
                  <a:lnTo>
                    <a:pt x="12" y="1185"/>
                  </a:lnTo>
                  <a:lnTo>
                    <a:pt x="12" y="1197"/>
                  </a:lnTo>
                  <a:lnTo>
                    <a:pt x="36" y="1209"/>
                  </a:lnTo>
                  <a:lnTo>
                    <a:pt x="60" y="1221"/>
                  </a:lnTo>
                  <a:lnTo>
                    <a:pt x="73" y="1209"/>
                  </a:lnTo>
                  <a:lnTo>
                    <a:pt x="97" y="1197"/>
                  </a:lnTo>
                  <a:lnTo>
                    <a:pt x="109" y="1185"/>
                  </a:lnTo>
                  <a:lnTo>
                    <a:pt x="109" y="1161"/>
                  </a:lnTo>
                  <a:lnTo>
                    <a:pt x="109" y="49"/>
                  </a:lnTo>
                  <a:lnTo>
                    <a:pt x="109"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920704" y="4180900"/>
              <a:ext cx="56007" cy="56005"/>
            </a:xfrm>
            <a:custGeom>
              <a:avLst/>
              <a:gdLst/>
              <a:ahLst/>
              <a:cxnLst/>
              <a:rect l="l" t="t" r="r" b="b"/>
              <a:pathLst>
                <a:path w="895" h="895" extrusionOk="0">
                  <a:moveTo>
                    <a:pt x="822" y="1"/>
                  </a:moveTo>
                  <a:lnTo>
                    <a:pt x="798" y="13"/>
                  </a:lnTo>
                  <a:lnTo>
                    <a:pt x="13" y="810"/>
                  </a:lnTo>
                  <a:lnTo>
                    <a:pt x="0" y="822"/>
                  </a:lnTo>
                  <a:lnTo>
                    <a:pt x="0" y="846"/>
                  </a:lnTo>
                  <a:lnTo>
                    <a:pt x="0" y="859"/>
                  </a:lnTo>
                  <a:lnTo>
                    <a:pt x="13" y="883"/>
                  </a:lnTo>
                  <a:lnTo>
                    <a:pt x="25" y="895"/>
                  </a:lnTo>
                  <a:lnTo>
                    <a:pt x="73" y="895"/>
                  </a:lnTo>
                  <a:lnTo>
                    <a:pt x="85" y="883"/>
                  </a:lnTo>
                  <a:lnTo>
                    <a:pt x="870" y="98"/>
                  </a:lnTo>
                  <a:lnTo>
                    <a:pt x="882" y="73"/>
                  </a:lnTo>
                  <a:lnTo>
                    <a:pt x="894" y="49"/>
                  </a:lnTo>
                  <a:lnTo>
                    <a:pt x="882" y="37"/>
                  </a:lnTo>
                  <a:lnTo>
                    <a:pt x="870" y="13"/>
                  </a:lnTo>
                  <a:lnTo>
                    <a:pt x="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910128" y="4205868"/>
              <a:ext cx="76407" cy="6883"/>
            </a:xfrm>
            <a:custGeom>
              <a:avLst/>
              <a:gdLst/>
              <a:ahLst/>
              <a:cxnLst/>
              <a:rect l="l" t="t" r="r" b="b"/>
              <a:pathLst>
                <a:path w="1221" h="110" extrusionOk="0">
                  <a:moveTo>
                    <a:pt x="37" y="1"/>
                  </a:moveTo>
                  <a:lnTo>
                    <a:pt x="12" y="13"/>
                  </a:lnTo>
                  <a:lnTo>
                    <a:pt x="0" y="25"/>
                  </a:lnTo>
                  <a:lnTo>
                    <a:pt x="0" y="49"/>
                  </a:lnTo>
                  <a:lnTo>
                    <a:pt x="0" y="73"/>
                  </a:lnTo>
                  <a:lnTo>
                    <a:pt x="12" y="85"/>
                  </a:lnTo>
                  <a:lnTo>
                    <a:pt x="37" y="97"/>
                  </a:lnTo>
                  <a:lnTo>
                    <a:pt x="49" y="109"/>
                  </a:lnTo>
                  <a:lnTo>
                    <a:pt x="1172"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920704" y="4180900"/>
              <a:ext cx="56007" cy="56005"/>
            </a:xfrm>
            <a:custGeom>
              <a:avLst/>
              <a:gdLst/>
              <a:ahLst/>
              <a:cxnLst/>
              <a:rect l="l" t="t" r="r" b="b"/>
              <a:pathLst>
                <a:path w="895" h="895" extrusionOk="0">
                  <a:moveTo>
                    <a:pt x="25" y="1"/>
                  </a:moveTo>
                  <a:lnTo>
                    <a:pt x="13" y="13"/>
                  </a:lnTo>
                  <a:lnTo>
                    <a:pt x="0" y="37"/>
                  </a:lnTo>
                  <a:lnTo>
                    <a:pt x="0" y="49"/>
                  </a:lnTo>
                  <a:lnTo>
                    <a:pt x="0" y="73"/>
                  </a:lnTo>
                  <a:lnTo>
                    <a:pt x="13" y="98"/>
                  </a:lnTo>
                  <a:lnTo>
                    <a:pt x="798" y="883"/>
                  </a:lnTo>
                  <a:lnTo>
                    <a:pt x="822" y="895"/>
                  </a:lnTo>
                  <a:lnTo>
                    <a:pt x="858" y="895"/>
                  </a:lnTo>
                  <a:lnTo>
                    <a:pt x="870" y="883"/>
                  </a:lnTo>
                  <a:lnTo>
                    <a:pt x="882" y="859"/>
                  </a:lnTo>
                  <a:lnTo>
                    <a:pt x="894" y="846"/>
                  </a:lnTo>
                  <a:lnTo>
                    <a:pt x="882" y="822"/>
                  </a:lnTo>
                  <a:lnTo>
                    <a:pt x="870" y="810"/>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3052990" y="4171075"/>
              <a:ext cx="6884" cy="76404"/>
            </a:xfrm>
            <a:custGeom>
              <a:avLst/>
              <a:gdLst/>
              <a:ahLst/>
              <a:cxnLst/>
              <a:rect l="l" t="t" r="r" b="b"/>
              <a:pathLst>
                <a:path w="110" h="1221" extrusionOk="0">
                  <a:moveTo>
                    <a:pt x="37" y="1"/>
                  </a:moveTo>
                  <a:lnTo>
                    <a:pt x="13" y="13"/>
                  </a:lnTo>
                  <a:lnTo>
                    <a:pt x="0" y="25"/>
                  </a:lnTo>
                  <a:lnTo>
                    <a:pt x="0" y="49"/>
                  </a:lnTo>
                  <a:lnTo>
                    <a:pt x="0" y="1161"/>
                  </a:lnTo>
                  <a:lnTo>
                    <a:pt x="0" y="1185"/>
                  </a:lnTo>
                  <a:lnTo>
                    <a:pt x="13" y="1197"/>
                  </a:lnTo>
                  <a:lnTo>
                    <a:pt x="37" y="1209"/>
                  </a:lnTo>
                  <a:lnTo>
                    <a:pt x="49" y="1221"/>
                  </a:lnTo>
                  <a:lnTo>
                    <a:pt x="73" y="1209"/>
                  </a:lnTo>
                  <a:lnTo>
                    <a:pt x="97" y="1197"/>
                  </a:lnTo>
                  <a:lnTo>
                    <a:pt x="97" y="1185"/>
                  </a:lnTo>
                  <a:lnTo>
                    <a:pt x="109" y="1161"/>
                  </a:lnTo>
                  <a:lnTo>
                    <a:pt x="109" y="49"/>
                  </a:lnTo>
                  <a:lnTo>
                    <a:pt x="97" y="25"/>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3028022" y="4180900"/>
              <a:ext cx="56007" cy="56005"/>
            </a:xfrm>
            <a:custGeom>
              <a:avLst/>
              <a:gdLst/>
              <a:ahLst/>
              <a:cxnLst/>
              <a:rect l="l" t="t" r="r" b="b"/>
              <a:pathLst>
                <a:path w="895" h="895" extrusionOk="0">
                  <a:moveTo>
                    <a:pt x="822" y="1"/>
                  </a:moveTo>
                  <a:lnTo>
                    <a:pt x="810" y="13"/>
                  </a:lnTo>
                  <a:lnTo>
                    <a:pt x="25" y="810"/>
                  </a:lnTo>
                  <a:lnTo>
                    <a:pt x="13" y="822"/>
                  </a:lnTo>
                  <a:lnTo>
                    <a:pt x="1" y="846"/>
                  </a:lnTo>
                  <a:lnTo>
                    <a:pt x="13" y="859"/>
                  </a:lnTo>
                  <a:lnTo>
                    <a:pt x="25" y="883"/>
                  </a:lnTo>
                  <a:lnTo>
                    <a:pt x="37" y="895"/>
                  </a:lnTo>
                  <a:lnTo>
                    <a:pt x="73" y="895"/>
                  </a:lnTo>
                  <a:lnTo>
                    <a:pt x="97" y="883"/>
                  </a:lnTo>
                  <a:lnTo>
                    <a:pt x="883" y="98"/>
                  </a:lnTo>
                  <a:lnTo>
                    <a:pt x="895" y="73"/>
                  </a:lnTo>
                  <a:lnTo>
                    <a:pt x="895" y="49"/>
                  </a:lnTo>
                  <a:lnTo>
                    <a:pt x="895" y="37"/>
                  </a:lnTo>
                  <a:lnTo>
                    <a:pt x="883" y="13"/>
                  </a:lnTo>
                  <a:lnTo>
                    <a:pt x="8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3018198" y="4205868"/>
              <a:ext cx="76407" cy="6883"/>
            </a:xfrm>
            <a:custGeom>
              <a:avLst/>
              <a:gdLst/>
              <a:ahLst/>
              <a:cxnLst/>
              <a:rect l="l" t="t" r="r" b="b"/>
              <a:pathLst>
                <a:path w="1221" h="110" extrusionOk="0">
                  <a:moveTo>
                    <a:pt x="37" y="1"/>
                  </a:moveTo>
                  <a:lnTo>
                    <a:pt x="13" y="13"/>
                  </a:lnTo>
                  <a:lnTo>
                    <a:pt x="1" y="25"/>
                  </a:lnTo>
                  <a:lnTo>
                    <a:pt x="1" y="49"/>
                  </a:lnTo>
                  <a:lnTo>
                    <a:pt x="1" y="73"/>
                  </a:lnTo>
                  <a:lnTo>
                    <a:pt x="13" y="85"/>
                  </a:lnTo>
                  <a:lnTo>
                    <a:pt x="37" y="97"/>
                  </a:lnTo>
                  <a:lnTo>
                    <a:pt x="49" y="109"/>
                  </a:lnTo>
                  <a:lnTo>
                    <a:pt x="1173" y="109"/>
                  </a:lnTo>
                  <a:lnTo>
                    <a:pt x="1185" y="97"/>
                  </a:lnTo>
                  <a:lnTo>
                    <a:pt x="1209" y="85"/>
                  </a:lnTo>
                  <a:lnTo>
                    <a:pt x="1221" y="73"/>
                  </a:lnTo>
                  <a:lnTo>
                    <a:pt x="1221" y="49"/>
                  </a:lnTo>
                  <a:lnTo>
                    <a:pt x="1221" y="25"/>
                  </a:lnTo>
                  <a:lnTo>
                    <a:pt x="1209" y="13"/>
                  </a:lnTo>
                  <a:lnTo>
                    <a:pt x="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3028022" y="4180900"/>
              <a:ext cx="56007" cy="56005"/>
            </a:xfrm>
            <a:custGeom>
              <a:avLst/>
              <a:gdLst/>
              <a:ahLst/>
              <a:cxnLst/>
              <a:rect l="l" t="t" r="r" b="b"/>
              <a:pathLst>
                <a:path w="895" h="895" extrusionOk="0">
                  <a:moveTo>
                    <a:pt x="37" y="1"/>
                  </a:moveTo>
                  <a:lnTo>
                    <a:pt x="25" y="13"/>
                  </a:lnTo>
                  <a:lnTo>
                    <a:pt x="13" y="37"/>
                  </a:lnTo>
                  <a:lnTo>
                    <a:pt x="1" y="49"/>
                  </a:lnTo>
                  <a:lnTo>
                    <a:pt x="13" y="73"/>
                  </a:lnTo>
                  <a:lnTo>
                    <a:pt x="25" y="98"/>
                  </a:lnTo>
                  <a:lnTo>
                    <a:pt x="810" y="883"/>
                  </a:lnTo>
                  <a:lnTo>
                    <a:pt x="822" y="895"/>
                  </a:lnTo>
                  <a:lnTo>
                    <a:pt x="871" y="895"/>
                  </a:lnTo>
                  <a:lnTo>
                    <a:pt x="883" y="883"/>
                  </a:lnTo>
                  <a:lnTo>
                    <a:pt x="895" y="859"/>
                  </a:lnTo>
                  <a:lnTo>
                    <a:pt x="895" y="846"/>
                  </a:lnTo>
                  <a:lnTo>
                    <a:pt x="895" y="822"/>
                  </a:lnTo>
                  <a:lnTo>
                    <a:pt x="883"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3161059" y="4171075"/>
              <a:ext cx="6884" cy="76404"/>
            </a:xfrm>
            <a:custGeom>
              <a:avLst/>
              <a:gdLst/>
              <a:ahLst/>
              <a:cxnLst/>
              <a:rect l="l" t="t" r="r" b="b"/>
              <a:pathLst>
                <a:path w="110" h="1221" extrusionOk="0">
                  <a:moveTo>
                    <a:pt x="37" y="1"/>
                  </a:moveTo>
                  <a:lnTo>
                    <a:pt x="13" y="13"/>
                  </a:lnTo>
                  <a:lnTo>
                    <a:pt x="1" y="25"/>
                  </a:lnTo>
                  <a:lnTo>
                    <a:pt x="1" y="49"/>
                  </a:lnTo>
                  <a:lnTo>
                    <a:pt x="1" y="1161"/>
                  </a:lnTo>
                  <a:lnTo>
                    <a:pt x="1" y="1185"/>
                  </a:lnTo>
                  <a:lnTo>
                    <a:pt x="13" y="1197"/>
                  </a:lnTo>
                  <a:lnTo>
                    <a:pt x="37" y="1209"/>
                  </a:lnTo>
                  <a:lnTo>
                    <a:pt x="49" y="1221"/>
                  </a:lnTo>
                  <a:lnTo>
                    <a:pt x="73" y="1209"/>
                  </a:lnTo>
                  <a:lnTo>
                    <a:pt x="85" y="1197"/>
                  </a:lnTo>
                  <a:lnTo>
                    <a:pt x="98" y="1185"/>
                  </a:lnTo>
                  <a:lnTo>
                    <a:pt x="110" y="1161"/>
                  </a:lnTo>
                  <a:lnTo>
                    <a:pt x="110" y="49"/>
                  </a:lnTo>
                  <a:lnTo>
                    <a:pt x="98" y="25"/>
                  </a:lnTo>
                  <a:lnTo>
                    <a:pt x="85"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3136154" y="4180900"/>
              <a:ext cx="56007" cy="56005"/>
            </a:xfrm>
            <a:custGeom>
              <a:avLst/>
              <a:gdLst/>
              <a:ahLst/>
              <a:cxnLst/>
              <a:rect l="l" t="t" r="r" b="b"/>
              <a:pathLst>
                <a:path w="895" h="895" extrusionOk="0">
                  <a:moveTo>
                    <a:pt x="822" y="1"/>
                  </a:moveTo>
                  <a:lnTo>
                    <a:pt x="810" y="13"/>
                  </a:lnTo>
                  <a:lnTo>
                    <a:pt x="24" y="810"/>
                  </a:lnTo>
                  <a:lnTo>
                    <a:pt x="12" y="822"/>
                  </a:lnTo>
                  <a:lnTo>
                    <a:pt x="0" y="846"/>
                  </a:lnTo>
                  <a:lnTo>
                    <a:pt x="12" y="859"/>
                  </a:lnTo>
                  <a:lnTo>
                    <a:pt x="24" y="883"/>
                  </a:lnTo>
                  <a:lnTo>
                    <a:pt x="36" y="895"/>
                  </a:lnTo>
                  <a:lnTo>
                    <a:pt x="73" y="895"/>
                  </a:lnTo>
                  <a:lnTo>
                    <a:pt x="97" y="883"/>
                  </a:lnTo>
                  <a:lnTo>
                    <a:pt x="882" y="98"/>
                  </a:lnTo>
                  <a:lnTo>
                    <a:pt x="894" y="73"/>
                  </a:lnTo>
                  <a:lnTo>
                    <a:pt x="894" y="49"/>
                  </a:lnTo>
                  <a:lnTo>
                    <a:pt x="894" y="37"/>
                  </a:lnTo>
                  <a:lnTo>
                    <a:pt x="882" y="13"/>
                  </a:lnTo>
                  <a:lnTo>
                    <a:pt x="8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3126330" y="4205868"/>
              <a:ext cx="76407" cy="6883"/>
            </a:xfrm>
            <a:custGeom>
              <a:avLst/>
              <a:gdLst/>
              <a:ahLst/>
              <a:cxnLst/>
              <a:rect l="l" t="t" r="r" b="b"/>
              <a:pathLst>
                <a:path w="1221" h="110" extrusionOk="0">
                  <a:moveTo>
                    <a:pt x="24" y="1"/>
                  </a:moveTo>
                  <a:lnTo>
                    <a:pt x="12" y="13"/>
                  </a:lnTo>
                  <a:lnTo>
                    <a:pt x="0" y="25"/>
                  </a:lnTo>
                  <a:lnTo>
                    <a:pt x="0" y="49"/>
                  </a:lnTo>
                  <a:lnTo>
                    <a:pt x="0" y="73"/>
                  </a:lnTo>
                  <a:lnTo>
                    <a:pt x="12" y="85"/>
                  </a:lnTo>
                  <a:lnTo>
                    <a:pt x="24" y="97"/>
                  </a:lnTo>
                  <a:lnTo>
                    <a:pt x="49" y="109"/>
                  </a:lnTo>
                  <a:lnTo>
                    <a:pt x="1160" y="109"/>
                  </a:lnTo>
                  <a:lnTo>
                    <a:pt x="1184" y="97"/>
                  </a:lnTo>
                  <a:lnTo>
                    <a:pt x="1208" y="85"/>
                  </a:lnTo>
                  <a:lnTo>
                    <a:pt x="1220" y="73"/>
                  </a:lnTo>
                  <a:lnTo>
                    <a:pt x="1220" y="49"/>
                  </a:lnTo>
                  <a:lnTo>
                    <a:pt x="1220" y="25"/>
                  </a:lnTo>
                  <a:lnTo>
                    <a:pt x="1208" y="13"/>
                  </a:lnTo>
                  <a:lnTo>
                    <a:pt x="1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136154" y="4180900"/>
              <a:ext cx="56007" cy="56005"/>
            </a:xfrm>
            <a:custGeom>
              <a:avLst/>
              <a:gdLst/>
              <a:ahLst/>
              <a:cxnLst/>
              <a:rect l="l" t="t" r="r" b="b"/>
              <a:pathLst>
                <a:path w="895" h="895" extrusionOk="0">
                  <a:moveTo>
                    <a:pt x="36" y="1"/>
                  </a:moveTo>
                  <a:lnTo>
                    <a:pt x="24" y="13"/>
                  </a:lnTo>
                  <a:lnTo>
                    <a:pt x="12" y="37"/>
                  </a:lnTo>
                  <a:lnTo>
                    <a:pt x="0" y="49"/>
                  </a:lnTo>
                  <a:lnTo>
                    <a:pt x="12" y="73"/>
                  </a:lnTo>
                  <a:lnTo>
                    <a:pt x="24" y="98"/>
                  </a:lnTo>
                  <a:lnTo>
                    <a:pt x="810" y="883"/>
                  </a:lnTo>
                  <a:lnTo>
                    <a:pt x="822" y="895"/>
                  </a:lnTo>
                  <a:lnTo>
                    <a:pt x="870" y="895"/>
                  </a:lnTo>
                  <a:lnTo>
                    <a:pt x="882" y="883"/>
                  </a:lnTo>
                  <a:lnTo>
                    <a:pt x="894" y="859"/>
                  </a:lnTo>
                  <a:lnTo>
                    <a:pt x="894" y="846"/>
                  </a:lnTo>
                  <a:lnTo>
                    <a:pt x="894" y="822"/>
                  </a:lnTo>
                  <a:lnTo>
                    <a:pt x="882" y="810"/>
                  </a:lnTo>
                  <a:lnTo>
                    <a:pt x="97" y="13"/>
                  </a:lnTo>
                  <a:lnTo>
                    <a:pt x="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312117" y="3445442"/>
              <a:ext cx="641106" cy="791449"/>
            </a:xfrm>
            <a:custGeom>
              <a:avLst/>
              <a:gdLst/>
              <a:ahLst/>
              <a:cxnLst/>
              <a:rect l="l" t="t" r="r" b="b"/>
              <a:pathLst>
                <a:path w="10245" h="12648" extrusionOk="0">
                  <a:moveTo>
                    <a:pt x="4857" y="0"/>
                  </a:moveTo>
                  <a:lnTo>
                    <a:pt x="4603" y="24"/>
                  </a:lnTo>
                  <a:lnTo>
                    <a:pt x="4349" y="48"/>
                  </a:lnTo>
                  <a:lnTo>
                    <a:pt x="4096" y="97"/>
                  </a:lnTo>
                  <a:lnTo>
                    <a:pt x="3842" y="157"/>
                  </a:lnTo>
                  <a:lnTo>
                    <a:pt x="3600" y="230"/>
                  </a:lnTo>
                  <a:lnTo>
                    <a:pt x="3359" y="302"/>
                  </a:lnTo>
                  <a:lnTo>
                    <a:pt x="3129" y="399"/>
                  </a:lnTo>
                  <a:lnTo>
                    <a:pt x="2900" y="495"/>
                  </a:lnTo>
                  <a:lnTo>
                    <a:pt x="2682" y="616"/>
                  </a:lnTo>
                  <a:lnTo>
                    <a:pt x="2465" y="737"/>
                  </a:lnTo>
                  <a:lnTo>
                    <a:pt x="2259" y="870"/>
                  </a:lnTo>
                  <a:lnTo>
                    <a:pt x="2066" y="1015"/>
                  </a:lnTo>
                  <a:lnTo>
                    <a:pt x="1873" y="1160"/>
                  </a:lnTo>
                  <a:lnTo>
                    <a:pt x="1680" y="1329"/>
                  </a:lnTo>
                  <a:lnTo>
                    <a:pt x="1498" y="1498"/>
                  </a:lnTo>
                  <a:lnTo>
                    <a:pt x="1329" y="1679"/>
                  </a:lnTo>
                  <a:lnTo>
                    <a:pt x="1172" y="1860"/>
                  </a:lnTo>
                  <a:lnTo>
                    <a:pt x="1015" y="2054"/>
                  </a:lnTo>
                  <a:lnTo>
                    <a:pt x="882" y="2259"/>
                  </a:lnTo>
                  <a:lnTo>
                    <a:pt x="749" y="2464"/>
                  </a:lnTo>
                  <a:lnTo>
                    <a:pt x="617" y="2682"/>
                  </a:lnTo>
                  <a:lnTo>
                    <a:pt x="508" y="2899"/>
                  </a:lnTo>
                  <a:lnTo>
                    <a:pt x="411" y="3129"/>
                  </a:lnTo>
                  <a:lnTo>
                    <a:pt x="315" y="3358"/>
                  </a:lnTo>
                  <a:lnTo>
                    <a:pt x="230" y="3588"/>
                  </a:lnTo>
                  <a:lnTo>
                    <a:pt x="170" y="3842"/>
                  </a:lnTo>
                  <a:lnTo>
                    <a:pt x="109" y="4083"/>
                  </a:lnTo>
                  <a:lnTo>
                    <a:pt x="61" y="4337"/>
                  </a:lnTo>
                  <a:lnTo>
                    <a:pt x="25" y="4591"/>
                  </a:lnTo>
                  <a:lnTo>
                    <a:pt x="13" y="4856"/>
                  </a:lnTo>
                  <a:lnTo>
                    <a:pt x="0" y="5110"/>
                  </a:lnTo>
                  <a:lnTo>
                    <a:pt x="0" y="11826"/>
                  </a:lnTo>
                  <a:lnTo>
                    <a:pt x="13" y="11911"/>
                  </a:lnTo>
                  <a:lnTo>
                    <a:pt x="25" y="11983"/>
                  </a:lnTo>
                  <a:lnTo>
                    <a:pt x="37" y="12068"/>
                  </a:lnTo>
                  <a:lnTo>
                    <a:pt x="73" y="12140"/>
                  </a:lnTo>
                  <a:lnTo>
                    <a:pt x="97" y="12213"/>
                  </a:lnTo>
                  <a:lnTo>
                    <a:pt x="145" y="12285"/>
                  </a:lnTo>
                  <a:lnTo>
                    <a:pt x="194" y="12346"/>
                  </a:lnTo>
                  <a:lnTo>
                    <a:pt x="242" y="12406"/>
                  </a:lnTo>
                  <a:lnTo>
                    <a:pt x="302" y="12455"/>
                  </a:lnTo>
                  <a:lnTo>
                    <a:pt x="363" y="12503"/>
                  </a:lnTo>
                  <a:lnTo>
                    <a:pt x="435" y="12539"/>
                  </a:lnTo>
                  <a:lnTo>
                    <a:pt x="508" y="12575"/>
                  </a:lnTo>
                  <a:lnTo>
                    <a:pt x="580" y="12599"/>
                  </a:lnTo>
                  <a:lnTo>
                    <a:pt x="653" y="12624"/>
                  </a:lnTo>
                  <a:lnTo>
                    <a:pt x="737" y="12636"/>
                  </a:lnTo>
                  <a:lnTo>
                    <a:pt x="822" y="12648"/>
                  </a:lnTo>
                  <a:lnTo>
                    <a:pt x="906" y="12636"/>
                  </a:lnTo>
                  <a:lnTo>
                    <a:pt x="991" y="12624"/>
                  </a:lnTo>
                  <a:lnTo>
                    <a:pt x="1063" y="12599"/>
                  </a:lnTo>
                  <a:lnTo>
                    <a:pt x="1136" y="12575"/>
                  </a:lnTo>
                  <a:lnTo>
                    <a:pt x="1208" y="12539"/>
                  </a:lnTo>
                  <a:lnTo>
                    <a:pt x="1281" y="12503"/>
                  </a:lnTo>
                  <a:lnTo>
                    <a:pt x="1341" y="12455"/>
                  </a:lnTo>
                  <a:lnTo>
                    <a:pt x="1402" y="12406"/>
                  </a:lnTo>
                  <a:lnTo>
                    <a:pt x="1450" y="12346"/>
                  </a:lnTo>
                  <a:lnTo>
                    <a:pt x="1498" y="12285"/>
                  </a:lnTo>
                  <a:lnTo>
                    <a:pt x="1547" y="12213"/>
                  </a:lnTo>
                  <a:lnTo>
                    <a:pt x="1583" y="12140"/>
                  </a:lnTo>
                  <a:lnTo>
                    <a:pt x="1607" y="12068"/>
                  </a:lnTo>
                  <a:lnTo>
                    <a:pt x="1631" y="11983"/>
                  </a:lnTo>
                  <a:lnTo>
                    <a:pt x="1643" y="11911"/>
                  </a:lnTo>
                  <a:lnTo>
                    <a:pt x="1643" y="11826"/>
                  </a:lnTo>
                  <a:lnTo>
                    <a:pt x="1643" y="5110"/>
                  </a:lnTo>
                  <a:lnTo>
                    <a:pt x="1643" y="4941"/>
                  </a:lnTo>
                  <a:lnTo>
                    <a:pt x="1655" y="4760"/>
                  </a:lnTo>
                  <a:lnTo>
                    <a:pt x="1680" y="4591"/>
                  </a:lnTo>
                  <a:lnTo>
                    <a:pt x="1716" y="4409"/>
                  </a:lnTo>
                  <a:lnTo>
                    <a:pt x="1752" y="4240"/>
                  </a:lnTo>
                  <a:lnTo>
                    <a:pt x="1800" y="4083"/>
                  </a:lnTo>
                  <a:lnTo>
                    <a:pt x="1849" y="3914"/>
                  </a:lnTo>
                  <a:lnTo>
                    <a:pt x="1921" y="3757"/>
                  </a:lnTo>
                  <a:lnTo>
                    <a:pt x="1982" y="3612"/>
                  </a:lnTo>
                  <a:lnTo>
                    <a:pt x="2066" y="3455"/>
                  </a:lnTo>
                  <a:lnTo>
                    <a:pt x="2151" y="3310"/>
                  </a:lnTo>
                  <a:lnTo>
                    <a:pt x="2235" y="3165"/>
                  </a:lnTo>
                  <a:lnTo>
                    <a:pt x="2332" y="3032"/>
                  </a:lnTo>
                  <a:lnTo>
                    <a:pt x="2441" y="2899"/>
                  </a:lnTo>
                  <a:lnTo>
                    <a:pt x="2549" y="2779"/>
                  </a:lnTo>
                  <a:lnTo>
                    <a:pt x="2658" y="2658"/>
                  </a:lnTo>
                  <a:lnTo>
                    <a:pt x="2779" y="2537"/>
                  </a:lnTo>
                  <a:lnTo>
                    <a:pt x="2912" y="2428"/>
                  </a:lnTo>
                  <a:lnTo>
                    <a:pt x="3045" y="2332"/>
                  </a:lnTo>
                  <a:lnTo>
                    <a:pt x="3177" y="2235"/>
                  </a:lnTo>
                  <a:lnTo>
                    <a:pt x="3322" y="2138"/>
                  </a:lnTo>
                  <a:lnTo>
                    <a:pt x="3467" y="2054"/>
                  </a:lnTo>
                  <a:lnTo>
                    <a:pt x="3612" y="1981"/>
                  </a:lnTo>
                  <a:lnTo>
                    <a:pt x="3769" y="1909"/>
                  </a:lnTo>
                  <a:lnTo>
                    <a:pt x="3926" y="1848"/>
                  </a:lnTo>
                  <a:lnTo>
                    <a:pt x="4083" y="1788"/>
                  </a:lnTo>
                  <a:lnTo>
                    <a:pt x="4253" y="1740"/>
                  </a:lnTo>
                  <a:lnTo>
                    <a:pt x="4422" y="1703"/>
                  </a:lnTo>
                  <a:lnTo>
                    <a:pt x="4591" y="1679"/>
                  </a:lnTo>
                  <a:lnTo>
                    <a:pt x="4772" y="1655"/>
                  </a:lnTo>
                  <a:lnTo>
                    <a:pt x="4941" y="1643"/>
                  </a:lnTo>
                  <a:lnTo>
                    <a:pt x="5122" y="1631"/>
                  </a:lnTo>
                  <a:lnTo>
                    <a:pt x="5304" y="1643"/>
                  </a:lnTo>
                  <a:lnTo>
                    <a:pt x="5473" y="1655"/>
                  </a:lnTo>
                  <a:lnTo>
                    <a:pt x="5654" y="1679"/>
                  </a:lnTo>
                  <a:lnTo>
                    <a:pt x="5823" y="1703"/>
                  </a:lnTo>
                  <a:lnTo>
                    <a:pt x="5992" y="1740"/>
                  </a:lnTo>
                  <a:lnTo>
                    <a:pt x="6161" y="1788"/>
                  </a:lnTo>
                  <a:lnTo>
                    <a:pt x="6318" y="1848"/>
                  </a:lnTo>
                  <a:lnTo>
                    <a:pt x="6475" y="1909"/>
                  </a:lnTo>
                  <a:lnTo>
                    <a:pt x="6632" y="1981"/>
                  </a:lnTo>
                  <a:lnTo>
                    <a:pt x="6777" y="2054"/>
                  </a:lnTo>
                  <a:lnTo>
                    <a:pt x="6922" y="2138"/>
                  </a:lnTo>
                  <a:lnTo>
                    <a:pt x="7067" y="2235"/>
                  </a:lnTo>
                  <a:lnTo>
                    <a:pt x="7200" y="2332"/>
                  </a:lnTo>
                  <a:lnTo>
                    <a:pt x="7333" y="2428"/>
                  </a:lnTo>
                  <a:lnTo>
                    <a:pt x="7466" y="2537"/>
                  </a:lnTo>
                  <a:lnTo>
                    <a:pt x="7587" y="2658"/>
                  </a:lnTo>
                  <a:lnTo>
                    <a:pt x="7695" y="2779"/>
                  </a:lnTo>
                  <a:lnTo>
                    <a:pt x="7804" y="2899"/>
                  </a:lnTo>
                  <a:lnTo>
                    <a:pt x="7913" y="3032"/>
                  </a:lnTo>
                  <a:lnTo>
                    <a:pt x="8009" y="3165"/>
                  </a:lnTo>
                  <a:lnTo>
                    <a:pt x="8094" y="3310"/>
                  </a:lnTo>
                  <a:lnTo>
                    <a:pt x="8179" y="3455"/>
                  </a:lnTo>
                  <a:lnTo>
                    <a:pt x="8263" y="3612"/>
                  </a:lnTo>
                  <a:lnTo>
                    <a:pt x="8324" y="3757"/>
                  </a:lnTo>
                  <a:lnTo>
                    <a:pt x="8396" y="3914"/>
                  </a:lnTo>
                  <a:lnTo>
                    <a:pt x="8444" y="4083"/>
                  </a:lnTo>
                  <a:lnTo>
                    <a:pt x="8493" y="4240"/>
                  </a:lnTo>
                  <a:lnTo>
                    <a:pt x="8529" y="4409"/>
                  </a:lnTo>
                  <a:lnTo>
                    <a:pt x="8565" y="4591"/>
                  </a:lnTo>
                  <a:lnTo>
                    <a:pt x="8589" y="4760"/>
                  </a:lnTo>
                  <a:lnTo>
                    <a:pt x="8601" y="4941"/>
                  </a:lnTo>
                  <a:lnTo>
                    <a:pt x="8601" y="5110"/>
                  </a:lnTo>
                  <a:lnTo>
                    <a:pt x="8601" y="5195"/>
                  </a:lnTo>
                  <a:lnTo>
                    <a:pt x="8613" y="5279"/>
                  </a:lnTo>
                  <a:lnTo>
                    <a:pt x="8638" y="5364"/>
                  </a:lnTo>
                  <a:lnTo>
                    <a:pt x="8662" y="5436"/>
                  </a:lnTo>
                  <a:lnTo>
                    <a:pt x="8698" y="5509"/>
                  </a:lnTo>
                  <a:lnTo>
                    <a:pt x="8746" y="5569"/>
                  </a:lnTo>
                  <a:lnTo>
                    <a:pt x="8795" y="5641"/>
                  </a:lnTo>
                  <a:lnTo>
                    <a:pt x="8843" y="5690"/>
                  </a:lnTo>
                  <a:lnTo>
                    <a:pt x="8903" y="5750"/>
                  </a:lnTo>
                  <a:lnTo>
                    <a:pt x="8964" y="5799"/>
                  </a:lnTo>
                  <a:lnTo>
                    <a:pt x="9036" y="5835"/>
                  </a:lnTo>
                  <a:lnTo>
                    <a:pt x="9109" y="5871"/>
                  </a:lnTo>
                  <a:lnTo>
                    <a:pt x="9181" y="5895"/>
                  </a:lnTo>
                  <a:lnTo>
                    <a:pt x="9254" y="5919"/>
                  </a:lnTo>
                  <a:lnTo>
                    <a:pt x="9338" y="5931"/>
                  </a:lnTo>
                  <a:lnTo>
                    <a:pt x="9507" y="5931"/>
                  </a:lnTo>
                  <a:lnTo>
                    <a:pt x="9592" y="5919"/>
                  </a:lnTo>
                  <a:lnTo>
                    <a:pt x="9664" y="5895"/>
                  </a:lnTo>
                  <a:lnTo>
                    <a:pt x="9737" y="5871"/>
                  </a:lnTo>
                  <a:lnTo>
                    <a:pt x="9809" y="5835"/>
                  </a:lnTo>
                  <a:lnTo>
                    <a:pt x="9882" y="5799"/>
                  </a:lnTo>
                  <a:lnTo>
                    <a:pt x="9942" y="5750"/>
                  </a:lnTo>
                  <a:lnTo>
                    <a:pt x="10003" y="5690"/>
                  </a:lnTo>
                  <a:lnTo>
                    <a:pt x="10051" y="5641"/>
                  </a:lnTo>
                  <a:lnTo>
                    <a:pt x="10099" y="5569"/>
                  </a:lnTo>
                  <a:lnTo>
                    <a:pt x="10148" y="5509"/>
                  </a:lnTo>
                  <a:lnTo>
                    <a:pt x="10172" y="5436"/>
                  </a:lnTo>
                  <a:lnTo>
                    <a:pt x="10208" y="5364"/>
                  </a:lnTo>
                  <a:lnTo>
                    <a:pt x="10220" y="5279"/>
                  </a:lnTo>
                  <a:lnTo>
                    <a:pt x="10232" y="5195"/>
                  </a:lnTo>
                  <a:lnTo>
                    <a:pt x="10244" y="5110"/>
                  </a:lnTo>
                  <a:lnTo>
                    <a:pt x="10232" y="4856"/>
                  </a:lnTo>
                  <a:lnTo>
                    <a:pt x="10220" y="4591"/>
                  </a:lnTo>
                  <a:lnTo>
                    <a:pt x="10184" y="4337"/>
                  </a:lnTo>
                  <a:lnTo>
                    <a:pt x="10135" y="4083"/>
                  </a:lnTo>
                  <a:lnTo>
                    <a:pt x="10075" y="3842"/>
                  </a:lnTo>
                  <a:lnTo>
                    <a:pt x="10015" y="3588"/>
                  </a:lnTo>
                  <a:lnTo>
                    <a:pt x="9930" y="3358"/>
                  </a:lnTo>
                  <a:lnTo>
                    <a:pt x="9833" y="3129"/>
                  </a:lnTo>
                  <a:lnTo>
                    <a:pt x="9737" y="2899"/>
                  </a:lnTo>
                  <a:lnTo>
                    <a:pt x="9628" y="2682"/>
                  </a:lnTo>
                  <a:lnTo>
                    <a:pt x="9495" y="2464"/>
                  </a:lnTo>
                  <a:lnTo>
                    <a:pt x="9362" y="2259"/>
                  </a:lnTo>
                  <a:lnTo>
                    <a:pt x="9217" y="2054"/>
                  </a:lnTo>
                  <a:lnTo>
                    <a:pt x="9072" y="1860"/>
                  </a:lnTo>
                  <a:lnTo>
                    <a:pt x="8915" y="1679"/>
                  </a:lnTo>
                  <a:lnTo>
                    <a:pt x="8746" y="1498"/>
                  </a:lnTo>
                  <a:lnTo>
                    <a:pt x="8565" y="1329"/>
                  </a:lnTo>
                  <a:lnTo>
                    <a:pt x="8372" y="1160"/>
                  </a:lnTo>
                  <a:lnTo>
                    <a:pt x="8179" y="1015"/>
                  </a:lnTo>
                  <a:lnTo>
                    <a:pt x="7985" y="870"/>
                  </a:lnTo>
                  <a:lnTo>
                    <a:pt x="7780" y="737"/>
                  </a:lnTo>
                  <a:lnTo>
                    <a:pt x="7562" y="616"/>
                  </a:lnTo>
                  <a:lnTo>
                    <a:pt x="7345" y="495"/>
                  </a:lnTo>
                  <a:lnTo>
                    <a:pt x="7116" y="399"/>
                  </a:lnTo>
                  <a:lnTo>
                    <a:pt x="6886" y="302"/>
                  </a:lnTo>
                  <a:lnTo>
                    <a:pt x="6644" y="230"/>
                  </a:lnTo>
                  <a:lnTo>
                    <a:pt x="6403" y="157"/>
                  </a:lnTo>
                  <a:lnTo>
                    <a:pt x="6149" y="97"/>
                  </a:lnTo>
                  <a:lnTo>
                    <a:pt x="5895" y="48"/>
                  </a:lnTo>
                  <a:lnTo>
                    <a:pt x="5642" y="24"/>
                  </a:lnTo>
                  <a:lnTo>
                    <a:pt x="53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1225950" y="4004060"/>
              <a:ext cx="813445" cy="726433"/>
            </a:xfrm>
            <a:custGeom>
              <a:avLst/>
              <a:gdLst/>
              <a:ahLst/>
              <a:cxnLst/>
              <a:rect l="l" t="t" r="r" b="b"/>
              <a:pathLst>
                <a:path w="12999" h="11609" extrusionOk="0">
                  <a:moveTo>
                    <a:pt x="1486" y="0"/>
                  </a:moveTo>
                  <a:lnTo>
                    <a:pt x="1329" y="12"/>
                  </a:lnTo>
                  <a:lnTo>
                    <a:pt x="1184" y="36"/>
                  </a:lnTo>
                  <a:lnTo>
                    <a:pt x="1039" y="73"/>
                  </a:lnTo>
                  <a:lnTo>
                    <a:pt x="906" y="121"/>
                  </a:lnTo>
                  <a:lnTo>
                    <a:pt x="773" y="181"/>
                  </a:lnTo>
                  <a:lnTo>
                    <a:pt x="653" y="254"/>
                  </a:lnTo>
                  <a:lnTo>
                    <a:pt x="532" y="351"/>
                  </a:lnTo>
                  <a:lnTo>
                    <a:pt x="435" y="435"/>
                  </a:lnTo>
                  <a:lnTo>
                    <a:pt x="339" y="544"/>
                  </a:lnTo>
                  <a:lnTo>
                    <a:pt x="254" y="665"/>
                  </a:lnTo>
                  <a:lnTo>
                    <a:pt x="169" y="785"/>
                  </a:lnTo>
                  <a:lnTo>
                    <a:pt x="109" y="918"/>
                  </a:lnTo>
                  <a:lnTo>
                    <a:pt x="61" y="1051"/>
                  </a:lnTo>
                  <a:lnTo>
                    <a:pt x="25" y="1196"/>
                  </a:lnTo>
                  <a:lnTo>
                    <a:pt x="0" y="1341"/>
                  </a:lnTo>
                  <a:lnTo>
                    <a:pt x="0" y="1486"/>
                  </a:lnTo>
                  <a:lnTo>
                    <a:pt x="0" y="10123"/>
                  </a:lnTo>
                  <a:lnTo>
                    <a:pt x="0" y="10268"/>
                  </a:lnTo>
                  <a:lnTo>
                    <a:pt x="25" y="10425"/>
                  </a:lnTo>
                  <a:lnTo>
                    <a:pt x="61" y="10558"/>
                  </a:lnTo>
                  <a:lnTo>
                    <a:pt x="109" y="10703"/>
                  </a:lnTo>
                  <a:lnTo>
                    <a:pt x="169" y="10824"/>
                  </a:lnTo>
                  <a:lnTo>
                    <a:pt x="254" y="10957"/>
                  </a:lnTo>
                  <a:lnTo>
                    <a:pt x="339" y="11065"/>
                  </a:lnTo>
                  <a:lnTo>
                    <a:pt x="435" y="11174"/>
                  </a:lnTo>
                  <a:lnTo>
                    <a:pt x="532" y="11271"/>
                  </a:lnTo>
                  <a:lnTo>
                    <a:pt x="653" y="11355"/>
                  </a:lnTo>
                  <a:lnTo>
                    <a:pt x="773" y="11428"/>
                  </a:lnTo>
                  <a:lnTo>
                    <a:pt x="906" y="11488"/>
                  </a:lnTo>
                  <a:lnTo>
                    <a:pt x="1039" y="11537"/>
                  </a:lnTo>
                  <a:lnTo>
                    <a:pt x="1184" y="11573"/>
                  </a:lnTo>
                  <a:lnTo>
                    <a:pt x="1329" y="11597"/>
                  </a:lnTo>
                  <a:lnTo>
                    <a:pt x="1486" y="11609"/>
                  </a:lnTo>
                  <a:lnTo>
                    <a:pt x="11512" y="11609"/>
                  </a:lnTo>
                  <a:lnTo>
                    <a:pt x="11670" y="11597"/>
                  </a:lnTo>
                  <a:lnTo>
                    <a:pt x="11814" y="11573"/>
                  </a:lnTo>
                  <a:lnTo>
                    <a:pt x="11959" y="11537"/>
                  </a:lnTo>
                  <a:lnTo>
                    <a:pt x="12092" y="11488"/>
                  </a:lnTo>
                  <a:lnTo>
                    <a:pt x="12225" y="11428"/>
                  </a:lnTo>
                  <a:lnTo>
                    <a:pt x="12346" y="11355"/>
                  </a:lnTo>
                  <a:lnTo>
                    <a:pt x="12467" y="11271"/>
                  </a:lnTo>
                  <a:lnTo>
                    <a:pt x="12563" y="11174"/>
                  </a:lnTo>
                  <a:lnTo>
                    <a:pt x="12660" y="11065"/>
                  </a:lnTo>
                  <a:lnTo>
                    <a:pt x="12745" y="10957"/>
                  </a:lnTo>
                  <a:lnTo>
                    <a:pt x="12829" y="10824"/>
                  </a:lnTo>
                  <a:lnTo>
                    <a:pt x="12890" y="10703"/>
                  </a:lnTo>
                  <a:lnTo>
                    <a:pt x="12938" y="10558"/>
                  </a:lnTo>
                  <a:lnTo>
                    <a:pt x="12974" y="10425"/>
                  </a:lnTo>
                  <a:lnTo>
                    <a:pt x="12998" y="10268"/>
                  </a:lnTo>
                  <a:lnTo>
                    <a:pt x="12998" y="10123"/>
                  </a:lnTo>
                  <a:lnTo>
                    <a:pt x="12998" y="1486"/>
                  </a:lnTo>
                  <a:lnTo>
                    <a:pt x="12998" y="1341"/>
                  </a:lnTo>
                  <a:lnTo>
                    <a:pt x="12974" y="1196"/>
                  </a:lnTo>
                  <a:lnTo>
                    <a:pt x="12938" y="1051"/>
                  </a:lnTo>
                  <a:lnTo>
                    <a:pt x="12890" y="918"/>
                  </a:lnTo>
                  <a:lnTo>
                    <a:pt x="12829" y="785"/>
                  </a:lnTo>
                  <a:lnTo>
                    <a:pt x="12745" y="665"/>
                  </a:lnTo>
                  <a:lnTo>
                    <a:pt x="12660" y="544"/>
                  </a:lnTo>
                  <a:lnTo>
                    <a:pt x="12563" y="435"/>
                  </a:lnTo>
                  <a:lnTo>
                    <a:pt x="12467" y="351"/>
                  </a:lnTo>
                  <a:lnTo>
                    <a:pt x="12346" y="254"/>
                  </a:lnTo>
                  <a:lnTo>
                    <a:pt x="12225" y="181"/>
                  </a:lnTo>
                  <a:lnTo>
                    <a:pt x="12092" y="121"/>
                  </a:lnTo>
                  <a:lnTo>
                    <a:pt x="11959" y="73"/>
                  </a:lnTo>
                  <a:lnTo>
                    <a:pt x="11814" y="36"/>
                  </a:lnTo>
                  <a:lnTo>
                    <a:pt x="11670" y="12"/>
                  </a:lnTo>
                  <a:lnTo>
                    <a:pt x="1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550220" y="4243664"/>
              <a:ext cx="164892" cy="164072"/>
            </a:xfrm>
            <a:custGeom>
              <a:avLst/>
              <a:gdLst/>
              <a:ahLst/>
              <a:cxnLst/>
              <a:rect l="l" t="t" r="r" b="b"/>
              <a:pathLst>
                <a:path w="2635" h="2622" extrusionOk="0">
                  <a:moveTo>
                    <a:pt x="1184" y="1"/>
                  </a:moveTo>
                  <a:lnTo>
                    <a:pt x="1052" y="25"/>
                  </a:lnTo>
                  <a:lnTo>
                    <a:pt x="931" y="61"/>
                  </a:lnTo>
                  <a:lnTo>
                    <a:pt x="810" y="97"/>
                  </a:lnTo>
                  <a:lnTo>
                    <a:pt x="689" y="158"/>
                  </a:lnTo>
                  <a:lnTo>
                    <a:pt x="580" y="218"/>
                  </a:lnTo>
                  <a:lnTo>
                    <a:pt x="484" y="290"/>
                  </a:lnTo>
                  <a:lnTo>
                    <a:pt x="387" y="375"/>
                  </a:lnTo>
                  <a:lnTo>
                    <a:pt x="303" y="472"/>
                  </a:lnTo>
                  <a:lnTo>
                    <a:pt x="230" y="580"/>
                  </a:lnTo>
                  <a:lnTo>
                    <a:pt x="170" y="677"/>
                  </a:lnTo>
                  <a:lnTo>
                    <a:pt x="109" y="798"/>
                  </a:lnTo>
                  <a:lnTo>
                    <a:pt x="61" y="919"/>
                  </a:lnTo>
                  <a:lnTo>
                    <a:pt x="37" y="1039"/>
                  </a:lnTo>
                  <a:lnTo>
                    <a:pt x="13" y="1172"/>
                  </a:lnTo>
                  <a:lnTo>
                    <a:pt x="1" y="1305"/>
                  </a:lnTo>
                  <a:lnTo>
                    <a:pt x="13" y="1438"/>
                  </a:lnTo>
                  <a:lnTo>
                    <a:pt x="37" y="1571"/>
                  </a:lnTo>
                  <a:lnTo>
                    <a:pt x="61" y="1704"/>
                  </a:lnTo>
                  <a:lnTo>
                    <a:pt x="109" y="1813"/>
                  </a:lnTo>
                  <a:lnTo>
                    <a:pt x="170" y="1933"/>
                  </a:lnTo>
                  <a:lnTo>
                    <a:pt x="230" y="2042"/>
                  </a:lnTo>
                  <a:lnTo>
                    <a:pt x="303" y="2139"/>
                  </a:lnTo>
                  <a:lnTo>
                    <a:pt x="387" y="2235"/>
                  </a:lnTo>
                  <a:lnTo>
                    <a:pt x="484" y="2320"/>
                  </a:lnTo>
                  <a:lnTo>
                    <a:pt x="580" y="2392"/>
                  </a:lnTo>
                  <a:lnTo>
                    <a:pt x="689" y="2465"/>
                  </a:lnTo>
                  <a:lnTo>
                    <a:pt x="810" y="2513"/>
                  </a:lnTo>
                  <a:lnTo>
                    <a:pt x="931" y="2561"/>
                  </a:lnTo>
                  <a:lnTo>
                    <a:pt x="1052" y="2598"/>
                  </a:lnTo>
                  <a:lnTo>
                    <a:pt x="1184" y="2610"/>
                  </a:lnTo>
                  <a:lnTo>
                    <a:pt x="1317" y="2622"/>
                  </a:lnTo>
                  <a:lnTo>
                    <a:pt x="1450" y="2610"/>
                  </a:lnTo>
                  <a:lnTo>
                    <a:pt x="1583" y="2598"/>
                  </a:lnTo>
                  <a:lnTo>
                    <a:pt x="1704" y="2561"/>
                  </a:lnTo>
                  <a:lnTo>
                    <a:pt x="1825" y="2513"/>
                  </a:lnTo>
                  <a:lnTo>
                    <a:pt x="1945" y="2465"/>
                  </a:lnTo>
                  <a:lnTo>
                    <a:pt x="2054" y="2392"/>
                  </a:lnTo>
                  <a:lnTo>
                    <a:pt x="2151" y="2320"/>
                  </a:lnTo>
                  <a:lnTo>
                    <a:pt x="2247" y="2235"/>
                  </a:lnTo>
                  <a:lnTo>
                    <a:pt x="2332" y="2139"/>
                  </a:lnTo>
                  <a:lnTo>
                    <a:pt x="2405" y="2042"/>
                  </a:lnTo>
                  <a:lnTo>
                    <a:pt x="2465" y="1933"/>
                  </a:lnTo>
                  <a:lnTo>
                    <a:pt x="2525" y="1813"/>
                  </a:lnTo>
                  <a:lnTo>
                    <a:pt x="2574" y="1704"/>
                  </a:lnTo>
                  <a:lnTo>
                    <a:pt x="2598" y="1571"/>
                  </a:lnTo>
                  <a:lnTo>
                    <a:pt x="2622" y="1438"/>
                  </a:lnTo>
                  <a:lnTo>
                    <a:pt x="2634" y="1305"/>
                  </a:lnTo>
                  <a:lnTo>
                    <a:pt x="2622" y="1172"/>
                  </a:lnTo>
                  <a:lnTo>
                    <a:pt x="2598" y="1039"/>
                  </a:lnTo>
                  <a:lnTo>
                    <a:pt x="2574" y="919"/>
                  </a:lnTo>
                  <a:lnTo>
                    <a:pt x="2525" y="798"/>
                  </a:lnTo>
                  <a:lnTo>
                    <a:pt x="2465" y="677"/>
                  </a:lnTo>
                  <a:lnTo>
                    <a:pt x="2405" y="580"/>
                  </a:lnTo>
                  <a:lnTo>
                    <a:pt x="2332" y="472"/>
                  </a:lnTo>
                  <a:lnTo>
                    <a:pt x="2247" y="375"/>
                  </a:lnTo>
                  <a:lnTo>
                    <a:pt x="2151" y="290"/>
                  </a:lnTo>
                  <a:lnTo>
                    <a:pt x="2054" y="218"/>
                  </a:lnTo>
                  <a:lnTo>
                    <a:pt x="1945" y="158"/>
                  </a:lnTo>
                  <a:lnTo>
                    <a:pt x="1825" y="97"/>
                  </a:lnTo>
                  <a:lnTo>
                    <a:pt x="1704" y="61"/>
                  </a:lnTo>
                  <a:lnTo>
                    <a:pt x="1583" y="25"/>
                  </a:lnTo>
                  <a:lnTo>
                    <a:pt x="1450" y="1"/>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1606914" y="4363121"/>
              <a:ext cx="51501" cy="146676"/>
            </a:xfrm>
            <a:custGeom>
              <a:avLst/>
              <a:gdLst/>
              <a:ahLst/>
              <a:cxnLst/>
              <a:rect l="l" t="t" r="r" b="b"/>
              <a:pathLst>
                <a:path w="823" h="2344" extrusionOk="0">
                  <a:moveTo>
                    <a:pt x="327" y="0"/>
                  </a:moveTo>
                  <a:lnTo>
                    <a:pt x="254" y="24"/>
                  </a:lnTo>
                  <a:lnTo>
                    <a:pt x="182" y="73"/>
                  </a:lnTo>
                  <a:lnTo>
                    <a:pt x="121" y="121"/>
                  </a:lnTo>
                  <a:lnTo>
                    <a:pt x="73" y="181"/>
                  </a:lnTo>
                  <a:lnTo>
                    <a:pt x="25" y="254"/>
                  </a:lnTo>
                  <a:lnTo>
                    <a:pt x="1" y="326"/>
                  </a:lnTo>
                  <a:lnTo>
                    <a:pt x="1" y="411"/>
                  </a:lnTo>
                  <a:lnTo>
                    <a:pt x="1" y="1933"/>
                  </a:lnTo>
                  <a:lnTo>
                    <a:pt x="1" y="2018"/>
                  </a:lnTo>
                  <a:lnTo>
                    <a:pt x="25" y="2090"/>
                  </a:lnTo>
                  <a:lnTo>
                    <a:pt x="73" y="2162"/>
                  </a:lnTo>
                  <a:lnTo>
                    <a:pt x="121" y="2223"/>
                  </a:lnTo>
                  <a:lnTo>
                    <a:pt x="182" y="2271"/>
                  </a:lnTo>
                  <a:lnTo>
                    <a:pt x="254" y="2307"/>
                  </a:lnTo>
                  <a:lnTo>
                    <a:pt x="327" y="2332"/>
                  </a:lnTo>
                  <a:lnTo>
                    <a:pt x="411" y="2344"/>
                  </a:lnTo>
                  <a:lnTo>
                    <a:pt x="496" y="2332"/>
                  </a:lnTo>
                  <a:lnTo>
                    <a:pt x="568" y="2307"/>
                  </a:lnTo>
                  <a:lnTo>
                    <a:pt x="641" y="2271"/>
                  </a:lnTo>
                  <a:lnTo>
                    <a:pt x="701" y="2223"/>
                  </a:lnTo>
                  <a:lnTo>
                    <a:pt x="750" y="2162"/>
                  </a:lnTo>
                  <a:lnTo>
                    <a:pt x="798" y="2090"/>
                  </a:lnTo>
                  <a:lnTo>
                    <a:pt x="822" y="2018"/>
                  </a:lnTo>
                  <a:lnTo>
                    <a:pt x="822" y="1933"/>
                  </a:lnTo>
                  <a:lnTo>
                    <a:pt x="822" y="411"/>
                  </a:lnTo>
                  <a:lnTo>
                    <a:pt x="822" y="326"/>
                  </a:lnTo>
                  <a:lnTo>
                    <a:pt x="798" y="254"/>
                  </a:lnTo>
                  <a:lnTo>
                    <a:pt x="750" y="181"/>
                  </a:lnTo>
                  <a:lnTo>
                    <a:pt x="701" y="121"/>
                  </a:lnTo>
                  <a:lnTo>
                    <a:pt x="641" y="73"/>
                  </a:lnTo>
                  <a:lnTo>
                    <a:pt x="568" y="24"/>
                  </a:lnTo>
                  <a:lnTo>
                    <a:pt x="496" y="0"/>
                  </a:lnTo>
                  <a:close/>
                </a:path>
              </a:pathLst>
            </a:cu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317563" y="3861198"/>
              <a:ext cx="1240536" cy="839068"/>
            </a:xfrm>
            <a:custGeom>
              <a:avLst/>
              <a:gdLst/>
              <a:ahLst/>
              <a:cxnLst/>
              <a:rect l="l" t="t" r="r" b="b"/>
              <a:pathLst>
                <a:path w="19824" h="13409" extrusionOk="0">
                  <a:moveTo>
                    <a:pt x="17142" y="0"/>
                  </a:moveTo>
                  <a:lnTo>
                    <a:pt x="17045" y="12"/>
                  </a:lnTo>
                  <a:lnTo>
                    <a:pt x="315" y="4832"/>
                  </a:lnTo>
                  <a:lnTo>
                    <a:pt x="230" y="4856"/>
                  </a:lnTo>
                  <a:lnTo>
                    <a:pt x="157" y="4905"/>
                  </a:lnTo>
                  <a:lnTo>
                    <a:pt x="97" y="4965"/>
                  </a:lnTo>
                  <a:lnTo>
                    <a:pt x="61" y="5037"/>
                  </a:lnTo>
                  <a:lnTo>
                    <a:pt x="25" y="5110"/>
                  </a:lnTo>
                  <a:lnTo>
                    <a:pt x="0" y="5194"/>
                  </a:lnTo>
                  <a:lnTo>
                    <a:pt x="0" y="5279"/>
                  </a:lnTo>
                  <a:lnTo>
                    <a:pt x="13" y="5364"/>
                  </a:lnTo>
                  <a:lnTo>
                    <a:pt x="2247" y="13095"/>
                  </a:lnTo>
                  <a:lnTo>
                    <a:pt x="2271" y="13179"/>
                  </a:lnTo>
                  <a:lnTo>
                    <a:pt x="2320" y="13252"/>
                  </a:lnTo>
                  <a:lnTo>
                    <a:pt x="2380" y="13312"/>
                  </a:lnTo>
                  <a:lnTo>
                    <a:pt x="2453" y="13360"/>
                  </a:lnTo>
                  <a:lnTo>
                    <a:pt x="2525" y="13385"/>
                  </a:lnTo>
                  <a:lnTo>
                    <a:pt x="2610" y="13409"/>
                  </a:lnTo>
                  <a:lnTo>
                    <a:pt x="2694" y="13409"/>
                  </a:lnTo>
                  <a:lnTo>
                    <a:pt x="2779" y="13397"/>
                  </a:lnTo>
                  <a:lnTo>
                    <a:pt x="19509" y="8577"/>
                  </a:lnTo>
                  <a:lnTo>
                    <a:pt x="19594" y="8541"/>
                  </a:lnTo>
                  <a:lnTo>
                    <a:pt x="19667" y="8504"/>
                  </a:lnTo>
                  <a:lnTo>
                    <a:pt x="19727" y="8444"/>
                  </a:lnTo>
                  <a:lnTo>
                    <a:pt x="19775" y="8371"/>
                  </a:lnTo>
                  <a:lnTo>
                    <a:pt x="19811" y="8299"/>
                  </a:lnTo>
                  <a:lnTo>
                    <a:pt x="19824" y="8214"/>
                  </a:lnTo>
                  <a:lnTo>
                    <a:pt x="19824" y="8130"/>
                  </a:lnTo>
                  <a:lnTo>
                    <a:pt x="19811" y="8045"/>
                  </a:lnTo>
                  <a:lnTo>
                    <a:pt x="17589" y="314"/>
                  </a:lnTo>
                  <a:lnTo>
                    <a:pt x="17553" y="230"/>
                  </a:lnTo>
                  <a:lnTo>
                    <a:pt x="17504" y="157"/>
                  </a:lnTo>
                  <a:lnTo>
                    <a:pt x="17444" y="97"/>
                  </a:lnTo>
                  <a:lnTo>
                    <a:pt x="17383" y="48"/>
                  </a:lnTo>
                  <a:lnTo>
                    <a:pt x="17299" y="24"/>
                  </a:lnTo>
                  <a:lnTo>
                    <a:pt x="17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80327" y="3922398"/>
              <a:ext cx="1055307" cy="544340"/>
            </a:xfrm>
            <a:custGeom>
              <a:avLst/>
              <a:gdLst/>
              <a:ahLst/>
              <a:cxnLst/>
              <a:rect l="l" t="t" r="r" b="b"/>
              <a:pathLst>
                <a:path w="16864" h="8699" extrusionOk="0">
                  <a:moveTo>
                    <a:pt x="15837" y="1"/>
                  </a:moveTo>
                  <a:lnTo>
                    <a:pt x="3419" y="3576"/>
                  </a:lnTo>
                  <a:lnTo>
                    <a:pt x="6680" y="3576"/>
                  </a:lnTo>
                  <a:lnTo>
                    <a:pt x="6837" y="3528"/>
                  </a:lnTo>
                  <a:lnTo>
                    <a:pt x="6801" y="3576"/>
                  </a:lnTo>
                  <a:lnTo>
                    <a:pt x="10522" y="3564"/>
                  </a:lnTo>
                  <a:lnTo>
                    <a:pt x="10389" y="3443"/>
                  </a:lnTo>
                  <a:lnTo>
                    <a:pt x="10244" y="3323"/>
                  </a:lnTo>
                  <a:lnTo>
                    <a:pt x="10099" y="3214"/>
                  </a:lnTo>
                  <a:lnTo>
                    <a:pt x="9954" y="3105"/>
                  </a:lnTo>
                  <a:lnTo>
                    <a:pt x="9797" y="3021"/>
                  </a:lnTo>
                  <a:lnTo>
                    <a:pt x="9640" y="2936"/>
                  </a:lnTo>
                  <a:lnTo>
                    <a:pt x="9483" y="2876"/>
                  </a:lnTo>
                  <a:lnTo>
                    <a:pt x="9314" y="2815"/>
                  </a:lnTo>
                  <a:lnTo>
                    <a:pt x="13892" y="1498"/>
                  </a:lnTo>
                  <a:lnTo>
                    <a:pt x="13940" y="1607"/>
                  </a:lnTo>
                  <a:lnTo>
                    <a:pt x="13989" y="1728"/>
                  </a:lnTo>
                  <a:lnTo>
                    <a:pt x="14049" y="1837"/>
                  </a:lnTo>
                  <a:lnTo>
                    <a:pt x="14121" y="1945"/>
                  </a:lnTo>
                  <a:lnTo>
                    <a:pt x="14194" y="2042"/>
                  </a:lnTo>
                  <a:lnTo>
                    <a:pt x="14291" y="2151"/>
                  </a:lnTo>
                  <a:lnTo>
                    <a:pt x="14387" y="2235"/>
                  </a:lnTo>
                  <a:lnTo>
                    <a:pt x="14484" y="2332"/>
                  </a:lnTo>
                  <a:lnTo>
                    <a:pt x="14593" y="2417"/>
                  </a:lnTo>
                  <a:lnTo>
                    <a:pt x="14701" y="2489"/>
                  </a:lnTo>
                  <a:lnTo>
                    <a:pt x="14822" y="2549"/>
                  </a:lnTo>
                  <a:lnTo>
                    <a:pt x="14943" y="2610"/>
                  </a:lnTo>
                  <a:lnTo>
                    <a:pt x="15064" y="2646"/>
                  </a:lnTo>
                  <a:lnTo>
                    <a:pt x="15184" y="2682"/>
                  </a:lnTo>
                  <a:lnTo>
                    <a:pt x="15305" y="2706"/>
                  </a:lnTo>
                  <a:lnTo>
                    <a:pt x="15547" y="2706"/>
                  </a:lnTo>
                  <a:lnTo>
                    <a:pt x="15680" y="2670"/>
                  </a:lnTo>
                  <a:lnTo>
                    <a:pt x="15933" y="3564"/>
                  </a:lnTo>
                  <a:lnTo>
                    <a:pt x="16864" y="3564"/>
                  </a:lnTo>
                  <a:lnTo>
                    <a:pt x="15837" y="1"/>
                  </a:lnTo>
                  <a:close/>
                  <a:moveTo>
                    <a:pt x="1184" y="4216"/>
                  </a:moveTo>
                  <a:lnTo>
                    <a:pt x="0" y="4555"/>
                  </a:lnTo>
                  <a:lnTo>
                    <a:pt x="1196" y="8698"/>
                  </a:lnTo>
                  <a:lnTo>
                    <a:pt x="1184" y="4216"/>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380327" y="4186219"/>
              <a:ext cx="74843" cy="280524"/>
            </a:xfrm>
            <a:custGeom>
              <a:avLst/>
              <a:gdLst/>
              <a:ahLst/>
              <a:cxnLst/>
              <a:rect l="l" t="t" r="r" b="b"/>
              <a:pathLst>
                <a:path w="1196" h="4483" fill="none" extrusionOk="0">
                  <a:moveTo>
                    <a:pt x="1184" y="0"/>
                  </a:moveTo>
                  <a:lnTo>
                    <a:pt x="0" y="339"/>
                  </a:lnTo>
                  <a:lnTo>
                    <a:pt x="1196" y="4482"/>
                  </a:lnTo>
                  <a:lnTo>
                    <a:pt x="11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3594213" y="3922398"/>
              <a:ext cx="841417" cy="223831"/>
            </a:xfrm>
            <a:custGeom>
              <a:avLst/>
              <a:gdLst/>
              <a:ahLst/>
              <a:cxnLst/>
              <a:rect l="l" t="t" r="r" b="b"/>
              <a:pathLst>
                <a:path w="13446" h="3577" fill="none" extrusionOk="0">
                  <a:moveTo>
                    <a:pt x="12419" y="1"/>
                  </a:moveTo>
                  <a:lnTo>
                    <a:pt x="1" y="3576"/>
                  </a:lnTo>
                  <a:lnTo>
                    <a:pt x="3262" y="3576"/>
                  </a:lnTo>
                  <a:lnTo>
                    <a:pt x="3419" y="3528"/>
                  </a:lnTo>
                  <a:lnTo>
                    <a:pt x="3419" y="3528"/>
                  </a:lnTo>
                  <a:lnTo>
                    <a:pt x="3383" y="3576"/>
                  </a:lnTo>
                  <a:lnTo>
                    <a:pt x="7104" y="3564"/>
                  </a:lnTo>
                  <a:lnTo>
                    <a:pt x="7104" y="3564"/>
                  </a:lnTo>
                  <a:lnTo>
                    <a:pt x="6971" y="3443"/>
                  </a:lnTo>
                  <a:lnTo>
                    <a:pt x="6826" y="3323"/>
                  </a:lnTo>
                  <a:lnTo>
                    <a:pt x="6681" y="3214"/>
                  </a:lnTo>
                  <a:lnTo>
                    <a:pt x="6536" y="3105"/>
                  </a:lnTo>
                  <a:lnTo>
                    <a:pt x="6379" y="3021"/>
                  </a:lnTo>
                  <a:lnTo>
                    <a:pt x="6222" y="2936"/>
                  </a:lnTo>
                  <a:lnTo>
                    <a:pt x="6065" y="2876"/>
                  </a:lnTo>
                  <a:lnTo>
                    <a:pt x="5896" y="2815"/>
                  </a:lnTo>
                  <a:lnTo>
                    <a:pt x="10474" y="1498"/>
                  </a:lnTo>
                  <a:lnTo>
                    <a:pt x="10474" y="1498"/>
                  </a:lnTo>
                  <a:lnTo>
                    <a:pt x="10522" y="1607"/>
                  </a:lnTo>
                  <a:lnTo>
                    <a:pt x="10571" y="1728"/>
                  </a:lnTo>
                  <a:lnTo>
                    <a:pt x="10631" y="1837"/>
                  </a:lnTo>
                  <a:lnTo>
                    <a:pt x="10703" y="1945"/>
                  </a:lnTo>
                  <a:lnTo>
                    <a:pt x="10776" y="2042"/>
                  </a:lnTo>
                  <a:lnTo>
                    <a:pt x="10873" y="2151"/>
                  </a:lnTo>
                  <a:lnTo>
                    <a:pt x="10969" y="2235"/>
                  </a:lnTo>
                  <a:lnTo>
                    <a:pt x="11066" y="2332"/>
                  </a:lnTo>
                  <a:lnTo>
                    <a:pt x="11175" y="2417"/>
                  </a:lnTo>
                  <a:lnTo>
                    <a:pt x="11283" y="2489"/>
                  </a:lnTo>
                  <a:lnTo>
                    <a:pt x="11404" y="2549"/>
                  </a:lnTo>
                  <a:lnTo>
                    <a:pt x="11525" y="2610"/>
                  </a:lnTo>
                  <a:lnTo>
                    <a:pt x="11646" y="2646"/>
                  </a:lnTo>
                  <a:lnTo>
                    <a:pt x="11766" y="2682"/>
                  </a:lnTo>
                  <a:lnTo>
                    <a:pt x="11887" y="2706"/>
                  </a:lnTo>
                  <a:lnTo>
                    <a:pt x="12008" y="2706"/>
                  </a:lnTo>
                  <a:lnTo>
                    <a:pt x="12008" y="2706"/>
                  </a:lnTo>
                  <a:lnTo>
                    <a:pt x="12129" y="2706"/>
                  </a:lnTo>
                  <a:lnTo>
                    <a:pt x="12262" y="2670"/>
                  </a:lnTo>
                  <a:lnTo>
                    <a:pt x="12515" y="3564"/>
                  </a:lnTo>
                  <a:lnTo>
                    <a:pt x="13446" y="3564"/>
                  </a:lnTo>
                  <a:lnTo>
                    <a:pt x="124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4195946" y="4149925"/>
              <a:ext cx="86983" cy="87730"/>
            </a:xfrm>
            <a:custGeom>
              <a:avLst/>
              <a:gdLst/>
              <a:ahLst/>
              <a:cxnLst/>
              <a:rect l="l" t="t" r="r" b="b"/>
              <a:pathLst>
                <a:path w="1390" h="1402" extrusionOk="0">
                  <a:moveTo>
                    <a:pt x="641" y="1"/>
                  </a:moveTo>
                  <a:lnTo>
                    <a:pt x="568" y="13"/>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41" y="448"/>
                  </a:lnTo>
                  <a:lnTo>
                    <a:pt x="1317" y="375"/>
                  </a:lnTo>
                  <a:lnTo>
                    <a:pt x="1244" y="266"/>
                  </a:lnTo>
                  <a:lnTo>
                    <a:pt x="1148" y="170"/>
                  </a:lnTo>
                  <a:lnTo>
                    <a:pt x="1039" y="85"/>
                  </a:lnTo>
                  <a:lnTo>
                    <a:pt x="918" y="37"/>
                  </a:lnTo>
                  <a:lnTo>
                    <a:pt x="785" y="13"/>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4195946" y="4149925"/>
              <a:ext cx="86983" cy="87730"/>
            </a:xfrm>
            <a:custGeom>
              <a:avLst/>
              <a:gdLst/>
              <a:ahLst/>
              <a:cxnLst/>
              <a:rect l="l" t="t" r="r" b="b"/>
              <a:pathLst>
                <a:path w="1390" h="1402" fill="none" extrusionOk="0">
                  <a:moveTo>
                    <a:pt x="24" y="895"/>
                  </a:moveTo>
                  <a:lnTo>
                    <a:pt x="24" y="895"/>
                  </a:lnTo>
                  <a:lnTo>
                    <a:pt x="49" y="967"/>
                  </a:lnTo>
                  <a:lnTo>
                    <a:pt x="73" y="1027"/>
                  </a:lnTo>
                  <a:lnTo>
                    <a:pt x="157" y="1148"/>
                  </a:lnTo>
                  <a:lnTo>
                    <a:pt x="242" y="1245"/>
                  </a:lnTo>
                  <a:lnTo>
                    <a:pt x="363" y="1317"/>
                  </a:lnTo>
                  <a:lnTo>
                    <a:pt x="483" y="1366"/>
                  </a:lnTo>
                  <a:lnTo>
                    <a:pt x="616" y="1402"/>
                  </a:lnTo>
                  <a:lnTo>
                    <a:pt x="749" y="1402"/>
                  </a:lnTo>
                  <a:lnTo>
                    <a:pt x="822" y="1390"/>
                  </a:lnTo>
                  <a:lnTo>
                    <a:pt x="894" y="1378"/>
                  </a:lnTo>
                  <a:lnTo>
                    <a:pt x="894" y="1378"/>
                  </a:lnTo>
                  <a:lnTo>
                    <a:pt x="955" y="1354"/>
                  </a:lnTo>
                  <a:lnTo>
                    <a:pt x="1027" y="1317"/>
                  </a:lnTo>
                  <a:lnTo>
                    <a:pt x="1136" y="1245"/>
                  </a:lnTo>
                  <a:lnTo>
                    <a:pt x="1232" y="1148"/>
                  </a:lnTo>
                  <a:lnTo>
                    <a:pt x="1305" y="1039"/>
                  </a:lnTo>
                  <a:lnTo>
                    <a:pt x="1365" y="919"/>
                  </a:lnTo>
                  <a:lnTo>
                    <a:pt x="1389" y="786"/>
                  </a:lnTo>
                  <a:lnTo>
                    <a:pt x="1389" y="653"/>
                  </a:lnTo>
                  <a:lnTo>
                    <a:pt x="1389" y="580"/>
                  </a:lnTo>
                  <a:lnTo>
                    <a:pt x="1365" y="508"/>
                  </a:lnTo>
                  <a:lnTo>
                    <a:pt x="1365" y="508"/>
                  </a:lnTo>
                  <a:lnTo>
                    <a:pt x="1341" y="448"/>
                  </a:lnTo>
                  <a:lnTo>
                    <a:pt x="1317" y="375"/>
                  </a:lnTo>
                  <a:lnTo>
                    <a:pt x="1244" y="266"/>
                  </a:lnTo>
                  <a:lnTo>
                    <a:pt x="1148" y="170"/>
                  </a:lnTo>
                  <a:lnTo>
                    <a:pt x="1039" y="85"/>
                  </a:lnTo>
                  <a:lnTo>
                    <a:pt x="918" y="37"/>
                  </a:lnTo>
                  <a:lnTo>
                    <a:pt x="785" y="13"/>
                  </a:lnTo>
                  <a:lnTo>
                    <a:pt x="641" y="1"/>
                  </a:lnTo>
                  <a:lnTo>
                    <a:pt x="568" y="13"/>
                  </a:lnTo>
                  <a:lnTo>
                    <a:pt x="508" y="25"/>
                  </a:lnTo>
                  <a:lnTo>
                    <a:pt x="508" y="25"/>
                  </a:lnTo>
                  <a:lnTo>
                    <a:pt x="435" y="49"/>
                  </a:lnTo>
                  <a:lnTo>
                    <a:pt x="375" y="85"/>
                  </a:lnTo>
                  <a:lnTo>
                    <a:pt x="254" y="158"/>
                  </a:lnTo>
                  <a:lnTo>
                    <a:pt x="157" y="254"/>
                  </a:lnTo>
                  <a:lnTo>
                    <a:pt x="85" y="363"/>
                  </a:lnTo>
                  <a:lnTo>
                    <a:pt x="37" y="484"/>
                  </a:lnTo>
                  <a:lnTo>
                    <a:pt x="0" y="617"/>
                  </a:lnTo>
                  <a:lnTo>
                    <a:pt x="0" y="762"/>
                  </a:lnTo>
                  <a:lnTo>
                    <a:pt x="12" y="822"/>
                  </a:lnTo>
                  <a:lnTo>
                    <a:pt x="24" y="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592711" y="4323824"/>
              <a:ext cx="86983" cy="86979"/>
            </a:xfrm>
            <a:custGeom>
              <a:avLst/>
              <a:gdLst/>
              <a:ahLst/>
              <a:cxnLst/>
              <a:rect l="l" t="t" r="r" b="b"/>
              <a:pathLst>
                <a:path w="1390" h="1390" extrusionOk="0">
                  <a:moveTo>
                    <a:pt x="641" y="0"/>
                  </a:moveTo>
                  <a:lnTo>
                    <a:pt x="568" y="12"/>
                  </a:lnTo>
                  <a:lnTo>
                    <a:pt x="508" y="24"/>
                  </a:lnTo>
                  <a:lnTo>
                    <a:pt x="435" y="48"/>
                  </a:lnTo>
                  <a:lnTo>
                    <a:pt x="375" y="72"/>
                  </a:lnTo>
                  <a:lnTo>
                    <a:pt x="254" y="157"/>
                  </a:lnTo>
                  <a:lnTo>
                    <a:pt x="158" y="242"/>
                  </a:lnTo>
                  <a:lnTo>
                    <a:pt x="85" y="362"/>
                  </a:lnTo>
                  <a:lnTo>
                    <a:pt x="37" y="483"/>
                  </a:lnTo>
                  <a:lnTo>
                    <a:pt x="1" y="616"/>
                  </a:lnTo>
                  <a:lnTo>
                    <a:pt x="1" y="749"/>
                  </a:lnTo>
                  <a:lnTo>
                    <a:pt x="13" y="821"/>
                  </a:lnTo>
                  <a:lnTo>
                    <a:pt x="25" y="894"/>
                  </a:lnTo>
                  <a:lnTo>
                    <a:pt x="49" y="954"/>
                  </a:lnTo>
                  <a:lnTo>
                    <a:pt x="73" y="1027"/>
                  </a:lnTo>
                  <a:lnTo>
                    <a:pt x="158" y="1136"/>
                  </a:lnTo>
                  <a:lnTo>
                    <a:pt x="242" y="1232"/>
                  </a:lnTo>
                  <a:lnTo>
                    <a:pt x="363" y="1305"/>
                  </a:lnTo>
                  <a:lnTo>
                    <a:pt x="484" y="1365"/>
                  </a:lnTo>
                  <a:lnTo>
                    <a:pt x="617" y="1389"/>
                  </a:lnTo>
                  <a:lnTo>
                    <a:pt x="822" y="1389"/>
                  </a:lnTo>
                  <a:lnTo>
                    <a:pt x="894" y="1365"/>
                  </a:lnTo>
                  <a:lnTo>
                    <a:pt x="955" y="1341"/>
                  </a:lnTo>
                  <a:lnTo>
                    <a:pt x="1027" y="1317"/>
                  </a:lnTo>
                  <a:lnTo>
                    <a:pt x="1136" y="1244"/>
                  </a:lnTo>
                  <a:lnTo>
                    <a:pt x="1233" y="1148"/>
                  </a:lnTo>
                  <a:lnTo>
                    <a:pt x="1305" y="1039"/>
                  </a:lnTo>
                  <a:lnTo>
                    <a:pt x="1366" y="918"/>
                  </a:lnTo>
                  <a:lnTo>
                    <a:pt x="1390" y="785"/>
                  </a:lnTo>
                  <a:lnTo>
                    <a:pt x="1390" y="640"/>
                  </a:lnTo>
                  <a:lnTo>
                    <a:pt x="1390" y="568"/>
                  </a:lnTo>
                  <a:lnTo>
                    <a:pt x="1366" y="507"/>
                  </a:lnTo>
                  <a:lnTo>
                    <a:pt x="1341" y="435"/>
                  </a:lnTo>
                  <a:lnTo>
                    <a:pt x="1317" y="374"/>
                  </a:lnTo>
                  <a:lnTo>
                    <a:pt x="1245" y="254"/>
                  </a:lnTo>
                  <a:lnTo>
                    <a:pt x="1148" y="157"/>
                  </a:lnTo>
                  <a:lnTo>
                    <a:pt x="1039" y="85"/>
                  </a:lnTo>
                  <a:lnTo>
                    <a:pt x="919" y="36"/>
                  </a:lnTo>
                  <a:lnTo>
                    <a:pt x="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3592711" y="4323824"/>
              <a:ext cx="86983" cy="86979"/>
            </a:xfrm>
            <a:custGeom>
              <a:avLst/>
              <a:gdLst/>
              <a:ahLst/>
              <a:cxnLst/>
              <a:rect l="l" t="t" r="r" b="b"/>
              <a:pathLst>
                <a:path w="1390" h="1390" fill="none" extrusionOk="0">
                  <a:moveTo>
                    <a:pt x="1366" y="507"/>
                  </a:moveTo>
                  <a:lnTo>
                    <a:pt x="1366" y="507"/>
                  </a:lnTo>
                  <a:lnTo>
                    <a:pt x="1390" y="568"/>
                  </a:lnTo>
                  <a:lnTo>
                    <a:pt x="1390" y="640"/>
                  </a:lnTo>
                  <a:lnTo>
                    <a:pt x="1390" y="785"/>
                  </a:lnTo>
                  <a:lnTo>
                    <a:pt x="1366" y="918"/>
                  </a:lnTo>
                  <a:lnTo>
                    <a:pt x="1305" y="1039"/>
                  </a:lnTo>
                  <a:lnTo>
                    <a:pt x="1233" y="1148"/>
                  </a:lnTo>
                  <a:lnTo>
                    <a:pt x="1136" y="1244"/>
                  </a:lnTo>
                  <a:lnTo>
                    <a:pt x="1027" y="1317"/>
                  </a:lnTo>
                  <a:lnTo>
                    <a:pt x="955" y="1341"/>
                  </a:lnTo>
                  <a:lnTo>
                    <a:pt x="894" y="1365"/>
                  </a:lnTo>
                  <a:lnTo>
                    <a:pt x="894" y="1365"/>
                  </a:lnTo>
                  <a:lnTo>
                    <a:pt x="822" y="1389"/>
                  </a:lnTo>
                  <a:lnTo>
                    <a:pt x="749" y="1389"/>
                  </a:lnTo>
                  <a:lnTo>
                    <a:pt x="617" y="1389"/>
                  </a:lnTo>
                  <a:lnTo>
                    <a:pt x="484" y="1365"/>
                  </a:lnTo>
                  <a:lnTo>
                    <a:pt x="363" y="1305"/>
                  </a:lnTo>
                  <a:lnTo>
                    <a:pt x="242" y="1232"/>
                  </a:lnTo>
                  <a:lnTo>
                    <a:pt x="158" y="1136"/>
                  </a:lnTo>
                  <a:lnTo>
                    <a:pt x="73" y="1027"/>
                  </a:lnTo>
                  <a:lnTo>
                    <a:pt x="49" y="954"/>
                  </a:lnTo>
                  <a:lnTo>
                    <a:pt x="25" y="894"/>
                  </a:lnTo>
                  <a:lnTo>
                    <a:pt x="25" y="894"/>
                  </a:lnTo>
                  <a:lnTo>
                    <a:pt x="13" y="821"/>
                  </a:lnTo>
                  <a:lnTo>
                    <a:pt x="1" y="749"/>
                  </a:lnTo>
                  <a:lnTo>
                    <a:pt x="1" y="616"/>
                  </a:lnTo>
                  <a:lnTo>
                    <a:pt x="37" y="483"/>
                  </a:lnTo>
                  <a:lnTo>
                    <a:pt x="85" y="362"/>
                  </a:lnTo>
                  <a:lnTo>
                    <a:pt x="158" y="242"/>
                  </a:lnTo>
                  <a:lnTo>
                    <a:pt x="254" y="157"/>
                  </a:lnTo>
                  <a:lnTo>
                    <a:pt x="375" y="72"/>
                  </a:lnTo>
                  <a:lnTo>
                    <a:pt x="435" y="48"/>
                  </a:lnTo>
                  <a:lnTo>
                    <a:pt x="508" y="24"/>
                  </a:lnTo>
                  <a:lnTo>
                    <a:pt x="508" y="24"/>
                  </a:lnTo>
                  <a:lnTo>
                    <a:pt x="568" y="12"/>
                  </a:lnTo>
                  <a:lnTo>
                    <a:pt x="641" y="0"/>
                  </a:lnTo>
                  <a:lnTo>
                    <a:pt x="786" y="0"/>
                  </a:lnTo>
                  <a:lnTo>
                    <a:pt x="919" y="36"/>
                  </a:lnTo>
                  <a:lnTo>
                    <a:pt x="1039" y="85"/>
                  </a:lnTo>
                  <a:lnTo>
                    <a:pt x="1148" y="157"/>
                  </a:lnTo>
                  <a:lnTo>
                    <a:pt x="1245" y="254"/>
                  </a:lnTo>
                  <a:lnTo>
                    <a:pt x="1317" y="374"/>
                  </a:lnTo>
                  <a:lnTo>
                    <a:pt x="1341" y="435"/>
                  </a:lnTo>
                  <a:lnTo>
                    <a:pt x="1366" y="5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3874680" y="4159749"/>
              <a:ext cx="127783" cy="234406"/>
            </a:xfrm>
            <a:custGeom>
              <a:avLst/>
              <a:gdLst/>
              <a:ahLst/>
              <a:cxnLst/>
              <a:rect l="l" t="t" r="r" b="b"/>
              <a:pathLst>
                <a:path w="2042" h="3746" extrusionOk="0">
                  <a:moveTo>
                    <a:pt x="641" y="1"/>
                  </a:moveTo>
                  <a:lnTo>
                    <a:pt x="363" y="73"/>
                  </a:lnTo>
                  <a:lnTo>
                    <a:pt x="496" y="532"/>
                  </a:lnTo>
                  <a:lnTo>
                    <a:pt x="351" y="605"/>
                  </a:lnTo>
                  <a:lnTo>
                    <a:pt x="242" y="701"/>
                  </a:lnTo>
                  <a:lnTo>
                    <a:pt x="145" y="798"/>
                  </a:lnTo>
                  <a:lnTo>
                    <a:pt x="73" y="919"/>
                  </a:lnTo>
                  <a:lnTo>
                    <a:pt x="24" y="1040"/>
                  </a:lnTo>
                  <a:lnTo>
                    <a:pt x="0" y="1172"/>
                  </a:lnTo>
                  <a:lnTo>
                    <a:pt x="0" y="1305"/>
                  </a:lnTo>
                  <a:lnTo>
                    <a:pt x="24" y="1438"/>
                  </a:lnTo>
                  <a:lnTo>
                    <a:pt x="73" y="1571"/>
                  </a:lnTo>
                  <a:lnTo>
                    <a:pt x="109" y="1631"/>
                  </a:lnTo>
                  <a:lnTo>
                    <a:pt x="157" y="1680"/>
                  </a:lnTo>
                  <a:lnTo>
                    <a:pt x="242" y="1776"/>
                  </a:lnTo>
                  <a:lnTo>
                    <a:pt x="363" y="1849"/>
                  </a:lnTo>
                  <a:lnTo>
                    <a:pt x="484" y="1897"/>
                  </a:lnTo>
                  <a:lnTo>
                    <a:pt x="641" y="1946"/>
                  </a:lnTo>
                  <a:lnTo>
                    <a:pt x="798" y="1982"/>
                  </a:lnTo>
                  <a:lnTo>
                    <a:pt x="979" y="1994"/>
                  </a:lnTo>
                  <a:lnTo>
                    <a:pt x="1112" y="2018"/>
                  </a:lnTo>
                  <a:lnTo>
                    <a:pt x="1232" y="2042"/>
                  </a:lnTo>
                  <a:lnTo>
                    <a:pt x="1329" y="2078"/>
                  </a:lnTo>
                  <a:lnTo>
                    <a:pt x="1426" y="2115"/>
                  </a:lnTo>
                  <a:lnTo>
                    <a:pt x="1498" y="2163"/>
                  </a:lnTo>
                  <a:lnTo>
                    <a:pt x="1559" y="2223"/>
                  </a:lnTo>
                  <a:lnTo>
                    <a:pt x="1607" y="2296"/>
                  </a:lnTo>
                  <a:lnTo>
                    <a:pt x="1643" y="2380"/>
                  </a:lnTo>
                  <a:lnTo>
                    <a:pt x="1655" y="2477"/>
                  </a:lnTo>
                  <a:lnTo>
                    <a:pt x="1655" y="2574"/>
                  </a:lnTo>
                  <a:lnTo>
                    <a:pt x="1631" y="2658"/>
                  </a:lnTo>
                  <a:lnTo>
                    <a:pt x="1583" y="2743"/>
                  </a:lnTo>
                  <a:lnTo>
                    <a:pt x="1522" y="2815"/>
                  </a:lnTo>
                  <a:lnTo>
                    <a:pt x="1438" y="2876"/>
                  </a:lnTo>
                  <a:lnTo>
                    <a:pt x="1341" y="2936"/>
                  </a:lnTo>
                  <a:lnTo>
                    <a:pt x="1232" y="2972"/>
                  </a:lnTo>
                  <a:lnTo>
                    <a:pt x="1136" y="2996"/>
                  </a:lnTo>
                  <a:lnTo>
                    <a:pt x="1051" y="3009"/>
                  </a:lnTo>
                  <a:lnTo>
                    <a:pt x="870" y="3021"/>
                  </a:lnTo>
                  <a:lnTo>
                    <a:pt x="689" y="3009"/>
                  </a:lnTo>
                  <a:lnTo>
                    <a:pt x="532" y="2972"/>
                  </a:lnTo>
                  <a:lnTo>
                    <a:pt x="520" y="3298"/>
                  </a:lnTo>
                  <a:lnTo>
                    <a:pt x="592" y="3323"/>
                  </a:lnTo>
                  <a:lnTo>
                    <a:pt x="677" y="3335"/>
                  </a:lnTo>
                  <a:lnTo>
                    <a:pt x="858" y="3347"/>
                  </a:lnTo>
                  <a:lnTo>
                    <a:pt x="1051" y="3335"/>
                  </a:lnTo>
                  <a:lnTo>
                    <a:pt x="1257" y="3298"/>
                  </a:lnTo>
                  <a:lnTo>
                    <a:pt x="1389" y="3745"/>
                  </a:lnTo>
                  <a:lnTo>
                    <a:pt x="1667" y="3661"/>
                  </a:lnTo>
                  <a:lnTo>
                    <a:pt x="1534" y="3202"/>
                  </a:lnTo>
                  <a:lnTo>
                    <a:pt x="1679" y="3117"/>
                  </a:lnTo>
                  <a:lnTo>
                    <a:pt x="1812" y="3009"/>
                  </a:lnTo>
                  <a:lnTo>
                    <a:pt x="1909" y="2900"/>
                  </a:lnTo>
                  <a:lnTo>
                    <a:pt x="1981" y="2779"/>
                  </a:lnTo>
                  <a:lnTo>
                    <a:pt x="2030" y="2646"/>
                  </a:lnTo>
                  <a:lnTo>
                    <a:pt x="2042" y="2513"/>
                  </a:lnTo>
                  <a:lnTo>
                    <a:pt x="2042" y="2380"/>
                  </a:lnTo>
                  <a:lnTo>
                    <a:pt x="2018" y="2248"/>
                  </a:lnTo>
                  <a:lnTo>
                    <a:pt x="1969" y="2103"/>
                  </a:lnTo>
                  <a:lnTo>
                    <a:pt x="1897" y="1982"/>
                  </a:lnTo>
                  <a:lnTo>
                    <a:pt x="1812" y="1885"/>
                  </a:lnTo>
                  <a:lnTo>
                    <a:pt x="1704" y="1801"/>
                  </a:lnTo>
                  <a:lnTo>
                    <a:pt x="1583" y="1740"/>
                  </a:lnTo>
                  <a:lnTo>
                    <a:pt x="1438" y="1692"/>
                  </a:lnTo>
                  <a:lnTo>
                    <a:pt x="1281" y="1656"/>
                  </a:lnTo>
                  <a:lnTo>
                    <a:pt x="1088" y="1619"/>
                  </a:lnTo>
                  <a:lnTo>
                    <a:pt x="810" y="1583"/>
                  </a:lnTo>
                  <a:lnTo>
                    <a:pt x="701" y="1559"/>
                  </a:lnTo>
                  <a:lnTo>
                    <a:pt x="604" y="1523"/>
                  </a:lnTo>
                  <a:lnTo>
                    <a:pt x="532" y="1474"/>
                  </a:lnTo>
                  <a:lnTo>
                    <a:pt x="471" y="1426"/>
                  </a:lnTo>
                  <a:lnTo>
                    <a:pt x="423" y="1354"/>
                  </a:lnTo>
                  <a:lnTo>
                    <a:pt x="399" y="1281"/>
                  </a:lnTo>
                  <a:lnTo>
                    <a:pt x="387" y="1209"/>
                  </a:lnTo>
                  <a:lnTo>
                    <a:pt x="387" y="1136"/>
                  </a:lnTo>
                  <a:lnTo>
                    <a:pt x="399" y="1064"/>
                  </a:lnTo>
                  <a:lnTo>
                    <a:pt x="423" y="991"/>
                  </a:lnTo>
                  <a:lnTo>
                    <a:pt x="471" y="919"/>
                  </a:lnTo>
                  <a:lnTo>
                    <a:pt x="544" y="858"/>
                  </a:lnTo>
                  <a:lnTo>
                    <a:pt x="641" y="798"/>
                  </a:lnTo>
                  <a:lnTo>
                    <a:pt x="761" y="762"/>
                  </a:lnTo>
                  <a:lnTo>
                    <a:pt x="858" y="725"/>
                  </a:lnTo>
                  <a:lnTo>
                    <a:pt x="955" y="713"/>
                  </a:lnTo>
                  <a:lnTo>
                    <a:pt x="1124" y="713"/>
                  </a:lnTo>
                  <a:lnTo>
                    <a:pt x="1257" y="725"/>
                  </a:lnTo>
                  <a:lnTo>
                    <a:pt x="1365" y="750"/>
                  </a:lnTo>
                  <a:lnTo>
                    <a:pt x="1389" y="423"/>
                  </a:lnTo>
                  <a:lnTo>
                    <a:pt x="1269" y="399"/>
                  </a:lnTo>
                  <a:lnTo>
                    <a:pt x="1124" y="387"/>
                  </a:lnTo>
                  <a:lnTo>
                    <a:pt x="955" y="399"/>
                  </a:lnTo>
                  <a:lnTo>
                    <a:pt x="761" y="436"/>
                  </a:lnTo>
                  <a:lnTo>
                    <a:pt x="6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874680" y="4159749"/>
              <a:ext cx="127783" cy="234406"/>
            </a:xfrm>
            <a:custGeom>
              <a:avLst/>
              <a:gdLst/>
              <a:ahLst/>
              <a:cxnLst/>
              <a:rect l="l" t="t" r="r" b="b"/>
              <a:pathLst>
                <a:path w="2042" h="3746" fill="none" extrusionOk="0">
                  <a:moveTo>
                    <a:pt x="1389" y="3745"/>
                  </a:moveTo>
                  <a:lnTo>
                    <a:pt x="1257" y="3298"/>
                  </a:lnTo>
                  <a:lnTo>
                    <a:pt x="1257" y="3298"/>
                  </a:lnTo>
                  <a:lnTo>
                    <a:pt x="1051" y="3335"/>
                  </a:lnTo>
                  <a:lnTo>
                    <a:pt x="858" y="3347"/>
                  </a:lnTo>
                  <a:lnTo>
                    <a:pt x="677" y="3335"/>
                  </a:lnTo>
                  <a:lnTo>
                    <a:pt x="592" y="3323"/>
                  </a:lnTo>
                  <a:lnTo>
                    <a:pt x="520" y="3298"/>
                  </a:lnTo>
                  <a:lnTo>
                    <a:pt x="532" y="2972"/>
                  </a:lnTo>
                  <a:lnTo>
                    <a:pt x="532" y="2972"/>
                  </a:lnTo>
                  <a:lnTo>
                    <a:pt x="689" y="3009"/>
                  </a:lnTo>
                  <a:lnTo>
                    <a:pt x="870" y="3021"/>
                  </a:lnTo>
                  <a:lnTo>
                    <a:pt x="1051" y="3009"/>
                  </a:lnTo>
                  <a:lnTo>
                    <a:pt x="1136" y="2996"/>
                  </a:lnTo>
                  <a:lnTo>
                    <a:pt x="1232" y="2972"/>
                  </a:lnTo>
                  <a:lnTo>
                    <a:pt x="1232" y="2972"/>
                  </a:lnTo>
                  <a:lnTo>
                    <a:pt x="1341" y="2936"/>
                  </a:lnTo>
                  <a:lnTo>
                    <a:pt x="1438" y="2876"/>
                  </a:lnTo>
                  <a:lnTo>
                    <a:pt x="1522" y="2815"/>
                  </a:lnTo>
                  <a:lnTo>
                    <a:pt x="1583" y="2743"/>
                  </a:lnTo>
                  <a:lnTo>
                    <a:pt x="1631" y="2658"/>
                  </a:lnTo>
                  <a:lnTo>
                    <a:pt x="1655" y="2574"/>
                  </a:lnTo>
                  <a:lnTo>
                    <a:pt x="1655" y="2477"/>
                  </a:lnTo>
                  <a:lnTo>
                    <a:pt x="1643" y="2380"/>
                  </a:lnTo>
                  <a:lnTo>
                    <a:pt x="1643" y="2380"/>
                  </a:lnTo>
                  <a:lnTo>
                    <a:pt x="1607" y="2296"/>
                  </a:lnTo>
                  <a:lnTo>
                    <a:pt x="1559" y="2223"/>
                  </a:lnTo>
                  <a:lnTo>
                    <a:pt x="1498" y="2163"/>
                  </a:lnTo>
                  <a:lnTo>
                    <a:pt x="1426" y="2115"/>
                  </a:lnTo>
                  <a:lnTo>
                    <a:pt x="1329" y="2078"/>
                  </a:lnTo>
                  <a:lnTo>
                    <a:pt x="1232" y="2042"/>
                  </a:lnTo>
                  <a:lnTo>
                    <a:pt x="1112" y="2018"/>
                  </a:lnTo>
                  <a:lnTo>
                    <a:pt x="979" y="1994"/>
                  </a:lnTo>
                  <a:lnTo>
                    <a:pt x="979" y="1994"/>
                  </a:lnTo>
                  <a:lnTo>
                    <a:pt x="798" y="1982"/>
                  </a:lnTo>
                  <a:lnTo>
                    <a:pt x="641" y="1946"/>
                  </a:lnTo>
                  <a:lnTo>
                    <a:pt x="484" y="1897"/>
                  </a:lnTo>
                  <a:lnTo>
                    <a:pt x="363" y="1849"/>
                  </a:lnTo>
                  <a:lnTo>
                    <a:pt x="242" y="1776"/>
                  </a:lnTo>
                  <a:lnTo>
                    <a:pt x="157" y="1680"/>
                  </a:lnTo>
                  <a:lnTo>
                    <a:pt x="109" y="1631"/>
                  </a:lnTo>
                  <a:lnTo>
                    <a:pt x="73" y="1571"/>
                  </a:lnTo>
                  <a:lnTo>
                    <a:pt x="24" y="1438"/>
                  </a:lnTo>
                  <a:lnTo>
                    <a:pt x="24" y="1438"/>
                  </a:lnTo>
                  <a:lnTo>
                    <a:pt x="0" y="1305"/>
                  </a:lnTo>
                  <a:lnTo>
                    <a:pt x="0" y="1172"/>
                  </a:lnTo>
                  <a:lnTo>
                    <a:pt x="24" y="1040"/>
                  </a:lnTo>
                  <a:lnTo>
                    <a:pt x="73" y="919"/>
                  </a:lnTo>
                  <a:lnTo>
                    <a:pt x="145" y="798"/>
                  </a:lnTo>
                  <a:lnTo>
                    <a:pt x="242" y="701"/>
                  </a:lnTo>
                  <a:lnTo>
                    <a:pt x="351" y="605"/>
                  </a:lnTo>
                  <a:lnTo>
                    <a:pt x="496" y="532"/>
                  </a:lnTo>
                  <a:lnTo>
                    <a:pt x="363" y="73"/>
                  </a:lnTo>
                  <a:lnTo>
                    <a:pt x="641" y="1"/>
                  </a:lnTo>
                  <a:lnTo>
                    <a:pt x="761" y="436"/>
                  </a:lnTo>
                  <a:lnTo>
                    <a:pt x="761" y="436"/>
                  </a:lnTo>
                  <a:lnTo>
                    <a:pt x="955" y="399"/>
                  </a:lnTo>
                  <a:lnTo>
                    <a:pt x="1124" y="387"/>
                  </a:lnTo>
                  <a:lnTo>
                    <a:pt x="1269" y="399"/>
                  </a:lnTo>
                  <a:lnTo>
                    <a:pt x="1389" y="423"/>
                  </a:lnTo>
                  <a:lnTo>
                    <a:pt x="1365" y="750"/>
                  </a:lnTo>
                  <a:lnTo>
                    <a:pt x="1365" y="750"/>
                  </a:lnTo>
                  <a:lnTo>
                    <a:pt x="1257" y="725"/>
                  </a:lnTo>
                  <a:lnTo>
                    <a:pt x="1124" y="713"/>
                  </a:lnTo>
                  <a:lnTo>
                    <a:pt x="955" y="713"/>
                  </a:lnTo>
                  <a:lnTo>
                    <a:pt x="858" y="725"/>
                  </a:lnTo>
                  <a:lnTo>
                    <a:pt x="761" y="762"/>
                  </a:lnTo>
                  <a:lnTo>
                    <a:pt x="761" y="762"/>
                  </a:lnTo>
                  <a:lnTo>
                    <a:pt x="641" y="798"/>
                  </a:lnTo>
                  <a:lnTo>
                    <a:pt x="544" y="858"/>
                  </a:lnTo>
                  <a:lnTo>
                    <a:pt x="471" y="919"/>
                  </a:lnTo>
                  <a:lnTo>
                    <a:pt x="423" y="991"/>
                  </a:lnTo>
                  <a:lnTo>
                    <a:pt x="399" y="1064"/>
                  </a:lnTo>
                  <a:lnTo>
                    <a:pt x="387" y="1136"/>
                  </a:lnTo>
                  <a:lnTo>
                    <a:pt x="387" y="1209"/>
                  </a:lnTo>
                  <a:lnTo>
                    <a:pt x="399" y="1281"/>
                  </a:lnTo>
                  <a:lnTo>
                    <a:pt x="399" y="1281"/>
                  </a:lnTo>
                  <a:lnTo>
                    <a:pt x="423" y="1354"/>
                  </a:lnTo>
                  <a:lnTo>
                    <a:pt x="471" y="1426"/>
                  </a:lnTo>
                  <a:lnTo>
                    <a:pt x="532" y="1474"/>
                  </a:lnTo>
                  <a:lnTo>
                    <a:pt x="604" y="1523"/>
                  </a:lnTo>
                  <a:lnTo>
                    <a:pt x="701" y="1559"/>
                  </a:lnTo>
                  <a:lnTo>
                    <a:pt x="810" y="1583"/>
                  </a:lnTo>
                  <a:lnTo>
                    <a:pt x="1088" y="1619"/>
                  </a:lnTo>
                  <a:lnTo>
                    <a:pt x="1088" y="1619"/>
                  </a:lnTo>
                  <a:lnTo>
                    <a:pt x="1281" y="1656"/>
                  </a:lnTo>
                  <a:lnTo>
                    <a:pt x="1438" y="1692"/>
                  </a:lnTo>
                  <a:lnTo>
                    <a:pt x="1583" y="1740"/>
                  </a:lnTo>
                  <a:lnTo>
                    <a:pt x="1704" y="1801"/>
                  </a:lnTo>
                  <a:lnTo>
                    <a:pt x="1812" y="1885"/>
                  </a:lnTo>
                  <a:lnTo>
                    <a:pt x="1897" y="1982"/>
                  </a:lnTo>
                  <a:lnTo>
                    <a:pt x="1969" y="2103"/>
                  </a:lnTo>
                  <a:lnTo>
                    <a:pt x="2018" y="2248"/>
                  </a:lnTo>
                  <a:lnTo>
                    <a:pt x="2018" y="2248"/>
                  </a:lnTo>
                  <a:lnTo>
                    <a:pt x="2042" y="2380"/>
                  </a:lnTo>
                  <a:lnTo>
                    <a:pt x="2042" y="2513"/>
                  </a:lnTo>
                  <a:lnTo>
                    <a:pt x="2030" y="2646"/>
                  </a:lnTo>
                  <a:lnTo>
                    <a:pt x="1981" y="2779"/>
                  </a:lnTo>
                  <a:lnTo>
                    <a:pt x="1909" y="2900"/>
                  </a:lnTo>
                  <a:lnTo>
                    <a:pt x="1812" y="3009"/>
                  </a:lnTo>
                  <a:lnTo>
                    <a:pt x="1679" y="3117"/>
                  </a:lnTo>
                  <a:lnTo>
                    <a:pt x="1534" y="3202"/>
                  </a:lnTo>
                  <a:lnTo>
                    <a:pt x="1667" y="3661"/>
                  </a:lnTo>
                  <a:lnTo>
                    <a:pt x="1389" y="3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454355" y="4144668"/>
              <a:ext cx="1145293" cy="559421"/>
            </a:xfrm>
            <a:custGeom>
              <a:avLst/>
              <a:gdLst/>
              <a:ahLst/>
              <a:cxnLst/>
              <a:rect l="l" t="t" r="r" b="b"/>
              <a:pathLst>
                <a:path w="18302" h="8940" extrusionOk="0">
                  <a:moveTo>
                    <a:pt x="17855" y="0"/>
                  </a:moveTo>
                  <a:lnTo>
                    <a:pt x="436" y="24"/>
                  </a:lnTo>
                  <a:lnTo>
                    <a:pt x="351" y="36"/>
                  </a:lnTo>
                  <a:lnTo>
                    <a:pt x="267" y="60"/>
                  </a:lnTo>
                  <a:lnTo>
                    <a:pt x="194" y="97"/>
                  </a:lnTo>
                  <a:lnTo>
                    <a:pt x="134" y="157"/>
                  </a:lnTo>
                  <a:lnTo>
                    <a:pt x="73" y="218"/>
                  </a:lnTo>
                  <a:lnTo>
                    <a:pt x="37" y="290"/>
                  </a:lnTo>
                  <a:lnTo>
                    <a:pt x="13" y="375"/>
                  </a:lnTo>
                  <a:lnTo>
                    <a:pt x="1" y="459"/>
                  </a:lnTo>
                  <a:lnTo>
                    <a:pt x="13" y="8504"/>
                  </a:lnTo>
                  <a:lnTo>
                    <a:pt x="25" y="8589"/>
                  </a:lnTo>
                  <a:lnTo>
                    <a:pt x="49" y="8673"/>
                  </a:lnTo>
                  <a:lnTo>
                    <a:pt x="85" y="8746"/>
                  </a:lnTo>
                  <a:lnTo>
                    <a:pt x="146" y="8806"/>
                  </a:lnTo>
                  <a:lnTo>
                    <a:pt x="206" y="8867"/>
                  </a:lnTo>
                  <a:lnTo>
                    <a:pt x="279" y="8903"/>
                  </a:lnTo>
                  <a:lnTo>
                    <a:pt x="363" y="8927"/>
                  </a:lnTo>
                  <a:lnTo>
                    <a:pt x="448" y="8939"/>
                  </a:lnTo>
                  <a:lnTo>
                    <a:pt x="17867" y="8915"/>
                  </a:lnTo>
                  <a:lnTo>
                    <a:pt x="17952" y="8903"/>
                  </a:lnTo>
                  <a:lnTo>
                    <a:pt x="18036" y="8879"/>
                  </a:lnTo>
                  <a:lnTo>
                    <a:pt x="18109" y="8843"/>
                  </a:lnTo>
                  <a:lnTo>
                    <a:pt x="18169" y="8782"/>
                  </a:lnTo>
                  <a:lnTo>
                    <a:pt x="18217" y="8722"/>
                  </a:lnTo>
                  <a:lnTo>
                    <a:pt x="18266" y="8649"/>
                  </a:lnTo>
                  <a:lnTo>
                    <a:pt x="18290" y="8565"/>
                  </a:lnTo>
                  <a:lnTo>
                    <a:pt x="18302" y="8480"/>
                  </a:lnTo>
                  <a:lnTo>
                    <a:pt x="18290" y="435"/>
                  </a:lnTo>
                  <a:lnTo>
                    <a:pt x="18278" y="350"/>
                  </a:lnTo>
                  <a:lnTo>
                    <a:pt x="18254" y="266"/>
                  </a:lnTo>
                  <a:lnTo>
                    <a:pt x="18205" y="193"/>
                  </a:lnTo>
                  <a:lnTo>
                    <a:pt x="18157" y="133"/>
                  </a:lnTo>
                  <a:lnTo>
                    <a:pt x="18097" y="73"/>
                  </a:lnTo>
                  <a:lnTo>
                    <a:pt x="18024" y="36"/>
                  </a:lnTo>
                  <a:lnTo>
                    <a:pt x="17940" y="12"/>
                  </a:lnTo>
                  <a:lnTo>
                    <a:pt x="17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3511049" y="4199798"/>
              <a:ext cx="1031903" cy="449852"/>
            </a:xfrm>
            <a:custGeom>
              <a:avLst/>
              <a:gdLst/>
              <a:ahLst/>
              <a:cxnLst/>
              <a:rect l="l" t="t" r="r" b="b"/>
              <a:pathLst>
                <a:path w="16490" h="7189" extrusionOk="0">
                  <a:moveTo>
                    <a:pt x="14195" y="895"/>
                  </a:moveTo>
                  <a:lnTo>
                    <a:pt x="14207" y="1028"/>
                  </a:lnTo>
                  <a:lnTo>
                    <a:pt x="14231" y="1173"/>
                  </a:lnTo>
                  <a:lnTo>
                    <a:pt x="14267" y="1306"/>
                  </a:lnTo>
                  <a:lnTo>
                    <a:pt x="14316" y="1450"/>
                  </a:lnTo>
                  <a:lnTo>
                    <a:pt x="14376" y="1583"/>
                  </a:lnTo>
                  <a:lnTo>
                    <a:pt x="14448" y="1728"/>
                  </a:lnTo>
                  <a:lnTo>
                    <a:pt x="14533" y="1849"/>
                  </a:lnTo>
                  <a:lnTo>
                    <a:pt x="14630" y="1970"/>
                  </a:lnTo>
                  <a:lnTo>
                    <a:pt x="14726" y="2091"/>
                  </a:lnTo>
                  <a:lnTo>
                    <a:pt x="14835" y="2187"/>
                  </a:lnTo>
                  <a:lnTo>
                    <a:pt x="14944" y="2284"/>
                  </a:lnTo>
                  <a:lnTo>
                    <a:pt x="15065" y="2369"/>
                  </a:lnTo>
                  <a:lnTo>
                    <a:pt x="15197" y="2429"/>
                  </a:lnTo>
                  <a:lnTo>
                    <a:pt x="15318" y="2477"/>
                  </a:lnTo>
                  <a:lnTo>
                    <a:pt x="15451" y="2501"/>
                  </a:lnTo>
                  <a:lnTo>
                    <a:pt x="15584" y="2514"/>
                  </a:lnTo>
                  <a:lnTo>
                    <a:pt x="15596" y="5147"/>
                  </a:lnTo>
                  <a:lnTo>
                    <a:pt x="15451" y="5147"/>
                  </a:lnTo>
                  <a:lnTo>
                    <a:pt x="15330" y="5159"/>
                  </a:lnTo>
                  <a:lnTo>
                    <a:pt x="15197" y="5183"/>
                  </a:lnTo>
                  <a:lnTo>
                    <a:pt x="15077" y="5219"/>
                  </a:lnTo>
                  <a:lnTo>
                    <a:pt x="14956" y="5268"/>
                  </a:lnTo>
                  <a:lnTo>
                    <a:pt x="14835" y="5316"/>
                  </a:lnTo>
                  <a:lnTo>
                    <a:pt x="14726" y="5376"/>
                  </a:lnTo>
                  <a:lnTo>
                    <a:pt x="14630" y="5437"/>
                  </a:lnTo>
                  <a:lnTo>
                    <a:pt x="14533" y="5509"/>
                  </a:lnTo>
                  <a:lnTo>
                    <a:pt x="14461" y="5594"/>
                  </a:lnTo>
                  <a:lnTo>
                    <a:pt x="14388" y="5691"/>
                  </a:lnTo>
                  <a:lnTo>
                    <a:pt x="14316" y="5787"/>
                  </a:lnTo>
                  <a:lnTo>
                    <a:pt x="14267" y="5896"/>
                  </a:lnTo>
                  <a:lnTo>
                    <a:pt x="14231" y="6017"/>
                  </a:lnTo>
                  <a:lnTo>
                    <a:pt x="14219" y="6137"/>
                  </a:lnTo>
                  <a:lnTo>
                    <a:pt x="14207" y="6270"/>
                  </a:lnTo>
                  <a:lnTo>
                    <a:pt x="9580" y="6270"/>
                  </a:lnTo>
                  <a:lnTo>
                    <a:pt x="9713" y="6174"/>
                  </a:lnTo>
                  <a:lnTo>
                    <a:pt x="9846" y="6053"/>
                  </a:lnTo>
                  <a:lnTo>
                    <a:pt x="9967" y="5932"/>
                  </a:lnTo>
                  <a:lnTo>
                    <a:pt x="10088" y="5787"/>
                  </a:lnTo>
                  <a:lnTo>
                    <a:pt x="10184" y="5642"/>
                  </a:lnTo>
                  <a:lnTo>
                    <a:pt x="10293" y="5497"/>
                  </a:lnTo>
                  <a:lnTo>
                    <a:pt x="10378" y="5340"/>
                  </a:lnTo>
                  <a:lnTo>
                    <a:pt x="10462" y="5171"/>
                  </a:lnTo>
                  <a:lnTo>
                    <a:pt x="10547" y="5002"/>
                  </a:lnTo>
                  <a:lnTo>
                    <a:pt x="10607" y="4821"/>
                  </a:lnTo>
                  <a:lnTo>
                    <a:pt x="10667" y="4628"/>
                  </a:lnTo>
                  <a:lnTo>
                    <a:pt x="10716" y="4446"/>
                  </a:lnTo>
                  <a:lnTo>
                    <a:pt x="10752" y="4241"/>
                  </a:lnTo>
                  <a:lnTo>
                    <a:pt x="10776" y="4048"/>
                  </a:lnTo>
                  <a:lnTo>
                    <a:pt x="10800" y="3842"/>
                  </a:lnTo>
                  <a:lnTo>
                    <a:pt x="10800" y="3637"/>
                  </a:lnTo>
                  <a:lnTo>
                    <a:pt x="10788" y="3420"/>
                  </a:lnTo>
                  <a:lnTo>
                    <a:pt x="10776" y="3202"/>
                  </a:lnTo>
                  <a:lnTo>
                    <a:pt x="10740" y="2997"/>
                  </a:lnTo>
                  <a:lnTo>
                    <a:pt x="10704" y="2791"/>
                  </a:lnTo>
                  <a:lnTo>
                    <a:pt x="10643" y="2586"/>
                  </a:lnTo>
                  <a:lnTo>
                    <a:pt x="10583" y="2393"/>
                  </a:lnTo>
                  <a:lnTo>
                    <a:pt x="10510" y="2212"/>
                  </a:lnTo>
                  <a:lnTo>
                    <a:pt x="10426" y="2030"/>
                  </a:lnTo>
                  <a:lnTo>
                    <a:pt x="10329" y="1861"/>
                  </a:lnTo>
                  <a:lnTo>
                    <a:pt x="10220" y="1692"/>
                  </a:lnTo>
                  <a:lnTo>
                    <a:pt x="10112" y="1535"/>
                  </a:lnTo>
                  <a:lnTo>
                    <a:pt x="9991" y="1390"/>
                  </a:lnTo>
                  <a:lnTo>
                    <a:pt x="9858" y="1257"/>
                  </a:lnTo>
                  <a:lnTo>
                    <a:pt x="9725" y="1124"/>
                  </a:lnTo>
                  <a:lnTo>
                    <a:pt x="9580" y="1004"/>
                  </a:lnTo>
                  <a:lnTo>
                    <a:pt x="9435" y="907"/>
                  </a:lnTo>
                  <a:lnTo>
                    <a:pt x="14195" y="895"/>
                  </a:lnTo>
                  <a:close/>
                  <a:moveTo>
                    <a:pt x="6850" y="907"/>
                  </a:moveTo>
                  <a:lnTo>
                    <a:pt x="6705" y="1016"/>
                  </a:lnTo>
                  <a:lnTo>
                    <a:pt x="6560" y="1124"/>
                  </a:lnTo>
                  <a:lnTo>
                    <a:pt x="6427" y="1257"/>
                  </a:lnTo>
                  <a:lnTo>
                    <a:pt x="6295" y="1390"/>
                  </a:lnTo>
                  <a:lnTo>
                    <a:pt x="6174" y="1547"/>
                  </a:lnTo>
                  <a:lnTo>
                    <a:pt x="6065" y="1692"/>
                  </a:lnTo>
                  <a:lnTo>
                    <a:pt x="5968" y="1861"/>
                  </a:lnTo>
                  <a:lnTo>
                    <a:pt x="5872" y="2030"/>
                  </a:lnTo>
                  <a:lnTo>
                    <a:pt x="5787" y="2212"/>
                  </a:lnTo>
                  <a:lnTo>
                    <a:pt x="5715" y="2405"/>
                  </a:lnTo>
                  <a:lnTo>
                    <a:pt x="5642" y="2598"/>
                  </a:lnTo>
                  <a:lnTo>
                    <a:pt x="5594" y="2791"/>
                  </a:lnTo>
                  <a:lnTo>
                    <a:pt x="5546" y="2997"/>
                  </a:lnTo>
                  <a:lnTo>
                    <a:pt x="5521" y="3214"/>
                  </a:lnTo>
                  <a:lnTo>
                    <a:pt x="5497" y="3432"/>
                  </a:lnTo>
                  <a:lnTo>
                    <a:pt x="5497" y="3649"/>
                  </a:lnTo>
                  <a:lnTo>
                    <a:pt x="5497" y="3854"/>
                  </a:lnTo>
                  <a:lnTo>
                    <a:pt x="5521" y="4060"/>
                  </a:lnTo>
                  <a:lnTo>
                    <a:pt x="5546" y="4253"/>
                  </a:lnTo>
                  <a:lnTo>
                    <a:pt x="5582" y="4446"/>
                  </a:lnTo>
                  <a:lnTo>
                    <a:pt x="5630" y="4640"/>
                  </a:lnTo>
                  <a:lnTo>
                    <a:pt x="5691" y="4821"/>
                  </a:lnTo>
                  <a:lnTo>
                    <a:pt x="5751" y="5002"/>
                  </a:lnTo>
                  <a:lnTo>
                    <a:pt x="5835" y="5171"/>
                  </a:lnTo>
                  <a:lnTo>
                    <a:pt x="5920" y="5340"/>
                  </a:lnTo>
                  <a:lnTo>
                    <a:pt x="6005" y="5497"/>
                  </a:lnTo>
                  <a:lnTo>
                    <a:pt x="6113" y="5654"/>
                  </a:lnTo>
                  <a:lnTo>
                    <a:pt x="6222" y="5799"/>
                  </a:lnTo>
                  <a:lnTo>
                    <a:pt x="6331" y="5932"/>
                  </a:lnTo>
                  <a:lnTo>
                    <a:pt x="6452" y="6053"/>
                  </a:lnTo>
                  <a:lnTo>
                    <a:pt x="6584" y="6174"/>
                  </a:lnTo>
                  <a:lnTo>
                    <a:pt x="6717" y="6282"/>
                  </a:lnTo>
                  <a:lnTo>
                    <a:pt x="2260" y="6282"/>
                  </a:lnTo>
                  <a:lnTo>
                    <a:pt x="2260" y="6150"/>
                  </a:lnTo>
                  <a:lnTo>
                    <a:pt x="2236" y="6029"/>
                  </a:lnTo>
                  <a:lnTo>
                    <a:pt x="2199" y="5920"/>
                  </a:lnTo>
                  <a:lnTo>
                    <a:pt x="2151" y="5811"/>
                  </a:lnTo>
                  <a:lnTo>
                    <a:pt x="2091" y="5703"/>
                  </a:lnTo>
                  <a:lnTo>
                    <a:pt x="2018" y="5618"/>
                  </a:lnTo>
                  <a:lnTo>
                    <a:pt x="1946" y="5533"/>
                  </a:lnTo>
                  <a:lnTo>
                    <a:pt x="1849" y="5461"/>
                  </a:lnTo>
                  <a:lnTo>
                    <a:pt x="1752" y="5389"/>
                  </a:lnTo>
                  <a:lnTo>
                    <a:pt x="1644" y="5328"/>
                  </a:lnTo>
                  <a:lnTo>
                    <a:pt x="1535" y="5280"/>
                  </a:lnTo>
                  <a:lnTo>
                    <a:pt x="1414" y="5244"/>
                  </a:lnTo>
                  <a:lnTo>
                    <a:pt x="1293" y="5207"/>
                  </a:lnTo>
                  <a:lnTo>
                    <a:pt x="1173" y="5183"/>
                  </a:lnTo>
                  <a:lnTo>
                    <a:pt x="1040" y="5171"/>
                  </a:lnTo>
                  <a:lnTo>
                    <a:pt x="907" y="5159"/>
                  </a:lnTo>
                  <a:lnTo>
                    <a:pt x="895" y="2538"/>
                  </a:lnTo>
                  <a:lnTo>
                    <a:pt x="1028" y="2526"/>
                  </a:lnTo>
                  <a:lnTo>
                    <a:pt x="1161" y="2501"/>
                  </a:lnTo>
                  <a:lnTo>
                    <a:pt x="1293" y="2453"/>
                  </a:lnTo>
                  <a:lnTo>
                    <a:pt x="1414" y="2381"/>
                  </a:lnTo>
                  <a:lnTo>
                    <a:pt x="1535" y="2308"/>
                  </a:lnTo>
                  <a:lnTo>
                    <a:pt x="1644" y="2212"/>
                  </a:lnTo>
                  <a:lnTo>
                    <a:pt x="1752" y="2103"/>
                  </a:lnTo>
                  <a:lnTo>
                    <a:pt x="1849" y="1994"/>
                  </a:lnTo>
                  <a:lnTo>
                    <a:pt x="1934" y="1873"/>
                  </a:lnTo>
                  <a:lnTo>
                    <a:pt x="2018" y="1740"/>
                  </a:lnTo>
                  <a:lnTo>
                    <a:pt x="2091" y="1608"/>
                  </a:lnTo>
                  <a:lnTo>
                    <a:pt x="2151" y="1463"/>
                  </a:lnTo>
                  <a:lnTo>
                    <a:pt x="2199" y="1330"/>
                  </a:lnTo>
                  <a:lnTo>
                    <a:pt x="2224" y="1185"/>
                  </a:lnTo>
                  <a:lnTo>
                    <a:pt x="2248" y="1052"/>
                  </a:lnTo>
                  <a:lnTo>
                    <a:pt x="2260" y="907"/>
                  </a:lnTo>
                  <a:close/>
                  <a:moveTo>
                    <a:pt x="16478" y="1"/>
                  </a:moveTo>
                  <a:lnTo>
                    <a:pt x="1" y="13"/>
                  </a:lnTo>
                  <a:lnTo>
                    <a:pt x="13" y="7188"/>
                  </a:lnTo>
                  <a:lnTo>
                    <a:pt x="16490" y="7164"/>
                  </a:lnTo>
                  <a:lnTo>
                    <a:pt x="16478" y="1"/>
                  </a:lnTo>
                  <a:close/>
                </a:path>
              </a:pathLst>
            </a:custGeom>
            <a:solidFill>
              <a:srgbClr val="1D7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566992" y="4256492"/>
              <a:ext cx="372774" cy="336466"/>
            </a:xfrm>
            <a:custGeom>
              <a:avLst/>
              <a:gdLst/>
              <a:ahLst/>
              <a:cxnLst/>
              <a:rect l="l" t="t" r="r" b="b"/>
              <a:pathLst>
                <a:path w="5957" h="5377" fill="none" extrusionOk="0">
                  <a:moveTo>
                    <a:pt x="13" y="4253"/>
                  </a:moveTo>
                  <a:lnTo>
                    <a:pt x="1" y="1632"/>
                  </a:lnTo>
                  <a:lnTo>
                    <a:pt x="1" y="1632"/>
                  </a:lnTo>
                  <a:lnTo>
                    <a:pt x="134" y="1620"/>
                  </a:lnTo>
                  <a:lnTo>
                    <a:pt x="267" y="1595"/>
                  </a:lnTo>
                  <a:lnTo>
                    <a:pt x="399" y="1547"/>
                  </a:lnTo>
                  <a:lnTo>
                    <a:pt x="520" y="1475"/>
                  </a:lnTo>
                  <a:lnTo>
                    <a:pt x="641" y="1402"/>
                  </a:lnTo>
                  <a:lnTo>
                    <a:pt x="750" y="1306"/>
                  </a:lnTo>
                  <a:lnTo>
                    <a:pt x="858" y="1197"/>
                  </a:lnTo>
                  <a:lnTo>
                    <a:pt x="955" y="1088"/>
                  </a:lnTo>
                  <a:lnTo>
                    <a:pt x="1040" y="967"/>
                  </a:lnTo>
                  <a:lnTo>
                    <a:pt x="1124" y="834"/>
                  </a:lnTo>
                  <a:lnTo>
                    <a:pt x="1197" y="702"/>
                  </a:lnTo>
                  <a:lnTo>
                    <a:pt x="1257" y="557"/>
                  </a:lnTo>
                  <a:lnTo>
                    <a:pt x="1305" y="424"/>
                  </a:lnTo>
                  <a:lnTo>
                    <a:pt x="1330" y="279"/>
                  </a:lnTo>
                  <a:lnTo>
                    <a:pt x="1354" y="146"/>
                  </a:lnTo>
                  <a:lnTo>
                    <a:pt x="1366" y="1"/>
                  </a:lnTo>
                  <a:lnTo>
                    <a:pt x="5956" y="1"/>
                  </a:lnTo>
                  <a:lnTo>
                    <a:pt x="5956" y="1"/>
                  </a:lnTo>
                  <a:lnTo>
                    <a:pt x="5811" y="110"/>
                  </a:lnTo>
                  <a:lnTo>
                    <a:pt x="5666" y="218"/>
                  </a:lnTo>
                  <a:lnTo>
                    <a:pt x="5533" y="351"/>
                  </a:lnTo>
                  <a:lnTo>
                    <a:pt x="5401" y="484"/>
                  </a:lnTo>
                  <a:lnTo>
                    <a:pt x="5280" y="641"/>
                  </a:lnTo>
                  <a:lnTo>
                    <a:pt x="5171" y="786"/>
                  </a:lnTo>
                  <a:lnTo>
                    <a:pt x="5074" y="955"/>
                  </a:lnTo>
                  <a:lnTo>
                    <a:pt x="4978" y="1124"/>
                  </a:lnTo>
                  <a:lnTo>
                    <a:pt x="4893" y="1306"/>
                  </a:lnTo>
                  <a:lnTo>
                    <a:pt x="4821" y="1499"/>
                  </a:lnTo>
                  <a:lnTo>
                    <a:pt x="4748" y="1692"/>
                  </a:lnTo>
                  <a:lnTo>
                    <a:pt x="4700" y="1885"/>
                  </a:lnTo>
                  <a:lnTo>
                    <a:pt x="4652" y="2091"/>
                  </a:lnTo>
                  <a:lnTo>
                    <a:pt x="4627" y="2308"/>
                  </a:lnTo>
                  <a:lnTo>
                    <a:pt x="4603" y="2526"/>
                  </a:lnTo>
                  <a:lnTo>
                    <a:pt x="4603" y="2743"/>
                  </a:lnTo>
                  <a:lnTo>
                    <a:pt x="4603" y="2743"/>
                  </a:lnTo>
                  <a:lnTo>
                    <a:pt x="4603" y="2948"/>
                  </a:lnTo>
                  <a:lnTo>
                    <a:pt x="4627" y="3154"/>
                  </a:lnTo>
                  <a:lnTo>
                    <a:pt x="4652" y="3347"/>
                  </a:lnTo>
                  <a:lnTo>
                    <a:pt x="4688" y="3540"/>
                  </a:lnTo>
                  <a:lnTo>
                    <a:pt x="4736" y="3734"/>
                  </a:lnTo>
                  <a:lnTo>
                    <a:pt x="4797" y="3915"/>
                  </a:lnTo>
                  <a:lnTo>
                    <a:pt x="4857" y="4096"/>
                  </a:lnTo>
                  <a:lnTo>
                    <a:pt x="4941" y="4265"/>
                  </a:lnTo>
                  <a:lnTo>
                    <a:pt x="5026" y="4434"/>
                  </a:lnTo>
                  <a:lnTo>
                    <a:pt x="5111" y="4591"/>
                  </a:lnTo>
                  <a:lnTo>
                    <a:pt x="5219" y="4748"/>
                  </a:lnTo>
                  <a:lnTo>
                    <a:pt x="5328" y="4893"/>
                  </a:lnTo>
                  <a:lnTo>
                    <a:pt x="5437" y="5026"/>
                  </a:lnTo>
                  <a:lnTo>
                    <a:pt x="5558" y="5147"/>
                  </a:lnTo>
                  <a:lnTo>
                    <a:pt x="5690" y="5268"/>
                  </a:lnTo>
                  <a:lnTo>
                    <a:pt x="5823" y="5376"/>
                  </a:lnTo>
                  <a:lnTo>
                    <a:pt x="1366" y="5376"/>
                  </a:lnTo>
                  <a:lnTo>
                    <a:pt x="1366" y="5376"/>
                  </a:lnTo>
                  <a:lnTo>
                    <a:pt x="1366" y="5244"/>
                  </a:lnTo>
                  <a:lnTo>
                    <a:pt x="1342" y="5123"/>
                  </a:lnTo>
                  <a:lnTo>
                    <a:pt x="1305" y="5014"/>
                  </a:lnTo>
                  <a:lnTo>
                    <a:pt x="1257" y="4905"/>
                  </a:lnTo>
                  <a:lnTo>
                    <a:pt x="1197" y="4797"/>
                  </a:lnTo>
                  <a:lnTo>
                    <a:pt x="1124" y="4712"/>
                  </a:lnTo>
                  <a:lnTo>
                    <a:pt x="1052" y="4627"/>
                  </a:lnTo>
                  <a:lnTo>
                    <a:pt x="955" y="4555"/>
                  </a:lnTo>
                  <a:lnTo>
                    <a:pt x="858" y="4483"/>
                  </a:lnTo>
                  <a:lnTo>
                    <a:pt x="750" y="4422"/>
                  </a:lnTo>
                  <a:lnTo>
                    <a:pt x="641" y="4374"/>
                  </a:lnTo>
                  <a:lnTo>
                    <a:pt x="520" y="4338"/>
                  </a:lnTo>
                  <a:lnTo>
                    <a:pt x="399" y="4301"/>
                  </a:lnTo>
                  <a:lnTo>
                    <a:pt x="279" y="4277"/>
                  </a:lnTo>
                  <a:lnTo>
                    <a:pt x="146" y="4265"/>
                  </a:lnTo>
                  <a:lnTo>
                    <a:pt x="13" y="4253"/>
                  </a:lnTo>
                  <a:lnTo>
                    <a:pt x="13" y="4253"/>
                  </a:lnTo>
                  <a:lnTo>
                    <a:pt x="13" y="4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01456" y="4255741"/>
              <a:ext cx="385603" cy="336466"/>
            </a:xfrm>
            <a:custGeom>
              <a:avLst/>
              <a:gdLst/>
              <a:ahLst/>
              <a:cxnLst/>
              <a:rect l="l" t="t" r="r" b="b"/>
              <a:pathLst>
                <a:path w="6162" h="5377" fill="none" extrusionOk="0">
                  <a:moveTo>
                    <a:pt x="145" y="5376"/>
                  </a:moveTo>
                  <a:lnTo>
                    <a:pt x="145" y="5376"/>
                  </a:lnTo>
                  <a:lnTo>
                    <a:pt x="278" y="5280"/>
                  </a:lnTo>
                  <a:lnTo>
                    <a:pt x="411" y="5159"/>
                  </a:lnTo>
                  <a:lnTo>
                    <a:pt x="532" y="5038"/>
                  </a:lnTo>
                  <a:lnTo>
                    <a:pt x="653" y="4893"/>
                  </a:lnTo>
                  <a:lnTo>
                    <a:pt x="749" y="4748"/>
                  </a:lnTo>
                  <a:lnTo>
                    <a:pt x="858" y="4603"/>
                  </a:lnTo>
                  <a:lnTo>
                    <a:pt x="943" y="4446"/>
                  </a:lnTo>
                  <a:lnTo>
                    <a:pt x="1027" y="4277"/>
                  </a:lnTo>
                  <a:lnTo>
                    <a:pt x="1112" y="4108"/>
                  </a:lnTo>
                  <a:lnTo>
                    <a:pt x="1172" y="3927"/>
                  </a:lnTo>
                  <a:lnTo>
                    <a:pt x="1232" y="3734"/>
                  </a:lnTo>
                  <a:lnTo>
                    <a:pt x="1281" y="3552"/>
                  </a:lnTo>
                  <a:lnTo>
                    <a:pt x="1317" y="3347"/>
                  </a:lnTo>
                  <a:lnTo>
                    <a:pt x="1341" y="3154"/>
                  </a:lnTo>
                  <a:lnTo>
                    <a:pt x="1365" y="2948"/>
                  </a:lnTo>
                  <a:lnTo>
                    <a:pt x="1365" y="2743"/>
                  </a:lnTo>
                  <a:lnTo>
                    <a:pt x="1365" y="2743"/>
                  </a:lnTo>
                  <a:lnTo>
                    <a:pt x="1353" y="2526"/>
                  </a:lnTo>
                  <a:lnTo>
                    <a:pt x="1341" y="2308"/>
                  </a:lnTo>
                  <a:lnTo>
                    <a:pt x="1305" y="2103"/>
                  </a:lnTo>
                  <a:lnTo>
                    <a:pt x="1269" y="1897"/>
                  </a:lnTo>
                  <a:lnTo>
                    <a:pt x="1208" y="1692"/>
                  </a:lnTo>
                  <a:lnTo>
                    <a:pt x="1148" y="1499"/>
                  </a:lnTo>
                  <a:lnTo>
                    <a:pt x="1075" y="1318"/>
                  </a:lnTo>
                  <a:lnTo>
                    <a:pt x="991" y="1136"/>
                  </a:lnTo>
                  <a:lnTo>
                    <a:pt x="894" y="967"/>
                  </a:lnTo>
                  <a:lnTo>
                    <a:pt x="785" y="798"/>
                  </a:lnTo>
                  <a:lnTo>
                    <a:pt x="677" y="641"/>
                  </a:lnTo>
                  <a:lnTo>
                    <a:pt x="556" y="496"/>
                  </a:lnTo>
                  <a:lnTo>
                    <a:pt x="423" y="363"/>
                  </a:lnTo>
                  <a:lnTo>
                    <a:pt x="290" y="230"/>
                  </a:lnTo>
                  <a:lnTo>
                    <a:pt x="145" y="110"/>
                  </a:lnTo>
                  <a:lnTo>
                    <a:pt x="0" y="13"/>
                  </a:lnTo>
                  <a:lnTo>
                    <a:pt x="4760" y="1"/>
                  </a:lnTo>
                  <a:lnTo>
                    <a:pt x="4760" y="1"/>
                  </a:lnTo>
                  <a:lnTo>
                    <a:pt x="4772" y="134"/>
                  </a:lnTo>
                  <a:lnTo>
                    <a:pt x="4796" y="279"/>
                  </a:lnTo>
                  <a:lnTo>
                    <a:pt x="4832" y="412"/>
                  </a:lnTo>
                  <a:lnTo>
                    <a:pt x="4881" y="556"/>
                  </a:lnTo>
                  <a:lnTo>
                    <a:pt x="4941" y="689"/>
                  </a:lnTo>
                  <a:lnTo>
                    <a:pt x="5013" y="834"/>
                  </a:lnTo>
                  <a:lnTo>
                    <a:pt x="5098" y="955"/>
                  </a:lnTo>
                  <a:lnTo>
                    <a:pt x="5195" y="1076"/>
                  </a:lnTo>
                  <a:lnTo>
                    <a:pt x="5291" y="1197"/>
                  </a:lnTo>
                  <a:lnTo>
                    <a:pt x="5400" y="1293"/>
                  </a:lnTo>
                  <a:lnTo>
                    <a:pt x="5509" y="1390"/>
                  </a:lnTo>
                  <a:lnTo>
                    <a:pt x="5630" y="1475"/>
                  </a:lnTo>
                  <a:lnTo>
                    <a:pt x="5762" y="1535"/>
                  </a:lnTo>
                  <a:lnTo>
                    <a:pt x="5883" y="1583"/>
                  </a:lnTo>
                  <a:lnTo>
                    <a:pt x="6016" y="1607"/>
                  </a:lnTo>
                  <a:lnTo>
                    <a:pt x="6149" y="1620"/>
                  </a:lnTo>
                  <a:lnTo>
                    <a:pt x="6149" y="1620"/>
                  </a:lnTo>
                  <a:lnTo>
                    <a:pt x="6149" y="1620"/>
                  </a:lnTo>
                  <a:lnTo>
                    <a:pt x="6161" y="4253"/>
                  </a:lnTo>
                  <a:lnTo>
                    <a:pt x="6161" y="4253"/>
                  </a:lnTo>
                  <a:lnTo>
                    <a:pt x="6016" y="4253"/>
                  </a:lnTo>
                  <a:lnTo>
                    <a:pt x="5895" y="4265"/>
                  </a:lnTo>
                  <a:lnTo>
                    <a:pt x="5762" y="4289"/>
                  </a:lnTo>
                  <a:lnTo>
                    <a:pt x="5642" y="4325"/>
                  </a:lnTo>
                  <a:lnTo>
                    <a:pt x="5521" y="4374"/>
                  </a:lnTo>
                  <a:lnTo>
                    <a:pt x="5400" y="4422"/>
                  </a:lnTo>
                  <a:lnTo>
                    <a:pt x="5291" y="4482"/>
                  </a:lnTo>
                  <a:lnTo>
                    <a:pt x="5195" y="4543"/>
                  </a:lnTo>
                  <a:lnTo>
                    <a:pt x="5098" y="4615"/>
                  </a:lnTo>
                  <a:lnTo>
                    <a:pt x="5026" y="4700"/>
                  </a:lnTo>
                  <a:lnTo>
                    <a:pt x="4953" y="4797"/>
                  </a:lnTo>
                  <a:lnTo>
                    <a:pt x="4881" y="4893"/>
                  </a:lnTo>
                  <a:lnTo>
                    <a:pt x="4832" y="5002"/>
                  </a:lnTo>
                  <a:lnTo>
                    <a:pt x="4796" y="5123"/>
                  </a:lnTo>
                  <a:lnTo>
                    <a:pt x="4784" y="5243"/>
                  </a:lnTo>
                  <a:lnTo>
                    <a:pt x="4772" y="5376"/>
                  </a:lnTo>
                  <a:lnTo>
                    <a:pt x="145" y="53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511049" y="4199798"/>
              <a:ext cx="1031903" cy="449852"/>
            </a:xfrm>
            <a:custGeom>
              <a:avLst/>
              <a:gdLst/>
              <a:ahLst/>
              <a:cxnLst/>
              <a:rect l="l" t="t" r="r" b="b"/>
              <a:pathLst>
                <a:path w="16490" h="7189" fill="none" extrusionOk="0">
                  <a:moveTo>
                    <a:pt x="16478" y="1"/>
                  </a:moveTo>
                  <a:lnTo>
                    <a:pt x="1" y="13"/>
                  </a:lnTo>
                  <a:lnTo>
                    <a:pt x="13" y="7188"/>
                  </a:lnTo>
                  <a:lnTo>
                    <a:pt x="16490" y="7164"/>
                  </a:lnTo>
                  <a:lnTo>
                    <a:pt x="16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418685" y="1477047"/>
              <a:ext cx="108196" cy="761225"/>
            </a:xfrm>
            <a:custGeom>
              <a:avLst/>
              <a:gdLst/>
              <a:ahLst/>
              <a:cxnLst/>
              <a:rect l="l" t="t" r="r" b="b"/>
              <a:pathLst>
                <a:path w="1729" h="12165" extrusionOk="0">
                  <a:moveTo>
                    <a:pt x="895" y="363"/>
                  </a:moveTo>
                  <a:lnTo>
                    <a:pt x="991" y="375"/>
                  </a:lnTo>
                  <a:lnTo>
                    <a:pt x="1076" y="399"/>
                  </a:lnTo>
                  <a:lnTo>
                    <a:pt x="1160" y="447"/>
                  </a:lnTo>
                  <a:lnTo>
                    <a:pt x="1221" y="507"/>
                  </a:lnTo>
                  <a:lnTo>
                    <a:pt x="1281" y="580"/>
                  </a:lnTo>
                  <a:lnTo>
                    <a:pt x="1330" y="652"/>
                  </a:lnTo>
                  <a:lnTo>
                    <a:pt x="1354" y="737"/>
                  </a:lnTo>
                  <a:lnTo>
                    <a:pt x="1366" y="834"/>
                  </a:lnTo>
                  <a:lnTo>
                    <a:pt x="1354" y="930"/>
                  </a:lnTo>
                  <a:lnTo>
                    <a:pt x="1330" y="1015"/>
                  </a:lnTo>
                  <a:lnTo>
                    <a:pt x="1281" y="1099"/>
                  </a:lnTo>
                  <a:lnTo>
                    <a:pt x="1221" y="1172"/>
                  </a:lnTo>
                  <a:lnTo>
                    <a:pt x="1160" y="1220"/>
                  </a:lnTo>
                  <a:lnTo>
                    <a:pt x="1076" y="1269"/>
                  </a:lnTo>
                  <a:lnTo>
                    <a:pt x="991" y="1293"/>
                  </a:lnTo>
                  <a:lnTo>
                    <a:pt x="895" y="1305"/>
                  </a:lnTo>
                  <a:lnTo>
                    <a:pt x="798" y="1293"/>
                  </a:lnTo>
                  <a:lnTo>
                    <a:pt x="713" y="1269"/>
                  </a:lnTo>
                  <a:lnTo>
                    <a:pt x="629" y="1220"/>
                  </a:lnTo>
                  <a:lnTo>
                    <a:pt x="556" y="1172"/>
                  </a:lnTo>
                  <a:lnTo>
                    <a:pt x="508" y="1099"/>
                  </a:lnTo>
                  <a:lnTo>
                    <a:pt x="460" y="1015"/>
                  </a:lnTo>
                  <a:lnTo>
                    <a:pt x="436" y="930"/>
                  </a:lnTo>
                  <a:lnTo>
                    <a:pt x="424" y="834"/>
                  </a:lnTo>
                  <a:lnTo>
                    <a:pt x="436" y="737"/>
                  </a:lnTo>
                  <a:lnTo>
                    <a:pt x="460" y="652"/>
                  </a:lnTo>
                  <a:lnTo>
                    <a:pt x="508" y="580"/>
                  </a:lnTo>
                  <a:lnTo>
                    <a:pt x="556" y="507"/>
                  </a:lnTo>
                  <a:lnTo>
                    <a:pt x="629" y="447"/>
                  </a:lnTo>
                  <a:lnTo>
                    <a:pt x="713" y="399"/>
                  </a:lnTo>
                  <a:lnTo>
                    <a:pt x="798" y="375"/>
                  </a:lnTo>
                  <a:lnTo>
                    <a:pt x="895" y="363"/>
                  </a:lnTo>
                  <a:close/>
                  <a:moveTo>
                    <a:pt x="895" y="0"/>
                  </a:moveTo>
                  <a:lnTo>
                    <a:pt x="810" y="12"/>
                  </a:lnTo>
                  <a:lnTo>
                    <a:pt x="726" y="24"/>
                  </a:lnTo>
                  <a:lnTo>
                    <a:pt x="641" y="36"/>
                  </a:lnTo>
                  <a:lnTo>
                    <a:pt x="568" y="73"/>
                  </a:lnTo>
                  <a:lnTo>
                    <a:pt x="496" y="109"/>
                  </a:lnTo>
                  <a:lnTo>
                    <a:pt x="424" y="145"/>
                  </a:lnTo>
                  <a:lnTo>
                    <a:pt x="363" y="193"/>
                  </a:lnTo>
                  <a:lnTo>
                    <a:pt x="303" y="242"/>
                  </a:lnTo>
                  <a:lnTo>
                    <a:pt x="254" y="302"/>
                  </a:lnTo>
                  <a:lnTo>
                    <a:pt x="206" y="375"/>
                  </a:lnTo>
                  <a:lnTo>
                    <a:pt x="158" y="435"/>
                  </a:lnTo>
                  <a:lnTo>
                    <a:pt x="122" y="507"/>
                  </a:lnTo>
                  <a:lnTo>
                    <a:pt x="97" y="592"/>
                  </a:lnTo>
                  <a:lnTo>
                    <a:pt x="73" y="665"/>
                  </a:lnTo>
                  <a:lnTo>
                    <a:pt x="61" y="749"/>
                  </a:lnTo>
                  <a:lnTo>
                    <a:pt x="61" y="834"/>
                  </a:lnTo>
                  <a:lnTo>
                    <a:pt x="73" y="979"/>
                  </a:lnTo>
                  <a:lnTo>
                    <a:pt x="109" y="1111"/>
                  </a:lnTo>
                  <a:lnTo>
                    <a:pt x="158" y="1232"/>
                  </a:lnTo>
                  <a:lnTo>
                    <a:pt x="230" y="1341"/>
                  </a:lnTo>
                  <a:lnTo>
                    <a:pt x="315" y="1438"/>
                  </a:lnTo>
                  <a:lnTo>
                    <a:pt x="424" y="1522"/>
                  </a:lnTo>
                  <a:lnTo>
                    <a:pt x="532" y="1583"/>
                  </a:lnTo>
                  <a:lnTo>
                    <a:pt x="665" y="1631"/>
                  </a:lnTo>
                  <a:lnTo>
                    <a:pt x="665" y="10232"/>
                  </a:lnTo>
                  <a:lnTo>
                    <a:pt x="653" y="10425"/>
                  </a:lnTo>
                  <a:lnTo>
                    <a:pt x="617" y="10618"/>
                  </a:lnTo>
                  <a:lnTo>
                    <a:pt x="568" y="10860"/>
                  </a:lnTo>
                  <a:lnTo>
                    <a:pt x="496" y="11126"/>
                  </a:lnTo>
                  <a:lnTo>
                    <a:pt x="436" y="11259"/>
                  </a:lnTo>
                  <a:lnTo>
                    <a:pt x="375" y="11404"/>
                  </a:lnTo>
                  <a:lnTo>
                    <a:pt x="303" y="11536"/>
                  </a:lnTo>
                  <a:lnTo>
                    <a:pt x="206" y="11681"/>
                  </a:lnTo>
                  <a:lnTo>
                    <a:pt x="109" y="11814"/>
                  </a:lnTo>
                  <a:lnTo>
                    <a:pt x="1" y="11947"/>
                  </a:lnTo>
                  <a:lnTo>
                    <a:pt x="424" y="12165"/>
                  </a:lnTo>
                  <a:lnTo>
                    <a:pt x="544" y="12008"/>
                  </a:lnTo>
                  <a:lnTo>
                    <a:pt x="653" y="11850"/>
                  </a:lnTo>
                  <a:lnTo>
                    <a:pt x="750" y="11681"/>
                  </a:lnTo>
                  <a:lnTo>
                    <a:pt x="822" y="11524"/>
                  </a:lnTo>
                  <a:lnTo>
                    <a:pt x="895" y="11355"/>
                  </a:lnTo>
                  <a:lnTo>
                    <a:pt x="943" y="11198"/>
                  </a:lnTo>
                  <a:lnTo>
                    <a:pt x="1028" y="10896"/>
                  </a:lnTo>
                  <a:lnTo>
                    <a:pt x="1088" y="10630"/>
                  </a:lnTo>
                  <a:lnTo>
                    <a:pt x="1112" y="10425"/>
                  </a:lnTo>
                  <a:lnTo>
                    <a:pt x="1124" y="10232"/>
                  </a:lnTo>
                  <a:lnTo>
                    <a:pt x="1124" y="1631"/>
                  </a:lnTo>
                  <a:lnTo>
                    <a:pt x="1257" y="1583"/>
                  </a:lnTo>
                  <a:lnTo>
                    <a:pt x="1366" y="1522"/>
                  </a:lnTo>
                  <a:lnTo>
                    <a:pt x="1462" y="1438"/>
                  </a:lnTo>
                  <a:lnTo>
                    <a:pt x="1559" y="1341"/>
                  </a:lnTo>
                  <a:lnTo>
                    <a:pt x="1632" y="1232"/>
                  </a:lnTo>
                  <a:lnTo>
                    <a:pt x="1680" y="1111"/>
                  </a:lnTo>
                  <a:lnTo>
                    <a:pt x="1716" y="979"/>
                  </a:lnTo>
                  <a:lnTo>
                    <a:pt x="1728" y="834"/>
                  </a:lnTo>
                  <a:lnTo>
                    <a:pt x="1728" y="749"/>
                  </a:lnTo>
                  <a:lnTo>
                    <a:pt x="1704" y="665"/>
                  </a:lnTo>
                  <a:lnTo>
                    <a:pt x="1692" y="592"/>
                  </a:lnTo>
                  <a:lnTo>
                    <a:pt x="1656" y="507"/>
                  </a:lnTo>
                  <a:lnTo>
                    <a:pt x="1632" y="435"/>
                  </a:lnTo>
                  <a:lnTo>
                    <a:pt x="1583" y="375"/>
                  </a:lnTo>
                  <a:lnTo>
                    <a:pt x="1535" y="302"/>
                  </a:lnTo>
                  <a:lnTo>
                    <a:pt x="1487" y="242"/>
                  </a:lnTo>
                  <a:lnTo>
                    <a:pt x="1426" y="193"/>
                  </a:lnTo>
                  <a:lnTo>
                    <a:pt x="1354" y="145"/>
                  </a:lnTo>
                  <a:lnTo>
                    <a:pt x="1293" y="109"/>
                  </a:lnTo>
                  <a:lnTo>
                    <a:pt x="1221" y="73"/>
                  </a:lnTo>
                  <a:lnTo>
                    <a:pt x="1136" y="36"/>
                  </a:lnTo>
                  <a:lnTo>
                    <a:pt x="1064" y="24"/>
                  </a:lnTo>
                  <a:lnTo>
                    <a:pt x="979" y="12"/>
                  </a:lnTo>
                  <a:lnTo>
                    <a:pt x="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6305" y="0"/>
              <a:ext cx="12203" cy="1498233"/>
            </a:xfrm>
            <a:custGeom>
              <a:avLst/>
              <a:gdLst/>
              <a:ahLst/>
              <a:cxnLst/>
              <a:rect l="l" t="t" r="r" b="b"/>
              <a:pathLst>
                <a:path w="195" h="23943" extrusionOk="0">
                  <a:moveTo>
                    <a:pt x="1" y="0"/>
                  </a:moveTo>
                  <a:lnTo>
                    <a:pt x="1" y="23846"/>
                  </a:lnTo>
                  <a:lnTo>
                    <a:pt x="13" y="23882"/>
                  </a:lnTo>
                  <a:lnTo>
                    <a:pt x="25" y="23918"/>
                  </a:lnTo>
                  <a:lnTo>
                    <a:pt x="61" y="23942"/>
                  </a:lnTo>
                  <a:lnTo>
                    <a:pt x="134" y="23942"/>
                  </a:lnTo>
                  <a:lnTo>
                    <a:pt x="170" y="23918"/>
                  </a:lnTo>
                  <a:lnTo>
                    <a:pt x="194" y="23882"/>
                  </a:lnTo>
                  <a:lnTo>
                    <a:pt x="194" y="23846"/>
                  </a:lnTo>
                  <a:lnTo>
                    <a:pt x="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57200" y="2033349"/>
              <a:ext cx="1351611" cy="1245055"/>
            </a:xfrm>
            <a:custGeom>
              <a:avLst/>
              <a:gdLst/>
              <a:ahLst/>
              <a:cxnLst/>
              <a:rect l="l" t="t" r="r" b="b"/>
              <a:pathLst>
                <a:path w="21599" h="19897" extrusionOk="0">
                  <a:moveTo>
                    <a:pt x="14713" y="1"/>
                  </a:moveTo>
                  <a:lnTo>
                    <a:pt x="14605" y="25"/>
                  </a:lnTo>
                  <a:lnTo>
                    <a:pt x="14496" y="49"/>
                  </a:lnTo>
                  <a:lnTo>
                    <a:pt x="14387" y="98"/>
                  </a:lnTo>
                  <a:lnTo>
                    <a:pt x="14279" y="146"/>
                  </a:lnTo>
                  <a:lnTo>
                    <a:pt x="14182" y="206"/>
                  </a:lnTo>
                  <a:lnTo>
                    <a:pt x="483" y="9858"/>
                  </a:lnTo>
                  <a:lnTo>
                    <a:pt x="399" y="9931"/>
                  </a:lnTo>
                  <a:lnTo>
                    <a:pt x="314" y="10003"/>
                  </a:lnTo>
                  <a:lnTo>
                    <a:pt x="230" y="10100"/>
                  </a:lnTo>
                  <a:lnTo>
                    <a:pt x="169" y="10184"/>
                  </a:lnTo>
                  <a:lnTo>
                    <a:pt x="121" y="10293"/>
                  </a:lnTo>
                  <a:lnTo>
                    <a:pt x="73" y="10390"/>
                  </a:lnTo>
                  <a:lnTo>
                    <a:pt x="36" y="10498"/>
                  </a:lnTo>
                  <a:lnTo>
                    <a:pt x="12" y="10607"/>
                  </a:lnTo>
                  <a:lnTo>
                    <a:pt x="0" y="10716"/>
                  </a:lnTo>
                  <a:lnTo>
                    <a:pt x="0" y="10825"/>
                  </a:lnTo>
                  <a:lnTo>
                    <a:pt x="0" y="10945"/>
                  </a:lnTo>
                  <a:lnTo>
                    <a:pt x="24" y="11054"/>
                  </a:lnTo>
                  <a:lnTo>
                    <a:pt x="48" y="11163"/>
                  </a:lnTo>
                  <a:lnTo>
                    <a:pt x="97" y="11271"/>
                  </a:lnTo>
                  <a:lnTo>
                    <a:pt x="145" y="11380"/>
                  </a:lnTo>
                  <a:lnTo>
                    <a:pt x="205" y="11477"/>
                  </a:lnTo>
                  <a:lnTo>
                    <a:pt x="5786" y="19401"/>
                  </a:lnTo>
                  <a:lnTo>
                    <a:pt x="5859" y="19498"/>
                  </a:lnTo>
                  <a:lnTo>
                    <a:pt x="5943" y="19582"/>
                  </a:lnTo>
                  <a:lnTo>
                    <a:pt x="6028" y="19655"/>
                  </a:lnTo>
                  <a:lnTo>
                    <a:pt x="6125" y="19715"/>
                  </a:lnTo>
                  <a:lnTo>
                    <a:pt x="6221" y="19776"/>
                  </a:lnTo>
                  <a:lnTo>
                    <a:pt x="6330" y="19824"/>
                  </a:lnTo>
                  <a:lnTo>
                    <a:pt x="6439" y="19848"/>
                  </a:lnTo>
                  <a:lnTo>
                    <a:pt x="6547" y="19884"/>
                  </a:lnTo>
                  <a:lnTo>
                    <a:pt x="6656" y="19897"/>
                  </a:lnTo>
                  <a:lnTo>
                    <a:pt x="6765" y="19897"/>
                  </a:lnTo>
                  <a:lnTo>
                    <a:pt x="6874" y="19884"/>
                  </a:lnTo>
                  <a:lnTo>
                    <a:pt x="6994" y="19872"/>
                  </a:lnTo>
                  <a:lnTo>
                    <a:pt x="7103" y="19836"/>
                  </a:lnTo>
                  <a:lnTo>
                    <a:pt x="7212" y="19800"/>
                  </a:lnTo>
                  <a:lnTo>
                    <a:pt x="7308" y="19752"/>
                  </a:lnTo>
                  <a:lnTo>
                    <a:pt x="7417" y="19679"/>
                  </a:lnTo>
                  <a:lnTo>
                    <a:pt x="21104" y="10039"/>
                  </a:lnTo>
                  <a:lnTo>
                    <a:pt x="21200" y="9967"/>
                  </a:lnTo>
                  <a:lnTo>
                    <a:pt x="21285" y="9882"/>
                  </a:lnTo>
                  <a:lnTo>
                    <a:pt x="21357" y="9798"/>
                  </a:lnTo>
                  <a:lnTo>
                    <a:pt x="21418" y="9701"/>
                  </a:lnTo>
                  <a:lnTo>
                    <a:pt x="21478" y="9604"/>
                  </a:lnTo>
                  <a:lnTo>
                    <a:pt x="21526" y="9496"/>
                  </a:lnTo>
                  <a:lnTo>
                    <a:pt x="21551" y="9399"/>
                  </a:lnTo>
                  <a:lnTo>
                    <a:pt x="21575" y="9290"/>
                  </a:lnTo>
                  <a:lnTo>
                    <a:pt x="21599" y="9170"/>
                  </a:lnTo>
                  <a:lnTo>
                    <a:pt x="21599" y="9061"/>
                  </a:lnTo>
                  <a:lnTo>
                    <a:pt x="21587" y="8952"/>
                  </a:lnTo>
                  <a:lnTo>
                    <a:pt x="21575" y="8843"/>
                  </a:lnTo>
                  <a:lnTo>
                    <a:pt x="21539" y="8723"/>
                  </a:lnTo>
                  <a:lnTo>
                    <a:pt x="21502" y="8626"/>
                  </a:lnTo>
                  <a:lnTo>
                    <a:pt x="21442" y="8517"/>
                  </a:lnTo>
                  <a:lnTo>
                    <a:pt x="21382" y="8409"/>
                  </a:lnTo>
                  <a:lnTo>
                    <a:pt x="15801" y="484"/>
                  </a:lnTo>
                  <a:lnTo>
                    <a:pt x="15728" y="400"/>
                  </a:lnTo>
                  <a:lnTo>
                    <a:pt x="15644" y="315"/>
                  </a:lnTo>
                  <a:lnTo>
                    <a:pt x="15559" y="243"/>
                  </a:lnTo>
                  <a:lnTo>
                    <a:pt x="15462" y="170"/>
                  </a:lnTo>
                  <a:lnTo>
                    <a:pt x="15366" y="122"/>
                  </a:lnTo>
                  <a:lnTo>
                    <a:pt x="15257" y="73"/>
                  </a:lnTo>
                  <a:lnTo>
                    <a:pt x="15160" y="37"/>
                  </a:lnTo>
                  <a:lnTo>
                    <a:pt x="15052" y="13"/>
                  </a:lnTo>
                  <a:lnTo>
                    <a:pt x="14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919013" y="2623755"/>
              <a:ext cx="861066" cy="643334"/>
            </a:xfrm>
            <a:custGeom>
              <a:avLst/>
              <a:gdLst/>
              <a:ahLst/>
              <a:cxnLst/>
              <a:rect l="l" t="t" r="r" b="b"/>
              <a:pathLst>
                <a:path w="13760" h="10281" extrusionOk="0">
                  <a:moveTo>
                    <a:pt x="3540" y="0"/>
                  </a:moveTo>
                  <a:lnTo>
                    <a:pt x="3432" y="12"/>
                  </a:lnTo>
                  <a:lnTo>
                    <a:pt x="3323" y="24"/>
                  </a:lnTo>
                  <a:lnTo>
                    <a:pt x="3226" y="61"/>
                  </a:lnTo>
                  <a:lnTo>
                    <a:pt x="3142" y="121"/>
                  </a:lnTo>
                  <a:lnTo>
                    <a:pt x="3057" y="182"/>
                  </a:lnTo>
                  <a:lnTo>
                    <a:pt x="2997" y="266"/>
                  </a:lnTo>
                  <a:lnTo>
                    <a:pt x="2936" y="363"/>
                  </a:lnTo>
                  <a:lnTo>
                    <a:pt x="2900" y="459"/>
                  </a:lnTo>
                  <a:lnTo>
                    <a:pt x="1" y="10280"/>
                  </a:lnTo>
                  <a:lnTo>
                    <a:pt x="13760" y="580"/>
                  </a:lnTo>
                  <a:lnTo>
                    <a:pt x="3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85172" y="2044738"/>
              <a:ext cx="861817" cy="642583"/>
            </a:xfrm>
            <a:custGeom>
              <a:avLst/>
              <a:gdLst/>
              <a:ahLst/>
              <a:cxnLst/>
              <a:rect l="l" t="t" r="r" b="b"/>
              <a:pathLst>
                <a:path w="13772" h="10269" extrusionOk="0">
                  <a:moveTo>
                    <a:pt x="13771" y="0"/>
                  </a:moveTo>
                  <a:lnTo>
                    <a:pt x="0" y="9700"/>
                  </a:lnTo>
                  <a:lnTo>
                    <a:pt x="10220" y="10268"/>
                  </a:lnTo>
                  <a:lnTo>
                    <a:pt x="10328" y="10268"/>
                  </a:lnTo>
                  <a:lnTo>
                    <a:pt x="10437" y="10244"/>
                  </a:lnTo>
                  <a:lnTo>
                    <a:pt x="10534" y="10208"/>
                  </a:lnTo>
                  <a:lnTo>
                    <a:pt x="10630" y="10159"/>
                  </a:lnTo>
                  <a:lnTo>
                    <a:pt x="10703" y="10087"/>
                  </a:lnTo>
                  <a:lnTo>
                    <a:pt x="10775" y="10014"/>
                  </a:lnTo>
                  <a:lnTo>
                    <a:pt x="10824" y="9918"/>
                  </a:lnTo>
                  <a:lnTo>
                    <a:pt x="10872" y="9809"/>
                  </a:lnTo>
                  <a:lnTo>
                    <a:pt x="13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1191157" y="1965329"/>
              <a:ext cx="71151" cy="297169"/>
            </a:xfrm>
            <a:custGeom>
              <a:avLst/>
              <a:gdLst/>
              <a:ahLst/>
              <a:cxnLst/>
              <a:rect l="l" t="t" r="r" b="b"/>
              <a:pathLst>
                <a:path w="1137" h="4749" extrusionOk="0">
                  <a:moveTo>
                    <a:pt x="1" y="1"/>
                  </a:moveTo>
                  <a:lnTo>
                    <a:pt x="1" y="1426"/>
                  </a:lnTo>
                  <a:lnTo>
                    <a:pt x="1" y="3299"/>
                  </a:lnTo>
                  <a:lnTo>
                    <a:pt x="13" y="3564"/>
                  </a:lnTo>
                  <a:lnTo>
                    <a:pt x="49" y="3794"/>
                  </a:lnTo>
                  <a:lnTo>
                    <a:pt x="97" y="4011"/>
                  </a:lnTo>
                  <a:lnTo>
                    <a:pt x="170" y="4192"/>
                  </a:lnTo>
                  <a:lnTo>
                    <a:pt x="266" y="4362"/>
                  </a:lnTo>
                  <a:lnTo>
                    <a:pt x="375" y="4507"/>
                  </a:lnTo>
                  <a:lnTo>
                    <a:pt x="496" y="4627"/>
                  </a:lnTo>
                  <a:lnTo>
                    <a:pt x="641" y="4748"/>
                  </a:lnTo>
                  <a:lnTo>
                    <a:pt x="870" y="4337"/>
                  </a:lnTo>
                  <a:lnTo>
                    <a:pt x="786" y="4253"/>
                  </a:lnTo>
                  <a:lnTo>
                    <a:pt x="701" y="4156"/>
                  </a:lnTo>
                  <a:lnTo>
                    <a:pt x="641" y="4047"/>
                  </a:lnTo>
                  <a:lnTo>
                    <a:pt x="581" y="3915"/>
                  </a:lnTo>
                  <a:lnTo>
                    <a:pt x="532" y="3782"/>
                  </a:lnTo>
                  <a:lnTo>
                    <a:pt x="496" y="3637"/>
                  </a:lnTo>
                  <a:lnTo>
                    <a:pt x="472" y="3480"/>
                  </a:lnTo>
                  <a:lnTo>
                    <a:pt x="472" y="3299"/>
                  </a:lnTo>
                  <a:lnTo>
                    <a:pt x="472" y="1293"/>
                  </a:lnTo>
                  <a:lnTo>
                    <a:pt x="496" y="1293"/>
                  </a:lnTo>
                  <a:lnTo>
                    <a:pt x="1136" y="14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7" name="صورة 6">
            <a:extLst>
              <a:ext uri="{FF2B5EF4-FFF2-40B4-BE49-F238E27FC236}">
                <a16:creationId xmlns:a16="http://schemas.microsoft.com/office/drawing/2014/main" id="{E1E1DE62-7C6E-F41D-0090-CA711FFECE18}"/>
              </a:ext>
            </a:extLst>
          </p:cNvPr>
          <p:cNvPicPr>
            <a:picLocks noChangeAspect="1"/>
          </p:cNvPicPr>
          <p:nvPr/>
        </p:nvPicPr>
        <p:blipFill rotWithShape="1">
          <a:blip r:embed="rId3"/>
          <a:srcRect b="14109"/>
          <a:stretch/>
        </p:blipFill>
        <p:spPr>
          <a:xfrm>
            <a:off x="785649" y="2145384"/>
            <a:ext cx="1023067" cy="771760"/>
          </a:xfrm>
          <a:prstGeom prst="rect">
            <a:avLst/>
          </a:prstGeom>
        </p:spPr>
      </p:pic>
      <p:pic>
        <p:nvPicPr>
          <p:cNvPr id="5" name="صورة 4">
            <a:extLst>
              <a:ext uri="{FF2B5EF4-FFF2-40B4-BE49-F238E27FC236}">
                <a16:creationId xmlns:a16="http://schemas.microsoft.com/office/drawing/2014/main" id="{5637D7B2-6A63-EDC8-73FA-5BAD4F71D079}"/>
              </a:ext>
            </a:extLst>
          </p:cNvPr>
          <p:cNvPicPr>
            <a:picLocks noChangeAspect="1"/>
          </p:cNvPicPr>
          <p:nvPr/>
        </p:nvPicPr>
        <p:blipFill>
          <a:blip r:embed="rId4"/>
          <a:stretch>
            <a:fillRect/>
          </a:stretch>
        </p:blipFill>
        <p:spPr>
          <a:xfrm>
            <a:off x="2764466" y="968583"/>
            <a:ext cx="6082246" cy="647700"/>
          </a:xfrm>
          <a:prstGeom prst="rect">
            <a:avLst/>
          </a:prstGeom>
        </p:spPr>
      </p:pic>
      <p:pic>
        <p:nvPicPr>
          <p:cNvPr id="8" name="صورة 7">
            <a:extLst>
              <a:ext uri="{FF2B5EF4-FFF2-40B4-BE49-F238E27FC236}">
                <a16:creationId xmlns:a16="http://schemas.microsoft.com/office/drawing/2014/main" id="{4C6D97C5-CBC4-27FC-E4C6-97174524ADA5}"/>
              </a:ext>
            </a:extLst>
          </p:cNvPr>
          <p:cNvPicPr>
            <a:picLocks noChangeAspect="1"/>
          </p:cNvPicPr>
          <p:nvPr/>
        </p:nvPicPr>
        <p:blipFill>
          <a:blip r:embed="rId5"/>
          <a:stretch>
            <a:fillRect/>
          </a:stretch>
        </p:blipFill>
        <p:spPr>
          <a:xfrm>
            <a:off x="2586313" y="1674601"/>
            <a:ext cx="6267468" cy="2886617"/>
          </a:xfrm>
          <a:prstGeom prst="rect">
            <a:avLst/>
          </a:prstGeom>
        </p:spPr>
      </p:pic>
      <p:sp>
        <p:nvSpPr>
          <p:cNvPr id="325" name="مستطيل 324">
            <a:extLst>
              <a:ext uri="{FF2B5EF4-FFF2-40B4-BE49-F238E27FC236}">
                <a16:creationId xmlns:a16="http://schemas.microsoft.com/office/drawing/2014/main" id="{191BDD78-2C2D-6179-18A5-AF11362E6966}"/>
              </a:ext>
            </a:extLst>
          </p:cNvPr>
          <p:cNvSpPr/>
          <p:nvPr/>
        </p:nvSpPr>
        <p:spPr>
          <a:xfrm>
            <a:off x="2966485" y="2571749"/>
            <a:ext cx="5716620" cy="13639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6" name="مربع نص 325">
            <a:extLst>
              <a:ext uri="{FF2B5EF4-FFF2-40B4-BE49-F238E27FC236}">
                <a16:creationId xmlns:a16="http://schemas.microsoft.com/office/drawing/2014/main" id="{EF6C4227-9AE5-777A-45E1-3564C60BBFC8}"/>
              </a:ext>
            </a:extLst>
          </p:cNvPr>
          <p:cNvSpPr txBox="1"/>
          <p:nvPr/>
        </p:nvSpPr>
        <p:spPr>
          <a:xfrm>
            <a:off x="3721674" y="125156"/>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تقويم تكويني</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58460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25"/>
                                        </p:tgtEl>
                                        <p:attrNameLst>
                                          <p:attrName>style.visibility</p:attrName>
                                        </p:attrNameLst>
                                      </p:cBhvr>
                                      <p:to>
                                        <p:strVal val="visible"/>
                                      </p:to>
                                    </p:set>
                                    <p:anim calcmode="lin" valueType="num">
                                      <p:cBhvr additive="base">
                                        <p:cTn id="11" dur="500" fill="hold"/>
                                        <p:tgtEl>
                                          <p:spTgt spid="325"/>
                                        </p:tgtEl>
                                        <p:attrNameLst>
                                          <p:attrName>ppt_x</p:attrName>
                                        </p:attrNameLst>
                                      </p:cBhvr>
                                      <p:tavLst>
                                        <p:tav tm="0">
                                          <p:val>
                                            <p:strVal val="#ppt_x"/>
                                          </p:val>
                                        </p:tav>
                                        <p:tav tm="100000">
                                          <p:val>
                                            <p:strVal val="#ppt_x"/>
                                          </p:val>
                                        </p:tav>
                                      </p:tavLst>
                                    </p:anim>
                                    <p:anim calcmode="lin" valueType="num">
                                      <p:cBhvr additive="base">
                                        <p:cTn id="12" dur="500" fill="hold"/>
                                        <p:tgtEl>
                                          <p:spTgt spid="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animBg="1"/>
      <p:bldP spid="326" grpId="0"/>
    </p:bldLst>
  </p:timing>
</p:sld>
</file>

<file path=ppt/theme/theme1.xml><?xml version="1.0" encoding="utf-8"?>
<a:theme xmlns:a="http://schemas.openxmlformats.org/drawingml/2006/main" name="Data Privacy Infographics by Slidesgo">
  <a:themeElements>
    <a:clrScheme name="Simple Light">
      <a:dk1>
        <a:srgbClr val="000000"/>
      </a:dk1>
      <a:lt1>
        <a:srgbClr val="FFFFFF"/>
      </a:lt1>
      <a:dk2>
        <a:srgbClr val="666666"/>
      </a:dk2>
      <a:lt2>
        <a:srgbClr val="D9D9D9"/>
      </a:lt2>
      <a:accent1>
        <a:srgbClr val="FF932D"/>
      </a:accent1>
      <a:accent2>
        <a:srgbClr val="F9645D"/>
      </a:accent2>
      <a:accent3>
        <a:srgbClr val="FFD966"/>
      </a:accent3>
      <a:accent4>
        <a:srgbClr val="03DEB1"/>
      </a:accent4>
      <a:accent5>
        <a:srgbClr val="533CD2"/>
      </a:accent5>
      <a:accent6>
        <a:srgbClr val="0071D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TotalTime>
  <Words>2321</Words>
  <Application>Microsoft Office PowerPoint</Application>
  <PresentationFormat>عرض على الشاشة (16:9)</PresentationFormat>
  <Paragraphs>249</Paragraphs>
  <Slides>45</Slides>
  <Notes>45</Notes>
  <HiddenSlides>0</HiddenSlides>
  <MMClips>1</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45</vt:i4>
      </vt:variant>
    </vt:vector>
  </HeadingPairs>
  <TitlesOfParts>
    <vt:vector size="52" baseType="lpstr">
      <vt:lpstr>Arial</vt:lpstr>
      <vt:lpstr>Calibri</vt:lpstr>
      <vt:lpstr>Fira Sans Extra Condensed</vt:lpstr>
      <vt:lpstr>Fira Sans Extra Condensed SemiBold</vt:lpstr>
      <vt:lpstr>Roboto</vt:lpstr>
      <vt:lpstr>Sakkal Majalla</vt:lpstr>
      <vt:lpstr>Data Privacy Infographics by Slidesgo</vt:lpstr>
      <vt:lpstr>التحليل الاستكشافي للبيانات</vt:lpstr>
      <vt:lpstr>أهداف التعلم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التحليل الاستكشافي للبيانات</dc:title>
  <dc:creator>hp</dc:creator>
  <cp:lastModifiedBy>منال الرحيلي</cp:lastModifiedBy>
  <cp:revision>12</cp:revision>
  <dcterms:modified xsi:type="dcterms:W3CDTF">2022-10-01T11:55:58Z</dcterms:modified>
</cp:coreProperties>
</file>