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60" r:id="rId1"/>
  </p:sldMasterIdLst>
  <p:notesMasterIdLst>
    <p:notesMasterId r:id="rId56"/>
  </p:notesMasterIdLst>
  <p:sldIdLst>
    <p:sldId id="256" r:id="rId2"/>
    <p:sldId id="257" r:id="rId3"/>
    <p:sldId id="292" r:id="rId4"/>
    <p:sldId id="293" r:id="rId5"/>
    <p:sldId id="294" r:id="rId6"/>
    <p:sldId id="314" r:id="rId7"/>
    <p:sldId id="285" r:id="rId8"/>
    <p:sldId id="259" r:id="rId9"/>
    <p:sldId id="315" r:id="rId10"/>
    <p:sldId id="316" r:id="rId11"/>
    <p:sldId id="262" r:id="rId12"/>
    <p:sldId id="306" r:id="rId13"/>
    <p:sldId id="317" r:id="rId14"/>
    <p:sldId id="318" r:id="rId15"/>
    <p:sldId id="320" r:id="rId16"/>
    <p:sldId id="319" r:id="rId17"/>
    <p:sldId id="321" r:id="rId18"/>
    <p:sldId id="325" r:id="rId19"/>
    <p:sldId id="324" r:id="rId20"/>
    <p:sldId id="322" r:id="rId21"/>
    <p:sldId id="332" r:id="rId22"/>
    <p:sldId id="326" r:id="rId23"/>
    <p:sldId id="333" r:id="rId24"/>
    <p:sldId id="323" r:id="rId25"/>
    <p:sldId id="336" r:id="rId26"/>
    <p:sldId id="327" r:id="rId27"/>
    <p:sldId id="328" r:id="rId28"/>
    <p:sldId id="329" r:id="rId29"/>
    <p:sldId id="334" r:id="rId30"/>
    <p:sldId id="330" r:id="rId31"/>
    <p:sldId id="335" r:id="rId32"/>
    <p:sldId id="331" r:id="rId33"/>
    <p:sldId id="337" r:id="rId34"/>
    <p:sldId id="338" r:id="rId35"/>
    <p:sldId id="356" r:id="rId36"/>
    <p:sldId id="339" r:id="rId37"/>
    <p:sldId id="344" r:id="rId38"/>
    <p:sldId id="345" r:id="rId39"/>
    <p:sldId id="351" r:id="rId40"/>
    <p:sldId id="340" r:id="rId41"/>
    <p:sldId id="341" r:id="rId42"/>
    <p:sldId id="342" r:id="rId43"/>
    <p:sldId id="347" r:id="rId44"/>
    <p:sldId id="348" r:id="rId45"/>
    <p:sldId id="346" r:id="rId46"/>
    <p:sldId id="343" r:id="rId47"/>
    <p:sldId id="352" r:id="rId48"/>
    <p:sldId id="353" r:id="rId49"/>
    <p:sldId id="349" r:id="rId50"/>
    <p:sldId id="350" r:id="rId51"/>
    <p:sldId id="354" r:id="rId52"/>
    <p:sldId id="355" r:id="rId53"/>
    <p:sldId id="357" r:id="rId54"/>
    <p:sldId id="313"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2D"/>
    <a:srgbClr val="533CD2"/>
    <a:srgbClr val="FE868E"/>
    <a:srgbClr val="FDD8D6"/>
    <a:srgbClr val="08004C"/>
    <a:srgbClr val="676768"/>
    <a:srgbClr val="9AB9AD"/>
    <a:srgbClr val="F9645D"/>
    <a:srgbClr val="03DEB1"/>
    <a:srgbClr val="59B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15" autoAdjust="0"/>
    <p:restoredTop sz="94660"/>
  </p:normalViewPr>
  <p:slideViewPr>
    <p:cSldViewPr snapToGrid="0">
      <p:cViewPr varScale="1">
        <p:scale>
          <a:sx n="90" d="100"/>
          <a:sy n="90" d="100"/>
        </p:scale>
        <p:origin x="7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96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e42de1c253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e42de1c253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0a8395ba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0a8395ba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18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91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60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0a8395ba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0a8395ba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1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7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34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72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23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be7b9546a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be7b9546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49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0a8395ba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0a8395ba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04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05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0a8395ba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0a8395ba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294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711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0a8395baa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0a8395ba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701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838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367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199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68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93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464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48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10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99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53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145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35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006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933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07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77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49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546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395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571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501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581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580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543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031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40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171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253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030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739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587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766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40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e4c0445b13_0_3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e4c0445b13_0_3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55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249824"/>
            <a:ext cx="4114800" cy="18636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4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145675"/>
            <a:ext cx="4114800" cy="33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pSp>
        <p:nvGrpSpPr>
          <p:cNvPr id="48" name="Google Shape;48;p15"/>
          <p:cNvGrpSpPr/>
          <p:nvPr/>
        </p:nvGrpSpPr>
        <p:grpSpPr>
          <a:xfrm>
            <a:off x="4431001" y="-1175"/>
            <a:ext cx="4273500" cy="4733251"/>
            <a:chOff x="4431001" y="-1175"/>
            <a:chExt cx="4273500" cy="4733251"/>
          </a:xfrm>
        </p:grpSpPr>
        <p:sp>
          <p:nvSpPr>
            <p:cNvPr id="49" name="Google Shape;49;p15"/>
            <p:cNvSpPr/>
            <p:nvPr/>
          </p:nvSpPr>
          <p:spPr>
            <a:xfrm>
              <a:off x="4431001" y="435152"/>
              <a:ext cx="4273500" cy="4273200"/>
            </a:xfrm>
            <a:prstGeom prst="ellipse">
              <a:avLst/>
            </a:prstGeom>
            <a:solidFill>
              <a:srgbClr val="0071D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7290100" y="2379308"/>
              <a:ext cx="390811" cy="686966"/>
            </a:xfrm>
            <a:custGeom>
              <a:avLst/>
              <a:gdLst/>
              <a:ahLst/>
              <a:cxnLst/>
              <a:rect l="l" t="t" r="r" b="b"/>
              <a:pathLst>
                <a:path w="5787" h="10172" extrusionOk="0">
                  <a:moveTo>
                    <a:pt x="2718" y="1"/>
                  </a:moveTo>
                  <a:lnTo>
                    <a:pt x="2368" y="496"/>
                  </a:lnTo>
                  <a:lnTo>
                    <a:pt x="4071" y="1740"/>
                  </a:lnTo>
                  <a:lnTo>
                    <a:pt x="4228" y="1861"/>
                  </a:lnTo>
                  <a:lnTo>
                    <a:pt x="4373" y="1982"/>
                  </a:lnTo>
                  <a:lnTo>
                    <a:pt x="4506" y="2127"/>
                  </a:lnTo>
                  <a:lnTo>
                    <a:pt x="4627" y="2272"/>
                  </a:lnTo>
                  <a:lnTo>
                    <a:pt x="4748" y="2417"/>
                  </a:lnTo>
                  <a:lnTo>
                    <a:pt x="4844" y="2586"/>
                  </a:lnTo>
                  <a:lnTo>
                    <a:pt x="4941" y="2743"/>
                  </a:lnTo>
                  <a:lnTo>
                    <a:pt x="5025" y="2924"/>
                  </a:lnTo>
                  <a:lnTo>
                    <a:pt x="5098" y="3093"/>
                  </a:lnTo>
                  <a:lnTo>
                    <a:pt x="5158" y="3274"/>
                  </a:lnTo>
                  <a:lnTo>
                    <a:pt x="5207" y="3455"/>
                  </a:lnTo>
                  <a:lnTo>
                    <a:pt x="5243" y="3649"/>
                  </a:lnTo>
                  <a:lnTo>
                    <a:pt x="5267" y="3842"/>
                  </a:lnTo>
                  <a:lnTo>
                    <a:pt x="5267" y="4035"/>
                  </a:lnTo>
                  <a:lnTo>
                    <a:pt x="5267" y="4229"/>
                  </a:lnTo>
                  <a:lnTo>
                    <a:pt x="5255" y="4422"/>
                  </a:lnTo>
                  <a:lnTo>
                    <a:pt x="5001" y="6717"/>
                  </a:lnTo>
                  <a:lnTo>
                    <a:pt x="4977" y="6874"/>
                  </a:lnTo>
                  <a:lnTo>
                    <a:pt x="4941" y="7019"/>
                  </a:lnTo>
                  <a:lnTo>
                    <a:pt x="4917" y="7176"/>
                  </a:lnTo>
                  <a:lnTo>
                    <a:pt x="4868" y="7321"/>
                  </a:lnTo>
                  <a:lnTo>
                    <a:pt x="4760" y="7611"/>
                  </a:lnTo>
                  <a:lnTo>
                    <a:pt x="4639" y="7889"/>
                  </a:lnTo>
                  <a:lnTo>
                    <a:pt x="4482" y="8142"/>
                  </a:lnTo>
                  <a:lnTo>
                    <a:pt x="4313" y="8396"/>
                  </a:lnTo>
                  <a:lnTo>
                    <a:pt x="4119" y="8626"/>
                  </a:lnTo>
                  <a:lnTo>
                    <a:pt x="3902" y="8831"/>
                  </a:lnTo>
                  <a:lnTo>
                    <a:pt x="3673" y="9012"/>
                  </a:lnTo>
                  <a:lnTo>
                    <a:pt x="3419" y="9181"/>
                  </a:lnTo>
                  <a:lnTo>
                    <a:pt x="3165" y="9326"/>
                  </a:lnTo>
                  <a:lnTo>
                    <a:pt x="2887" y="9447"/>
                  </a:lnTo>
                  <a:lnTo>
                    <a:pt x="2597" y="9544"/>
                  </a:lnTo>
                  <a:lnTo>
                    <a:pt x="2295" y="9616"/>
                  </a:lnTo>
                  <a:lnTo>
                    <a:pt x="2150" y="9640"/>
                  </a:lnTo>
                  <a:lnTo>
                    <a:pt x="1993" y="9665"/>
                  </a:lnTo>
                  <a:lnTo>
                    <a:pt x="1836" y="9677"/>
                  </a:lnTo>
                  <a:lnTo>
                    <a:pt x="194" y="9677"/>
                  </a:lnTo>
                  <a:lnTo>
                    <a:pt x="0" y="10063"/>
                  </a:lnTo>
                  <a:lnTo>
                    <a:pt x="5183" y="10172"/>
                  </a:lnTo>
                  <a:lnTo>
                    <a:pt x="5774" y="4325"/>
                  </a:lnTo>
                  <a:lnTo>
                    <a:pt x="5787" y="4108"/>
                  </a:lnTo>
                  <a:lnTo>
                    <a:pt x="5787" y="3890"/>
                  </a:lnTo>
                  <a:lnTo>
                    <a:pt x="5774" y="3685"/>
                  </a:lnTo>
                  <a:lnTo>
                    <a:pt x="5750" y="3468"/>
                  </a:lnTo>
                  <a:lnTo>
                    <a:pt x="5702" y="3262"/>
                  </a:lnTo>
                  <a:lnTo>
                    <a:pt x="5654" y="3057"/>
                  </a:lnTo>
                  <a:lnTo>
                    <a:pt x="5593" y="2864"/>
                  </a:lnTo>
                  <a:lnTo>
                    <a:pt x="5509" y="2658"/>
                  </a:lnTo>
                  <a:lnTo>
                    <a:pt x="5424" y="2477"/>
                  </a:lnTo>
                  <a:lnTo>
                    <a:pt x="5315" y="2284"/>
                  </a:lnTo>
                  <a:lnTo>
                    <a:pt x="5207" y="2115"/>
                  </a:lnTo>
                  <a:lnTo>
                    <a:pt x="5074" y="1933"/>
                  </a:lnTo>
                  <a:lnTo>
                    <a:pt x="4941" y="1776"/>
                  </a:lnTo>
                  <a:lnTo>
                    <a:pt x="4796" y="1619"/>
                  </a:lnTo>
                  <a:lnTo>
                    <a:pt x="4639" y="1474"/>
                  </a:lnTo>
                  <a:lnTo>
                    <a:pt x="4470" y="1341"/>
                  </a:lnTo>
                  <a:lnTo>
                    <a:pt x="271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a:off x="7252552" y="1776448"/>
              <a:ext cx="298629" cy="1134858"/>
            </a:xfrm>
            <a:custGeom>
              <a:avLst/>
              <a:gdLst/>
              <a:ahLst/>
              <a:cxnLst/>
              <a:rect l="l" t="t" r="r" b="b"/>
              <a:pathLst>
                <a:path w="4422" h="16804" extrusionOk="0">
                  <a:moveTo>
                    <a:pt x="3431" y="1"/>
                  </a:moveTo>
                  <a:lnTo>
                    <a:pt x="1" y="16804"/>
                  </a:lnTo>
                  <a:lnTo>
                    <a:pt x="97" y="16719"/>
                  </a:lnTo>
                  <a:lnTo>
                    <a:pt x="218" y="16610"/>
                  </a:lnTo>
                  <a:lnTo>
                    <a:pt x="375" y="16453"/>
                  </a:lnTo>
                  <a:lnTo>
                    <a:pt x="568" y="16248"/>
                  </a:lnTo>
                  <a:lnTo>
                    <a:pt x="798" y="15982"/>
                  </a:lnTo>
                  <a:lnTo>
                    <a:pt x="1052" y="15668"/>
                  </a:lnTo>
                  <a:lnTo>
                    <a:pt x="1329" y="15282"/>
                  </a:lnTo>
                  <a:lnTo>
                    <a:pt x="1619" y="14835"/>
                  </a:lnTo>
                  <a:lnTo>
                    <a:pt x="1933" y="14315"/>
                  </a:lnTo>
                  <a:lnTo>
                    <a:pt x="2247" y="13735"/>
                  </a:lnTo>
                  <a:lnTo>
                    <a:pt x="2404" y="13409"/>
                  </a:lnTo>
                  <a:lnTo>
                    <a:pt x="2574" y="13071"/>
                  </a:lnTo>
                  <a:lnTo>
                    <a:pt x="2731" y="12721"/>
                  </a:lnTo>
                  <a:lnTo>
                    <a:pt x="2900" y="12346"/>
                  </a:lnTo>
                  <a:lnTo>
                    <a:pt x="3057" y="11948"/>
                  </a:lnTo>
                  <a:lnTo>
                    <a:pt x="3214" y="11525"/>
                  </a:lnTo>
                  <a:lnTo>
                    <a:pt x="3371" y="11090"/>
                  </a:lnTo>
                  <a:lnTo>
                    <a:pt x="3528" y="10631"/>
                  </a:lnTo>
                  <a:lnTo>
                    <a:pt x="3673" y="10148"/>
                  </a:lnTo>
                  <a:lnTo>
                    <a:pt x="3818" y="9652"/>
                  </a:lnTo>
                  <a:lnTo>
                    <a:pt x="3951" y="9145"/>
                  </a:lnTo>
                  <a:lnTo>
                    <a:pt x="4071" y="8638"/>
                  </a:lnTo>
                  <a:lnTo>
                    <a:pt x="4168" y="8154"/>
                  </a:lnTo>
                  <a:lnTo>
                    <a:pt x="4253" y="7671"/>
                  </a:lnTo>
                  <a:lnTo>
                    <a:pt x="4313" y="7200"/>
                  </a:lnTo>
                  <a:lnTo>
                    <a:pt x="4361" y="6729"/>
                  </a:lnTo>
                  <a:lnTo>
                    <a:pt x="4386" y="6282"/>
                  </a:lnTo>
                  <a:lnTo>
                    <a:pt x="4410" y="5835"/>
                  </a:lnTo>
                  <a:lnTo>
                    <a:pt x="4422" y="5412"/>
                  </a:lnTo>
                  <a:lnTo>
                    <a:pt x="4410" y="4990"/>
                  </a:lnTo>
                  <a:lnTo>
                    <a:pt x="4398" y="4591"/>
                  </a:lnTo>
                  <a:lnTo>
                    <a:pt x="4373" y="4192"/>
                  </a:lnTo>
                  <a:lnTo>
                    <a:pt x="4337" y="3818"/>
                  </a:lnTo>
                  <a:lnTo>
                    <a:pt x="4301" y="3455"/>
                  </a:lnTo>
                  <a:lnTo>
                    <a:pt x="4253" y="3105"/>
                  </a:lnTo>
                  <a:lnTo>
                    <a:pt x="4204" y="2779"/>
                  </a:lnTo>
                  <a:lnTo>
                    <a:pt x="4084" y="2163"/>
                  </a:lnTo>
                  <a:lnTo>
                    <a:pt x="3963" y="1619"/>
                  </a:lnTo>
                  <a:lnTo>
                    <a:pt x="3830" y="1136"/>
                  </a:lnTo>
                  <a:lnTo>
                    <a:pt x="3709" y="737"/>
                  </a:lnTo>
                  <a:lnTo>
                    <a:pt x="3600" y="423"/>
                  </a:lnTo>
                  <a:lnTo>
                    <a:pt x="3504" y="194"/>
                  </a:lnTo>
                  <a:lnTo>
                    <a:pt x="343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6196150" y="3679640"/>
              <a:ext cx="58753" cy="833044"/>
            </a:xfrm>
            <a:custGeom>
              <a:avLst/>
              <a:gdLst/>
              <a:ahLst/>
              <a:cxnLst/>
              <a:rect l="l" t="t" r="r" b="b"/>
              <a:pathLst>
                <a:path w="870" h="12335" extrusionOk="0">
                  <a:moveTo>
                    <a:pt x="0" y="1"/>
                  </a:moveTo>
                  <a:lnTo>
                    <a:pt x="0" y="12335"/>
                  </a:lnTo>
                  <a:lnTo>
                    <a:pt x="870" y="12335"/>
                  </a:lnTo>
                  <a:lnTo>
                    <a:pt x="8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6225459" y="4497928"/>
              <a:ext cx="292146" cy="192542"/>
            </a:xfrm>
            <a:custGeom>
              <a:avLst/>
              <a:gdLst/>
              <a:ahLst/>
              <a:cxnLst/>
              <a:rect l="l" t="t" r="r" b="b"/>
              <a:pathLst>
                <a:path w="4326" h="2851" extrusionOk="0">
                  <a:moveTo>
                    <a:pt x="1" y="0"/>
                  </a:moveTo>
                  <a:lnTo>
                    <a:pt x="1" y="1377"/>
                  </a:lnTo>
                  <a:lnTo>
                    <a:pt x="3794" y="2851"/>
                  </a:lnTo>
                  <a:lnTo>
                    <a:pt x="4326" y="2597"/>
                  </a:lnTo>
                  <a:lnTo>
                    <a:pt x="4326" y="2017"/>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6459592" y="4614556"/>
              <a:ext cx="116764" cy="117511"/>
            </a:xfrm>
            <a:custGeom>
              <a:avLst/>
              <a:gdLst/>
              <a:ahLst/>
              <a:cxnLst/>
              <a:rect l="l" t="t" r="r" b="b"/>
              <a:pathLst>
                <a:path w="1729" h="1740" extrusionOk="0">
                  <a:moveTo>
                    <a:pt x="859" y="1"/>
                  </a:moveTo>
                  <a:lnTo>
                    <a:pt x="774" y="13"/>
                  </a:lnTo>
                  <a:lnTo>
                    <a:pt x="689" y="25"/>
                  </a:lnTo>
                  <a:lnTo>
                    <a:pt x="605" y="37"/>
                  </a:lnTo>
                  <a:lnTo>
                    <a:pt x="520" y="73"/>
                  </a:lnTo>
                  <a:lnTo>
                    <a:pt x="448" y="109"/>
                  </a:lnTo>
                  <a:lnTo>
                    <a:pt x="375" y="145"/>
                  </a:lnTo>
                  <a:lnTo>
                    <a:pt x="315" y="206"/>
                  </a:lnTo>
                  <a:lnTo>
                    <a:pt x="255" y="254"/>
                  </a:lnTo>
                  <a:lnTo>
                    <a:pt x="194" y="315"/>
                  </a:lnTo>
                  <a:lnTo>
                    <a:pt x="146" y="387"/>
                  </a:lnTo>
                  <a:lnTo>
                    <a:pt x="98" y="460"/>
                  </a:lnTo>
                  <a:lnTo>
                    <a:pt x="61" y="532"/>
                  </a:lnTo>
                  <a:lnTo>
                    <a:pt x="37" y="617"/>
                  </a:lnTo>
                  <a:lnTo>
                    <a:pt x="13" y="689"/>
                  </a:lnTo>
                  <a:lnTo>
                    <a:pt x="1" y="786"/>
                  </a:lnTo>
                  <a:lnTo>
                    <a:pt x="1" y="870"/>
                  </a:lnTo>
                  <a:lnTo>
                    <a:pt x="1" y="955"/>
                  </a:lnTo>
                  <a:lnTo>
                    <a:pt x="13" y="1039"/>
                  </a:lnTo>
                  <a:lnTo>
                    <a:pt x="37" y="1124"/>
                  </a:lnTo>
                  <a:lnTo>
                    <a:pt x="61" y="1208"/>
                  </a:lnTo>
                  <a:lnTo>
                    <a:pt x="98" y="1281"/>
                  </a:lnTo>
                  <a:lnTo>
                    <a:pt x="146" y="1353"/>
                  </a:lnTo>
                  <a:lnTo>
                    <a:pt x="194" y="1414"/>
                  </a:lnTo>
                  <a:lnTo>
                    <a:pt x="255" y="1486"/>
                  </a:lnTo>
                  <a:lnTo>
                    <a:pt x="315" y="1535"/>
                  </a:lnTo>
                  <a:lnTo>
                    <a:pt x="375" y="1583"/>
                  </a:lnTo>
                  <a:lnTo>
                    <a:pt x="448" y="1631"/>
                  </a:lnTo>
                  <a:lnTo>
                    <a:pt x="520" y="1668"/>
                  </a:lnTo>
                  <a:lnTo>
                    <a:pt x="605" y="1692"/>
                  </a:lnTo>
                  <a:lnTo>
                    <a:pt x="689" y="1716"/>
                  </a:lnTo>
                  <a:lnTo>
                    <a:pt x="774" y="1728"/>
                  </a:lnTo>
                  <a:lnTo>
                    <a:pt x="859" y="1740"/>
                  </a:lnTo>
                  <a:lnTo>
                    <a:pt x="955" y="1728"/>
                  </a:lnTo>
                  <a:lnTo>
                    <a:pt x="1040" y="1716"/>
                  </a:lnTo>
                  <a:lnTo>
                    <a:pt x="1124" y="1692"/>
                  </a:lnTo>
                  <a:lnTo>
                    <a:pt x="1197" y="1668"/>
                  </a:lnTo>
                  <a:lnTo>
                    <a:pt x="1269" y="1631"/>
                  </a:lnTo>
                  <a:lnTo>
                    <a:pt x="1342" y="1583"/>
                  </a:lnTo>
                  <a:lnTo>
                    <a:pt x="1414" y="1535"/>
                  </a:lnTo>
                  <a:lnTo>
                    <a:pt x="1475" y="1486"/>
                  </a:lnTo>
                  <a:lnTo>
                    <a:pt x="1535" y="1414"/>
                  </a:lnTo>
                  <a:lnTo>
                    <a:pt x="1583" y="1353"/>
                  </a:lnTo>
                  <a:lnTo>
                    <a:pt x="1620" y="1281"/>
                  </a:lnTo>
                  <a:lnTo>
                    <a:pt x="1656" y="1208"/>
                  </a:lnTo>
                  <a:lnTo>
                    <a:pt x="1692" y="1124"/>
                  </a:lnTo>
                  <a:lnTo>
                    <a:pt x="1704" y="1039"/>
                  </a:lnTo>
                  <a:lnTo>
                    <a:pt x="1728" y="955"/>
                  </a:lnTo>
                  <a:lnTo>
                    <a:pt x="1728" y="870"/>
                  </a:lnTo>
                  <a:lnTo>
                    <a:pt x="1728" y="786"/>
                  </a:lnTo>
                  <a:lnTo>
                    <a:pt x="1704" y="689"/>
                  </a:lnTo>
                  <a:lnTo>
                    <a:pt x="1692" y="617"/>
                  </a:lnTo>
                  <a:lnTo>
                    <a:pt x="1656" y="532"/>
                  </a:lnTo>
                  <a:lnTo>
                    <a:pt x="1620" y="460"/>
                  </a:lnTo>
                  <a:lnTo>
                    <a:pt x="1583" y="387"/>
                  </a:lnTo>
                  <a:lnTo>
                    <a:pt x="1535" y="315"/>
                  </a:lnTo>
                  <a:lnTo>
                    <a:pt x="1475" y="254"/>
                  </a:lnTo>
                  <a:lnTo>
                    <a:pt x="1414" y="206"/>
                  </a:lnTo>
                  <a:lnTo>
                    <a:pt x="1342" y="145"/>
                  </a:lnTo>
                  <a:lnTo>
                    <a:pt x="1269" y="109"/>
                  </a:lnTo>
                  <a:lnTo>
                    <a:pt x="1197" y="73"/>
                  </a:lnTo>
                  <a:lnTo>
                    <a:pt x="1124" y="37"/>
                  </a:lnTo>
                  <a:lnTo>
                    <a:pt x="1040" y="25"/>
                  </a:lnTo>
                  <a:lnTo>
                    <a:pt x="955" y="13"/>
                  </a:lnTo>
                  <a:lnTo>
                    <a:pt x="85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5933451" y="4497928"/>
              <a:ext cx="292078" cy="192542"/>
            </a:xfrm>
            <a:custGeom>
              <a:avLst/>
              <a:gdLst/>
              <a:ahLst/>
              <a:cxnLst/>
              <a:rect l="l" t="t" r="r" b="b"/>
              <a:pathLst>
                <a:path w="4325" h="2851" extrusionOk="0">
                  <a:moveTo>
                    <a:pt x="4325" y="0"/>
                  </a:moveTo>
                  <a:lnTo>
                    <a:pt x="0" y="2017"/>
                  </a:lnTo>
                  <a:lnTo>
                    <a:pt x="0" y="2597"/>
                  </a:lnTo>
                  <a:lnTo>
                    <a:pt x="532" y="2851"/>
                  </a:lnTo>
                  <a:lnTo>
                    <a:pt x="4325" y="1377"/>
                  </a:lnTo>
                  <a:lnTo>
                    <a:pt x="43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874698" y="4614556"/>
              <a:ext cx="117574" cy="117511"/>
            </a:xfrm>
            <a:custGeom>
              <a:avLst/>
              <a:gdLst/>
              <a:ahLst/>
              <a:cxnLst/>
              <a:rect l="l" t="t" r="r" b="b"/>
              <a:pathLst>
                <a:path w="1741" h="1740" extrusionOk="0">
                  <a:moveTo>
                    <a:pt x="870" y="1"/>
                  </a:moveTo>
                  <a:lnTo>
                    <a:pt x="786" y="13"/>
                  </a:lnTo>
                  <a:lnTo>
                    <a:pt x="701" y="25"/>
                  </a:lnTo>
                  <a:lnTo>
                    <a:pt x="617" y="37"/>
                  </a:lnTo>
                  <a:lnTo>
                    <a:pt x="532" y="73"/>
                  </a:lnTo>
                  <a:lnTo>
                    <a:pt x="460" y="109"/>
                  </a:lnTo>
                  <a:lnTo>
                    <a:pt x="387" y="145"/>
                  </a:lnTo>
                  <a:lnTo>
                    <a:pt x="315" y="206"/>
                  </a:lnTo>
                  <a:lnTo>
                    <a:pt x="254" y="254"/>
                  </a:lnTo>
                  <a:lnTo>
                    <a:pt x="206" y="315"/>
                  </a:lnTo>
                  <a:lnTo>
                    <a:pt x="158" y="387"/>
                  </a:lnTo>
                  <a:lnTo>
                    <a:pt x="109" y="460"/>
                  </a:lnTo>
                  <a:lnTo>
                    <a:pt x="73" y="532"/>
                  </a:lnTo>
                  <a:lnTo>
                    <a:pt x="49" y="617"/>
                  </a:lnTo>
                  <a:lnTo>
                    <a:pt x="25" y="689"/>
                  </a:lnTo>
                  <a:lnTo>
                    <a:pt x="13" y="786"/>
                  </a:lnTo>
                  <a:lnTo>
                    <a:pt x="1" y="870"/>
                  </a:lnTo>
                  <a:lnTo>
                    <a:pt x="13" y="955"/>
                  </a:lnTo>
                  <a:lnTo>
                    <a:pt x="25" y="1039"/>
                  </a:lnTo>
                  <a:lnTo>
                    <a:pt x="49" y="1124"/>
                  </a:lnTo>
                  <a:lnTo>
                    <a:pt x="73" y="1208"/>
                  </a:lnTo>
                  <a:lnTo>
                    <a:pt x="109" y="1281"/>
                  </a:lnTo>
                  <a:lnTo>
                    <a:pt x="158" y="1353"/>
                  </a:lnTo>
                  <a:lnTo>
                    <a:pt x="206" y="1414"/>
                  </a:lnTo>
                  <a:lnTo>
                    <a:pt x="254" y="1486"/>
                  </a:lnTo>
                  <a:lnTo>
                    <a:pt x="315" y="1535"/>
                  </a:lnTo>
                  <a:lnTo>
                    <a:pt x="387" y="1583"/>
                  </a:lnTo>
                  <a:lnTo>
                    <a:pt x="460" y="1631"/>
                  </a:lnTo>
                  <a:lnTo>
                    <a:pt x="532" y="1668"/>
                  </a:lnTo>
                  <a:lnTo>
                    <a:pt x="617" y="1692"/>
                  </a:lnTo>
                  <a:lnTo>
                    <a:pt x="701" y="1716"/>
                  </a:lnTo>
                  <a:lnTo>
                    <a:pt x="786" y="1728"/>
                  </a:lnTo>
                  <a:lnTo>
                    <a:pt x="870" y="1740"/>
                  </a:lnTo>
                  <a:lnTo>
                    <a:pt x="955" y="1728"/>
                  </a:lnTo>
                  <a:lnTo>
                    <a:pt x="1039" y="1716"/>
                  </a:lnTo>
                  <a:lnTo>
                    <a:pt x="1124" y="1692"/>
                  </a:lnTo>
                  <a:lnTo>
                    <a:pt x="1209" y="1668"/>
                  </a:lnTo>
                  <a:lnTo>
                    <a:pt x="1281" y="1631"/>
                  </a:lnTo>
                  <a:lnTo>
                    <a:pt x="1354" y="1583"/>
                  </a:lnTo>
                  <a:lnTo>
                    <a:pt x="1426" y="1535"/>
                  </a:lnTo>
                  <a:lnTo>
                    <a:pt x="1486" y="1486"/>
                  </a:lnTo>
                  <a:lnTo>
                    <a:pt x="1535" y="1414"/>
                  </a:lnTo>
                  <a:lnTo>
                    <a:pt x="1583" y="1353"/>
                  </a:lnTo>
                  <a:lnTo>
                    <a:pt x="1631" y="1281"/>
                  </a:lnTo>
                  <a:lnTo>
                    <a:pt x="1668" y="1208"/>
                  </a:lnTo>
                  <a:lnTo>
                    <a:pt x="1692" y="1124"/>
                  </a:lnTo>
                  <a:lnTo>
                    <a:pt x="1716" y="1039"/>
                  </a:lnTo>
                  <a:lnTo>
                    <a:pt x="1728" y="955"/>
                  </a:lnTo>
                  <a:lnTo>
                    <a:pt x="1740" y="870"/>
                  </a:lnTo>
                  <a:lnTo>
                    <a:pt x="1728" y="786"/>
                  </a:lnTo>
                  <a:lnTo>
                    <a:pt x="1716" y="689"/>
                  </a:lnTo>
                  <a:lnTo>
                    <a:pt x="1692" y="617"/>
                  </a:lnTo>
                  <a:lnTo>
                    <a:pt x="1668" y="532"/>
                  </a:lnTo>
                  <a:lnTo>
                    <a:pt x="1631" y="460"/>
                  </a:lnTo>
                  <a:lnTo>
                    <a:pt x="1583" y="387"/>
                  </a:lnTo>
                  <a:lnTo>
                    <a:pt x="1535" y="315"/>
                  </a:lnTo>
                  <a:lnTo>
                    <a:pt x="1486" y="254"/>
                  </a:lnTo>
                  <a:lnTo>
                    <a:pt x="1426" y="206"/>
                  </a:lnTo>
                  <a:lnTo>
                    <a:pt x="1354" y="145"/>
                  </a:lnTo>
                  <a:lnTo>
                    <a:pt x="1281" y="109"/>
                  </a:lnTo>
                  <a:lnTo>
                    <a:pt x="1209" y="73"/>
                  </a:lnTo>
                  <a:lnTo>
                    <a:pt x="1124" y="37"/>
                  </a:lnTo>
                  <a:lnTo>
                    <a:pt x="1039" y="25"/>
                  </a:lnTo>
                  <a:lnTo>
                    <a:pt x="955" y="13"/>
                  </a:lnTo>
                  <a:lnTo>
                    <a:pt x="8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166773" y="3765339"/>
              <a:ext cx="117507" cy="335379"/>
            </a:xfrm>
            <a:custGeom>
              <a:avLst/>
              <a:gdLst/>
              <a:ahLst/>
              <a:cxnLst/>
              <a:rect l="l" t="t" r="r" b="b"/>
              <a:pathLst>
                <a:path w="1740" h="4966" extrusionOk="0">
                  <a:moveTo>
                    <a:pt x="0" y="0"/>
                  </a:moveTo>
                  <a:lnTo>
                    <a:pt x="0" y="4965"/>
                  </a:lnTo>
                  <a:lnTo>
                    <a:pt x="1740" y="4965"/>
                  </a:lnTo>
                  <a:lnTo>
                    <a:pt x="174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6273609" y="3970096"/>
              <a:ext cx="35995" cy="34308"/>
            </a:xfrm>
            <a:custGeom>
              <a:avLst/>
              <a:gdLst/>
              <a:ahLst/>
              <a:cxnLst/>
              <a:rect l="l" t="t" r="r" b="b"/>
              <a:pathLst>
                <a:path w="533" h="508" extrusionOk="0">
                  <a:moveTo>
                    <a:pt x="1" y="0"/>
                  </a:moveTo>
                  <a:lnTo>
                    <a:pt x="1" y="508"/>
                  </a:lnTo>
                  <a:lnTo>
                    <a:pt x="532" y="508"/>
                  </a:lnTo>
                  <a:lnTo>
                    <a:pt x="53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6307915" y="3954564"/>
              <a:ext cx="16343" cy="66184"/>
            </a:xfrm>
            <a:custGeom>
              <a:avLst/>
              <a:gdLst/>
              <a:ahLst/>
              <a:cxnLst/>
              <a:rect l="l" t="t" r="r" b="b"/>
              <a:pathLst>
                <a:path w="242" h="980" extrusionOk="0">
                  <a:moveTo>
                    <a:pt x="0" y="1"/>
                  </a:moveTo>
                  <a:lnTo>
                    <a:pt x="0" y="979"/>
                  </a:lnTo>
                  <a:lnTo>
                    <a:pt x="242" y="979"/>
                  </a:lnTo>
                  <a:lnTo>
                    <a:pt x="24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7396125" y="3098863"/>
              <a:ext cx="104473" cy="1626783"/>
            </a:xfrm>
            <a:custGeom>
              <a:avLst/>
              <a:gdLst/>
              <a:ahLst/>
              <a:cxnLst/>
              <a:rect l="l" t="t" r="r" b="b"/>
              <a:pathLst>
                <a:path w="1547" h="24088" extrusionOk="0">
                  <a:moveTo>
                    <a:pt x="1" y="0"/>
                  </a:moveTo>
                  <a:lnTo>
                    <a:pt x="1" y="24087"/>
                  </a:lnTo>
                  <a:lnTo>
                    <a:pt x="1547" y="24087"/>
                  </a:lnTo>
                  <a:lnTo>
                    <a:pt x="154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6294814" y="3494467"/>
              <a:ext cx="1459512" cy="1060637"/>
            </a:xfrm>
            <a:custGeom>
              <a:avLst/>
              <a:gdLst/>
              <a:ahLst/>
              <a:cxnLst/>
              <a:rect l="l" t="t" r="r" b="b"/>
              <a:pathLst>
                <a:path w="21612" h="15705" extrusionOk="0">
                  <a:moveTo>
                    <a:pt x="3746" y="1"/>
                  </a:moveTo>
                  <a:lnTo>
                    <a:pt x="1" y="2828"/>
                  </a:lnTo>
                  <a:lnTo>
                    <a:pt x="3178" y="4833"/>
                  </a:lnTo>
                  <a:lnTo>
                    <a:pt x="10172" y="9266"/>
                  </a:lnTo>
                  <a:lnTo>
                    <a:pt x="13929" y="11634"/>
                  </a:lnTo>
                  <a:lnTo>
                    <a:pt x="17215" y="13699"/>
                  </a:lnTo>
                  <a:lnTo>
                    <a:pt x="19570" y="15149"/>
                  </a:lnTo>
                  <a:lnTo>
                    <a:pt x="20247" y="15560"/>
                  </a:lnTo>
                  <a:lnTo>
                    <a:pt x="20440" y="15668"/>
                  </a:lnTo>
                  <a:lnTo>
                    <a:pt x="20525" y="15705"/>
                  </a:lnTo>
                  <a:lnTo>
                    <a:pt x="21612" y="13180"/>
                  </a:lnTo>
                  <a:lnTo>
                    <a:pt x="21600" y="13107"/>
                  </a:lnTo>
                  <a:lnTo>
                    <a:pt x="21551" y="12926"/>
                  </a:lnTo>
                  <a:lnTo>
                    <a:pt x="21479" y="12661"/>
                  </a:lnTo>
                  <a:lnTo>
                    <a:pt x="21430" y="12516"/>
                  </a:lnTo>
                  <a:lnTo>
                    <a:pt x="21370" y="12371"/>
                  </a:lnTo>
                  <a:lnTo>
                    <a:pt x="21298" y="12226"/>
                  </a:lnTo>
                  <a:lnTo>
                    <a:pt x="21201" y="12081"/>
                  </a:lnTo>
                  <a:lnTo>
                    <a:pt x="21104" y="11960"/>
                  </a:lnTo>
                  <a:lnTo>
                    <a:pt x="20984" y="11851"/>
                  </a:lnTo>
                  <a:lnTo>
                    <a:pt x="20923" y="11803"/>
                  </a:lnTo>
                  <a:lnTo>
                    <a:pt x="20851" y="11767"/>
                  </a:lnTo>
                  <a:lnTo>
                    <a:pt x="20778" y="11730"/>
                  </a:lnTo>
                  <a:lnTo>
                    <a:pt x="20694" y="11706"/>
                  </a:lnTo>
                  <a:lnTo>
                    <a:pt x="20621" y="11682"/>
                  </a:lnTo>
                  <a:lnTo>
                    <a:pt x="20440" y="11682"/>
                  </a:lnTo>
                  <a:lnTo>
                    <a:pt x="20343" y="11694"/>
                  </a:lnTo>
                  <a:lnTo>
                    <a:pt x="20162" y="11718"/>
                  </a:lnTo>
                  <a:lnTo>
                    <a:pt x="20005" y="11718"/>
                  </a:lnTo>
                  <a:lnTo>
                    <a:pt x="19884" y="11694"/>
                  </a:lnTo>
                  <a:lnTo>
                    <a:pt x="19776" y="11646"/>
                  </a:lnTo>
                  <a:lnTo>
                    <a:pt x="19691" y="11585"/>
                  </a:lnTo>
                  <a:lnTo>
                    <a:pt x="19619" y="11501"/>
                  </a:lnTo>
                  <a:lnTo>
                    <a:pt x="19570" y="11404"/>
                  </a:lnTo>
                  <a:lnTo>
                    <a:pt x="19510" y="11283"/>
                  </a:lnTo>
                  <a:lnTo>
                    <a:pt x="19474" y="11151"/>
                  </a:lnTo>
                  <a:lnTo>
                    <a:pt x="19425" y="11006"/>
                  </a:lnTo>
                  <a:lnTo>
                    <a:pt x="19341" y="10667"/>
                  </a:lnTo>
                  <a:lnTo>
                    <a:pt x="19292" y="10474"/>
                  </a:lnTo>
                  <a:lnTo>
                    <a:pt x="19220" y="10281"/>
                  </a:lnTo>
                  <a:lnTo>
                    <a:pt x="19147" y="10063"/>
                  </a:lnTo>
                  <a:lnTo>
                    <a:pt x="19051" y="9846"/>
                  </a:lnTo>
                  <a:lnTo>
                    <a:pt x="18942" y="9641"/>
                  </a:lnTo>
                  <a:lnTo>
                    <a:pt x="18833" y="9496"/>
                  </a:lnTo>
                  <a:lnTo>
                    <a:pt x="18737" y="9375"/>
                  </a:lnTo>
                  <a:lnTo>
                    <a:pt x="18628" y="9290"/>
                  </a:lnTo>
                  <a:lnTo>
                    <a:pt x="18519" y="9230"/>
                  </a:lnTo>
                  <a:lnTo>
                    <a:pt x="18398" y="9194"/>
                  </a:lnTo>
                  <a:lnTo>
                    <a:pt x="18278" y="9169"/>
                  </a:lnTo>
                  <a:lnTo>
                    <a:pt x="18145" y="9157"/>
                  </a:lnTo>
                  <a:lnTo>
                    <a:pt x="17843" y="9145"/>
                  </a:lnTo>
                  <a:lnTo>
                    <a:pt x="17674" y="9133"/>
                  </a:lnTo>
                  <a:lnTo>
                    <a:pt x="17492" y="9097"/>
                  </a:lnTo>
                  <a:lnTo>
                    <a:pt x="17287" y="9049"/>
                  </a:lnTo>
                  <a:lnTo>
                    <a:pt x="17058" y="8976"/>
                  </a:lnTo>
                  <a:lnTo>
                    <a:pt x="16804" y="8880"/>
                  </a:lnTo>
                  <a:lnTo>
                    <a:pt x="16538" y="8735"/>
                  </a:lnTo>
                  <a:lnTo>
                    <a:pt x="16139" y="8505"/>
                  </a:lnTo>
                  <a:lnTo>
                    <a:pt x="15548" y="8118"/>
                  </a:lnTo>
                  <a:lnTo>
                    <a:pt x="14799" y="7623"/>
                  </a:lnTo>
                  <a:lnTo>
                    <a:pt x="13905" y="7019"/>
                  </a:lnTo>
                  <a:lnTo>
                    <a:pt x="11827" y="5606"/>
                  </a:lnTo>
                  <a:lnTo>
                    <a:pt x="9568" y="4060"/>
                  </a:lnTo>
                  <a:lnTo>
                    <a:pt x="5533" y="1245"/>
                  </a:lnTo>
                  <a:lnTo>
                    <a:pt x="37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7680840" y="4384474"/>
              <a:ext cx="562141" cy="341119"/>
            </a:xfrm>
            <a:custGeom>
              <a:avLst/>
              <a:gdLst/>
              <a:ahLst/>
              <a:cxnLst/>
              <a:rect l="l" t="t" r="r" b="b"/>
              <a:pathLst>
                <a:path w="8324" h="5051" extrusionOk="0">
                  <a:moveTo>
                    <a:pt x="1088" y="1"/>
                  </a:moveTo>
                  <a:lnTo>
                    <a:pt x="1" y="2526"/>
                  </a:lnTo>
                  <a:lnTo>
                    <a:pt x="4132" y="5050"/>
                  </a:lnTo>
                  <a:lnTo>
                    <a:pt x="4820" y="4374"/>
                  </a:lnTo>
                  <a:lnTo>
                    <a:pt x="5521" y="3661"/>
                  </a:lnTo>
                  <a:lnTo>
                    <a:pt x="6318" y="2852"/>
                  </a:lnTo>
                  <a:lnTo>
                    <a:pt x="7103" y="2030"/>
                  </a:lnTo>
                  <a:lnTo>
                    <a:pt x="7454" y="1656"/>
                  </a:lnTo>
                  <a:lnTo>
                    <a:pt x="7768" y="1306"/>
                  </a:lnTo>
                  <a:lnTo>
                    <a:pt x="8022" y="1016"/>
                  </a:lnTo>
                  <a:lnTo>
                    <a:pt x="8203" y="774"/>
                  </a:lnTo>
                  <a:lnTo>
                    <a:pt x="8263" y="690"/>
                  </a:lnTo>
                  <a:lnTo>
                    <a:pt x="8311" y="617"/>
                  </a:lnTo>
                  <a:lnTo>
                    <a:pt x="8324" y="569"/>
                  </a:lnTo>
                  <a:lnTo>
                    <a:pt x="8324" y="557"/>
                  </a:lnTo>
                  <a:lnTo>
                    <a:pt x="8311" y="545"/>
                  </a:lnTo>
                  <a:lnTo>
                    <a:pt x="8275" y="532"/>
                  </a:lnTo>
                  <a:lnTo>
                    <a:pt x="8227" y="532"/>
                  </a:lnTo>
                  <a:lnTo>
                    <a:pt x="8094" y="557"/>
                  </a:lnTo>
                  <a:lnTo>
                    <a:pt x="7889" y="617"/>
                  </a:lnTo>
                  <a:lnTo>
                    <a:pt x="7647" y="690"/>
                  </a:lnTo>
                  <a:lnTo>
                    <a:pt x="7079" y="895"/>
                  </a:lnTo>
                  <a:lnTo>
                    <a:pt x="6439" y="1149"/>
                  </a:lnTo>
                  <a:lnTo>
                    <a:pt x="5811" y="1402"/>
                  </a:lnTo>
                  <a:lnTo>
                    <a:pt x="5267" y="1620"/>
                  </a:lnTo>
                  <a:lnTo>
                    <a:pt x="4736" y="1849"/>
                  </a:lnTo>
                  <a:lnTo>
                    <a:pt x="108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5902453" y="3246489"/>
              <a:ext cx="1256375" cy="1196855"/>
            </a:xfrm>
            <a:custGeom>
              <a:avLst/>
              <a:gdLst/>
              <a:ahLst/>
              <a:cxnLst/>
              <a:rect l="l" t="t" r="r" b="b"/>
              <a:pathLst>
                <a:path w="18604" h="17722" extrusionOk="0">
                  <a:moveTo>
                    <a:pt x="314" y="1"/>
                  </a:moveTo>
                  <a:lnTo>
                    <a:pt x="266" y="242"/>
                  </a:lnTo>
                  <a:lnTo>
                    <a:pt x="218" y="508"/>
                  </a:lnTo>
                  <a:lnTo>
                    <a:pt x="157" y="870"/>
                  </a:lnTo>
                  <a:lnTo>
                    <a:pt x="97" y="1281"/>
                  </a:lnTo>
                  <a:lnTo>
                    <a:pt x="49" y="1752"/>
                  </a:lnTo>
                  <a:lnTo>
                    <a:pt x="12" y="2259"/>
                  </a:lnTo>
                  <a:lnTo>
                    <a:pt x="0" y="2791"/>
                  </a:lnTo>
                  <a:lnTo>
                    <a:pt x="0" y="3057"/>
                  </a:lnTo>
                  <a:lnTo>
                    <a:pt x="12" y="3335"/>
                  </a:lnTo>
                  <a:lnTo>
                    <a:pt x="37" y="3588"/>
                  </a:lnTo>
                  <a:lnTo>
                    <a:pt x="73" y="3854"/>
                  </a:lnTo>
                  <a:lnTo>
                    <a:pt x="109" y="4108"/>
                  </a:lnTo>
                  <a:lnTo>
                    <a:pt x="169" y="4349"/>
                  </a:lnTo>
                  <a:lnTo>
                    <a:pt x="242" y="4591"/>
                  </a:lnTo>
                  <a:lnTo>
                    <a:pt x="326" y="4820"/>
                  </a:lnTo>
                  <a:lnTo>
                    <a:pt x="423" y="5026"/>
                  </a:lnTo>
                  <a:lnTo>
                    <a:pt x="544" y="5219"/>
                  </a:lnTo>
                  <a:lnTo>
                    <a:pt x="677" y="5400"/>
                  </a:lnTo>
                  <a:lnTo>
                    <a:pt x="822" y="5557"/>
                  </a:lnTo>
                  <a:lnTo>
                    <a:pt x="906" y="5630"/>
                  </a:lnTo>
                  <a:lnTo>
                    <a:pt x="991" y="5690"/>
                  </a:lnTo>
                  <a:lnTo>
                    <a:pt x="1088" y="5751"/>
                  </a:lnTo>
                  <a:lnTo>
                    <a:pt x="1184" y="5799"/>
                  </a:lnTo>
                  <a:lnTo>
                    <a:pt x="1281" y="5847"/>
                  </a:lnTo>
                  <a:lnTo>
                    <a:pt x="1390" y="5883"/>
                  </a:lnTo>
                  <a:lnTo>
                    <a:pt x="1498" y="5920"/>
                  </a:lnTo>
                  <a:lnTo>
                    <a:pt x="1619" y="5944"/>
                  </a:lnTo>
                  <a:lnTo>
                    <a:pt x="2863" y="6161"/>
                  </a:lnTo>
                  <a:lnTo>
                    <a:pt x="4542" y="6439"/>
                  </a:lnTo>
                  <a:lnTo>
                    <a:pt x="6463" y="6729"/>
                  </a:lnTo>
                  <a:lnTo>
                    <a:pt x="8444" y="7031"/>
                  </a:lnTo>
                  <a:lnTo>
                    <a:pt x="11863" y="7550"/>
                  </a:lnTo>
                  <a:lnTo>
                    <a:pt x="13337" y="7756"/>
                  </a:lnTo>
                  <a:lnTo>
                    <a:pt x="12286" y="16912"/>
                  </a:lnTo>
                  <a:lnTo>
                    <a:pt x="14907" y="17722"/>
                  </a:lnTo>
                  <a:lnTo>
                    <a:pt x="15040" y="17565"/>
                  </a:lnTo>
                  <a:lnTo>
                    <a:pt x="15136" y="17432"/>
                  </a:lnTo>
                  <a:lnTo>
                    <a:pt x="15221" y="17311"/>
                  </a:lnTo>
                  <a:lnTo>
                    <a:pt x="15269" y="17190"/>
                  </a:lnTo>
                  <a:lnTo>
                    <a:pt x="15306" y="17081"/>
                  </a:lnTo>
                  <a:lnTo>
                    <a:pt x="15330" y="16985"/>
                  </a:lnTo>
                  <a:lnTo>
                    <a:pt x="15354" y="16755"/>
                  </a:lnTo>
                  <a:lnTo>
                    <a:pt x="15390" y="16502"/>
                  </a:lnTo>
                  <a:lnTo>
                    <a:pt x="15414" y="16345"/>
                  </a:lnTo>
                  <a:lnTo>
                    <a:pt x="15475" y="16175"/>
                  </a:lnTo>
                  <a:lnTo>
                    <a:pt x="15547" y="15970"/>
                  </a:lnTo>
                  <a:lnTo>
                    <a:pt x="15644" y="15741"/>
                  </a:lnTo>
                  <a:lnTo>
                    <a:pt x="15777" y="15487"/>
                  </a:lnTo>
                  <a:lnTo>
                    <a:pt x="15946" y="15185"/>
                  </a:lnTo>
                  <a:lnTo>
                    <a:pt x="16018" y="15064"/>
                  </a:lnTo>
                  <a:lnTo>
                    <a:pt x="16055" y="14931"/>
                  </a:lnTo>
                  <a:lnTo>
                    <a:pt x="16067" y="14798"/>
                  </a:lnTo>
                  <a:lnTo>
                    <a:pt x="16067" y="14666"/>
                  </a:lnTo>
                  <a:lnTo>
                    <a:pt x="16042" y="14533"/>
                  </a:lnTo>
                  <a:lnTo>
                    <a:pt x="16006" y="14400"/>
                  </a:lnTo>
                  <a:lnTo>
                    <a:pt x="15934" y="14146"/>
                  </a:lnTo>
                  <a:lnTo>
                    <a:pt x="15849" y="13892"/>
                  </a:lnTo>
                  <a:lnTo>
                    <a:pt x="15813" y="13760"/>
                  </a:lnTo>
                  <a:lnTo>
                    <a:pt x="15801" y="13639"/>
                  </a:lnTo>
                  <a:lnTo>
                    <a:pt x="15789" y="13530"/>
                  </a:lnTo>
                  <a:lnTo>
                    <a:pt x="15813" y="13409"/>
                  </a:lnTo>
                  <a:lnTo>
                    <a:pt x="15849" y="13313"/>
                  </a:lnTo>
                  <a:lnTo>
                    <a:pt x="15910" y="13204"/>
                  </a:lnTo>
                  <a:lnTo>
                    <a:pt x="15994" y="13095"/>
                  </a:lnTo>
                  <a:lnTo>
                    <a:pt x="16079" y="12962"/>
                  </a:lnTo>
                  <a:lnTo>
                    <a:pt x="16272" y="12624"/>
                  </a:lnTo>
                  <a:lnTo>
                    <a:pt x="16489" y="12213"/>
                  </a:lnTo>
                  <a:lnTo>
                    <a:pt x="16719" y="11718"/>
                  </a:lnTo>
                  <a:lnTo>
                    <a:pt x="16960" y="11187"/>
                  </a:lnTo>
                  <a:lnTo>
                    <a:pt x="17202" y="10595"/>
                  </a:lnTo>
                  <a:lnTo>
                    <a:pt x="17456" y="9991"/>
                  </a:lnTo>
                  <a:lnTo>
                    <a:pt x="17685" y="9375"/>
                  </a:lnTo>
                  <a:lnTo>
                    <a:pt x="17903" y="8771"/>
                  </a:lnTo>
                  <a:lnTo>
                    <a:pt x="18108" y="8179"/>
                  </a:lnTo>
                  <a:lnTo>
                    <a:pt x="18277" y="7611"/>
                  </a:lnTo>
                  <a:lnTo>
                    <a:pt x="18422" y="7103"/>
                  </a:lnTo>
                  <a:lnTo>
                    <a:pt x="18531" y="6657"/>
                  </a:lnTo>
                  <a:lnTo>
                    <a:pt x="18567" y="6463"/>
                  </a:lnTo>
                  <a:lnTo>
                    <a:pt x="18591" y="6282"/>
                  </a:lnTo>
                  <a:lnTo>
                    <a:pt x="18603" y="6125"/>
                  </a:lnTo>
                  <a:lnTo>
                    <a:pt x="18603" y="6004"/>
                  </a:lnTo>
                  <a:lnTo>
                    <a:pt x="18579" y="5896"/>
                  </a:lnTo>
                  <a:lnTo>
                    <a:pt x="18555" y="5823"/>
                  </a:lnTo>
                  <a:lnTo>
                    <a:pt x="18519" y="5799"/>
                  </a:lnTo>
                  <a:lnTo>
                    <a:pt x="18483" y="5751"/>
                  </a:lnTo>
                  <a:lnTo>
                    <a:pt x="18350" y="5666"/>
                  </a:lnTo>
                  <a:lnTo>
                    <a:pt x="18168" y="5557"/>
                  </a:lnTo>
                  <a:lnTo>
                    <a:pt x="17927" y="5424"/>
                  </a:lnTo>
                  <a:lnTo>
                    <a:pt x="17311" y="5122"/>
                  </a:lnTo>
                  <a:lnTo>
                    <a:pt x="16538" y="4772"/>
                  </a:lnTo>
                  <a:lnTo>
                    <a:pt x="15632" y="4373"/>
                  </a:lnTo>
                  <a:lnTo>
                    <a:pt x="14641" y="3951"/>
                  </a:lnTo>
                  <a:lnTo>
                    <a:pt x="12503" y="3057"/>
                  </a:lnTo>
                  <a:lnTo>
                    <a:pt x="10389" y="2199"/>
                  </a:lnTo>
                  <a:lnTo>
                    <a:pt x="8541" y="1474"/>
                  </a:lnTo>
                  <a:lnTo>
                    <a:pt x="6765" y="774"/>
                  </a:lnTo>
                  <a:lnTo>
                    <a:pt x="3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6686432" y="4388593"/>
              <a:ext cx="373657" cy="343483"/>
            </a:xfrm>
            <a:custGeom>
              <a:avLst/>
              <a:gdLst/>
              <a:ahLst/>
              <a:cxnLst/>
              <a:rect l="l" t="t" r="r" b="b"/>
              <a:pathLst>
                <a:path w="5533" h="5086" extrusionOk="0">
                  <a:moveTo>
                    <a:pt x="677" y="0"/>
                  </a:moveTo>
                  <a:lnTo>
                    <a:pt x="0" y="5086"/>
                  </a:lnTo>
                  <a:lnTo>
                    <a:pt x="5533" y="5086"/>
                  </a:lnTo>
                  <a:lnTo>
                    <a:pt x="5243" y="4869"/>
                  </a:lnTo>
                  <a:lnTo>
                    <a:pt x="4518" y="4397"/>
                  </a:lnTo>
                  <a:lnTo>
                    <a:pt x="4083" y="4132"/>
                  </a:lnTo>
                  <a:lnTo>
                    <a:pt x="3648" y="3878"/>
                  </a:lnTo>
                  <a:lnTo>
                    <a:pt x="3250" y="3673"/>
                  </a:lnTo>
                  <a:lnTo>
                    <a:pt x="3068" y="3588"/>
                  </a:lnTo>
                  <a:lnTo>
                    <a:pt x="2911" y="3528"/>
                  </a:lnTo>
                  <a:lnTo>
                    <a:pt x="3298" y="810"/>
                  </a:lnTo>
                  <a:lnTo>
                    <a:pt x="6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5616118" y="2185963"/>
              <a:ext cx="257839" cy="1542770"/>
            </a:xfrm>
            <a:custGeom>
              <a:avLst/>
              <a:gdLst/>
              <a:ahLst/>
              <a:cxnLst/>
              <a:rect l="l" t="t" r="r" b="b"/>
              <a:pathLst>
                <a:path w="3818" h="22844" extrusionOk="0">
                  <a:moveTo>
                    <a:pt x="882" y="1"/>
                  </a:moveTo>
                  <a:lnTo>
                    <a:pt x="798" y="25"/>
                  </a:lnTo>
                  <a:lnTo>
                    <a:pt x="713" y="49"/>
                  </a:lnTo>
                  <a:lnTo>
                    <a:pt x="628" y="97"/>
                  </a:lnTo>
                  <a:lnTo>
                    <a:pt x="544" y="146"/>
                  </a:lnTo>
                  <a:lnTo>
                    <a:pt x="387" y="254"/>
                  </a:lnTo>
                  <a:lnTo>
                    <a:pt x="242" y="387"/>
                  </a:lnTo>
                  <a:lnTo>
                    <a:pt x="133" y="544"/>
                  </a:lnTo>
                  <a:lnTo>
                    <a:pt x="85" y="617"/>
                  </a:lnTo>
                  <a:lnTo>
                    <a:pt x="49" y="689"/>
                  </a:lnTo>
                  <a:lnTo>
                    <a:pt x="24" y="774"/>
                  </a:lnTo>
                  <a:lnTo>
                    <a:pt x="0" y="846"/>
                  </a:lnTo>
                  <a:lnTo>
                    <a:pt x="0" y="919"/>
                  </a:lnTo>
                  <a:lnTo>
                    <a:pt x="0" y="991"/>
                  </a:lnTo>
                  <a:lnTo>
                    <a:pt x="37" y="1064"/>
                  </a:lnTo>
                  <a:lnTo>
                    <a:pt x="109" y="1160"/>
                  </a:lnTo>
                  <a:lnTo>
                    <a:pt x="314" y="1426"/>
                  </a:lnTo>
                  <a:lnTo>
                    <a:pt x="459" y="1595"/>
                  </a:lnTo>
                  <a:lnTo>
                    <a:pt x="616" y="1801"/>
                  </a:lnTo>
                  <a:lnTo>
                    <a:pt x="773" y="2030"/>
                  </a:lnTo>
                  <a:lnTo>
                    <a:pt x="955" y="2308"/>
                  </a:lnTo>
                  <a:lnTo>
                    <a:pt x="1124" y="2610"/>
                  </a:lnTo>
                  <a:lnTo>
                    <a:pt x="1281" y="2960"/>
                  </a:lnTo>
                  <a:lnTo>
                    <a:pt x="1438" y="3347"/>
                  </a:lnTo>
                  <a:lnTo>
                    <a:pt x="1510" y="3564"/>
                  </a:lnTo>
                  <a:lnTo>
                    <a:pt x="1583" y="3794"/>
                  </a:lnTo>
                  <a:lnTo>
                    <a:pt x="1643" y="4023"/>
                  </a:lnTo>
                  <a:lnTo>
                    <a:pt x="1704" y="4277"/>
                  </a:lnTo>
                  <a:lnTo>
                    <a:pt x="1752" y="4531"/>
                  </a:lnTo>
                  <a:lnTo>
                    <a:pt x="1800" y="4808"/>
                  </a:lnTo>
                  <a:lnTo>
                    <a:pt x="1836" y="5098"/>
                  </a:lnTo>
                  <a:lnTo>
                    <a:pt x="1873" y="5400"/>
                  </a:lnTo>
                  <a:lnTo>
                    <a:pt x="1897" y="5714"/>
                  </a:lnTo>
                  <a:lnTo>
                    <a:pt x="1909" y="6041"/>
                  </a:lnTo>
                  <a:lnTo>
                    <a:pt x="1909" y="6379"/>
                  </a:lnTo>
                  <a:lnTo>
                    <a:pt x="1909" y="6693"/>
                  </a:lnTo>
                  <a:lnTo>
                    <a:pt x="1885" y="7007"/>
                  </a:lnTo>
                  <a:lnTo>
                    <a:pt x="1861" y="7309"/>
                  </a:lnTo>
                  <a:lnTo>
                    <a:pt x="1836" y="7611"/>
                  </a:lnTo>
                  <a:lnTo>
                    <a:pt x="1800" y="7901"/>
                  </a:lnTo>
                  <a:lnTo>
                    <a:pt x="1704" y="8457"/>
                  </a:lnTo>
                  <a:lnTo>
                    <a:pt x="1583" y="9000"/>
                  </a:lnTo>
                  <a:lnTo>
                    <a:pt x="1462" y="9520"/>
                  </a:lnTo>
                  <a:lnTo>
                    <a:pt x="1184" y="10571"/>
                  </a:lnTo>
                  <a:lnTo>
                    <a:pt x="1051" y="11102"/>
                  </a:lnTo>
                  <a:lnTo>
                    <a:pt x="930" y="11658"/>
                  </a:lnTo>
                  <a:lnTo>
                    <a:pt x="822" y="12226"/>
                  </a:lnTo>
                  <a:lnTo>
                    <a:pt x="773" y="12528"/>
                  </a:lnTo>
                  <a:lnTo>
                    <a:pt x="725" y="12830"/>
                  </a:lnTo>
                  <a:lnTo>
                    <a:pt x="701" y="13144"/>
                  </a:lnTo>
                  <a:lnTo>
                    <a:pt x="665" y="13470"/>
                  </a:lnTo>
                  <a:lnTo>
                    <a:pt x="653" y="13796"/>
                  </a:lnTo>
                  <a:lnTo>
                    <a:pt x="641" y="14146"/>
                  </a:lnTo>
                  <a:lnTo>
                    <a:pt x="641" y="14497"/>
                  </a:lnTo>
                  <a:lnTo>
                    <a:pt x="653" y="14871"/>
                  </a:lnTo>
                  <a:lnTo>
                    <a:pt x="677" y="15258"/>
                  </a:lnTo>
                  <a:lnTo>
                    <a:pt x="701" y="15656"/>
                  </a:lnTo>
                  <a:lnTo>
                    <a:pt x="749" y="16055"/>
                  </a:lnTo>
                  <a:lnTo>
                    <a:pt x="798" y="16441"/>
                  </a:lnTo>
                  <a:lnTo>
                    <a:pt x="918" y="17202"/>
                  </a:lnTo>
                  <a:lnTo>
                    <a:pt x="1051" y="17927"/>
                  </a:lnTo>
                  <a:lnTo>
                    <a:pt x="1208" y="18604"/>
                  </a:lnTo>
                  <a:lnTo>
                    <a:pt x="1377" y="19244"/>
                  </a:lnTo>
                  <a:lnTo>
                    <a:pt x="1546" y="19836"/>
                  </a:lnTo>
                  <a:lnTo>
                    <a:pt x="1728" y="20379"/>
                  </a:lnTo>
                  <a:lnTo>
                    <a:pt x="1909" y="20875"/>
                  </a:lnTo>
                  <a:lnTo>
                    <a:pt x="2078" y="21322"/>
                  </a:lnTo>
                  <a:lnTo>
                    <a:pt x="2235" y="21708"/>
                  </a:lnTo>
                  <a:lnTo>
                    <a:pt x="2392" y="22046"/>
                  </a:lnTo>
                  <a:lnTo>
                    <a:pt x="2525" y="22324"/>
                  </a:lnTo>
                  <a:lnTo>
                    <a:pt x="2718" y="22711"/>
                  </a:lnTo>
                  <a:lnTo>
                    <a:pt x="2791" y="22844"/>
                  </a:lnTo>
                  <a:lnTo>
                    <a:pt x="3818" y="22022"/>
                  </a:lnTo>
                  <a:lnTo>
                    <a:pt x="3624" y="21515"/>
                  </a:lnTo>
                  <a:lnTo>
                    <a:pt x="3455" y="21020"/>
                  </a:lnTo>
                  <a:lnTo>
                    <a:pt x="3286" y="20536"/>
                  </a:lnTo>
                  <a:lnTo>
                    <a:pt x="3129" y="20065"/>
                  </a:lnTo>
                  <a:lnTo>
                    <a:pt x="2996" y="19594"/>
                  </a:lnTo>
                  <a:lnTo>
                    <a:pt x="2863" y="19123"/>
                  </a:lnTo>
                  <a:lnTo>
                    <a:pt x="2742" y="18664"/>
                  </a:lnTo>
                  <a:lnTo>
                    <a:pt x="2634" y="18217"/>
                  </a:lnTo>
                  <a:lnTo>
                    <a:pt x="2525" y="17770"/>
                  </a:lnTo>
                  <a:lnTo>
                    <a:pt x="2440" y="17335"/>
                  </a:lnTo>
                  <a:lnTo>
                    <a:pt x="2368" y="16900"/>
                  </a:lnTo>
                  <a:lnTo>
                    <a:pt x="2295" y="16466"/>
                  </a:lnTo>
                  <a:lnTo>
                    <a:pt x="2235" y="16043"/>
                  </a:lnTo>
                  <a:lnTo>
                    <a:pt x="2199" y="15632"/>
                  </a:lnTo>
                  <a:lnTo>
                    <a:pt x="2163" y="15209"/>
                  </a:lnTo>
                  <a:lnTo>
                    <a:pt x="2138" y="14811"/>
                  </a:lnTo>
                  <a:lnTo>
                    <a:pt x="2114" y="14400"/>
                  </a:lnTo>
                  <a:lnTo>
                    <a:pt x="2114" y="14001"/>
                  </a:lnTo>
                  <a:lnTo>
                    <a:pt x="2114" y="13603"/>
                  </a:lnTo>
                  <a:lnTo>
                    <a:pt x="2138" y="13204"/>
                  </a:lnTo>
                  <a:lnTo>
                    <a:pt x="2163" y="12817"/>
                  </a:lnTo>
                  <a:lnTo>
                    <a:pt x="2199" y="12419"/>
                  </a:lnTo>
                  <a:lnTo>
                    <a:pt x="2247" y="12032"/>
                  </a:lnTo>
                  <a:lnTo>
                    <a:pt x="2295" y="11646"/>
                  </a:lnTo>
                  <a:lnTo>
                    <a:pt x="2368" y="11271"/>
                  </a:lnTo>
                  <a:lnTo>
                    <a:pt x="2440" y="10885"/>
                  </a:lnTo>
                  <a:lnTo>
                    <a:pt x="2525" y="10510"/>
                  </a:lnTo>
                  <a:lnTo>
                    <a:pt x="2622" y="10136"/>
                  </a:lnTo>
                  <a:lnTo>
                    <a:pt x="2718" y="9761"/>
                  </a:lnTo>
                  <a:lnTo>
                    <a:pt x="2839" y="9387"/>
                  </a:lnTo>
                  <a:lnTo>
                    <a:pt x="2960" y="9012"/>
                  </a:lnTo>
                  <a:lnTo>
                    <a:pt x="3093" y="8638"/>
                  </a:lnTo>
                  <a:lnTo>
                    <a:pt x="3214" y="8263"/>
                  </a:lnTo>
                  <a:lnTo>
                    <a:pt x="3310" y="7877"/>
                  </a:lnTo>
                  <a:lnTo>
                    <a:pt x="3383" y="7502"/>
                  </a:lnTo>
                  <a:lnTo>
                    <a:pt x="3431" y="7116"/>
                  </a:lnTo>
                  <a:lnTo>
                    <a:pt x="3455" y="6729"/>
                  </a:lnTo>
                  <a:lnTo>
                    <a:pt x="3467" y="6343"/>
                  </a:lnTo>
                  <a:lnTo>
                    <a:pt x="3455" y="5968"/>
                  </a:lnTo>
                  <a:lnTo>
                    <a:pt x="3419" y="5594"/>
                  </a:lnTo>
                  <a:lnTo>
                    <a:pt x="3371" y="5219"/>
                  </a:lnTo>
                  <a:lnTo>
                    <a:pt x="3310" y="4845"/>
                  </a:lnTo>
                  <a:lnTo>
                    <a:pt x="3238" y="4482"/>
                  </a:lnTo>
                  <a:lnTo>
                    <a:pt x="3153" y="4120"/>
                  </a:lnTo>
                  <a:lnTo>
                    <a:pt x="3056" y="3770"/>
                  </a:lnTo>
                  <a:lnTo>
                    <a:pt x="2948" y="3431"/>
                  </a:lnTo>
                  <a:lnTo>
                    <a:pt x="2827" y="3105"/>
                  </a:lnTo>
                  <a:lnTo>
                    <a:pt x="2706" y="2791"/>
                  </a:lnTo>
                  <a:lnTo>
                    <a:pt x="2573" y="2477"/>
                  </a:lnTo>
                  <a:lnTo>
                    <a:pt x="2440" y="2187"/>
                  </a:lnTo>
                  <a:lnTo>
                    <a:pt x="2308" y="1909"/>
                  </a:lnTo>
                  <a:lnTo>
                    <a:pt x="2163" y="1644"/>
                  </a:lnTo>
                  <a:lnTo>
                    <a:pt x="2030" y="1390"/>
                  </a:lnTo>
                  <a:lnTo>
                    <a:pt x="1885" y="1160"/>
                  </a:lnTo>
                  <a:lnTo>
                    <a:pt x="1752" y="943"/>
                  </a:lnTo>
                  <a:lnTo>
                    <a:pt x="1619" y="750"/>
                  </a:lnTo>
                  <a:lnTo>
                    <a:pt x="1498" y="568"/>
                  </a:lnTo>
                  <a:lnTo>
                    <a:pt x="1377" y="423"/>
                  </a:lnTo>
                  <a:lnTo>
                    <a:pt x="1269" y="291"/>
                  </a:lnTo>
                  <a:lnTo>
                    <a:pt x="1172" y="182"/>
                  </a:lnTo>
                  <a:lnTo>
                    <a:pt x="1075" y="97"/>
                  </a:lnTo>
                  <a:lnTo>
                    <a:pt x="1003" y="37"/>
                  </a:lnTo>
                  <a:lnTo>
                    <a:pt x="93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5762932" y="3633989"/>
              <a:ext cx="932489" cy="238263"/>
            </a:xfrm>
            <a:custGeom>
              <a:avLst/>
              <a:gdLst/>
              <a:ahLst/>
              <a:cxnLst/>
              <a:rect l="l" t="t" r="r" b="b"/>
              <a:pathLst>
                <a:path w="13808" h="3528" extrusionOk="0">
                  <a:moveTo>
                    <a:pt x="2634" y="0"/>
                  </a:moveTo>
                  <a:lnTo>
                    <a:pt x="2308" y="25"/>
                  </a:lnTo>
                  <a:lnTo>
                    <a:pt x="1994" y="49"/>
                  </a:lnTo>
                  <a:lnTo>
                    <a:pt x="1716" y="97"/>
                  </a:lnTo>
                  <a:lnTo>
                    <a:pt x="1462" y="158"/>
                  </a:lnTo>
                  <a:lnTo>
                    <a:pt x="1221" y="230"/>
                  </a:lnTo>
                  <a:lnTo>
                    <a:pt x="1015" y="315"/>
                  </a:lnTo>
                  <a:lnTo>
                    <a:pt x="834" y="411"/>
                  </a:lnTo>
                  <a:lnTo>
                    <a:pt x="665" y="508"/>
                  </a:lnTo>
                  <a:lnTo>
                    <a:pt x="520" y="617"/>
                  </a:lnTo>
                  <a:lnTo>
                    <a:pt x="387" y="737"/>
                  </a:lnTo>
                  <a:lnTo>
                    <a:pt x="278" y="858"/>
                  </a:lnTo>
                  <a:lnTo>
                    <a:pt x="194" y="991"/>
                  </a:lnTo>
                  <a:lnTo>
                    <a:pt x="121" y="1124"/>
                  </a:lnTo>
                  <a:lnTo>
                    <a:pt x="73" y="1257"/>
                  </a:lnTo>
                  <a:lnTo>
                    <a:pt x="37" y="1402"/>
                  </a:lnTo>
                  <a:lnTo>
                    <a:pt x="13" y="1547"/>
                  </a:lnTo>
                  <a:lnTo>
                    <a:pt x="1" y="1692"/>
                  </a:lnTo>
                  <a:lnTo>
                    <a:pt x="13" y="1825"/>
                  </a:lnTo>
                  <a:lnTo>
                    <a:pt x="37" y="1969"/>
                  </a:lnTo>
                  <a:lnTo>
                    <a:pt x="73" y="2114"/>
                  </a:lnTo>
                  <a:lnTo>
                    <a:pt x="109" y="2247"/>
                  </a:lnTo>
                  <a:lnTo>
                    <a:pt x="170" y="2380"/>
                  </a:lnTo>
                  <a:lnTo>
                    <a:pt x="242" y="2513"/>
                  </a:lnTo>
                  <a:lnTo>
                    <a:pt x="315" y="2634"/>
                  </a:lnTo>
                  <a:lnTo>
                    <a:pt x="399" y="2755"/>
                  </a:lnTo>
                  <a:lnTo>
                    <a:pt x="496" y="2863"/>
                  </a:lnTo>
                  <a:lnTo>
                    <a:pt x="593" y="2960"/>
                  </a:lnTo>
                  <a:lnTo>
                    <a:pt x="701" y="3057"/>
                  </a:lnTo>
                  <a:lnTo>
                    <a:pt x="822" y="3141"/>
                  </a:lnTo>
                  <a:lnTo>
                    <a:pt x="943" y="3214"/>
                  </a:lnTo>
                  <a:lnTo>
                    <a:pt x="1088" y="3274"/>
                  </a:lnTo>
                  <a:lnTo>
                    <a:pt x="1221" y="3335"/>
                  </a:lnTo>
                  <a:lnTo>
                    <a:pt x="1378" y="3383"/>
                  </a:lnTo>
                  <a:lnTo>
                    <a:pt x="1535" y="3419"/>
                  </a:lnTo>
                  <a:lnTo>
                    <a:pt x="1704" y="3455"/>
                  </a:lnTo>
                  <a:lnTo>
                    <a:pt x="1873" y="3479"/>
                  </a:lnTo>
                  <a:lnTo>
                    <a:pt x="2235" y="3516"/>
                  </a:lnTo>
                  <a:lnTo>
                    <a:pt x="2622" y="3528"/>
                  </a:lnTo>
                  <a:lnTo>
                    <a:pt x="3021" y="3516"/>
                  </a:lnTo>
                  <a:lnTo>
                    <a:pt x="3431" y="3504"/>
                  </a:lnTo>
                  <a:lnTo>
                    <a:pt x="3866" y="3467"/>
                  </a:lnTo>
                  <a:lnTo>
                    <a:pt x="4301" y="3431"/>
                  </a:lnTo>
                  <a:lnTo>
                    <a:pt x="5183" y="3347"/>
                  </a:lnTo>
                  <a:lnTo>
                    <a:pt x="5630" y="3310"/>
                  </a:lnTo>
                  <a:lnTo>
                    <a:pt x="6065" y="3274"/>
                  </a:lnTo>
                  <a:lnTo>
                    <a:pt x="6488" y="3262"/>
                  </a:lnTo>
                  <a:lnTo>
                    <a:pt x="6910" y="3250"/>
                  </a:lnTo>
                  <a:lnTo>
                    <a:pt x="7321" y="3262"/>
                  </a:lnTo>
                  <a:lnTo>
                    <a:pt x="7744" y="3274"/>
                  </a:lnTo>
                  <a:lnTo>
                    <a:pt x="8179" y="3310"/>
                  </a:lnTo>
                  <a:lnTo>
                    <a:pt x="8626" y="3347"/>
                  </a:lnTo>
                  <a:lnTo>
                    <a:pt x="9508" y="3431"/>
                  </a:lnTo>
                  <a:lnTo>
                    <a:pt x="9942" y="3467"/>
                  </a:lnTo>
                  <a:lnTo>
                    <a:pt x="10377" y="3504"/>
                  </a:lnTo>
                  <a:lnTo>
                    <a:pt x="10788" y="3516"/>
                  </a:lnTo>
                  <a:lnTo>
                    <a:pt x="11187" y="3528"/>
                  </a:lnTo>
                  <a:lnTo>
                    <a:pt x="11573" y="3516"/>
                  </a:lnTo>
                  <a:lnTo>
                    <a:pt x="11936" y="3479"/>
                  </a:lnTo>
                  <a:lnTo>
                    <a:pt x="12105" y="3455"/>
                  </a:lnTo>
                  <a:lnTo>
                    <a:pt x="12274" y="3419"/>
                  </a:lnTo>
                  <a:lnTo>
                    <a:pt x="12431" y="3383"/>
                  </a:lnTo>
                  <a:lnTo>
                    <a:pt x="12588" y="3335"/>
                  </a:lnTo>
                  <a:lnTo>
                    <a:pt x="12721" y="3274"/>
                  </a:lnTo>
                  <a:lnTo>
                    <a:pt x="12866" y="3214"/>
                  </a:lnTo>
                  <a:lnTo>
                    <a:pt x="12987" y="3141"/>
                  </a:lnTo>
                  <a:lnTo>
                    <a:pt x="13107" y="3057"/>
                  </a:lnTo>
                  <a:lnTo>
                    <a:pt x="13216" y="2960"/>
                  </a:lnTo>
                  <a:lnTo>
                    <a:pt x="13313" y="2863"/>
                  </a:lnTo>
                  <a:lnTo>
                    <a:pt x="13409" y="2755"/>
                  </a:lnTo>
                  <a:lnTo>
                    <a:pt x="13494" y="2634"/>
                  </a:lnTo>
                  <a:lnTo>
                    <a:pt x="13566" y="2513"/>
                  </a:lnTo>
                  <a:lnTo>
                    <a:pt x="13639" y="2380"/>
                  </a:lnTo>
                  <a:lnTo>
                    <a:pt x="13699" y="2247"/>
                  </a:lnTo>
                  <a:lnTo>
                    <a:pt x="13748" y="2114"/>
                  </a:lnTo>
                  <a:lnTo>
                    <a:pt x="13772" y="1969"/>
                  </a:lnTo>
                  <a:lnTo>
                    <a:pt x="13796" y="1825"/>
                  </a:lnTo>
                  <a:lnTo>
                    <a:pt x="13808" y="1692"/>
                  </a:lnTo>
                  <a:lnTo>
                    <a:pt x="13796" y="1547"/>
                  </a:lnTo>
                  <a:lnTo>
                    <a:pt x="13772" y="1402"/>
                  </a:lnTo>
                  <a:lnTo>
                    <a:pt x="13736" y="1257"/>
                  </a:lnTo>
                  <a:lnTo>
                    <a:pt x="13687" y="1124"/>
                  </a:lnTo>
                  <a:lnTo>
                    <a:pt x="13615" y="991"/>
                  </a:lnTo>
                  <a:lnTo>
                    <a:pt x="13530" y="858"/>
                  </a:lnTo>
                  <a:lnTo>
                    <a:pt x="13421" y="737"/>
                  </a:lnTo>
                  <a:lnTo>
                    <a:pt x="13289" y="617"/>
                  </a:lnTo>
                  <a:lnTo>
                    <a:pt x="13144" y="508"/>
                  </a:lnTo>
                  <a:lnTo>
                    <a:pt x="12987" y="411"/>
                  </a:lnTo>
                  <a:lnTo>
                    <a:pt x="12793" y="315"/>
                  </a:lnTo>
                  <a:lnTo>
                    <a:pt x="12588" y="230"/>
                  </a:lnTo>
                  <a:lnTo>
                    <a:pt x="12346" y="158"/>
                  </a:lnTo>
                  <a:lnTo>
                    <a:pt x="12093" y="97"/>
                  </a:lnTo>
                  <a:lnTo>
                    <a:pt x="11815" y="49"/>
                  </a:lnTo>
                  <a:lnTo>
                    <a:pt x="11501" y="25"/>
                  </a:lnTo>
                  <a:lnTo>
                    <a:pt x="11175" y="0"/>
                  </a:lnTo>
                  <a:lnTo>
                    <a:pt x="10812" y="0"/>
                  </a:lnTo>
                  <a:lnTo>
                    <a:pt x="10426" y="13"/>
                  </a:lnTo>
                  <a:lnTo>
                    <a:pt x="10015" y="37"/>
                  </a:lnTo>
                  <a:lnTo>
                    <a:pt x="9568" y="85"/>
                  </a:lnTo>
                  <a:lnTo>
                    <a:pt x="8058" y="266"/>
                  </a:lnTo>
                  <a:lnTo>
                    <a:pt x="6910" y="387"/>
                  </a:lnTo>
                  <a:lnTo>
                    <a:pt x="5751" y="266"/>
                  </a:lnTo>
                  <a:lnTo>
                    <a:pt x="4241" y="85"/>
                  </a:lnTo>
                  <a:lnTo>
                    <a:pt x="3794" y="37"/>
                  </a:lnTo>
                  <a:lnTo>
                    <a:pt x="3383" y="13"/>
                  </a:lnTo>
                  <a:lnTo>
                    <a:pt x="299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6564064" y="1939606"/>
              <a:ext cx="347590" cy="514009"/>
            </a:xfrm>
            <a:custGeom>
              <a:avLst/>
              <a:gdLst/>
              <a:ahLst/>
              <a:cxnLst/>
              <a:rect l="l" t="t" r="r" b="b"/>
              <a:pathLst>
                <a:path w="5147" h="7611" extrusionOk="0">
                  <a:moveTo>
                    <a:pt x="4156" y="1"/>
                  </a:moveTo>
                  <a:lnTo>
                    <a:pt x="3950" y="230"/>
                  </a:lnTo>
                  <a:lnTo>
                    <a:pt x="3431" y="846"/>
                  </a:lnTo>
                  <a:lnTo>
                    <a:pt x="3080" y="1269"/>
                  </a:lnTo>
                  <a:lnTo>
                    <a:pt x="2694" y="1740"/>
                  </a:lnTo>
                  <a:lnTo>
                    <a:pt x="2295" y="2259"/>
                  </a:lnTo>
                  <a:lnTo>
                    <a:pt x="1873" y="2803"/>
                  </a:lnTo>
                  <a:lnTo>
                    <a:pt x="1474" y="3371"/>
                  </a:lnTo>
                  <a:lnTo>
                    <a:pt x="1087" y="3926"/>
                  </a:lnTo>
                  <a:lnTo>
                    <a:pt x="737" y="4482"/>
                  </a:lnTo>
                  <a:lnTo>
                    <a:pt x="580" y="4748"/>
                  </a:lnTo>
                  <a:lnTo>
                    <a:pt x="435" y="5002"/>
                  </a:lnTo>
                  <a:lnTo>
                    <a:pt x="314" y="5255"/>
                  </a:lnTo>
                  <a:lnTo>
                    <a:pt x="205" y="5497"/>
                  </a:lnTo>
                  <a:lnTo>
                    <a:pt x="121" y="5714"/>
                  </a:lnTo>
                  <a:lnTo>
                    <a:pt x="48" y="5932"/>
                  </a:lnTo>
                  <a:lnTo>
                    <a:pt x="12" y="6125"/>
                  </a:lnTo>
                  <a:lnTo>
                    <a:pt x="0" y="6294"/>
                  </a:lnTo>
                  <a:lnTo>
                    <a:pt x="0" y="6379"/>
                  </a:lnTo>
                  <a:lnTo>
                    <a:pt x="12" y="6451"/>
                  </a:lnTo>
                  <a:lnTo>
                    <a:pt x="24" y="6524"/>
                  </a:lnTo>
                  <a:lnTo>
                    <a:pt x="48" y="6584"/>
                  </a:lnTo>
                  <a:lnTo>
                    <a:pt x="109" y="6705"/>
                  </a:lnTo>
                  <a:lnTo>
                    <a:pt x="181" y="6814"/>
                  </a:lnTo>
                  <a:lnTo>
                    <a:pt x="266" y="6922"/>
                  </a:lnTo>
                  <a:lnTo>
                    <a:pt x="350" y="7019"/>
                  </a:lnTo>
                  <a:lnTo>
                    <a:pt x="447" y="7104"/>
                  </a:lnTo>
                  <a:lnTo>
                    <a:pt x="544" y="7188"/>
                  </a:lnTo>
                  <a:lnTo>
                    <a:pt x="652" y="7261"/>
                  </a:lnTo>
                  <a:lnTo>
                    <a:pt x="761" y="7333"/>
                  </a:lnTo>
                  <a:lnTo>
                    <a:pt x="882" y="7393"/>
                  </a:lnTo>
                  <a:lnTo>
                    <a:pt x="1003" y="7442"/>
                  </a:lnTo>
                  <a:lnTo>
                    <a:pt x="1124" y="7490"/>
                  </a:lnTo>
                  <a:lnTo>
                    <a:pt x="1256" y="7526"/>
                  </a:lnTo>
                  <a:lnTo>
                    <a:pt x="1389" y="7563"/>
                  </a:lnTo>
                  <a:lnTo>
                    <a:pt x="1522" y="7575"/>
                  </a:lnTo>
                  <a:lnTo>
                    <a:pt x="1655" y="7599"/>
                  </a:lnTo>
                  <a:lnTo>
                    <a:pt x="1788" y="7599"/>
                  </a:lnTo>
                  <a:lnTo>
                    <a:pt x="1921" y="7611"/>
                  </a:lnTo>
                  <a:lnTo>
                    <a:pt x="2054" y="7599"/>
                  </a:lnTo>
                  <a:lnTo>
                    <a:pt x="2187" y="7587"/>
                  </a:lnTo>
                  <a:lnTo>
                    <a:pt x="2319" y="7563"/>
                  </a:lnTo>
                  <a:lnTo>
                    <a:pt x="2440" y="7526"/>
                  </a:lnTo>
                  <a:lnTo>
                    <a:pt x="2573" y="7490"/>
                  </a:lnTo>
                  <a:lnTo>
                    <a:pt x="2694" y="7454"/>
                  </a:lnTo>
                  <a:lnTo>
                    <a:pt x="2815" y="7393"/>
                  </a:lnTo>
                  <a:lnTo>
                    <a:pt x="2923" y="7333"/>
                  </a:lnTo>
                  <a:lnTo>
                    <a:pt x="3032" y="7273"/>
                  </a:lnTo>
                  <a:lnTo>
                    <a:pt x="3129" y="7188"/>
                  </a:lnTo>
                  <a:lnTo>
                    <a:pt x="3225" y="7104"/>
                  </a:lnTo>
                  <a:lnTo>
                    <a:pt x="3322" y="7019"/>
                  </a:lnTo>
                  <a:lnTo>
                    <a:pt x="3395" y="6922"/>
                  </a:lnTo>
                  <a:lnTo>
                    <a:pt x="3467" y="6814"/>
                  </a:lnTo>
                  <a:lnTo>
                    <a:pt x="3540" y="6693"/>
                  </a:lnTo>
                  <a:lnTo>
                    <a:pt x="3588" y="6572"/>
                  </a:lnTo>
                  <a:lnTo>
                    <a:pt x="3624" y="6451"/>
                  </a:lnTo>
                  <a:lnTo>
                    <a:pt x="3660" y="6330"/>
                  </a:lnTo>
                  <a:lnTo>
                    <a:pt x="3684" y="6198"/>
                  </a:lnTo>
                  <a:lnTo>
                    <a:pt x="3697" y="6077"/>
                  </a:lnTo>
                  <a:lnTo>
                    <a:pt x="3709" y="5944"/>
                  </a:lnTo>
                  <a:lnTo>
                    <a:pt x="3709" y="5678"/>
                  </a:lnTo>
                  <a:lnTo>
                    <a:pt x="3697" y="5424"/>
                  </a:lnTo>
                  <a:lnTo>
                    <a:pt x="3660" y="5159"/>
                  </a:lnTo>
                  <a:lnTo>
                    <a:pt x="3600" y="4663"/>
                  </a:lnTo>
                  <a:lnTo>
                    <a:pt x="3576" y="4410"/>
                  </a:lnTo>
                  <a:lnTo>
                    <a:pt x="3576" y="4180"/>
                  </a:lnTo>
                  <a:lnTo>
                    <a:pt x="3576" y="4071"/>
                  </a:lnTo>
                  <a:lnTo>
                    <a:pt x="3588" y="3963"/>
                  </a:lnTo>
                  <a:lnTo>
                    <a:pt x="3612" y="3854"/>
                  </a:lnTo>
                  <a:lnTo>
                    <a:pt x="3648" y="3757"/>
                  </a:lnTo>
                  <a:lnTo>
                    <a:pt x="3684" y="3649"/>
                  </a:lnTo>
                  <a:lnTo>
                    <a:pt x="3733" y="3564"/>
                  </a:lnTo>
                  <a:lnTo>
                    <a:pt x="3793" y="3467"/>
                  </a:lnTo>
                  <a:lnTo>
                    <a:pt x="3866" y="3383"/>
                  </a:lnTo>
                  <a:lnTo>
                    <a:pt x="3950" y="3310"/>
                  </a:lnTo>
                  <a:lnTo>
                    <a:pt x="4047" y="3238"/>
                  </a:lnTo>
                  <a:lnTo>
                    <a:pt x="4168" y="3165"/>
                  </a:lnTo>
                  <a:lnTo>
                    <a:pt x="4301" y="3105"/>
                  </a:lnTo>
                  <a:lnTo>
                    <a:pt x="4421" y="3045"/>
                  </a:lnTo>
                  <a:lnTo>
                    <a:pt x="4542" y="2984"/>
                  </a:lnTo>
                  <a:lnTo>
                    <a:pt x="4651" y="2912"/>
                  </a:lnTo>
                  <a:lnTo>
                    <a:pt x="4748" y="2839"/>
                  </a:lnTo>
                  <a:lnTo>
                    <a:pt x="4832" y="2767"/>
                  </a:lnTo>
                  <a:lnTo>
                    <a:pt x="4905" y="2694"/>
                  </a:lnTo>
                  <a:lnTo>
                    <a:pt x="4965" y="2610"/>
                  </a:lnTo>
                  <a:lnTo>
                    <a:pt x="5025" y="2525"/>
                  </a:lnTo>
                  <a:lnTo>
                    <a:pt x="5062" y="2441"/>
                  </a:lnTo>
                  <a:lnTo>
                    <a:pt x="5098" y="2344"/>
                  </a:lnTo>
                  <a:lnTo>
                    <a:pt x="5122" y="2259"/>
                  </a:lnTo>
                  <a:lnTo>
                    <a:pt x="5134" y="2163"/>
                  </a:lnTo>
                  <a:lnTo>
                    <a:pt x="5146" y="2066"/>
                  </a:lnTo>
                  <a:lnTo>
                    <a:pt x="5146" y="1970"/>
                  </a:lnTo>
                  <a:lnTo>
                    <a:pt x="5122" y="1764"/>
                  </a:lnTo>
                  <a:lnTo>
                    <a:pt x="5062" y="1559"/>
                  </a:lnTo>
                  <a:lnTo>
                    <a:pt x="4989" y="1341"/>
                  </a:lnTo>
                  <a:lnTo>
                    <a:pt x="4892" y="1124"/>
                  </a:lnTo>
                  <a:lnTo>
                    <a:pt x="4772" y="907"/>
                  </a:lnTo>
                  <a:lnTo>
                    <a:pt x="4627" y="677"/>
                  </a:lnTo>
                  <a:lnTo>
                    <a:pt x="4482" y="447"/>
                  </a:lnTo>
                  <a:lnTo>
                    <a:pt x="4325" y="230"/>
                  </a:lnTo>
                  <a:lnTo>
                    <a:pt x="41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6420491" y="1942847"/>
              <a:ext cx="439772" cy="505905"/>
            </a:xfrm>
            <a:custGeom>
              <a:avLst/>
              <a:gdLst/>
              <a:ahLst/>
              <a:cxnLst/>
              <a:rect l="l" t="t" r="r" b="b"/>
              <a:pathLst>
                <a:path w="6512" h="7491" extrusionOk="0">
                  <a:moveTo>
                    <a:pt x="3334" y="1"/>
                  </a:moveTo>
                  <a:lnTo>
                    <a:pt x="2887" y="25"/>
                  </a:lnTo>
                  <a:lnTo>
                    <a:pt x="2718" y="37"/>
                  </a:lnTo>
                  <a:lnTo>
                    <a:pt x="0" y="6270"/>
                  </a:lnTo>
                  <a:lnTo>
                    <a:pt x="1812" y="7490"/>
                  </a:lnTo>
                  <a:lnTo>
                    <a:pt x="2887" y="5268"/>
                  </a:lnTo>
                  <a:lnTo>
                    <a:pt x="3032" y="5388"/>
                  </a:lnTo>
                  <a:lnTo>
                    <a:pt x="3189" y="5497"/>
                  </a:lnTo>
                  <a:lnTo>
                    <a:pt x="3382" y="5618"/>
                  </a:lnTo>
                  <a:lnTo>
                    <a:pt x="3491" y="5678"/>
                  </a:lnTo>
                  <a:lnTo>
                    <a:pt x="3600" y="5727"/>
                  </a:lnTo>
                  <a:lnTo>
                    <a:pt x="3709" y="5775"/>
                  </a:lnTo>
                  <a:lnTo>
                    <a:pt x="3829" y="5799"/>
                  </a:lnTo>
                  <a:lnTo>
                    <a:pt x="3938" y="5811"/>
                  </a:lnTo>
                  <a:lnTo>
                    <a:pt x="4047" y="5811"/>
                  </a:lnTo>
                  <a:lnTo>
                    <a:pt x="4143" y="5799"/>
                  </a:lnTo>
                  <a:lnTo>
                    <a:pt x="4240" y="5751"/>
                  </a:lnTo>
                  <a:lnTo>
                    <a:pt x="4288" y="5715"/>
                  </a:lnTo>
                  <a:lnTo>
                    <a:pt x="4337" y="5666"/>
                  </a:lnTo>
                  <a:lnTo>
                    <a:pt x="4470" y="5533"/>
                  </a:lnTo>
                  <a:lnTo>
                    <a:pt x="4602" y="5340"/>
                  </a:lnTo>
                  <a:lnTo>
                    <a:pt x="4772" y="5111"/>
                  </a:lnTo>
                  <a:lnTo>
                    <a:pt x="4941" y="4833"/>
                  </a:lnTo>
                  <a:lnTo>
                    <a:pt x="5122" y="4531"/>
                  </a:lnTo>
                  <a:lnTo>
                    <a:pt x="5303" y="4205"/>
                  </a:lnTo>
                  <a:lnTo>
                    <a:pt x="5484" y="3854"/>
                  </a:lnTo>
                  <a:lnTo>
                    <a:pt x="5666" y="3492"/>
                  </a:lnTo>
                  <a:lnTo>
                    <a:pt x="5835" y="3117"/>
                  </a:lnTo>
                  <a:lnTo>
                    <a:pt x="6004" y="2755"/>
                  </a:lnTo>
                  <a:lnTo>
                    <a:pt x="6149" y="2381"/>
                  </a:lnTo>
                  <a:lnTo>
                    <a:pt x="6282" y="2030"/>
                  </a:lnTo>
                  <a:lnTo>
                    <a:pt x="6378" y="1692"/>
                  </a:lnTo>
                  <a:lnTo>
                    <a:pt x="6463" y="1378"/>
                  </a:lnTo>
                  <a:lnTo>
                    <a:pt x="6511" y="1088"/>
                  </a:lnTo>
                  <a:lnTo>
                    <a:pt x="6511" y="955"/>
                  </a:lnTo>
                  <a:lnTo>
                    <a:pt x="6499" y="846"/>
                  </a:lnTo>
                  <a:lnTo>
                    <a:pt x="6451" y="738"/>
                  </a:lnTo>
                  <a:lnTo>
                    <a:pt x="6402" y="641"/>
                  </a:lnTo>
                  <a:lnTo>
                    <a:pt x="6318" y="544"/>
                  </a:lnTo>
                  <a:lnTo>
                    <a:pt x="6221" y="460"/>
                  </a:lnTo>
                  <a:lnTo>
                    <a:pt x="6112" y="387"/>
                  </a:lnTo>
                  <a:lnTo>
                    <a:pt x="5992" y="327"/>
                  </a:lnTo>
                  <a:lnTo>
                    <a:pt x="5859" y="267"/>
                  </a:lnTo>
                  <a:lnTo>
                    <a:pt x="5702" y="218"/>
                  </a:lnTo>
                  <a:lnTo>
                    <a:pt x="5545" y="170"/>
                  </a:lnTo>
                  <a:lnTo>
                    <a:pt x="5388" y="134"/>
                  </a:lnTo>
                  <a:lnTo>
                    <a:pt x="5037" y="73"/>
                  </a:lnTo>
                  <a:lnTo>
                    <a:pt x="4675" y="37"/>
                  </a:lnTo>
                  <a:lnTo>
                    <a:pt x="4313" y="13"/>
                  </a:lnTo>
                  <a:lnTo>
                    <a:pt x="3962" y="1"/>
                  </a:lnTo>
                  <a:close/>
                </a:path>
              </a:pathLst>
            </a:custGeom>
            <a:solidFill>
              <a:srgbClr val="FC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6548532" y="2245527"/>
              <a:ext cx="66992" cy="71857"/>
            </a:xfrm>
            <a:custGeom>
              <a:avLst/>
              <a:gdLst/>
              <a:ahLst/>
              <a:cxnLst/>
              <a:rect l="l" t="t" r="r" b="b"/>
              <a:pathLst>
                <a:path w="992" h="1064" extrusionOk="0">
                  <a:moveTo>
                    <a:pt x="1" y="0"/>
                  </a:moveTo>
                  <a:lnTo>
                    <a:pt x="61" y="85"/>
                  </a:lnTo>
                  <a:lnTo>
                    <a:pt x="218" y="315"/>
                  </a:lnTo>
                  <a:lnTo>
                    <a:pt x="484" y="653"/>
                  </a:lnTo>
                  <a:lnTo>
                    <a:pt x="665" y="858"/>
                  </a:lnTo>
                  <a:lnTo>
                    <a:pt x="858" y="1064"/>
                  </a:lnTo>
                  <a:lnTo>
                    <a:pt x="991" y="786"/>
                  </a:lnTo>
                  <a:lnTo>
                    <a:pt x="617" y="520"/>
                  </a:lnTo>
                  <a:lnTo>
                    <a:pt x="303" y="266"/>
                  </a:lnTo>
                  <a:lnTo>
                    <a:pt x="1" y="0"/>
                  </a:lnTo>
                  <a:close/>
                </a:path>
              </a:pathLst>
            </a:custGeom>
            <a:solidFill>
              <a:srgbClr val="1D7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923658" y="2185153"/>
              <a:ext cx="722057" cy="1113652"/>
            </a:xfrm>
            <a:custGeom>
              <a:avLst/>
              <a:gdLst/>
              <a:ahLst/>
              <a:cxnLst/>
              <a:rect l="l" t="t" r="r" b="b"/>
              <a:pathLst>
                <a:path w="10692" h="16490" extrusionOk="0">
                  <a:moveTo>
                    <a:pt x="7913" y="1"/>
                  </a:moveTo>
                  <a:lnTo>
                    <a:pt x="7864" y="13"/>
                  </a:lnTo>
                  <a:lnTo>
                    <a:pt x="7792" y="61"/>
                  </a:lnTo>
                  <a:lnTo>
                    <a:pt x="7719" y="133"/>
                  </a:lnTo>
                  <a:lnTo>
                    <a:pt x="7635" y="230"/>
                  </a:lnTo>
                  <a:lnTo>
                    <a:pt x="7550" y="339"/>
                  </a:lnTo>
                  <a:lnTo>
                    <a:pt x="7381" y="617"/>
                  </a:lnTo>
                  <a:lnTo>
                    <a:pt x="7224" y="907"/>
                  </a:lnTo>
                  <a:lnTo>
                    <a:pt x="7079" y="1196"/>
                  </a:lnTo>
                  <a:lnTo>
                    <a:pt x="6970" y="1450"/>
                  </a:lnTo>
                  <a:lnTo>
                    <a:pt x="6862" y="1680"/>
                  </a:lnTo>
                  <a:lnTo>
                    <a:pt x="6729" y="1800"/>
                  </a:lnTo>
                  <a:lnTo>
                    <a:pt x="6354" y="2139"/>
                  </a:lnTo>
                  <a:lnTo>
                    <a:pt x="6089" y="2392"/>
                  </a:lnTo>
                  <a:lnTo>
                    <a:pt x="5787" y="2682"/>
                  </a:lnTo>
                  <a:lnTo>
                    <a:pt x="5461" y="3021"/>
                  </a:lnTo>
                  <a:lnTo>
                    <a:pt x="5110" y="3407"/>
                  </a:lnTo>
                  <a:lnTo>
                    <a:pt x="4736" y="3830"/>
                  </a:lnTo>
                  <a:lnTo>
                    <a:pt x="4361" y="4289"/>
                  </a:lnTo>
                  <a:lnTo>
                    <a:pt x="3975" y="4784"/>
                  </a:lnTo>
                  <a:lnTo>
                    <a:pt x="3600" y="5304"/>
                  </a:lnTo>
                  <a:lnTo>
                    <a:pt x="3419" y="5581"/>
                  </a:lnTo>
                  <a:lnTo>
                    <a:pt x="3238" y="5859"/>
                  </a:lnTo>
                  <a:lnTo>
                    <a:pt x="3069" y="6149"/>
                  </a:lnTo>
                  <a:lnTo>
                    <a:pt x="2900" y="6451"/>
                  </a:lnTo>
                  <a:lnTo>
                    <a:pt x="2743" y="6741"/>
                  </a:lnTo>
                  <a:lnTo>
                    <a:pt x="2585" y="7055"/>
                  </a:lnTo>
                  <a:lnTo>
                    <a:pt x="2441" y="7357"/>
                  </a:lnTo>
                  <a:lnTo>
                    <a:pt x="2308" y="7683"/>
                  </a:lnTo>
                  <a:lnTo>
                    <a:pt x="2054" y="8336"/>
                  </a:lnTo>
                  <a:lnTo>
                    <a:pt x="1812" y="9000"/>
                  </a:lnTo>
                  <a:lnTo>
                    <a:pt x="1583" y="9689"/>
                  </a:lnTo>
                  <a:lnTo>
                    <a:pt x="1365" y="10377"/>
                  </a:lnTo>
                  <a:lnTo>
                    <a:pt x="1160" y="11054"/>
                  </a:lnTo>
                  <a:lnTo>
                    <a:pt x="967" y="11718"/>
                  </a:lnTo>
                  <a:lnTo>
                    <a:pt x="798" y="12358"/>
                  </a:lnTo>
                  <a:lnTo>
                    <a:pt x="629" y="12974"/>
                  </a:lnTo>
                  <a:lnTo>
                    <a:pt x="363" y="14074"/>
                  </a:lnTo>
                  <a:lnTo>
                    <a:pt x="170" y="14943"/>
                  </a:lnTo>
                  <a:lnTo>
                    <a:pt x="0" y="15717"/>
                  </a:lnTo>
                  <a:lnTo>
                    <a:pt x="6451" y="16490"/>
                  </a:lnTo>
                  <a:lnTo>
                    <a:pt x="6644" y="15813"/>
                  </a:lnTo>
                  <a:lnTo>
                    <a:pt x="7115" y="14279"/>
                  </a:lnTo>
                  <a:lnTo>
                    <a:pt x="7393" y="13409"/>
                  </a:lnTo>
                  <a:lnTo>
                    <a:pt x="7683" y="12588"/>
                  </a:lnTo>
                  <a:lnTo>
                    <a:pt x="7816" y="12225"/>
                  </a:lnTo>
                  <a:lnTo>
                    <a:pt x="7937" y="11899"/>
                  </a:lnTo>
                  <a:lnTo>
                    <a:pt x="8058" y="11634"/>
                  </a:lnTo>
                  <a:lnTo>
                    <a:pt x="8154" y="11428"/>
                  </a:lnTo>
                  <a:lnTo>
                    <a:pt x="8203" y="11356"/>
                  </a:lnTo>
                  <a:lnTo>
                    <a:pt x="8263" y="11283"/>
                  </a:lnTo>
                  <a:lnTo>
                    <a:pt x="8323" y="11211"/>
                  </a:lnTo>
                  <a:lnTo>
                    <a:pt x="8396" y="11150"/>
                  </a:lnTo>
                  <a:lnTo>
                    <a:pt x="8553" y="11017"/>
                  </a:lnTo>
                  <a:lnTo>
                    <a:pt x="8734" y="10909"/>
                  </a:lnTo>
                  <a:lnTo>
                    <a:pt x="8927" y="10812"/>
                  </a:lnTo>
                  <a:lnTo>
                    <a:pt x="9133" y="10703"/>
                  </a:lnTo>
                  <a:lnTo>
                    <a:pt x="9556" y="10498"/>
                  </a:lnTo>
                  <a:lnTo>
                    <a:pt x="9761" y="10377"/>
                  </a:lnTo>
                  <a:lnTo>
                    <a:pt x="9954" y="10244"/>
                  </a:lnTo>
                  <a:lnTo>
                    <a:pt x="10135" y="10099"/>
                  </a:lnTo>
                  <a:lnTo>
                    <a:pt x="10220" y="10027"/>
                  </a:lnTo>
                  <a:lnTo>
                    <a:pt x="10305" y="9942"/>
                  </a:lnTo>
                  <a:lnTo>
                    <a:pt x="10377" y="9846"/>
                  </a:lnTo>
                  <a:lnTo>
                    <a:pt x="10437" y="9749"/>
                  </a:lnTo>
                  <a:lnTo>
                    <a:pt x="10498" y="9652"/>
                  </a:lnTo>
                  <a:lnTo>
                    <a:pt x="10558" y="9544"/>
                  </a:lnTo>
                  <a:lnTo>
                    <a:pt x="10594" y="9423"/>
                  </a:lnTo>
                  <a:lnTo>
                    <a:pt x="10631" y="9290"/>
                  </a:lnTo>
                  <a:lnTo>
                    <a:pt x="10667" y="9157"/>
                  </a:lnTo>
                  <a:lnTo>
                    <a:pt x="10679" y="9012"/>
                  </a:lnTo>
                  <a:lnTo>
                    <a:pt x="10691" y="8855"/>
                  </a:lnTo>
                  <a:lnTo>
                    <a:pt x="10691" y="8686"/>
                  </a:lnTo>
                  <a:lnTo>
                    <a:pt x="10667" y="8324"/>
                  </a:lnTo>
                  <a:lnTo>
                    <a:pt x="10631" y="7913"/>
                  </a:lnTo>
                  <a:lnTo>
                    <a:pt x="10570" y="7490"/>
                  </a:lnTo>
                  <a:lnTo>
                    <a:pt x="10498" y="7031"/>
                  </a:lnTo>
                  <a:lnTo>
                    <a:pt x="10413" y="6572"/>
                  </a:lnTo>
                  <a:lnTo>
                    <a:pt x="10317" y="6113"/>
                  </a:lnTo>
                  <a:lnTo>
                    <a:pt x="10220" y="5666"/>
                  </a:lnTo>
                  <a:lnTo>
                    <a:pt x="10015" y="4833"/>
                  </a:lnTo>
                  <a:lnTo>
                    <a:pt x="9833" y="4156"/>
                  </a:lnTo>
                  <a:lnTo>
                    <a:pt x="9664" y="3516"/>
                  </a:lnTo>
                  <a:lnTo>
                    <a:pt x="9797" y="3286"/>
                  </a:lnTo>
                  <a:lnTo>
                    <a:pt x="9942" y="3045"/>
                  </a:lnTo>
                  <a:lnTo>
                    <a:pt x="10099" y="2755"/>
                  </a:lnTo>
                  <a:lnTo>
                    <a:pt x="10244" y="2453"/>
                  </a:lnTo>
                  <a:lnTo>
                    <a:pt x="10305" y="2308"/>
                  </a:lnTo>
                  <a:lnTo>
                    <a:pt x="10353" y="2175"/>
                  </a:lnTo>
                  <a:lnTo>
                    <a:pt x="10389" y="2054"/>
                  </a:lnTo>
                  <a:lnTo>
                    <a:pt x="10401" y="1945"/>
                  </a:lnTo>
                  <a:lnTo>
                    <a:pt x="10401" y="1861"/>
                  </a:lnTo>
                  <a:lnTo>
                    <a:pt x="10389" y="1837"/>
                  </a:lnTo>
                  <a:lnTo>
                    <a:pt x="10365" y="1813"/>
                  </a:lnTo>
                  <a:lnTo>
                    <a:pt x="10027" y="1498"/>
                  </a:lnTo>
                  <a:lnTo>
                    <a:pt x="9676" y="1196"/>
                  </a:lnTo>
                  <a:lnTo>
                    <a:pt x="9266" y="846"/>
                  </a:lnTo>
                  <a:lnTo>
                    <a:pt x="8831" y="508"/>
                  </a:lnTo>
                  <a:lnTo>
                    <a:pt x="8613" y="351"/>
                  </a:lnTo>
                  <a:lnTo>
                    <a:pt x="8420" y="218"/>
                  </a:lnTo>
                  <a:lnTo>
                    <a:pt x="8239" y="121"/>
                  </a:lnTo>
                  <a:lnTo>
                    <a:pt x="8082" y="37"/>
                  </a:lnTo>
                  <a:lnTo>
                    <a:pt x="8021" y="13"/>
                  </a:lnTo>
                  <a:lnTo>
                    <a:pt x="79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853493" y="3245678"/>
              <a:ext cx="740832" cy="137906"/>
            </a:xfrm>
            <a:custGeom>
              <a:avLst/>
              <a:gdLst/>
              <a:ahLst/>
              <a:cxnLst/>
              <a:rect l="l" t="t" r="r" b="b"/>
              <a:pathLst>
                <a:path w="10970" h="2042" extrusionOk="0">
                  <a:moveTo>
                    <a:pt x="919" y="0"/>
                  </a:moveTo>
                  <a:lnTo>
                    <a:pt x="822" y="25"/>
                  </a:lnTo>
                  <a:lnTo>
                    <a:pt x="725" y="49"/>
                  </a:lnTo>
                  <a:lnTo>
                    <a:pt x="629" y="85"/>
                  </a:lnTo>
                  <a:lnTo>
                    <a:pt x="544" y="121"/>
                  </a:lnTo>
                  <a:lnTo>
                    <a:pt x="460" y="170"/>
                  </a:lnTo>
                  <a:lnTo>
                    <a:pt x="375" y="230"/>
                  </a:lnTo>
                  <a:lnTo>
                    <a:pt x="303" y="302"/>
                  </a:lnTo>
                  <a:lnTo>
                    <a:pt x="242" y="375"/>
                  </a:lnTo>
                  <a:lnTo>
                    <a:pt x="182" y="447"/>
                  </a:lnTo>
                  <a:lnTo>
                    <a:pt x="133" y="532"/>
                  </a:lnTo>
                  <a:lnTo>
                    <a:pt x="85" y="629"/>
                  </a:lnTo>
                  <a:lnTo>
                    <a:pt x="49" y="713"/>
                  </a:lnTo>
                  <a:lnTo>
                    <a:pt x="25" y="810"/>
                  </a:lnTo>
                  <a:lnTo>
                    <a:pt x="13" y="919"/>
                  </a:lnTo>
                  <a:lnTo>
                    <a:pt x="1" y="1015"/>
                  </a:lnTo>
                  <a:lnTo>
                    <a:pt x="13" y="1124"/>
                  </a:lnTo>
                  <a:lnTo>
                    <a:pt x="25" y="1221"/>
                  </a:lnTo>
                  <a:lnTo>
                    <a:pt x="49" y="1329"/>
                  </a:lnTo>
                  <a:lnTo>
                    <a:pt x="85" y="1414"/>
                  </a:lnTo>
                  <a:lnTo>
                    <a:pt x="133" y="1510"/>
                  </a:lnTo>
                  <a:lnTo>
                    <a:pt x="182" y="1595"/>
                  </a:lnTo>
                  <a:lnTo>
                    <a:pt x="242" y="1667"/>
                  </a:lnTo>
                  <a:lnTo>
                    <a:pt x="303" y="1740"/>
                  </a:lnTo>
                  <a:lnTo>
                    <a:pt x="375" y="1812"/>
                  </a:lnTo>
                  <a:lnTo>
                    <a:pt x="460" y="1861"/>
                  </a:lnTo>
                  <a:lnTo>
                    <a:pt x="544" y="1921"/>
                  </a:lnTo>
                  <a:lnTo>
                    <a:pt x="629" y="1957"/>
                  </a:lnTo>
                  <a:lnTo>
                    <a:pt x="725" y="1994"/>
                  </a:lnTo>
                  <a:lnTo>
                    <a:pt x="822" y="2018"/>
                  </a:lnTo>
                  <a:lnTo>
                    <a:pt x="919" y="2030"/>
                  </a:lnTo>
                  <a:lnTo>
                    <a:pt x="1027" y="2042"/>
                  </a:lnTo>
                  <a:lnTo>
                    <a:pt x="9954" y="2042"/>
                  </a:lnTo>
                  <a:lnTo>
                    <a:pt x="10051" y="2030"/>
                  </a:lnTo>
                  <a:lnTo>
                    <a:pt x="10160" y="2018"/>
                  </a:lnTo>
                  <a:lnTo>
                    <a:pt x="10256" y="1994"/>
                  </a:lnTo>
                  <a:lnTo>
                    <a:pt x="10341" y="1957"/>
                  </a:lnTo>
                  <a:lnTo>
                    <a:pt x="10438" y="1921"/>
                  </a:lnTo>
                  <a:lnTo>
                    <a:pt x="10522" y="1861"/>
                  </a:lnTo>
                  <a:lnTo>
                    <a:pt x="10595" y="1812"/>
                  </a:lnTo>
                  <a:lnTo>
                    <a:pt x="10667" y="1740"/>
                  </a:lnTo>
                  <a:lnTo>
                    <a:pt x="10740" y="1667"/>
                  </a:lnTo>
                  <a:lnTo>
                    <a:pt x="10800" y="1595"/>
                  </a:lnTo>
                  <a:lnTo>
                    <a:pt x="10848" y="1510"/>
                  </a:lnTo>
                  <a:lnTo>
                    <a:pt x="10885" y="1414"/>
                  </a:lnTo>
                  <a:lnTo>
                    <a:pt x="10921" y="1329"/>
                  </a:lnTo>
                  <a:lnTo>
                    <a:pt x="10945" y="1221"/>
                  </a:lnTo>
                  <a:lnTo>
                    <a:pt x="10969" y="1124"/>
                  </a:lnTo>
                  <a:lnTo>
                    <a:pt x="10969" y="1015"/>
                  </a:lnTo>
                  <a:lnTo>
                    <a:pt x="10969" y="919"/>
                  </a:lnTo>
                  <a:lnTo>
                    <a:pt x="10945" y="810"/>
                  </a:lnTo>
                  <a:lnTo>
                    <a:pt x="10921" y="713"/>
                  </a:lnTo>
                  <a:lnTo>
                    <a:pt x="10885" y="629"/>
                  </a:lnTo>
                  <a:lnTo>
                    <a:pt x="10848" y="532"/>
                  </a:lnTo>
                  <a:lnTo>
                    <a:pt x="10800" y="447"/>
                  </a:lnTo>
                  <a:lnTo>
                    <a:pt x="10740" y="375"/>
                  </a:lnTo>
                  <a:lnTo>
                    <a:pt x="10667" y="302"/>
                  </a:lnTo>
                  <a:lnTo>
                    <a:pt x="10595" y="230"/>
                  </a:lnTo>
                  <a:lnTo>
                    <a:pt x="10522" y="170"/>
                  </a:lnTo>
                  <a:lnTo>
                    <a:pt x="10438" y="121"/>
                  </a:lnTo>
                  <a:lnTo>
                    <a:pt x="10341" y="85"/>
                  </a:lnTo>
                  <a:lnTo>
                    <a:pt x="10256" y="49"/>
                  </a:lnTo>
                  <a:lnTo>
                    <a:pt x="10160" y="25"/>
                  </a:lnTo>
                  <a:lnTo>
                    <a:pt x="1005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933451" y="3334618"/>
              <a:ext cx="293766" cy="371240"/>
            </a:xfrm>
            <a:custGeom>
              <a:avLst/>
              <a:gdLst/>
              <a:ahLst/>
              <a:cxnLst/>
              <a:rect l="l" t="t" r="r" b="b"/>
              <a:pathLst>
                <a:path w="4350" h="5497" extrusionOk="0">
                  <a:moveTo>
                    <a:pt x="3745" y="0"/>
                  </a:moveTo>
                  <a:lnTo>
                    <a:pt x="3685" y="350"/>
                  </a:lnTo>
                  <a:lnTo>
                    <a:pt x="3600" y="713"/>
                  </a:lnTo>
                  <a:lnTo>
                    <a:pt x="3491" y="1075"/>
                  </a:lnTo>
                  <a:lnTo>
                    <a:pt x="3383" y="1450"/>
                  </a:lnTo>
                  <a:lnTo>
                    <a:pt x="3262" y="1812"/>
                  </a:lnTo>
                  <a:lnTo>
                    <a:pt x="3129" y="2187"/>
                  </a:lnTo>
                  <a:lnTo>
                    <a:pt x="2851" y="2887"/>
                  </a:lnTo>
                  <a:lnTo>
                    <a:pt x="2573" y="3540"/>
                  </a:lnTo>
                  <a:lnTo>
                    <a:pt x="2308" y="4107"/>
                  </a:lnTo>
                  <a:lnTo>
                    <a:pt x="2090" y="4566"/>
                  </a:lnTo>
                  <a:lnTo>
                    <a:pt x="1921" y="4880"/>
                  </a:lnTo>
                  <a:lnTo>
                    <a:pt x="1571" y="4880"/>
                  </a:lnTo>
                  <a:lnTo>
                    <a:pt x="592" y="48"/>
                  </a:lnTo>
                  <a:lnTo>
                    <a:pt x="0" y="169"/>
                  </a:lnTo>
                  <a:lnTo>
                    <a:pt x="1063" y="5496"/>
                  </a:lnTo>
                  <a:lnTo>
                    <a:pt x="2296" y="5496"/>
                  </a:lnTo>
                  <a:lnTo>
                    <a:pt x="2380" y="5339"/>
                  </a:lnTo>
                  <a:lnTo>
                    <a:pt x="2670" y="4772"/>
                  </a:lnTo>
                  <a:lnTo>
                    <a:pt x="2936" y="4204"/>
                  </a:lnTo>
                  <a:lnTo>
                    <a:pt x="3250" y="3503"/>
                  </a:lnTo>
                  <a:lnTo>
                    <a:pt x="3419" y="3105"/>
                  </a:lnTo>
                  <a:lnTo>
                    <a:pt x="3588" y="2694"/>
                  </a:lnTo>
                  <a:lnTo>
                    <a:pt x="3745" y="2271"/>
                  </a:lnTo>
                  <a:lnTo>
                    <a:pt x="3902" y="1836"/>
                  </a:lnTo>
                  <a:lnTo>
                    <a:pt x="4035" y="1401"/>
                  </a:lnTo>
                  <a:lnTo>
                    <a:pt x="4168" y="954"/>
                  </a:lnTo>
                  <a:lnTo>
                    <a:pt x="4265" y="520"/>
                  </a:lnTo>
                  <a:lnTo>
                    <a:pt x="4349" y="97"/>
                  </a:lnTo>
                  <a:lnTo>
                    <a:pt x="374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6379702" y="2370326"/>
              <a:ext cx="1008328" cy="697637"/>
            </a:xfrm>
            <a:custGeom>
              <a:avLst/>
              <a:gdLst/>
              <a:ahLst/>
              <a:cxnLst/>
              <a:rect l="l" t="t" r="r" b="b"/>
              <a:pathLst>
                <a:path w="14931" h="10330" extrusionOk="0">
                  <a:moveTo>
                    <a:pt x="1184" y="1"/>
                  </a:moveTo>
                  <a:lnTo>
                    <a:pt x="1063" y="13"/>
                  </a:lnTo>
                  <a:lnTo>
                    <a:pt x="954" y="37"/>
                  </a:lnTo>
                  <a:lnTo>
                    <a:pt x="834" y="73"/>
                  </a:lnTo>
                  <a:lnTo>
                    <a:pt x="713" y="122"/>
                  </a:lnTo>
                  <a:lnTo>
                    <a:pt x="604" y="182"/>
                  </a:lnTo>
                  <a:lnTo>
                    <a:pt x="495" y="254"/>
                  </a:lnTo>
                  <a:lnTo>
                    <a:pt x="399" y="327"/>
                  </a:lnTo>
                  <a:lnTo>
                    <a:pt x="314" y="424"/>
                  </a:lnTo>
                  <a:lnTo>
                    <a:pt x="242" y="508"/>
                  </a:lnTo>
                  <a:lnTo>
                    <a:pt x="169" y="617"/>
                  </a:lnTo>
                  <a:lnTo>
                    <a:pt x="121" y="726"/>
                  </a:lnTo>
                  <a:lnTo>
                    <a:pt x="73" y="834"/>
                  </a:lnTo>
                  <a:lnTo>
                    <a:pt x="36" y="943"/>
                  </a:lnTo>
                  <a:lnTo>
                    <a:pt x="12" y="1064"/>
                  </a:lnTo>
                  <a:lnTo>
                    <a:pt x="0" y="1185"/>
                  </a:lnTo>
                  <a:lnTo>
                    <a:pt x="0" y="1317"/>
                  </a:lnTo>
                  <a:lnTo>
                    <a:pt x="12" y="1438"/>
                  </a:lnTo>
                  <a:lnTo>
                    <a:pt x="36" y="1559"/>
                  </a:lnTo>
                  <a:lnTo>
                    <a:pt x="85" y="1680"/>
                  </a:lnTo>
                  <a:lnTo>
                    <a:pt x="677" y="3238"/>
                  </a:lnTo>
                  <a:lnTo>
                    <a:pt x="1389" y="5062"/>
                  </a:lnTo>
                  <a:lnTo>
                    <a:pt x="1764" y="5968"/>
                  </a:lnTo>
                  <a:lnTo>
                    <a:pt x="2126" y="6838"/>
                  </a:lnTo>
                  <a:lnTo>
                    <a:pt x="2464" y="7611"/>
                  </a:lnTo>
                  <a:lnTo>
                    <a:pt x="2778" y="8263"/>
                  </a:lnTo>
                  <a:lnTo>
                    <a:pt x="2984" y="8650"/>
                  </a:lnTo>
                  <a:lnTo>
                    <a:pt x="3189" y="8988"/>
                  </a:lnTo>
                  <a:lnTo>
                    <a:pt x="3382" y="9278"/>
                  </a:lnTo>
                  <a:lnTo>
                    <a:pt x="3588" y="9532"/>
                  </a:lnTo>
                  <a:lnTo>
                    <a:pt x="3793" y="9737"/>
                  </a:lnTo>
                  <a:lnTo>
                    <a:pt x="3999" y="9918"/>
                  </a:lnTo>
                  <a:lnTo>
                    <a:pt x="4204" y="10063"/>
                  </a:lnTo>
                  <a:lnTo>
                    <a:pt x="4409" y="10172"/>
                  </a:lnTo>
                  <a:lnTo>
                    <a:pt x="4615" y="10244"/>
                  </a:lnTo>
                  <a:lnTo>
                    <a:pt x="4832" y="10305"/>
                  </a:lnTo>
                  <a:lnTo>
                    <a:pt x="5037" y="10329"/>
                  </a:lnTo>
                  <a:lnTo>
                    <a:pt x="5243" y="10329"/>
                  </a:lnTo>
                  <a:lnTo>
                    <a:pt x="5460" y="10317"/>
                  </a:lnTo>
                  <a:lnTo>
                    <a:pt x="5666" y="10281"/>
                  </a:lnTo>
                  <a:lnTo>
                    <a:pt x="5883" y="10232"/>
                  </a:lnTo>
                  <a:lnTo>
                    <a:pt x="6100" y="10172"/>
                  </a:lnTo>
                  <a:lnTo>
                    <a:pt x="6221" y="10124"/>
                  </a:lnTo>
                  <a:lnTo>
                    <a:pt x="6366" y="10063"/>
                  </a:lnTo>
                  <a:lnTo>
                    <a:pt x="6729" y="9882"/>
                  </a:lnTo>
                  <a:lnTo>
                    <a:pt x="7176" y="9653"/>
                  </a:lnTo>
                  <a:lnTo>
                    <a:pt x="7683" y="9363"/>
                  </a:lnTo>
                  <a:lnTo>
                    <a:pt x="8830" y="8686"/>
                  </a:lnTo>
                  <a:lnTo>
                    <a:pt x="10051" y="7949"/>
                  </a:lnTo>
                  <a:lnTo>
                    <a:pt x="11210" y="7224"/>
                  </a:lnTo>
                  <a:lnTo>
                    <a:pt x="12201" y="6596"/>
                  </a:lnTo>
                  <a:lnTo>
                    <a:pt x="13131" y="6004"/>
                  </a:lnTo>
                  <a:lnTo>
                    <a:pt x="14931" y="3335"/>
                  </a:lnTo>
                  <a:lnTo>
                    <a:pt x="14617" y="3359"/>
                  </a:lnTo>
                  <a:lnTo>
                    <a:pt x="13892" y="3419"/>
                  </a:lnTo>
                  <a:lnTo>
                    <a:pt x="13493" y="3468"/>
                  </a:lnTo>
                  <a:lnTo>
                    <a:pt x="13119" y="3516"/>
                  </a:lnTo>
                  <a:lnTo>
                    <a:pt x="12805" y="3576"/>
                  </a:lnTo>
                  <a:lnTo>
                    <a:pt x="12696" y="3601"/>
                  </a:lnTo>
                  <a:lnTo>
                    <a:pt x="12611" y="3625"/>
                  </a:lnTo>
                  <a:lnTo>
                    <a:pt x="12551" y="3685"/>
                  </a:lnTo>
                  <a:lnTo>
                    <a:pt x="12467" y="3770"/>
                  </a:lnTo>
                  <a:lnTo>
                    <a:pt x="12382" y="3890"/>
                  </a:lnTo>
                  <a:lnTo>
                    <a:pt x="12297" y="4047"/>
                  </a:lnTo>
                  <a:lnTo>
                    <a:pt x="12092" y="4410"/>
                  </a:lnTo>
                  <a:lnTo>
                    <a:pt x="11899" y="4809"/>
                  </a:lnTo>
                  <a:lnTo>
                    <a:pt x="11718" y="5207"/>
                  </a:lnTo>
                  <a:lnTo>
                    <a:pt x="11573" y="5545"/>
                  </a:lnTo>
                  <a:lnTo>
                    <a:pt x="11428" y="5872"/>
                  </a:lnTo>
                  <a:lnTo>
                    <a:pt x="5351" y="7901"/>
                  </a:lnTo>
                  <a:lnTo>
                    <a:pt x="2392" y="774"/>
                  </a:lnTo>
                  <a:lnTo>
                    <a:pt x="2344" y="665"/>
                  </a:lnTo>
                  <a:lnTo>
                    <a:pt x="2283" y="556"/>
                  </a:lnTo>
                  <a:lnTo>
                    <a:pt x="2211" y="460"/>
                  </a:lnTo>
                  <a:lnTo>
                    <a:pt x="2126" y="375"/>
                  </a:lnTo>
                  <a:lnTo>
                    <a:pt x="2042" y="291"/>
                  </a:lnTo>
                  <a:lnTo>
                    <a:pt x="1957" y="230"/>
                  </a:lnTo>
                  <a:lnTo>
                    <a:pt x="1848" y="158"/>
                  </a:lnTo>
                  <a:lnTo>
                    <a:pt x="1752" y="109"/>
                  </a:lnTo>
                  <a:lnTo>
                    <a:pt x="1643" y="73"/>
                  </a:lnTo>
                  <a:lnTo>
                    <a:pt x="1534" y="37"/>
                  </a:lnTo>
                  <a:lnTo>
                    <a:pt x="1413" y="13"/>
                  </a:lnTo>
                  <a:lnTo>
                    <a:pt x="1305" y="1"/>
                  </a:lnTo>
                  <a:close/>
                </a:path>
              </a:pathLst>
            </a:custGeom>
            <a:solidFill>
              <a:srgbClr val="FC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6632541" y="3047471"/>
              <a:ext cx="1630842" cy="103666"/>
            </a:xfrm>
            <a:custGeom>
              <a:avLst/>
              <a:gdLst/>
              <a:ahLst/>
              <a:cxnLst/>
              <a:rect l="l" t="t" r="r" b="b"/>
              <a:pathLst>
                <a:path w="24149" h="1535" extrusionOk="0">
                  <a:moveTo>
                    <a:pt x="1" y="0"/>
                  </a:moveTo>
                  <a:lnTo>
                    <a:pt x="1" y="1534"/>
                  </a:lnTo>
                  <a:lnTo>
                    <a:pt x="24149" y="1534"/>
                  </a:lnTo>
                  <a:lnTo>
                    <a:pt x="2414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7244381" y="4699376"/>
              <a:ext cx="407964" cy="26204"/>
            </a:xfrm>
            <a:custGeom>
              <a:avLst/>
              <a:gdLst/>
              <a:ahLst/>
              <a:cxnLst/>
              <a:rect l="l" t="t" r="r" b="b"/>
              <a:pathLst>
                <a:path w="6041" h="388" extrusionOk="0">
                  <a:moveTo>
                    <a:pt x="1" y="1"/>
                  </a:moveTo>
                  <a:lnTo>
                    <a:pt x="1" y="387"/>
                  </a:lnTo>
                  <a:lnTo>
                    <a:pt x="6041" y="387"/>
                  </a:lnTo>
                  <a:lnTo>
                    <a:pt x="604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6263817" y="1866198"/>
              <a:ext cx="607860" cy="454443"/>
            </a:xfrm>
            <a:custGeom>
              <a:avLst/>
              <a:gdLst/>
              <a:ahLst/>
              <a:cxnLst/>
              <a:rect l="l" t="t" r="r" b="b"/>
              <a:pathLst>
                <a:path w="9001" h="6729" extrusionOk="0">
                  <a:moveTo>
                    <a:pt x="5666" y="0"/>
                  </a:moveTo>
                  <a:lnTo>
                    <a:pt x="5449" y="12"/>
                  </a:lnTo>
                  <a:lnTo>
                    <a:pt x="5243" y="49"/>
                  </a:lnTo>
                  <a:lnTo>
                    <a:pt x="5026" y="97"/>
                  </a:lnTo>
                  <a:lnTo>
                    <a:pt x="4821" y="145"/>
                  </a:lnTo>
                  <a:lnTo>
                    <a:pt x="4627" y="230"/>
                  </a:lnTo>
                  <a:lnTo>
                    <a:pt x="4434" y="314"/>
                  </a:lnTo>
                  <a:lnTo>
                    <a:pt x="4217" y="435"/>
                  </a:lnTo>
                  <a:lnTo>
                    <a:pt x="3999" y="580"/>
                  </a:lnTo>
                  <a:lnTo>
                    <a:pt x="3806" y="737"/>
                  </a:lnTo>
                  <a:lnTo>
                    <a:pt x="3613" y="894"/>
                  </a:lnTo>
                  <a:lnTo>
                    <a:pt x="3226" y="1220"/>
                  </a:lnTo>
                  <a:lnTo>
                    <a:pt x="3033" y="1377"/>
                  </a:lnTo>
                  <a:lnTo>
                    <a:pt x="2827" y="1522"/>
                  </a:lnTo>
                  <a:lnTo>
                    <a:pt x="2550" y="1704"/>
                  </a:lnTo>
                  <a:lnTo>
                    <a:pt x="2272" y="1873"/>
                  </a:lnTo>
                  <a:lnTo>
                    <a:pt x="1680" y="2187"/>
                  </a:lnTo>
                  <a:lnTo>
                    <a:pt x="1390" y="2344"/>
                  </a:lnTo>
                  <a:lnTo>
                    <a:pt x="1112" y="2525"/>
                  </a:lnTo>
                  <a:lnTo>
                    <a:pt x="979" y="2622"/>
                  </a:lnTo>
                  <a:lnTo>
                    <a:pt x="846" y="2718"/>
                  </a:lnTo>
                  <a:lnTo>
                    <a:pt x="726" y="2827"/>
                  </a:lnTo>
                  <a:lnTo>
                    <a:pt x="605" y="2948"/>
                  </a:lnTo>
                  <a:lnTo>
                    <a:pt x="508" y="3057"/>
                  </a:lnTo>
                  <a:lnTo>
                    <a:pt x="424" y="3177"/>
                  </a:lnTo>
                  <a:lnTo>
                    <a:pt x="351" y="3298"/>
                  </a:lnTo>
                  <a:lnTo>
                    <a:pt x="279" y="3419"/>
                  </a:lnTo>
                  <a:lnTo>
                    <a:pt x="206" y="3552"/>
                  </a:lnTo>
                  <a:lnTo>
                    <a:pt x="158" y="3685"/>
                  </a:lnTo>
                  <a:lnTo>
                    <a:pt x="109" y="3818"/>
                  </a:lnTo>
                  <a:lnTo>
                    <a:pt x="73" y="3950"/>
                  </a:lnTo>
                  <a:lnTo>
                    <a:pt x="37" y="4095"/>
                  </a:lnTo>
                  <a:lnTo>
                    <a:pt x="13" y="4240"/>
                  </a:lnTo>
                  <a:lnTo>
                    <a:pt x="1" y="4385"/>
                  </a:lnTo>
                  <a:lnTo>
                    <a:pt x="1" y="4530"/>
                  </a:lnTo>
                  <a:lnTo>
                    <a:pt x="1" y="4663"/>
                  </a:lnTo>
                  <a:lnTo>
                    <a:pt x="25" y="4808"/>
                  </a:lnTo>
                  <a:lnTo>
                    <a:pt x="49" y="4953"/>
                  </a:lnTo>
                  <a:lnTo>
                    <a:pt x="73" y="5098"/>
                  </a:lnTo>
                  <a:lnTo>
                    <a:pt x="122" y="5231"/>
                  </a:lnTo>
                  <a:lnTo>
                    <a:pt x="194" y="5412"/>
                  </a:lnTo>
                  <a:lnTo>
                    <a:pt x="291" y="5581"/>
                  </a:lnTo>
                  <a:lnTo>
                    <a:pt x="387" y="5738"/>
                  </a:lnTo>
                  <a:lnTo>
                    <a:pt x="508" y="5883"/>
                  </a:lnTo>
                  <a:lnTo>
                    <a:pt x="629" y="6028"/>
                  </a:lnTo>
                  <a:lnTo>
                    <a:pt x="774" y="6161"/>
                  </a:lnTo>
                  <a:lnTo>
                    <a:pt x="919" y="6282"/>
                  </a:lnTo>
                  <a:lnTo>
                    <a:pt x="1076" y="6379"/>
                  </a:lnTo>
                  <a:lnTo>
                    <a:pt x="1245" y="6475"/>
                  </a:lnTo>
                  <a:lnTo>
                    <a:pt x="1414" y="6560"/>
                  </a:lnTo>
                  <a:lnTo>
                    <a:pt x="1595" y="6620"/>
                  </a:lnTo>
                  <a:lnTo>
                    <a:pt x="1776" y="6668"/>
                  </a:lnTo>
                  <a:lnTo>
                    <a:pt x="1958" y="6705"/>
                  </a:lnTo>
                  <a:lnTo>
                    <a:pt x="2151" y="6729"/>
                  </a:lnTo>
                  <a:lnTo>
                    <a:pt x="2344" y="6729"/>
                  </a:lnTo>
                  <a:lnTo>
                    <a:pt x="2537" y="6705"/>
                  </a:lnTo>
                  <a:lnTo>
                    <a:pt x="2682" y="6681"/>
                  </a:lnTo>
                  <a:lnTo>
                    <a:pt x="2827" y="6644"/>
                  </a:lnTo>
                  <a:lnTo>
                    <a:pt x="2960" y="6596"/>
                  </a:lnTo>
                  <a:lnTo>
                    <a:pt x="3093" y="6548"/>
                  </a:lnTo>
                  <a:lnTo>
                    <a:pt x="3226" y="6475"/>
                  </a:lnTo>
                  <a:lnTo>
                    <a:pt x="3347" y="6391"/>
                  </a:lnTo>
                  <a:lnTo>
                    <a:pt x="3468" y="6306"/>
                  </a:lnTo>
                  <a:lnTo>
                    <a:pt x="3564" y="6197"/>
                  </a:lnTo>
                  <a:lnTo>
                    <a:pt x="3673" y="6064"/>
                  </a:lnTo>
                  <a:lnTo>
                    <a:pt x="3770" y="5932"/>
                  </a:lnTo>
                  <a:lnTo>
                    <a:pt x="3842" y="5775"/>
                  </a:lnTo>
                  <a:lnTo>
                    <a:pt x="3915" y="5617"/>
                  </a:lnTo>
                  <a:lnTo>
                    <a:pt x="4023" y="5303"/>
                  </a:lnTo>
                  <a:lnTo>
                    <a:pt x="4132" y="4977"/>
                  </a:lnTo>
                  <a:lnTo>
                    <a:pt x="4229" y="4699"/>
                  </a:lnTo>
                  <a:lnTo>
                    <a:pt x="4277" y="4567"/>
                  </a:lnTo>
                  <a:lnTo>
                    <a:pt x="4349" y="4434"/>
                  </a:lnTo>
                  <a:lnTo>
                    <a:pt x="4422" y="4301"/>
                  </a:lnTo>
                  <a:lnTo>
                    <a:pt x="4507" y="4180"/>
                  </a:lnTo>
                  <a:lnTo>
                    <a:pt x="4603" y="4071"/>
                  </a:lnTo>
                  <a:lnTo>
                    <a:pt x="4712" y="3987"/>
                  </a:lnTo>
                  <a:lnTo>
                    <a:pt x="4821" y="3926"/>
                  </a:lnTo>
                  <a:lnTo>
                    <a:pt x="4941" y="3866"/>
                  </a:lnTo>
                  <a:lnTo>
                    <a:pt x="5195" y="3769"/>
                  </a:lnTo>
                  <a:lnTo>
                    <a:pt x="5461" y="3685"/>
                  </a:lnTo>
                  <a:lnTo>
                    <a:pt x="5715" y="3612"/>
                  </a:lnTo>
                  <a:lnTo>
                    <a:pt x="6017" y="3540"/>
                  </a:lnTo>
                  <a:lnTo>
                    <a:pt x="6319" y="3467"/>
                  </a:lnTo>
                  <a:lnTo>
                    <a:pt x="6935" y="3334"/>
                  </a:lnTo>
                  <a:lnTo>
                    <a:pt x="7249" y="3262"/>
                  </a:lnTo>
                  <a:lnTo>
                    <a:pt x="7551" y="3189"/>
                  </a:lnTo>
                  <a:lnTo>
                    <a:pt x="7853" y="3105"/>
                  </a:lnTo>
                  <a:lnTo>
                    <a:pt x="8155" y="2996"/>
                  </a:lnTo>
                  <a:lnTo>
                    <a:pt x="8312" y="2924"/>
                  </a:lnTo>
                  <a:lnTo>
                    <a:pt x="8469" y="2851"/>
                  </a:lnTo>
                  <a:lnTo>
                    <a:pt x="8602" y="2755"/>
                  </a:lnTo>
                  <a:lnTo>
                    <a:pt x="8734" y="2646"/>
                  </a:lnTo>
                  <a:lnTo>
                    <a:pt x="8819" y="2561"/>
                  </a:lnTo>
                  <a:lnTo>
                    <a:pt x="8879" y="2465"/>
                  </a:lnTo>
                  <a:lnTo>
                    <a:pt x="8928" y="2368"/>
                  </a:lnTo>
                  <a:lnTo>
                    <a:pt x="8964" y="2271"/>
                  </a:lnTo>
                  <a:lnTo>
                    <a:pt x="8988" y="2175"/>
                  </a:lnTo>
                  <a:lnTo>
                    <a:pt x="9000" y="2066"/>
                  </a:lnTo>
                  <a:lnTo>
                    <a:pt x="8988" y="1969"/>
                  </a:lnTo>
                  <a:lnTo>
                    <a:pt x="8988" y="1861"/>
                  </a:lnTo>
                  <a:lnTo>
                    <a:pt x="8964" y="1752"/>
                  </a:lnTo>
                  <a:lnTo>
                    <a:pt x="8928" y="1655"/>
                  </a:lnTo>
                  <a:lnTo>
                    <a:pt x="8892" y="1547"/>
                  </a:lnTo>
                  <a:lnTo>
                    <a:pt x="8843" y="1450"/>
                  </a:lnTo>
                  <a:lnTo>
                    <a:pt x="8795" y="1353"/>
                  </a:lnTo>
                  <a:lnTo>
                    <a:pt x="8734" y="1257"/>
                  </a:lnTo>
                  <a:lnTo>
                    <a:pt x="8602" y="1088"/>
                  </a:lnTo>
                  <a:lnTo>
                    <a:pt x="8505" y="1003"/>
                  </a:lnTo>
                  <a:lnTo>
                    <a:pt x="8408" y="906"/>
                  </a:lnTo>
                  <a:lnTo>
                    <a:pt x="8203" y="749"/>
                  </a:lnTo>
                  <a:lnTo>
                    <a:pt x="7986" y="616"/>
                  </a:lnTo>
                  <a:lnTo>
                    <a:pt x="7756" y="484"/>
                  </a:lnTo>
                  <a:lnTo>
                    <a:pt x="7563" y="399"/>
                  </a:lnTo>
                  <a:lnTo>
                    <a:pt x="7357" y="314"/>
                  </a:lnTo>
                  <a:lnTo>
                    <a:pt x="7152" y="230"/>
                  </a:lnTo>
                  <a:lnTo>
                    <a:pt x="6947" y="169"/>
                  </a:lnTo>
                  <a:lnTo>
                    <a:pt x="6741" y="109"/>
                  </a:lnTo>
                  <a:lnTo>
                    <a:pt x="6524" y="61"/>
                  </a:lnTo>
                  <a:lnTo>
                    <a:pt x="6306" y="37"/>
                  </a:lnTo>
                  <a:lnTo>
                    <a:pt x="6089" y="12"/>
                  </a:lnTo>
                  <a:lnTo>
                    <a:pt x="58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686406" y="3177551"/>
              <a:ext cx="665803" cy="822441"/>
            </a:xfrm>
            <a:custGeom>
              <a:avLst/>
              <a:gdLst/>
              <a:ahLst/>
              <a:cxnLst/>
              <a:rect l="l" t="t" r="r" b="b"/>
              <a:pathLst>
                <a:path w="9859" h="12178" extrusionOk="0">
                  <a:moveTo>
                    <a:pt x="4676" y="1"/>
                  </a:moveTo>
                  <a:lnTo>
                    <a:pt x="4434" y="25"/>
                  </a:lnTo>
                  <a:lnTo>
                    <a:pt x="4181" y="49"/>
                  </a:lnTo>
                  <a:lnTo>
                    <a:pt x="3939" y="97"/>
                  </a:lnTo>
                  <a:lnTo>
                    <a:pt x="3697" y="158"/>
                  </a:lnTo>
                  <a:lnTo>
                    <a:pt x="3468" y="218"/>
                  </a:lnTo>
                  <a:lnTo>
                    <a:pt x="3238" y="291"/>
                  </a:lnTo>
                  <a:lnTo>
                    <a:pt x="3021" y="387"/>
                  </a:lnTo>
                  <a:lnTo>
                    <a:pt x="2803" y="484"/>
                  </a:lnTo>
                  <a:lnTo>
                    <a:pt x="2586" y="593"/>
                  </a:lnTo>
                  <a:lnTo>
                    <a:pt x="2381" y="713"/>
                  </a:lnTo>
                  <a:lnTo>
                    <a:pt x="2175" y="834"/>
                  </a:lnTo>
                  <a:lnTo>
                    <a:pt x="1982" y="979"/>
                  </a:lnTo>
                  <a:lnTo>
                    <a:pt x="1801" y="1124"/>
                  </a:lnTo>
                  <a:lnTo>
                    <a:pt x="1620" y="1281"/>
                  </a:lnTo>
                  <a:lnTo>
                    <a:pt x="1450" y="1438"/>
                  </a:lnTo>
                  <a:lnTo>
                    <a:pt x="1281" y="1607"/>
                  </a:lnTo>
                  <a:lnTo>
                    <a:pt x="1136" y="1789"/>
                  </a:lnTo>
                  <a:lnTo>
                    <a:pt x="979" y="1982"/>
                  </a:lnTo>
                  <a:lnTo>
                    <a:pt x="846" y="2175"/>
                  </a:lnTo>
                  <a:lnTo>
                    <a:pt x="714" y="2368"/>
                  </a:lnTo>
                  <a:lnTo>
                    <a:pt x="605" y="2574"/>
                  </a:lnTo>
                  <a:lnTo>
                    <a:pt x="496" y="2791"/>
                  </a:lnTo>
                  <a:lnTo>
                    <a:pt x="387" y="3009"/>
                  </a:lnTo>
                  <a:lnTo>
                    <a:pt x="303" y="3226"/>
                  </a:lnTo>
                  <a:lnTo>
                    <a:pt x="230" y="3456"/>
                  </a:lnTo>
                  <a:lnTo>
                    <a:pt x="158" y="3697"/>
                  </a:lnTo>
                  <a:lnTo>
                    <a:pt x="110" y="3939"/>
                  </a:lnTo>
                  <a:lnTo>
                    <a:pt x="61" y="4180"/>
                  </a:lnTo>
                  <a:lnTo>
                    <a:pt x="25" y="4422"/>
                  </a:lnTo>
                  <a:lnTo>
                    <a:pt x="13" y="4676"/>
                  </a:lnTo>
                  <a:lnTo>
                    <a:pt x="1" y="4929"/>
                  </a:lnTo>
                  <a:lnTo>
                    <a:pt x="13" y="5002"/>
                  </a:lnTo>
                  <a:lnTo>
                    <a:pt x="25" y="5086"/>
                  </a:lnTo>
                  <a:lnTo>
                    <a:pt x="37" y="5159"/>
                  </a:lnTo>
                  <a:lnTo>
                    <a:pt x="61" y="5231"/>
                  </a:lnTo>
                  <a:lnTo>
                    <a:pt x="98" y="5304"/>
                  </a:lnTo>
                  <a:lnTo>
                    <a:pt x="134" y="5364"/>
                  </a:lnTo>
                  <a:lnTo>
                    <a:pt x="182" y="5425"/>
                  </a:lnTo>
                  <a:lnTo>
                    <a:pt x="230" y="5485"/>
                  </a:lnTo>
                  <a:lnTo>
                    <a:pt x="291" y="5533"/>
                  </a:lnTo>
                  <a:lnTo>
                    <a:pt x="351" y="5582"/>
                  </a:lnTo>
                  <a:lnTo>
                    <a:pt x="412" y="5618"/>
                  </a:lnTo>
                  <a:lnTo>
                    <a:pt x="484" y="5654"/>
                  </a:lnTo>
                  <a:lnTo>
                    <a:pt x="557" y="5678"/>
                  </a:lnTo>
                  <a:lnTo>
                    <a:pt x="629" y="5702"/>
                  </a:lnTo>
                  <a:lnTo>
                    <a:pt x="714" y="5715"/>
                  </a:lnTo>
                  <a:lnTo>
                    <a:pt x="871" y="5715"/>
                  </a:lnTo>
                  <a:lnTo>
                    <a:pt x="955" y="5702"/>
                  </a:lnTo>
                  <a:lnTo>
                    <a:pt x="1028" y="5678"/>
                  </a:lnTo>
                  <a:lnTo>
                    <a:pt x="1100" y="5654"/>
                  </a:lnTo>
                  <a:lnTo>
                    <a:pt x="1173" y="5618"/>
                  </a:lnTo>
                  <a:lnTo>
                    <a:pt x="1233" y="5582"/>
                  </a:lnTo>
                  <a:lnTo>
                    <a:pt x="1293" y="5533"/>
                  </a:lnTo>
                  <a:lnTo>
                    <a:pt x="1354" y="5485"/>
                  </a:lnTo>
                  <a:lnTo>
                    <a:pt x="1402" y="5425"/>
                  </a:lnTo>
                  <a:lnTo>
                    <a:pt x="1450" y="5364"/>
                  </a:lnTo>
                  <a:lnTo>
                    <a:pt x="1487" y="5304"/>
                  </a:lnTo>
                  <a:lnTo>
                    <a:pt x="1523" y="5231"/>
                  </a:lnTo>
                  <a:lnTo>
                    <a:pt x="1547" y="5159"/>
                  </a:lnTo>
                  <a:lnTo>
                    <a:pt x="1571" y="5086"/>
                  </a:lnTo>
                  <a:lnTo>
                    <a:pt x="1583" y="5002"/>
                  </a:lnTo>
                  <a:lnTo>
                    <a:pt x="1583" y="4929"/>
                  </a:lnTo>
                  <a:lnTo>
                    <a:pt x="1583" y="4748"/>
                  </a:lnTo>
                  <a:lnTo>
                    <a:pt x="1595" y="4579"/>
                  </a:lnTo>
                  <a:lnTo>
                    <a:pt x="1620" y="4410"/>
                  </a:lnTo>
                  <a:lnTo>
                    <a:pt x="1656" y="4253"/>
                  </a:lnTo>
                  <a:lnTo>
                    <a:pt x="1692" y="4084"/>
                  </a:lnTo>
                  <a:lnTo>
                    <a:pt x="1728" y="3927"/>
                  </a:lnTo>
                  <a:lnTo>
                    <a:pt x="1789" y="3770"/>
                  </a:lnTo>
                  <a:lnTo>
                    <a:pt x="1849" y="3625"/>
                  </a:lnTo>
                  <a:lnTo>
                    <a:pt x="1910" y="3468"/>
                  </a:lnTo>
                  <a:lnTo>
                    <a:pt x="1982" y="3335"/>
                  </a:lnTo>
                  <a:lnTo>
                    <a:pt x="2067" y="3190"/>
                  </a:lnTo>
                  <a:lnTo>
                    <a:pt x="2151" y="3057"/>
                  </a:lnTo>
                  <a:lnTo>
                    <a:pt x="2248" y="2924"/>
                  </a:lnTo>
                  <a:lnTo>
                    <a:pt x="2344" y="2791"/>
                  </a:lnTo>
                  <a:lnTo>
                    <a:pt x="2453" y="2670"/>
                  </a:lnTo>
                  <a:lnTo>
                    <a:pt x="2562" y="2562"/>
                  </a:lnTo>
                  <a:lnTo>
                    <a:pt x="2683" y="2441"/>
                  </a:lnTo>
                  <a:lnTo>
                    <a:pt x="2803" y="2344"/>
                  </a:lnTo>
                  <a:lnTo>
                    <a:pt x="2924" y="2236"/>
                  </a:lnTo>
                  <a:lnTo>
                    <a:pt x="3057" y="2151"/>
                  </a:lnTo>
                  <a:lnTo>
                    <a:pt x="3202" y="2054"/>
                  </a:lnTo>
                  <a:lnTo>
                    <a:pt x="3335" y="1982"/>
                  </a:lnTo>
                  <a:lnTo>
                    <a:pt x="3480" y="1909"/>
                  </a:lnTo>
                  <a:lnTo>
                    <a:pt x="3625" y="1837"/>
                  </a:lnTo>
                  <a:lnTo>
                    <a:pt x="3782" y="1777"/>
                  </a:lnTo>
                  <a:lnTo>
                    <a:pt x="3939" y="1728"/>
                  </a:lnTo>
                  <a:lnTo>
                    <a:pt x="4096" y="1680"/>
                  </a:lnTo>
                  <a:lnTo>
                    <a:pt x="4253" y="1644"/>
                  </a:lnTo>
                  <a:lnTo>
                    <a:pt x="4422" y="1607"/>
                  </a:lnTo>
                  <a:lnTo>
                    <a:pt x="4591" y="1595"/>
                  </a:lnTo>
                  <a:lnTo>
                    <a:pt x="4760" y="1583"/>
                  </a:lnTo>
                  <a:lnTo>
                    <a:pt x="4929" y="1571"/>
                  </a:lnTo>
                  <a:lnTo>
                    <a:pt x="5099" y="1583"/>
                  </a:lnTo>
                  <a:lnTo>
                    <a:pt x="5280" y="1595"/>
                  </a:lnTo>
                  <a:lnTo>
                    <a:pt x="5437" y="1607"/>
                  </a:lnTo>
                  <a:lnTo>
                    <a:pt x="5606" y="1644"/>
                  </a:lnTo>
                  <a:lnTo>
                    <a:pt x="5763" y="1680"/>
                  </a:lnTo>
                  <a:lnTo>
                    <a:pt x="5932" y="1728"/>
                  </a:lnTo>
                  <a:lnTo>
                    <a:pt x="6077" y="1777"/>
                  </a:lnTo>
                  <a:lnTo>
                    <a:pt x="6234" y="1837"/>
                  </a:lnTo>
                  <a:lnTo>
                    <a:pt x="6379" y="1909"/>
                  </a:lnTo>
                  <a:lnTo>
                    <a:pt x="6524" y="1982"/>
                  </a:lnTo>
                  <a:lnTo>
                    <a:pt x="6669" y="2054"/>
                  </a:lnTo>
                  <a:lnTo>
                    <a:pt x="6802" y="2151"/>
                  </a:lnTo>
                  <a:lnTo>
                    <a:pt x="6935" y="2236"/>
                  </a:lnTo>
                  <a:lnTo>
                    <a:pt x="7068" y="2344"/>
                  </a:lnTo>
                  <a:lnTo>
                    <a:pt x="7188" y="2441"/>
                  </a:lnTo>
                  <a:lnTo>
                    <a:pt x="7297" y="2562"/>
                  </a:lnTo>
                  <a:lnTo>
                    <a:pt x="7406" y="2670"/>
                  </a:lnTo>
                  <a:lnTo>
                    <a:pt x="7515" y="2791"/>
                  </a:lnTo>
                  <a:lnTo>
                    <a:pt x="7611" y="2924"/>
                  </a:lnTo>
                  <a:lnTo>
                    <a:pt x="7708" y="3057"/>
                  </a:lnTo>
                  <a:lnTo>
                    <a:pt x="7792" y="3190"/>
                  </a:lnTo>
                  <a:lnTo>
                    <a:pt x="7877" y="3335"/>
                  </a:lnTo>
                  <a:lnTo>
                    <a:pt x="7949" y="3468"/>
                  </a:lnTo>
                  <a:lnTo>
                    <a:pt x="8022" y="3625"/>
                  </a:lnTo>
                  <a:lnTo>
                    <a:pt x="8082" y="3770"/>
                  </a:lnTo>
                  <a:lnTo>
                    <a:pt x="8131" y="3927"/>
                  </a:lnTo>
                  <a:lnTo>
                    <a:pt x="8179" y="4084"/>
                  </a:lnTo>
                  <a:lnTo>
                    <a:pt x="8215" y="4253"/>
                  </a:lnTo>
                  <a:lnTo>
                    <a:pt x="8239" y="4410"/>
                  </a:lnTo>
                  <a:lnTo>
                    <a:pt x="8264" y="4579"/>
                  </a:lnTo>
                  <a:lnTo>
                    <a:pt x="8276" y="4748"/>
                  </a:lnTo>
                  <a:lnTo>
                    <a:pt x="8288" y="4929"/>
                  </a:lnTo>
                  <a:lnTo>
                    <a:pt x="8288" y="11380"/>
                  </a:lnTo>
                  <a:lnTo>
                    <a:pt x="8288" y="11465"/>
                  </a:lnTo>
                  <a:lnTo>
                    <a:pt x="8300" y="11537"/>
                  </a:lnTo>
                  <a:lnTo>
                    <a:pt x="8324" y="11622"/>
                  </a:lnTo>
                  <a:lnTo>
                    <a:pt x="8348" y="11694"/>
                  </a:lnTo>
                  <a:lnTo>
                    <a:pt x="8372" y="11754"/>
                  </a:lnTo>
                  <a:lnTo>
                    <a:pt x="8421" y="11827"/>
                  </a:lnTo>
                  <a:lnTo>
                    <a:pt x="8457" y="11887"/>
                  </a:lnTo>
                  <a:lnTo>
                    <a:pt x="8517" y="11936"/>
                  </a:lnTo>
                  <a:lnTo>
                    <a:pt x="8566" y="11996"/>
                  </a:lnTo>
                  <a:lnTo>
                    <a:pt x="8626" y="12032"/>
                  </a:lnTo>
                  <a:lnTo>
                    <a:pt x="8698" y="12081"/>
                  </a:lnTo>
                  <a:lnTo>
                    <a:pt x="8759" y="12105"/>
                  </a:lnTo>
                  <a:lnTo>
                    <a:pt x="8831" y="12141"/>
                  </a:lnTo>
                  <a:lnTo>
                    <a:pt x="8916" y="12153"/>
                  </a:lnTo>
                  <a:lnTo>
                    <a:pt x="8988" y="12165"/>
                  </a:lnTo>
                  <a:lnTo>
                    <a:pt x="9073" y="12177"/>
                  </a:lnTo>
                  <a:lnTo>
                    <a:pt x="9157" y="12165"/>
                  </a:lnTo>
                  <a:lnTo>
                    <a:pt x="9230" y="12153"/>
                  </a:lnTo>
                  <a:lnTo>
                    <a:pt x="9302" y="12141"/>
                  </a:lnTo>
                  <a:lnTo>
                    <a:pt x="9375" y="12105"/>
                  </a:lnTo>
                  <a:lnTo>
                    <a:pt x="9447" y="12081"/>
                  </a:lnTo>
                  <a:lnTo>
                    <a:pt x="9508" y="12032"/>
                  </a:lnTo>
                  <a:lnTo>
                    <a:pt x="9568" y="11996"/>
                  </a:lnTo>
                  <a:lnTo>
                    <a:pt x="9629" y="11936"/>
                  </a:lnTo>
                  <a:lnTo>
                    <a:pt x="9677" y="11887"/>
                  </a:lnTo>
                  <a:lnTo>
                    <a:pt x="9725" y="11827"/>
                  </a:lnTo>
                  <a:lnTo>
                    <a:pt x="9761" y="11754"/>
                  </a:lnTo>
                  <a:lnTo>
                    <a:pt x="9798" y="11694"/>
                  </a:lnTo>
                  <a:lnTo>
                    <a:pt x="9822" y="11622"/>
                  </a:lnTo>
                  <a:lnTo>
                    <a:pt x="9846" y="11537"/>
                  </a:lnTo>
                  <a:lnTo>
                    <a:pt x="9858" y="11465"/>
                  </a:lnTo>
                  <a:lnTo>
                    <a:pt x="9858" y="11380"/>
                  </a:lnTo>
                  <a:lnTo>
                    <a:pt x="9858" y="4929"/>
                  </a:lnTo>
                  <a:lnTo>
                    <a:pt x="9858" y="4676"/>
                  </a:lnTo>
                  <a:lnTo>
                    <a:pt x="9834" y="4422"/>
                  </a:lnTo>
                  <a:lnTo>
                    <a:pt x="9810" y="4180"/>
                  </a:lnTo>
                  <a:lnTo>
                    <a:pt x="9761" y="3939"/>
                  </a:lnTo>
                  <a:lnTo>
                    <a:pt x="9701" y="3697"/>
                  </a:lnTo>
                  <a:lnTo>
                    <a:pt x="9641" y="3456"/>
                  </a:lnTo>
                  <a:lnTo>
                    <a:pt x="9556" y="3226"/>
                  </a:lnTo>
                  <a:lnTo>
                    <a:pt x="9472" y="3009"/>
                  </a:lnTo>
                  <a:lnTo>
                    <a:pt x="9375" y="2791"/>
                  </a:lnTo>
                  <a:lnTo>
                    <a:pt x="9266" y="2574"/>
                  </a:lnTo>
                  <a:lnTo>
                    <a:pt x="9145" y="2368"/>
                  </a:lnTo>
                  <a:lnTo>
                    <a:pt x="9012" y="2175"/>
                  </a:lnTo>
                  <a:lnTo>
                    <a:pt x="8880" y="1982"/>
                  </a:lnTo>
                  <a:lnTo>
                    <a:pt x="8735" y="1789"/>
                  </a:lnTo>
                  <a:lnTo>
                    <a:pt x="8578" y="1607"/>
                  </a:lnTo>
                  <a:lnTo>
                    <a:pt x="8421" y="1438"/>
                  </a:lnTo>
                  <a:lnTo>
                    <a:pt x="8239" y="1281"/>
                  </a:lnTo>
                  <a:lnTo>
                    <a:pt x="8070" y="1124"/>
                  </a:lnTo>
                  <a:lnTo>
                    <a:pt x="7877" y="979"/>
                  </a:lnTo>
                  <a:lnTo>
                    <a:pt x="7684" y="834"/>
                  </a:lnTo>
                  <a:lnTo>
                    <a:pt x="7490" y="713"/>
                  </a:lnTo>
                  <a:lnTo>
                    <a:pt x="7285" y="593"/>
                  </a:lnTo>
                  <a:lnTo>
                    <a:pt x="7068" y="484"/>
                  </a:lnTo>
                  <a:lnTo>
                    <a:pt x="6850" y="387"/>
                  </a:lnTo>
                  <a:lnTo>
                    <a:pt x="6621" y="291"/>
                  </a:lnTo>
                  <a:lnTo>
                    <a:pt x="6391" y="218"/>
                  </a:lnTo>
                  <a:lnTo>
                    <a:pt x="6162" y="158"/>
                  </a:lnTo>
                  <a:lnTo>
                    <a:pt x="5920" y="97"/>
                  </a:lnTo>
                  <a:lnTo>
                    <a:pt x="5678" y="49"/>
                  </a:lnTo>
                  <a:lnTo>
                    <a:pt x="5437" y="25"/>
                  </a:lnTo>
                  <a:lnTo>
                    <a:pt x="5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596724" y="3758396"/>
              <a:ext cx="845980" cy="753893"/>
            </a:xfrm>
            <a:custGeom>
              <a:avLst/>
              <a:gdLst/>
              <a:ahLst/>
              <a:cxnLst/>
              <a:rect l="l" t="t" r="r" b="b"/>
              <a:pathLst>
                <a:path w="12527" h="11163" extrusionOk="0">
                  <a:moveTo>
                    <a:pt x="3479" y="1"/>
                  </a:moveTo>
                  <a:lnTo>
                    <a:pt x="3298" y="13"/>
                  </a:lnTo>
                  <a:lnTo>
                    <a:pt x="3105" y="37"/>
                  </a:lnTo>
                  <a:lnTo>
                    <a:pt x="2936" y="73"/>
                  </a:lnTo>
                  <a:lnTo>
                    <a:pt x="2754" y="109"/>
                  </a:lnTo>
                  <a:lnTo>
                    <a:pt x="2573" y="170"/>
                  </a:lnTo>
                  <a:lnTo>
                    <a:pt x="2404" y="218"/>
                  </a:lnTo>
                  <a:lnTo>
                    <a:pt x="2235" y="291"/>
                  </a:lnTo>
                  <a:lnTo>
                    <a:pt x="2078" y="363"/>
                  </a:lnTo>
                  <a:lnTo>
                    <a:pt x="1921" y="448"/>
                  </a:lnTo>
                  <a:lnTo>
                    <a:pt x="1764" y="532"/>
                  </a:lnTo>
                  <a:lnTo>
                    <a:pt x="1619" y="629"/>
                  </a:lnTo>
                  <a:lnTo>
                    <a:pt x="1474" y="725"/>
                  </a:lnTo>
                  <a:lnTo>
                    <a:pt x="1329" y="834"/>
                  </a:lnTo>
                  <a:lnTo>
                    <a:pt x="1196" y="955"/>
                  </a:lnTo>
                  <a:lnTo>
                    <a:pt x="1075" y="1076"/>
                  </a:lnTo>
                  <a:lnTo>
                    <a:pt x="954" y="1197"/>
                  </a:lnTo>
                  <a:lnTo>
                    <a:pt x="834" y="1329"/>
                  </a:lnTo>
                  <a:lnTo>
                    <a:pt x="725" y="1474"/>
                  </a:lnTo>
                  <a:lnTo>
                    <a:pt x="628" y="1619"/>
                  </a:lnTo>
                  <a:lnTo>
                    <a:pt x="532" y="1764"/>
                  </a:lnTo>
                  <a:lnTo>
                    <a:pt x="447" y="1921"/>
                  </a:lnTo>
                  <a:lnTo>
                    <a:pt x="362" y="2078"/>
                  </a:lnTo>
                  <a:lnTo>
                    <a:pt x="290" y="2235"/>
                  </a:lnTo>
                  <a:lnTo>
                    <a:pt x="218" y="2405"/>
                  </a:lnTo>
                  <a:lnTo>
                    <a:pt x="169" y="2574"/>
                  </a:lnTo>
                  <a:lnTo>
                    <a:pt x="121" y="2755"/>
                  </a:lnTo>
                  <a:lnTo>
                    <a:pt x="73" y="2924"/>
                  </a:lnTo>
                  <a:lnTo>
                    <a:pt x="36" y="3105"/>
                  </a:lnTo>
                  <a:lnTo>
                    <a:pt x="24" y="3298"/>
                  </a:lnTo>
                  <a:lnTo>
                    <a:pt x="0" y="3480"/>
                  </a:lnTo>
                  <a:lnTo>
                    <a:pt x="0" y="3673"/>
                  </a:lnTo>
                  <a:lnTo>
                    <a:pt x="0" y="7502"/>
                  </a:lnTo>
                  <a:lnTo>
                    <a:pt x="0" y="7683"/>
                  </a:lnTo>
                  <a:lnTo>
                    <a:pt x="24" y="7877"/>
                  </a:lnTo>
                  <a:lnTo>
                    <a:pt x="36" y="8058"/>
                  </a:lnTo>
                  <a:lnTo>
                    <a:pt x="73" y="8239"/>
                  </a:lnTo>
                  <a:lnTo>
                    <a:pt x="121" y="8420"/>
                  </a:lnTo>
                  <a:lnTo>
                    <a:pt x="169" y="8589"/>
                  </a:lnTo>
                  <a:lnTo>
                    <a:pt x="218" y="8759"/>
                  </a:lnTo>
                  <a:lnTo>
                    <a:pt x="290" y="8928"/>
                  </a:lnTo>
                  <a:lnTo>
                    <a:pt x="362" y="9085"/>
                  </a:lnTo>
                  <a:lnTo>
                    <a:pt x="447" y="9242"/>
                  </a:lnTo>
                  <a:lnTo>
                    <a:pt x="532" y="9399"/>
                  </a:lnTo>
                  <a:lnTo>
                    <a:pt x="628" y="9544"/>
                  </a:lnTo>
                  <a:lnTo>
                    <a:pt x="725" y="9689"/>
                  </a:lnTo>
                  <a:lnTo>
                    <a:pt x="834" y="9834"/>
                  </a:lnTo>
                  <a:lnTo>
                    <a:pt x="954" y="9967"/>
                  </a:lnTo>
                  <a:lnTo>
                    <a:pt x="1075" y="10087"/>
                  </a:lnTo>
                  <a:lnTo>
                    <a:pt x="1196" y="10208"/>
                  </a:lnTo>
                  <a:lnTo>
                    <a:pt x="1329" y="10329"/>
                  </a:lnTo>
                  <a:lnTo>
                    <a:pt x="1474" y="10438"/>
                  </a:lnTo>
                  <a:lnTo>
                    <a:pt x="1619" y="10546"/>
                  </a:lnTo>
                  <a:lnTo>
                    <a:pt x="1764" y="10631"/>
                  </a:lnTo>
                  <a:lnTo>
                    <a:pt x="1921" y="10728"/>
                  </a:lnTo>
                  <a:lnTo>
                    <a:pt x="2078" y="10800"/>
                  </a:lnTo>
                  <a:lnTo>
                    <a:pt x="2235" y="10885"/>
                  </a:lnTo>
                  <a:lnTo>
                    <a:pt x="2404" y="10945"/>
                  </a:lnTo>
                  <a:lnTo>
                    <a:pt x="2573" y="11005"/>
                  </a:lnTo>
                  <a:lnTo>
                    <a:pt x="2754" y="11054"/>
                  </a:lnTo>
                  <a:lnTo>
                    <a:pt x="2936" y="11090"/>
                  </a:lnTo>
                  <a:lnTo>
                    <a:pt x="3105" y="11126"/>
                  </a:lnTo>
                  <a:lnTo>
                    <a:pt x="3298" y="11150"/>
                  </a:lnTo>
                  <a:lnTo>
                    <a:pt x="3479" y="11162"/>
                  </a:lnTo>
                  <a:lnTo>
                    <a:pt x="9036" y="11162"/>
                  </a:lnTo>
                  <a:lnTo>
                    <a:pt x="9229" y="11150"/>
                  </a:lnTo>
                  <a:lnTo>
                    <a:pt x="9410" y="11126"/>
                  </a:lnTo>
                  <a:lnTo>
                    <a:pt x="9592" y="11090"/>
                  </a:lnTo>
                  <a:lnTo>
                    <a:pt x="9773" y="11054"/>
                  </a:lnTo>
                  <a:lnTo>
                    <a:pt x="9942" y="11005"/>
                  </a:lnTo>
                  <a:lnTo>
                    <a:pt x="10111" y="10945"/>
                  </a:lnTo>
                  <a:lnTo>
                    <a:pt x="10280" y="10885"/>
                  </a:lnTo>
                  <a:lnTo>
                    <a:pt x="10437" y="10800"/>
                  </a:lnTo>
                  <a:lnTo>
                    <a:pt x="10606" y="10728"/>
                  </a:lnTo>
                  <a:lnTo>
                    <a:pt x="10751" y="10631"/>
                  </a:lnTo>
                  <a:lnTo>
                    <a:pt x="10908" y="10546"/>
                  </a:lnTo>
                  <a:lnTo>
                    <a:pt x="11053" y="10438"/>
                  </a:lnTo>
                  <a:lnTo>
                    <a:pt x="11186" y="10329"/>
                  </a:lnTo>
                  <a:lnTo>
                    <a:pt x="11319" y="10208"/>
                  </a:lnTo>
                  <a:lnTo>
                    <a:pt x="11452" y="10087"/>
                  </a:lnTo>
                  <a:lnTo>
                    <a:pt x="11573" y="9967"/>
                  </a:lnTo>
                  <a:lnTo>
                    <a:pt x="11681" y="9834"/>
                  </a:lnTo>
                  <a:lnTo>
                    <a:pt x="11790" y="9689"/>
                  </a:lnTo>
                  <a:lnTo>
                    <a:pt x="11899" y="9544"/>
                  </a:lnTo>
                  <a:lnTo>
                    <a:pt x="11995" y="9399"/>
                  </a:lnTo>
                  <a:lnTo>
                    <a:pt x="12080" y="9242"/>
                  </a:lnTo>
                  <a:lnTo>
                    <a:pt x="12165" y="9085"/>
                  </a:lnTo>
                  <a:lnTo>
                    <a:pt x="12237" y="8928"/>
                  </a:lnTo>
                  <a:lnTo>
                    <a:pt x="12297" y="8759"/>
                  </a:lnTo>
                  <a:lnTo>
                    <a:pt x="12358" y="8589"/>
                  </a:lnTo>
                  <a:lnTo>
                    <a:pt x="12406" y="8420"/>
                  </a:lnTo>
                  <a:lnTo>
                    <a:pt x="12442" y="8239"/>
                  </a:lnTo>
                  <a:lnTo>
                    <a:pt x="12479" y="8058"/>
                  </a:lnTo>
                  <a:lnTo>
                    <a:pt x="12503" y="7877"/>
                  </a:lnTo>
                  <a:lnTo>
                    <a:pt x="12515" y="7683"/>
                  </a:lnTo>
                  <a:lnTo>
                    <a:pt x="12527" y="7502"/>
                  </a:lnTo>
                  <a:lnTo>
                    <a:pt x="12527" y="3673"/>
                  </a:lnTo>
                  <a:lnTo>
                    <a:pt x="12515" y="3480"/>
                  </a:lnTo>
                  <a:lnTo>
                    <a:pt x="12503" y="3298"/>
                  </a:lnTo>
                  <a:lnTo>
                    <a:pt x="12479" y="3105"/>
                  </a:lnTo>
                  <a:lnTo>
                    <a:pt x="12442" y="2924"/>
                  </a:lnTo>
                  <a:lnTo>
                    <a:pt x="12406" y="2755"/>
                  </a:lnTo>
                  <a:lnTo>
                    <a:pt x="12358" y="2574"/>
                  </a:lnTo>
                  <a:lnTo>
                    <a:pt x="12297" y="2405"/>
                  </a:lnTo>
                  <a:lnTo>
                    <a:pt x="12237" y="2235"/>
                  </a:lnTo>
                  <a:lnTo>
                    <a:pt x="12165" y="2078"/>
                  </a:lnTo>
                  <a:lnTo>
                    <a:pt x="12080" y="1921"/>
                  </a:lnTo>
                  <a:lnTo>
                    <a:pt x="11995" y="1764"/>
                  </a:lnTo>
                  <a:lnTo>
                    <a:pt x="11899" y="1619"/>
                  </a:lnTo>
                  <a:lnTo>
                    <a:pt x="11790" y="1474"/>
                  </a:lnTo>
                  <a:lnTo>
                    <a:pt x="11681" y="1329"/>
                  </a:lnTo>
                  <a:lnTo>
                    <a:pt x="11573" y="1197"/>
                  </a:lnTo>
                  <a:lnTo>
                    <a:pt x="11452" y="1076"/>
                  </a:lnTo>
                  <a:lnTo>
                    <a:pt x="11319" y="955"/>
                  </a:lnTo>
                  <a:lnTo>
                    <a:pt x="11186" y="834"/>
                  </a:lnTo>
                  <a:lnTo>
                    <a:pt x="11053" y="725"/>
                  </a:lnTo>
                  <a:lnTo>
                    <a:pt x="10908" y="629"/>
                  </a:lnTo>
                  <a:lnTo>
                    <a:pt x="10751" y="532"/>
                  </a:lnTo>
                  <a:lnTo>
                    <a:pt x="10606" y="448"/>
                  </a:lnTo>
                  <a:lnTo>
                    <a:pt x="10437" y="363"/>
                  </a:lnTo>
                  <a:lnTo>
                    <a:pt x="10280" y="291"/>
                  </a:lnTo>
                  <a:lnTo>
                    <a:pt x="10111" y="218"/>
                  </a:lnTo>
                  <a:lnTo>
                    <a:pt x="9942" y="170"/>
                  </a:lnTo>
                  <a:lnTo>
                    <a:pt x="9773" y="109"/>
                  </a:lnTo>
                  <a:lnTo>
                    <a:pt x="9592" y="73"/>
                  </a:lnTo>
                  <a:lnTo>
                    <a:pt x="9410" y="37"/>
                  </a:lnTo>
                  <a:lnTo>
                    <a:pt x="9229" y="13"/>
                  </a:lnTo>
                  <a:lnTo>
                    <a:pt x="90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934451" y="4006374"/>
              <a:ext cx="170520" cy="170593"/>
            </a:xfrm>
            <a:custGeom>
              <a:avLst/>
              <a:gdLst/>
              <a:ahLst/>
              <a:cxnLst/>
              <a:rect l="l" t="t" r="r" b="b"/>
              <a:pathLst>
                <a:path w="2525" h="2526" extrusionOk="0">
                  <a:moveTo>
                    <a:pt x="1256" y="1"/>
                  </a:moveTo>
                  <a:lnTo>
                    <a:pt x="1136" y="13"/>
                  </a:lnTo>
                  <a:lnTo>
                    <a:pt x="1003" y="25"/>
                  </a:lnTo>
                  <a:lnTo>
                    <a:pt x="882" y="61"/>
                  </a:lnTo>
                  <a:lnTo>
                    <a:pt x="773" y="110"/>
                  </a:lnTo>
                  <a:lnTo>
                    <a:pt x="652" y="158"/>
                  </a:lnTo>
                  <a:lnTo>
                    <a:pt x="556" y="218"/>
                  </a:lnTo>
                  <a:lnTo>
                    <a:pt x="459" y="291"/>
                  </a:lnTo>
                  <a:lnTo>
                    <a:pt x="363" y="375"/>
                  </a:lnTo>
                  <a:lnTo>
                    <a:pt x="290" y="460"/>
                  </a:lnTo>
                  <a:lnTo>
                    <a:pt x="218" y="557"/>
                  </a:lnTo>
                  <a:lnTo>
                    <a:pt x="145" y="665"/>
                  </a:lnTo>
                  <a:lnTo>
                    <a:pt x="97" y="774"/>
                  </a:lnTo>
                  <a:lnTo>
                    <a:pt x="48" y="895"/>
                  </a:lnTo>
                  <a:lnTo>
                    <a:pt x="24" y="1016"/>
                  </a:lnTo>
                  <a:lnTo>
                    <a:pt x="0" y="1136"/>
                  </a:lnTo>
                  <a:lnTo>
                    <a:pt x="0" y="1269"/>
                  </a:lnTo>
                  <a:lnTo>
                    <a:pt x="0" y="1402"/>
                  </a:lnTo>
                  <a:lnTo>
                    <a:pt x="24" y="1523"/>
                  </a:lnTo>
                  <a:lnTo>
                    <a:pt x="48" y="1644"/>
                  </a:lnTo>
                  <a:lnTo>
                    <a:pt x="97" y="1765"/>
                  </a:lnTo>
                  <a:lnTo>
                    <a:pt x="145" y="1873"/>
                  </a:lnTo>
                  <a:lnTo>
                    <a:pt x="218" y="1970"/>
                  </a:lnTo>
                  <a:lnTo>
                    <a:pt x="290" y="2067"/>
                  </a:lnTo>
                  <a:lnTo>
                    <a:pt x="363" y="2163"/>
                  </a:lnTo>
                  <a:lnTo>
                    <a:pt x="459" y="2236"/>
                  </a:lnTo>
                  <a:lnTo>
                    <a:pt x="556" y="2308"/>
                  </a:lnTo>
                  <a:lnTo>
                    <a:pt x="652" y="2381"/>
                  </a:lnTo>
                  <a:lnTo>
                    <a:pt x="773" y="2429"/>
                  </a:lnTo>
                  <a:lnTo>
                    <a:pt x="882" y="2477"/>
                  </a:lnTo>
                  <a:lnTo>
                    <a:pt x="1003" y="2501"/>
                  </a:lnTo>
                  <a:lnTo>
                    <a:pt x="1136" y="2526"/>
                  </a:lnTo>
                  <a:lnTo>
                    <a:pt x="1389" y="2526"/>
                  </a:lnTo>
                  <a:lnTo>
                    <a:pt x="1510" y="2501"/>
                  </a:lnTo>
                  <a:lnTo>
                    <a:pt x="1631" y="2477"/>
                  </a:lnTo>
                  <a:lnTo>
                    <a:pt x="1752" y="2429"/>
                  </a:lnTo>
                  <a:lnTo>
                    <a:pt x="1860" y="2381"/>
                  </a:lnTo>
                  <a:lnTo>
                    <a:pt x="1969" y="2308"/>
                  </a:lnTo>
                  <a:lnTo>
                    <a:pt x="2066" y="2236"/>
                  </a:lnTo>
                  <a:lnTo>
                    <a:pt x="2150" y="2163"/>
                  </a:lnTo>
                  <a:lnTo>
                    <a:pt x="2235" y="2067"/>
                  </a:lnTo>
                  <a:lnTo>
                    <a:pt x="2307" y="1970"/>
                  </a:lnTo>
                  <a:lnTo>
                    <a:pt x="2368" y="1873"/>
                  </a:lnTo>
                  <a:lnTo>
                    <a:pt x="2428" y="1765"/>
                  </a:lnTo>
                  <a:lnTo>
                    <a:pt x="2464" y="1644"/>
                  </a:lnTo>
                  <a:lnTo>
                    <a:pt x="2501" y="1523"/>
                  </a:lnTo>
                  <a:lnTo>
                    <a:pt x="2513" y="1402"/>
                  </a:lnTo>
                  <a:lnTo>
                    <a:pt x="2525" y="1269"/>
                  </a:lnTo>
                  <a:lnTo>
                    <a:pt x="2513" y="1136"/>
                  </a:lnTo>
                  <a:lnTo>
                    <a:pt x="2501" y="1016"/>
                  </a:lnTo>
                  <a:lnTo>
                    <a:pt x="2464" y="895"/>
                  </a:lnTo>
                  <a:lnTo>
                    <a:pt x="2428" y="774"/>
                  </a:lnTo>
                  <a:lnTo>
                    <a:pt x="2368" y="665"/>
                  </a:lnTo>
                  <a:lnTo>
                    <a:pt x="2307" y="557"/>
                  </a:lnTo>
                  <a:lnTo>
                    <a:pt x="2235" y="460"/>
                  </a:lnTo>
                  <a:lnTo>
                    <a:pt x="2150" y="375"/>
                  </a:lnTo>
                  <a:lnTo>
                    <a:pt x="2066" y="291"/>
                  </a:lnTo>
                  <a:lnTo>
                    <a:pt x="1969" y="218"/>
                  </a:lnTo>
                  <a:lnTo>
                    <a:pt x="1860" y="158"/>
                  </a:lnTo>
                  <a:lnTo>
                    <a:pt x="1752" y="110"/>
                  </a:lnTo>
                  <a:lnTo>
                    <a:pt x="1631" y="61"/>
                  </a:lnTo>
                  <a:lnTo>
                    <a:pt x="1510" y="25"/>
                  </a:lnTo>
                  <a:lnTo>
                    <a:pt x="1389" y="13"/>
                  </a:lnTo>
                  <a:lnTo>
                    <a:pt x="125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992326" y="4130431"/>
              <a:ext cx="53958" cy="152562"/>
            </a:xfrm>
            <a:custGeom>
              <a:avLst/>
              <a:gdLst/>
              <a:ahLst/>
              <a:cxnLst/>
              <a:rect l="l" t="t" r="r" b="b"/>
              <a:pathLst>
                <a:path w="799" h="2259" extrusionOk="0">
                  <a:moveTo>
                    <a:pt x="399" y="0"/>
                  </a:moveTo>
                  <a:lnTo>
                    <a:pt x="327" y="12"/>
                  </a:lnTo>
                  <a:lnTo>
                    <a:pt x="242" y="36"/>
                  </a:lnTo>
                  <a:lnTo>
                    <a:pt x="182" y="73"/>
                  </a:lnTo>
                  <a:lnTo>
                    <a:pt x="122" y="121"/>
                  </a:lnTo>
                  <a:lnTo>
                    <a:pt x="73" y="181"/>
                  </a:lnTo>
                  <a:lnTo>
                    <a:pt x="37" y="254"/>
                  </a:lnTo>
                  <a:lnTo>
                    <a:pt x="13" y="326"/>
                  </a:lnTo>
                  <a:lnTo>
                    <a:pt x="1" y="399"/>
                  </a:lnTo>
                  <a:lnTo>
                    <a:pt x="1" y="1860"/>
                  </a:lnTo>
                  <a:lnTo>
                    <a:pt x="13" y="1945"/>
                  </a:lnTo>
                  <a:lnTo>
                    <a:pt x="37" y="2017"/>
                  </a:lnTo>
                  <a:lnTo>
                    <a:pt x="73" y="2090"/>
                  </a:lnTo>
                  <a:lnTo>
                    <a:pt x="122" y="2150"/>
                  </a:lnTo>
                  <a:lnTo>
                    <a:pt x="182" y="2199"/>
                  </a:lnTo>
                  <a:lnTo>
                    <a:pt x="242" y="2235"/>
                  </a:lnTo>
                  <a:lnTo>
                    <a:pt x="327" y="2259"/>
                  </a:lnTo>
                  <a:lnTo>
                    <a:pt x="484" y="2259"/>
                  </a:lnTo>
                  <a:lnTo>
                    <a:pt x="557" y="2235"/>
                  </a:lnTo>
                  <a:lnTo>
                    <a:pt x="629" y="2199"/>
                  </a:lnTo>
                  <a:lnTo>
                    <a:pt x="689" y="2150"/>
                  </a:lnTo>
                  <a:lnTo>
                    <a:pt x="738" y="2090"/>
                  </a:lnTo>
                  <a:lnTo>
                    <a:pt x="774" y="2017"/>
                  </a:lnTo>
                  <a:lnTo>
                    <a:pt x="798" y="1945"/>
                  </a:lnTo>
                  <a:lnTo>
                    <a:pt x="798" y="1860"/>
                  </a:lnTo>
                  <a:lnTo>
                    <a:pt x="798" y="399"/>
                  </a:lnTo>
                  <a:lnTo>
                    <a:pt x="798" y="326"/>
                  </a:lnTo>
                  <a:lnTo>
                    <a:pt x="774" y="254"/>
                  </a:lnTo>
                  <a:lnTo>
                    <a:pt x="738" y="181"/>
                  </a:lnTo>
                  <a:lnTo>
                    <a:pt x="689" y="121"/>
                  </a:lnTo>
                  <a:lnTo>
                    <a:pt x="629" y="73"/>
                  </a:lnTo>
                  <a:lnTo>
                    <a:pt x="557" y="36"/>
                  </a:lnTo>
                  <a:lnTo>
                    <a:pt x="484" y="12"/>
                  </a:lnTo>
                  <a:lnTo>
                    <a:pt x="3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7946692" y="411475"/>
              <a:ext cx="79210" cy="556615"/>
            </a:xfrm>
            <a:custGeom>
              <a:avLst/>
              <a:gdLst/>
              <a:ahLst/>
              <a:cxnLst/>
              <a:rect l="l" t="t" r="r" b="b"/>
              <a:pathLst>
                <a:path w="1439" h="10112" extrusionOk="0">
                  <a:moveTo>
                    <a:pt x="822" y="303"/>
                  </a:moveTo>
                  <a:lnTo>
                    <a:pt x="907" y="327"/>
                  </a:lnTo>
                  <a:lnTo>
                    <a:pt x="967" y="363"/>
                  </a:lnTo>
                  <a:lnTo>
                    <a:pt x="1028" y="411"/>
                  </a:lnTo>
                  <a:lnTo>
                    <a:pt x="1076" y="472"/>
                  </a:lnTo>
                  <a:lnTo>
                    <a:pt x="1112" y="532"/>
                  </a:lnTo>
                  <a:lnTo>
                    <a:pt x="1136" y="605"/>
                  </a:lnTo>
                  <a:lnTo>
                    <a:pt x="1136" y="689"/>
                  </a:lnTo>
                  <a:lnTo>
                    <a:pt x="1136" y="762"/>
                  </a:lnTo>
                  <a:lnTo>
                    <a:pt x="1112" y="834"/>
                  </a:lnTo>
                  <a:lnTo>
                    <a:pt x="1076" y="907"/>
                  </a:lnTo>
                  <a:lnTo>
                    <a:pt x="1028" y="967"/>
                  </a:lnTo>
                  <a:lnTo>
                    <a:pt x="967" y="1015"/>
                  </a:lnTo>
                  <a:lnTo>
                    <a:pt x="907" y="1052"/>
                  </a:lnTo>
                  <a:lnTo>
                    <a:pt x="822" y="1076"/>
                  </a:lnTo>
                  <a:lnTo>
                    <a:pt x="665" y="1076"/>
                  </a:lnTo>
                  <a:lnTo>
                    <a:pt x="593" y="1052"/>
                  </a:lnTo>
                  <a:lnTo>
                    <a:pt x="532" y="1015"/>
                  </a:lnTo>
                  <a:lnTo>
                    <a:pt x="472" y="967"/>
                  </a:lnTo>
                  <a:lnTo>
                    <a:pt x="424" y="907"/>
                  </a:lnTo>
                  <a:lnTo>
                    <a:pt x="387" y="834"/>
                  </a:lnTo>
                  <a:lnTo>
                    <a:pt x="363" y="762"/>
                  </a:lnTo>
                  <a:lnTo>
                    <a:pt x="363" y="689"/>
                  </a:lnTo>
                  <a:lnTo>
                    <a:pt x="363" y="605"/>
                  </a:lnTo>
                  <a:lnTo>
                    <a:pt x="387" y="532"/>
                  </a:lnTo>
                  <a:lnTo>
                    <a:pt x="424" y="472"/>
                  </a:lnTo>
                  <a:lnTo>
                    <a:pt x="472" y="411"/>
                  </a:lnTo>
                  <a:lnTo>
                    <a:pt x="532" y="363"/>
                  </a:lnTo>
                  <a:lnTo>
                    <a:pt x="593" y="327"/>
                  </a:lnTo>
                  <a:lnTo>
                    <a:pt x="665" y="303"/>
                  </a:lnTo>
                  <a:close/>
                  <a:moveTo>
                    <a:pt x="750" y="1"/>
                  </a:moveTo>
                  <a:lnTo>
                    <a:pt x="605" y="13"/>
                  </a:lnTo>
                  <a:lnTo>
                    <a:pt x="484" y="49"/>
                  </a:lnTo>
                  <a:lnTo>
                    <a:pt x="363" y="109"/>
                  </a:lnTo>
                  <a:lnTo>
                    <a:pt x="254" y="194"/>
                  </a:lnTo>
                  <a:lnTo>
                    <a:pt x="170" y="303"/>
                  </a:lnTo>
                  <a:lnTo>
                    <a:pt x="109" y="423"/>
                  </a:lnTo>
                  <a:lnTo>
                    <a:pt x="73" y="544"/>
                  </a:lnTo>
                  <a:lnTo>
                    <a:pt x="61" y="689"/>
                  </a:lnTo>
                  <a:lnTo>
                    <a:pt x="61" y="798"/>
                  </a:lnTo>
                  <a:lnTo>
                    <a:pt x="97" y="907"/>
                  </a:lnTo>
                  <a:lnTo>
                    <a:pt x="134" y="1015"/>
                  </a:lnTo>
                  <a:lnTo>
                    <a:pt x="194" y="1100"/>
                  </a:lnTo>
                  <a:lnTo>
                    <a:pt x="266" y="1184"/>
                  </a:lnTo>
                  <a:lnTo>
                    <a:pt x="351" y="1257"/>
                  </a:lnTo>
                  <a:lnTo>
                    <a:pt x="448" y="1305"/>
                  </a:lnTo>
                  <a:lnTo>
                    <a:pt x="556" y="1354"/>
                  </a:lnTo>
                  <a:lnTo>
                    <a:pt x="556" y="8505"/>
                  </a:lnTo>
                  <a:lnTo>
                    <a:pt x="544" y="8662"/>
                  </a:lnTo>
                  <a:lnTo>
                    <a:pt x="520" y="8831"/>
                  </a:lnTo>
                  <a:lnTo>
                    <a:pt x="484" y="9024"/>
                  </a:lnTo>
                  <a:lnTo>
                    <a:pt x="411" y="9242"/>
                  </a:lnTo>
                  <a:lnTo>
                    <a:pt x="375" y="9363"/>
                  </a:lnTo>
                  <a:lnTo>
                    <a:pt x="315" y="9471"/>
                  </a:lnTo>
                  <a:lnTo>
                    <a:pt x="254" y="9592"/>
                  </a:lnTo>
                  <a:lnTo>
                    <a:pt x="182" y="9701"/>
                  </a:lnTo>
                  <a:lnTo>
                    <a:pt x="97" y="9822"/>
                  </a:lnTo>
                  <a:lnTo>
                    <a:pt x="1" y="9930"/>
                  </a:lnTo>
                  <a:lnTo>
                    <a:pt x="363" y="10111"/>
                  </a:lnTo>
                  <a:lnTo>
                    <a:pt x="460" y="9979"/>
                  </a:lnTo>
                  <a:lnTo>
                    <a:pt x="544" y="9846"/>
                  </a:lnTo>
                  <a:lnTo>
                    <a:pt x="629" y="9713"/>
                  </a:lnTo>
                  <a:lnTo>
                    <a:pt x="689" y="9568"/>
                  </a:lnTo>
                  <a:lnTo>
                    <a:pt x="750" y="9435"/>
                  </a:lnTo>
                  <a:lnTo>
                    <a:pt x="798" y="9302"/>
                  </a:lnTo>
                  <a:lnTo>
                    <a:pt x="870" y="9048"/>
                  </a:lnTo>
                  <a:lnTo>
                    <a:pt x="907" y="8831"/>
                  </a:lnTo>
                  <a:lnTo>
                    <a:pt x="931" y="8662"/>
                  </a:lnTo>
                  <a:lnTo>
                    <a:pt x="943" y="8505"/>
                  </a:lnTo>
                  <a:lnTo>
                    <a:pt x="943" y="1354"/>
                  </a:lnTo>
                  <a:lnTo>
                    <a:pt x="1052" y="1305"/>
                  </a:lnTo>
                  <a:lnTo>
                    <a:pt x="1148" y="1257"/>
                  </a:lnTo>
                  <a:lnTo>
                    <a:pt x="1233" y="1184"/>
                  </a:lnTo>
                  <a:lnTo>
                    <a:pt x="1305" y="1100"/>
                  </a:lnTo>
                  <a:lnTo>
                    <a:pt x="1366" y="1015"/>
                  </a:lnTo>
                  <a:lnTo>
                    <a:pt x="1402" y="907"/>
                  </a:lnTo>
                  <a:lnTo>
                    <a:pt x="1438" y="798"/>
                  </a:lnTo>
                  <a:lnTo>
                    <a:pt x="1438" y="689"/>
                  </a:lnTo>
                  <a:lnTo>
                    <a:pt x="1426" y="544"/>
                  </a:lnTo>
                  <a:lnTo>
                    <a:pt x="1390" y="423"/>
                  </a:lnTo>
                  <a:lnTo>
                    <a:pt x="1330" y="303"/>
                  </a:lnTo>
                  <a:lnTo>
                    <a:pt x="1245" y="194"/>
                  </a:lnTo>
                  <a:lnTo>
                    <a:pt x="1136" y="109"/>
                  </a:lnTo>
                  <a:lnTo>
                    <a:pt x="1015" y="49"/>
                  </a:lnTo>
                  <a:lnTo>
                    <a:pt x="895" y="13"/>
                  </a:lnTo>
                  <a:lnTo>
                    <a:pt x="7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7333696" y="932108"/>
              <a:ext cx="1139707" cy="708209"/>
            </a:xfrm>
            <a:custGeom>
              <a:avLst/>
              <a:gdLst/>
              <a:ahLst/>
              <a:cxnLst/>
              <a:rect l="l" t="t" r="r" b="b"/>
              <a:pathLst>
                <a:path w="20705" h="12866" extrusionOk="0">
                  <a:moveTo>
                    <a:pt x="1075" y="0"/>
                  </a:moveTo>
                  <a:lnTo>
                    <a:pt x="966" y="12"/>
                  </a:lnTo>
                  <a:lnTo>
                    <a:pt x="858" y="24"/>
                  </a:lnTo>
                  <a:lnTo>
                    <a:pt x="761" y="48"/>
                  </a:lnTo>
                  <a:lnTo>
                    <a:pt x="664" y="85"/>
                  </a:lnTo>
                  <a:lnTo>
                    <a:pt x="568" y="133"/>
                  </a:lnTo>
                  <a:lnTo>
                    <a:pt x="483" y="181"/>
                  </a:lnTo>
                  <a:lnTo>
                    <a:pt x="399" y="254"/>
                  </a:lnTo>
                  <a:lnTo>
                    <a:pt x="326" y="314"/>
                  </a:lnTo>
                  <a:lnTo>
                    <a:pt x="254" y="399"/>
                  </a:lnTo>
                  <a:lnTo>
                    <a:pt x="193" y="471"/>
                  </a:lnTo>
                  <a:lnTo>
                    <a:pt x="133" y="568"/>
                  </a:lnTo>
                  <a:lnTo>
                    <a:pt x="97" y="652"/>
                  </a:lnTo>
                  <a:lnTo>
                    <a:pt x="60" y="761"/>
                  </a:lnTo>
                  <a:lnTo>
                    <a:pt x="24" y="858"/>
                  </a:lnTo>
                  <a:lnTo>
                    <a:pt x="12" y="967"/>
                  </a:lnTo>
                  <a:lnTo>
                    <a:pt x="12" y="1075"/>
                  </a:lnTo>
                  <a:lnTo>
                    <a:pt x="0" y="11778"/>
                  </a:lnTo>
                  <a:lnTo>
                    <a:pt x="0" y="11887"/>
                  </a:lnTo>
                  <a:lnTo>
                    <a:pt x="24" y="11995"/>
                  </a:lnTo>
                  <a:lnTo>
                    <a:pt x="48" y="12092"/>
                  </a:lnTo>
                  <a:lnTo>
                    <a:pt x="85" y="12189"/>
                  </a:lnTo>
                  <a:lnTo>
                    <a:pt x="133" y="12285"/>
                  </a:lnTo>
                  <a:lnTo>
                    <a:pt x="181" y="12370"/>
                  </a:lnTo>
                  <a:lnTo>
                    <a:pt x="242" y="12455"/>
                  </a:lnTo>
                  <a:lnTo>
                    <a:pt x="314" y="12539"/>
                  </a:lnTo>
                  <a:lnTo>
                    <a:pt x="387" y="12599"/>
                  </a:lnTo>
                  <a:lnTo>
                    <a:pt x="471" y="12660"/>
                  </a:lnTo>
                  <a:lnTo>
                    <a:pt x="556" y="12720"/>
                  </a:lnTo>
                  <a:lnTo>
                    <a:pt x="652" y="12769"/>
                  </a:lnTo>
                  <a:lnTo>
                    <a:pt x="749" y="12805"/>
                  </a:lnTo>
                  <a:lnTo>
                    <a:pt x="858" y="12829"/>
                  </a:lnTo>
                  <a:lnTo>
                    <a:pt x="954" y="12841"/>
                  </a:lnTo>
                  <a:lnTo>
                    <a:pt x="1063" y="12853"/>
                  </a:lnTo>
                  <a:lnTo>
                    <a:pt x="19618" y="12865"/>
                  </a:lnTo>
                  <a:lnTo>
                    <a:pt x="19727" y="12853"/>
                  </a:lnTo>
                  <a:lnTo>
                    <a:pt x="19835" y="12841"/>
                  </a:lnTo>
                  <a:lnTo>
                    <a:pt x="19944" y="12817"/>
                  </a:lnTo>
                  <a:lnTo>
                    <a:pt x="20041" y="12781"/>
                  </a:lnTo>
                  <a:lnTo>
                    <a:pt x="20125" y="12732"/>
                  </a:lnTo>
                  <a:lnTo>
                    <a:pt x="20222" y="12684"/>
                  </a:lnTo>
                  <a:lnTo>
                    <a:pt x="20306" y="12612"/>
                  </a:lnTo>
                  <a:lnTo>
                    <a:pt x="20379" y="12551"/>
                  </a:lnTo>
                  <a:lnTo>
                    <a:pt x="20451" y="12467"/>
                  </a:lnTo>
                  <a:lnTo>
                    <a:pt x="20512" y="12394"/>
                  </a:lnTo>
                  <a:lnTo>
                    <a:pt x="20560" y="12297"/>
                  </a:lnTo>
                  <a:lnTo>
                    <a:pt x="20608" y="12213"/>
                  </a:lnTo>
                  <a:lnTo>
                    <a:pt x="20645" y="12104"/>
                  </a:lnTo>
                  <a:lnTo>
                    <a:pt x="20669" y="12008"/>
                  </a:lnTo>
                  <a:lnTo>
                    <a:pt x="20681" y="11899"/>
                  </a:lnTo>
                  <a:lnTo>
                    <a:pt x="20693" y="11790"/>
                  </a:lnTo>
                  <a:lnTo>
                    <a:pt x="20705" y="1087"/>
                  </a:lnTo>
                  <a:lnTo>
                    <a:pt x="20693" y="979"/>
                  </a:lnTo>
                  <a:lnTo>
                    <a:pt x="20681" y="870"/>
                  </a:lnTo>
                  <a:lnTo>
                    <a:pt x="20657" y="773"/>
                  </a:lnTo>
                  <a:lnTo>
                    <a:pt x="20620" y="677"/>
                  </a:lnTo>
                  <a:lnTo>
                    <a:pt x="20572" y="580"/>
                  </a:lnTo>
                  <a:lnTo>
                    <a:pt x="20512" y="495"/>
                  </a:lnTo>
                  <a:lnTo>
                    <a:pt x="20451" y="411"/>
                  </a:lnTo>
                  <a:lnTo>
                    <a:pt x="20391" y="326"/>
                  </a:lnTo>
                  <a:lnTo>
                    <a:pt x="20306" y="266"/>
                  </a:lnTo>
                  <a:lnTo>
                    <a:pt x="20234" y="206"/>
                  </a:lnTo>
                  <a:lnTo>
                    <a:pt x="20137" y="145"/>
                  </a:lnTo>
                  <a:lnTo>
                    <a:pt x="20041" y="97"/>
                  </a:lnTo>
                  <a:lnTo>
                    <a:pt x="19944" y="61"/>
                  </a:lnTo>
                  <a:lnTo>
                    <a:pt x="19847" y="36"/>
                  </a:lnTo>
                  <a:lnTo>
                    <a:pt x="19739" y="24"/>
                  </a:lnTo>
                  <a:lnTo>
                    <a:pt x="19630" y="12"/>
                  </a:lnTo>
                  <a:lnTo>
                    <a:pt x="13880" y="12"/>
                  </a:lnTo>
                  <a:lnTo>
                    <a:pt x="1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8110274" y="1048464"/>
              <a:ext cx="157649" cy="156933"/>
            </a:xfrm>
            <a:custGeom>
              <a:avLst/>
              <a:gdLst/>
              <a:ahLst/>
              <a:cxnLst/>
              <a:rect l="l" t="t" r="r" b="b"/>
              <a:pathLst>
                <a:path w="2864" h="2851" extrusionOk="0">
                  <a:moveTo>
                    <a:pt x="1438" y="0"/>
                  </a:moveTo>
                  <a:lnTo>
                    <a:pt x="1293" y="12"/>
                  </a:lnTo>
                  <a:lnTo>
                    <a:pt x="1148" y="24"/>
                  </a:lnTo>
                  <a:lnTo>
                    <a:pt x="1015" y="61"/>
                  </a:lnTo>
                  <a:lnTo>
                    <a:pt x="882" y="109"/>
                  </a:lnTo>
                  <a:lnTo>
                    <a:pt x="749" y="169"/>
                  </a:lnTo>
                  <a:lnTo>
                    <a:pt x="641" y="242"/>
                  </a:lnTo>
                  <a:lnTo>
                    <a:pt x="532" y="326"/>
                  </a:lnTo>
                  <a:lnTo>
                    <a:pt x="423" y="423"/>
                  </a:lnTo>
                  <a:lnTo>
                    <a:pt x="327" y="520"/>
                  </a:lnTo>
                  <a:lnTo>
                    <a:pt x="254" y="628"/>
                  </a:lnTo>
                  <a:lnTo>
                    <a:pt x="182" y="749"/>
                  </a:lnTo>
                  <a:lnTo>
                    <a:pt x="121" y="870"/>
                  </a:lnTo>
                  <a:lnTo>
                    <a:pt x="73" y="1003"/>
                  </a:lnTo>
                  <a:lnTo>
                    <a:pt x="37" y="1136"/>
                  </a:lnTo>
                  <a:lnTo>
                    <a:pt x="12" y="1281"/>
                  </a:lnTo>
                  <a:lnTo>
                    <a:pt x="0" y="1426"/>
                  </a:lnTo>
                  <a:lnTo>
                    <a:pt x="12" y="1571"/>
                  </a:lnTo>
                  <a:lnTo>
                    <a:pt x="37" y="1715"/>
                  </a:lnTo>
                  <a:lnTo>
                    <a:pt x="73" y="1848"/>
                  </a:lnTo>
                  <a:lnTo>
                    <a:pt x="121" y="1981"/>
                  </a:lnTo>
                  <a:lnTo>
                    <a:pt x="182" y="2102"/>
                  </a:lnTo>
                  <a:lnTo>
                    <a:pt x="254" y="2223"/>
                  </a:lnTo>
                  <a:lnTo>
                    <a:pt x="327" y="2332"/>
                  </a:lnTo>
                  <a:lnTo>
                    <a:pt x="423" y="2440"/>
                  </a:lnTo>
                  <a:lnTo>
                    <a:pt x="520" y="2525"/>
                  </a:lnTo>
                  <a:lnTo>
                    <a:pt x="629" y="2609"/>
                  </a:lnTo>
                  <a:lnTo>
                    <a:pt x="749" y="2682"/>
                  </a:lnTo>
                  <a:lnTo>
                    <a:pt x="882" y="2742"/>
                  </a:lnTo>
                  <a:lnTo>
                    <a:pt x="1003" y="2791"/>
                  </a:lnTo>
                  <a:lnTo>
                    <a:pt x="1148" y="2827"/>
                  </a:lnTo>
                  <a:lnTo>
                    <a:pt x="1281" y="2851"/>
                  </a:lnTo>
                  <a:lnTo>
                    <a:pt x="1583" y="2851"/>
                  </a:lnTo>
                  <a:lnTo>
                    <a:pt x="1716" y="2827"/>
                  </a:lnTo>
                  <a:lnTo>
                    <a:pt x="1861" y="2791"/>
                  </a:lnTo>
                  <a:lnTo>
                    <a:pt x="1994" y="2742"/>
                  </a:lnTo>
                  <a:lnTo>
                    <a:pt x="2114" y="2682"/>
                  </a:lnTo>
                  <a:lnTo>
                    <a:pt x="2235" y="2609"/>
                  </a:lnTo>
                  <a:lnTo>
                    <a:pt x="2344" y="2525"/>
                  </a:lnTo>
                  <a:lnTo>
                    <a:pt x="2441" y="2440"/>
                  </a:lnTo>
                  <a:lnTo>
                    <a:pt x="2537" y="2332"/>
                  </a:lnTo>
                  <a:lnTo>
                    <a:pt x="2622" y="2223"/>
                  </a:lnTo>
                  <a:lnTo>
                    <a:pt x="2682" y="2114"/>
                  </a:lnTo>
                  <a:lnTo>
                    <a:pt x="2743" y="1981"/>
                  </a:lnTo>
                  <a:lnTo>
                    <a:pt x="2791" y="1848"/>
                  </a:lnTo>
                  <a:lnTo>
                    <a:pt x="2827" y="1715"/>
                  </a:lnTo>
                  <a:lnTo>
                    <a:pt x="2851" y="1571"/>
                  </a:lnTo>
                  <a:lnTo>
                    <a:pt x="2863" y="1426"/>
                  </a:lnTo>
                  <a:lnTo>
                    <a:pt x="2851" y="1281"/>
                  </a:lnTo>
                  <a:lnTo>
                    <a:pt x="2827" y="1136"/>
                  </a:lnTo>
                  <a:lnTo>
                    <a:pt x="2791" y="1003"/>
                  </a:lnTo>
                  <a:lnTo>
                    <a:pt x="2743" y="870"/>
                  </a:lnTo>
                  <a:lnTo>
                    <a:pt x="2694" y="749"/>
                  </a:lnTo>
                  <a:lnTo>
                    <a:pt x="2622" y="628"/>
                  </a:lnTo>
                  <a:lnTo>
                    <a:pt x="2537" y="520"/>
                  </a:lnTo>
                  <a:lnTo>
                    <a:pt x="2441" y="423"/>
                  </a:lnTo>
                  <a:lnTo>
                    <a:pt x="2344" y="326"/>
                  </a:lnTo>
                  <a:lnTo>
                    <a:pt x="2235" y="242"/>
                  </a:lnTo>
                  <a:lnTo>
                    <a:pt x="2114" y="169"/>
                  </a:lnTo>
                  <a:lnTo>
                    <a:pt x="1994" y="109"/>
                  </a:lnTo>
                  <a:lnTo>
                    <a:pt x="1861" y="61"/>
                  </a:lnTo>
                  <a:lnTo>
                    <a:pt x="1716" y="24"/>
                  </a:lnTo>
                  <a:lnTo>
                    <a:pt x="1583" y="12"/>
                  </a:lnTo>
                  <a:lnTo>
                    <a:pt x="1438" y="0"/>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8237255" y="1048464"/>
              <a:ext cx="156988" cy="156933"/>
            </a:xfrm>
            <a:custGeom>
              <a:avLst/>
              <a:gdLst/>
              <a:ahLst/>
              <a:cxnLst/>
              <a:rect l="l" t="t" r="r" b="b"/>
              <a:pathLst>
                <a:path w="2852" h="2851" extrusionOk="0">
                  <a:moveTo>
                    <a:pt x="1426" y="0"/>
                  </a:moveTo>
                  <a:lnTo>
                    <a:pt x="1281" y="12"/>
                  </a:lnTo>
                  <a:lnTo>
                    <a:pt x="1136" y="36"/>
                  </a:lnTo>
                  <a:lnTo>
                    <a:pt x="1003" y="61"/>
                  </a:lnTo>
                  <a:lnTo>
                    <a:pt x="870" y="109"/>
                  </a:lnTo>
                  <a:lnTo>
                    <a:pt x="750" y="169"/>
                  </a:lnTo>
                  <a:lnTo>
                    <a:pt x="629" y="242"/>
                  </a:lnTo>
                  <a:lnTo>
                    <a:pt x="520" y="326"/>
                  </a:lnTo>
                  <a:lnTo>
                    <a:pt x="423" y="423"/>
                  </a:lnTo>
                  <a:lnTo>
                    <a:pt x="327" y="520"/>
                  </a:lnTo>
                  <a:lnTo>
                    <a:pt x="242" y="628"/>
                  </a:lnTo>
                  <a:lnTo>
                    <a:pt x="170" y="749"/>
                  </a:lnTo>
                  <a:lnTo>
                    <a:pt x="109" y="870"/>
                  </a:lnTo>
                  <a:lnTo>
                    <a:pt x="61" y="1003"/>
                  </a:lnTo>
                  <a:lnTo>
                    <a:pt x="25" y="1136"/>
                  </a:lnTo>
                  <a:lnTo>
                    <a:pt x="13" y="1281"/>
                  </a:lnTo>
                  <a:lnTo>
                    <a:pt x="1" y="1426"/>
                  </a:lnTo>
                  <a:lnTo>
                    <a:pt x="13" y="1571"/>
                  </a:lnTo>
                  <a:lnTo>
                    <a:pt x="25" y="1715"/>
                  </a:lnTo>
                  <a:lnTo>
                    <a:pt x="61" y="1848"/>
                  </a:lnTo>
                  <a:lnTo>
                    <a:pt x="109" y="1981"/>
                  </a:lnTo>
                  <a:lnTo>
                    <a:pt x="170" y="2114"/>
                  </a:lnTo>
                  <a:lnTo>
                    <a:pt x="242" y="2223"/>
                  </a:lnTo>
                  <a:lnTo>
                    <a:pt x="327" y="2332"/>
                  </a:lnTo>
                  <a:lnTo>
                    <a:pt x="423" y="2440"/>
                  </a:lnTo>
                  <a:lnTo>
                    <a:pt x="520" y="2525"/>
                  </a:lnTo>
                  <a:lnTo>
                    <a:pt x="629" y="2609"/>
                  </a:lnTo>
                  <a:lnTo>
                    <a:pt x="750" y="2682"/>
                  </a:lnTo>
                  <a:lnTo>
                    <a:pt x="870" y="2742"/>
                  </a:lnTo>
                  <a:lnTo>
                    <a:pt x="1003" y="2791"/>
                  </a:lnTo>
                  <a:lnTo>
                    <a:pt x="1136" y="2827"/>
                  </a:lnTo>
                  <a:lnTo>
                    <a:pt x="1281" y="2851"/>
                  </a:lnTo>
                  <a:lnTo>
                    <a:pt x="1571" y="2851"/>
                  </a:lnTo>
                  <a:lnTo>
                    <a:pt x="1716" y="2827"/>
                  </a:lnTo>
                  <a:lnTo>
                    <a:pt x="1849" y="2791"/>
                  </a:lnTo>
                  <a:lnTo>
                    <a:pt x="1982" y="2742"/>
                  </a:lnTo>
                  <a:lnTo>
                    <a:pt x="2103" y="2682"/>
                  </a:lnTo>
                  <a:lnTo>
                    <a:pt x="2223" y="2609"/>
                  </a:lnTo>
                  <a:lnTo>
                    <a:pt x="2332" y="2537"/>
                  </a:lnTo>
                  <a:lnTo>
                    <a:pt x="2441" y="2440"/>
                  </a:lnTo>
                  <a:lnTo>
                    <a:pt x="2525" y="2344"/>
                  </a:lnTo>
                  <a:lnTo>
                    <a:pt x="2610" y="2223"/>
                  </a:lnTo>
                  <a:lnTo>
                    <a:pt x="2682" y="2114"/>
                  </a:lnTo>
                  <a:lnTo>
                    <a:pt x="2743" y="1981"/>
                  </a:lnTo>
                  <a:lnTo>
                    <a:pt x="2791" y="1860"/>
                  </a:lnTo>
                  <a:lnTo>
                    <a:pt x="2827" y="1715"/>
                  </a:lnTo>
                  <a:lnTo>
                    <a:pt x="2852" y="1571"/>
                  </a:lnTo>
                  <a:lnTo>
                    <a:pt x="2852" y="1426"/>
                  </a:lnTo>
                  <a:lnTo>
                    <a:pt x="2852" y="1281"/>
                  </a:lnTo>
                  <a:lnTo>
                    <a:pt x="2827" y="1148"/>
                  </a:lnTo>
                  <a:lnTo>
                    <a:pt x="2791" y="1003"/>
                  </a:lnTo>
                  <a:lnTo>
                    <a:pt x="2743" y="870"/>
                  </a:lnTo>
                  <a:lnTo>
                    <a:pt x="2682" y="749"/>
                  </a:lnTo>
                  <a:lnTo>
                    <a:pt x="2610" y="628"/>
                  </a:lnTo>
                  <a:lnTo>
                    <a:pt x="2525" y="520"/>
                  </a:lnTo>
                  <a:lnTo>
                    <a:pt x="2441" y="423"/>
                  </a:lnTo>
                  <a:lnTo>
                    <a:pt x="2332" y="326"/>
                  </a:lnTo>
                  <a:lnTo>
                    <a:pt x="2223" y="242"/>
                  </a:lnTo>
                  <a:lnTo>
                    <a:pt x="2103" y="169"/>
                  </a:lnTo>
                  <a:lnTo>
                    <a:pt x="1982" y="121"/>
                  </a:lnTo>
                  <a:lnTo>
                    <a:pt x="1849" y="73"/>
                  </a:lnTo>
                  <a:lnTo>
                    <a:pt x="1716" y="36"/>
                  </a:lnTo>
                  <a:lnTo>
                    <a:pt x="1571" y="12"/>
                  </a:lnTo>
                  <a:lnTo>
                    <a:pt x="142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7451374" y="1309744"/>
              <a:ext cx="333848" cy="39963"/>
            </a:xfrm>
            <a:custGeom>
              <a:avLst/>
              <a:gdLst/>
              <a:ahLst/>
              <a:cxnLst/>
              <a:rect l="l" t="t" r="r" b="b"/>
              <a:pathLst>
                <a:path w="6065" h="726" extrusionOk="0">
                  <a:moveTo>
                    <a:pt x="363" y="1"/>
                  </a:moveTo>
                  <a:lnTo>
                    <a:pt x="290" y="13"/>
                  </a:lnTo>
                  <a:lnTo>
                    <a:pt x="218" y="37"/>
                  </a:lnTo>
                  <a:lnTo>
                    <a:pt x="157" y="73"/>
                  </a:lnTo>
                  <a:lnTo>
                    <a:pt x="109" y="109"/>
                  </a:lnTo>
                  <a:lnTo>
                    <a:pt x="61" y="158"/>
                  </a:lnTo>
                  <a:lnTo>
                    <a:pt x="36" y="230"/>
                  </a:lnTo>
                  <a:lnTo>
                    <a:pt x="12" y="290"/>
                  </a:lnTo>
                  <a:lnTo>
                    <a:pt x="0" y="363"/>
                  </a:lnTo>
                  <a:lnTo>
                    <a:pt x="12" y="435"/>
                  </a:lnTo>
                  <a:lnTo>
                    <a:pt x="36" y="508"/>
                  </a:lnTo>
                  <a:lnTo>
                    <a:pt x="61" y="568"/>
                  </a:lnTo>
                  <a:lnTo>
                    <a:pt x="109" y="617"/>
                  </a:lnTo>
                  <a:lnTo>
                    <a:pt x="157" y="665"/>
                  </a:lnTo>
                  <a:lnTo>
                    <a:pt x="218" y="689"/>
                  </a:lnTo>
                  <a:lnTo>
                    <a:pt x="290" y="713"/>
                  </a:lnTo>
                  <a:lnTo>
                    <a:pt x="363" y="725"/>
                  </a:lnTo>
                  <a:lnTo>
                    <a:pt x="5714" y="725"/>
                  </a:lnTo>
                  <a:lnTo>
                    <a:pt x="5786" y="713"/>
                  </a:lnTo>
                  <a:lnTo>
                    <a:pt x="5847" y="701"/>
                  </a:lnTo>
                  <a:lnTo>
                    <a:pt x="5907" y="665"/>
                  </a:lnTo>
                  <a:lnTo>
                    <a:pt x="5968" y="617"/>
                  </a:lnTo>
                  <a:lnTo>
                    <a:pt x="6004" y="568"/>
                  </a:lnTo>
                  <a:lnTo>
                    <a:pt x="6040" y="508"/>
                  </a:lnTo>
                  <a:lnTo>
                    <a:pt x="6064" y="435"/>
                  </a:lnTo>
                  <a:lnTo>
                    <a:pt x="6064" y="363"/>
                  </a:lnTo>
                  <a:lnTo>
                    <a:pt x="6064" y="290"/>
                  </a:lnTo>
                  <a:lnTo>
                    <a:pt x="6040" y="230"/>
                  </a:lnTo>
                  <a:lnTo>
                    <a:pt x="6004" y="170"/>
                  </a:lnTo>
                  <a:lnTo>
                    <a:pt x="5968" y="109"/>
                  </a:lnTo>
                  <a:lnTo>
                    <a:pt x="5907" y="73"/>
                  </a:lnTo>
                  <a:lnTo>
                    <a:pt x="5847" y="37"/>
                  </a:lnTo>
                  <a:lnTo>
                    <a:pt x="5786" y="13"/>
                  </a:lnTo>
                  <a:lnTo>
                    <a:pt x="5714" y="13"/>
                  </a:lnTo>
                  <a:lnTo>
                    <a:pt x="363" y="1"/>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8021162" y="1408817"/>
              <a:ext cx="333848" cy="39302"/>
            </a:xfrm>
            <a:custGeom>
              <a:avLst/>
              <a:gdLst/>
              <a:ahLst/>
              <a:cxnLst/>
              <a:rect l="l" t="t" r="r" b="b"/>
              <a:pathLst>
                <a:path w="6065" h="714" extrusionOk="0">
                  <a:moveTo>
                    <a:pt x="279" y="0"/>
                  </a:moveTo>
                  <a:lnTo>
                    <a:pt x="218" y="25"/>
                  </a:lnTo>
                  <a:lnTo>
                    <a:pt x="158" y="61"/>
                  </a:lnTo>
                  <a:lnTo>
                    <a:pt x="97" y="97"/>
                  </a:lnTo>
                  <a:lnTo>
                    <a:pt x="61" y="157"/>
                  </a:lnTo>
                  <a:lnTo>
                    <a:pt x="25" y="218"/>
                  </a:lnTo>
                  <a:lnTo>
                    <a:pt x="1" y="278"/>
                  </a:lnTo>
                  <a:lnTo>
                    <a:pt x="1" y="351"/>
                  </a:lnTo>
                  <a:lnTo>
                    <a:pt x="1" y="423"/>
                  </a:lnTo>
                  <a:lnTo>
                    <a:pt x="25" y="496"/>
                  </a:lnTo>
                  <a:lnTo>
                    <a:pt x="61" y="556"/>
                  </a:lnTo>
                  <a:lnTo>
                    <a:pt x="97" y="604"/>
                  </a:lnTo>
                  <a:lnTo>
                    <a:pt x="158" y="653"/>
                  </a:lnTo>
                  <a:lnTo>
                    <a:pt x="218" y="689"/>
                  </a:lnTo>
                  <a:lnTo>
                    <a:pt x="279" y="701"/>
                  </a:lnTo>
                  <a:lnTo>
                    <a:pt x="351" y="713"/>
                  </a:lnTo>
                  <a:lnTo>
                    <a:pt x="5775" y="713"/>
                  </a:lnTo>
                  <a:lnTo>
                    <a:pt x="5847" y="689"/>
                  </a:lnTo>
                  <a:lnTo>
                    <a:pt x="5908" y="653"/>
                  </a:lnTo>
                  <a:lnTo>
                    <a:pt x="5956" y="617"/>
                  </a:lnTo>
                  <a:lnTo>
                    <a:pt x="6004" y="556"/>
                  </a:lnTo>
                  <a:lnTo>
                    <a:pt x="6041" y="496"/>
                  </a:lnTo>
                  <a:lnTo>
                    <a:pt x="6053" y="435"/>
                  </a:lnTo>
                  <a:lnTo>
                    <a:pt x="6065" y="363"/>
                  </a:lnTo>
                  <a:lnTo>
                    <a:pt x="6053" y="290"/>
                  </a:lnTo>
                  <a:lnTo>
                    <a:pt x="6041" y="218"/>
                  </a:lnTo>
                  <a:lnTo>
                    <a:pt x="6004" y="157"/>
                  </a:lnTo>
                  <a:lnTo>
                    <a:pt x="5956" y="109"/>
                  </a:lnTo>
                  <a:lnTo>
                    <a:pt x="5908" y="61"/>
                  </a:lnTo>
                  <a:lnTo>
                    <a:pt x="5847" y="25"/>
                  </a:lnTo>
                  <a:lnTo>
                    <a:pt x="5775" y="13"/>
                  </a:lnTo>
                  <a:lnTo>
                    <a:pt x="5702" y="0"/>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7451374" y="1408157"/>
              <a:ext cx="510708" cy="39963"/>
            </a:xfrm>
            <a:custGeom>
              <a:avLst/>
              <a:gdLst/>
              <a:ahLst/>
              <a:cxnLst/>
              <a:rect l="l" t="t" r="r" b="b"/>
              <a:pathLst>
                <a:path w="9278" h="726" extrusionOk="0">
                  <a:moveTo>
                    <a:pt x="363" y="0"/>
                  </a:moveTo>
                  <a:lnTo>
                    <a:pt x="290" y="12"/>
                  </a:lnTo>
                  <a:lnTo>
                    <a:pt x="218" y="25"/>
                  </a:lnTo>
                  <a:lnTo>
                    <a:pt x="157" y="61"/>
                  </a:lnTo>
                  <a:lnTo>
                    <a:pt x="109" y="109"/>
                  </a:lnTo>
                  <a:lnTo>
                    <a:pt x="61" y="157"/>
                  </a:lnTo>
                  <a:lnTo>
                    <a:pt x="36" y="218"/>
                  </a:lnTo>
                  <a:lnTo>
                    <a:pt x="12" y="290"/>
                  </a:lnTo>
                  <a:lnTo>
                    <a:pt x="0" y="363"/>
                  </a:lnTo>
                  <a:lnTo>
                    <a:pt x="12" y="435"/>
                  </a:lnTo>
                  <a:lnTo>
                    <a:pt x="36" y="496"/>
                  </a:lnTo>
                  <a:lnTo>
                    <a:pt x="61" y="556"/>
                  </a:lnTo>
                  <a:lnTo>
                    <a:pt x="109" y="616"/>
                  </a:lnTo>
                  <a:lnTo>
                    <a:pt x="157" y="653"/>
                  </a:lnTo>
                  <a:lnTo>
                    <a:pt x="218" y="689"/>
                  </a:lnTo>
                  <a:lnTo>
                    <a:pt x="290" y="713"/>
                  </a:lnTo>
                  <a:lnTo>
                    <a:pt x="363" y="713"/>
                  </a:lnTo>
                  <a:lnTo>
                    <a:pt x="8927" y="725"/>
                  </a:lnTo>
                  <a:lnTo>
                    <a:pt x="9000" y="713"/>
                  </a:lnTo>
                  <a:lnTo>
                    <a:pt x="9060" y="689"/>
                  </a:lnTo>
                  <a:lnTo>
                    <a:pt x="9121" y="665"/>
                  </a:lnTo>
                  <a:lnTo>
                    <a:pt x="9181" y="616"/>
                  </a:lnTo>
                  <a:lnTo>
                    <a:pt x="9217" y="568"/>
                  </a:lnTo>
                  <a:lnTo>
                    <a:pt x="9253" y="508"/>
                  </a:lnTo>
                  <a:lnTo>
                    <a:pt x="9278" y="435"/>
                  </a:lnTo>
                  <a:lnTo>
                    <a:pt x="9278" y="363"/>
                  </a:lnTo>
                  <a:lnTo>
                    <a:pt x="9278" y="290"/>
                  </a:lnTo>
                  <a:lnTo>
                    <a:pt x="9253" y="230"/>
                  </a:lnTo>
                  <a:lnTo>
                    <a:pt x="9217" y="169"/>
                  </a:lnTo>
                  <a:lnTo>
                    <a:pt x="9181" y="109"/>
                  </a:lnTo>
                  <a:lnTo>
                    <a:pt x="9121" y="73"/>
                  </a:lnTo>
                  <a:lnTo>
                    <a:pt x="9060" y="37"/>
                  </a:lnTo>
                  <a:lnTo>
                    <a:pt x="9000" y="12"/>
                  </a:lnTo>
                  <a:lnTo>
                    <a:pt x="8927" y="12"/>
                  </a:lnTo>
                  <a:lnTo>
                    <a:pt x="363" y="0"/>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7452035" y="1015880"/>
              <a:ext cx="255354" cy="235427"/>
            </a:xfrm>
            <a:custGeom>
              <a:avLst/>
              <a:gdLst/>
              <a:ahLst/>
              <a:cxnLst/>
              <a:rect l="l" t="t" r="r" b="b"/>
              <a:pathLst>
                <a:path w="4639" h="4277" extrusionOk="0">
                  <a:moveTo>
                    <a:pt x="641" y="0"/>
                  </a:moveTo>
                  <a:lnTo>
                    <a:pt x="568" y="12"/>
                  </a:lnTo>
                  <a:lnTo>
                    <a:pt x="435" y="49"/>
                  </a:lnTo>
                  <a:lnTo>
                    <a:pt x="314" y="121"/>
                  </a:lnTo>
                  <a:lnTo>
                    <a:pt x="206" y="206"/>
                  </a:lnTo>
                  <a:lnTo>
                    <a:pt x="121" y="314"/>
                  </a:lnTo>
                  <a:lnTo>
                    <a:pt x="49" y="435"/>
                  </a:lnTo>
                  <a:lnTo>
                    <a:pt x="12" y="568"/>
                  </a:lnTo>
                  <a:lnTo>
                    <a:pt x="0" y="628"/>
                  </a:lnTo>
                  <a:lnTo>
                    <a:pt x="0" y="713"/>
                  </a:lnTo>
                  <a:lnTo>
                    <a:pt x="0" y="2138"/>
                  </a:lnTo>
                  <a:lnTo>
                    <a:pt x="0" y="3564"/>
                  </a:lnTo>
                  <a:lnTo>
                    <a:pt x="0" y="3636"/>
                  </a:lnTo>
                  <a:lnTo>
                    <a:pt x="12" y="3709"/>
                  </a:lnTo>
                  <a:lnTo>
                    <a:pt x="49" y="3842"/>
                  </a:lnTo>
                  <a:lnTo>
                    <a:pt x="121" y="3962"/>
                  </a:lnTo>
                  <a:lnTo>
                    <a:pt x="206" y="4071"/>
                  </a:lnTo>
                  <a:lnTo>
                    <a:pt x="314" y="4156"/>
                  </a:lnTo>
                  <a:lnTo>
                    <a:pt x="435" y="4216"/>
                  </a:lnTo>
                  <a:lnTo>
                    <a:pt x="568" y="4264"/>
                  </a:lnTo>
                  <a:lnTo>
                    <a:pt x="641" y="4276"/>
                  </a:lnTo>
                  <a:lnTo>
                    <a:pt x="3987" y="4276"/>
                  </a:lnTo>
                  <a:lnTo>
                    <a:pt x="4059" y="4264"/>
                  </a:lnTo>
                  <a:lnTo>
                    <a:pt x="4192" y="4216"/>
                  </a:lnTo>
                  <a:lnTo>
                    <a:pt x="4313" y="4156"/>
                  </a:lnTo>
                  <a:lnTo>
                    <a:pt x="4422" y="4071"/>
                  </a:lnTo>
                  <a:lnTo>
                    <a:pt x="4506" y="3962"/>
                  </a:lnTo>
                  <a:lnTo>
                    <a:pt x="4579" y="3842"/>
                  </a:lnTo>
                  <a:lnTo>
                    <a:pt x="4615" y="3709"/>
                  </a:lnTo>
                  <a:lnTo>
                    <a:pt x="4627" y="3636"/>
                  </a:lnTo>
                  <a:lnTo>
                    <a:pt x="4627" y="3564"/>
                  </a:lnTo>
                  <a:lnTo>
                    <a:pt x="4639" y="2138"/>
                  </a:lnTo>
                  <a:lnTo>
                    <a:pt x="4639" y="713"/>
                  </a:lnTo>
                  <a:lnTo>
                    <a:pt x="4627" y="640"/>
                  </a:lnTo>
                  <a:lnTo>
                    <a:pt x="4615" y="568"/>
                  </a:lnTo>
                  <a:lnTo>
                    <a:pt x="4579" y="435"/>
                  </a:lnTo>
                  <a:lnTo>
                    <a:pt x="4518" y="314"/>
                  </a:lnTo>
                  <a:lnTo>
                    <a:pt x="4422" y="206"/>
                  </a:lnTo>
                  <a:lnTo>
                    <a:pt x="4325" y="121"/>
                  </a:lnTo>
                  <a:lnTo>
                    <a:pt x="4204" y="49"/>
                  </a:lnTo>
                  <a:lnTo>
                    <a:pt x="4071" y="12"/>
                  </a:lnTo>
                  <a:lnTo>
                    <a:pt x="39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7819051" y="1538494"/>
              <a:ext cx="35944" cy="35944"/>
            </a:xfrm>
            <a:custGeom>
              <a:avLst/>
              <a:gdLst/>
              <a:ahLst/>
              <a:cxnLst/>
              <a:rect l="l" t="t" r="r" b="b"/>
              <a:pathLst>
                <a:path w="653" h="653" extrusionOk="0">
                  <a:moveTo>
                    <a:pt x="254" y="0"/>
                  </a:moveTo>
                  <a:lnTo>
                    <a:pt x="194" y="24"/>
                  </a:lnTo>
                  <a:lnTo>
                    <a:pt x="145" y="48"/>
                  </a:lnTo>
                  <a:lnTo>
                    <a:pt x="97" y="97"/>
                  </a:lnTo>
                  <a:lnTo>
                    <a:pt x="49" y="145"/>
                  </a:lnTo>
                  <a:lnTo>
                    <a:pt x="25" y="193"/>
                  </a:lnTo>
                  <a:lnTo>
                    <a:pt x="0" y="254"/>
                  </a:lnTo>
                  <a:lnTo>
                    <a:pt x="0" y="326"/>
                  </a:lnTo>
                  <a:lnTo>
                    <a:pt x="0" y="387"/>
                  </a:lnTo>
                  <a:lnTo>
                    <a:pt x="25" y="447"/>
                  </a:lnTo>
                  <a:lnTo>
                    <a:pt x="49" y="507"/>
                  </a:lnTo>
                  <a:lnTo>
                    <a:pt x="97" y="556"/>
                  </a:lnTo>
                  <a:lnTo>
                    <a:pt x="145" y="592"/>
                  </a:lnTo>
                  <a:lnTo>
                    <a:pt x="194" y="616"/>
                  </a:lnTo>
                  <a:lnTo>
                    <a:pt x="254" y="640"/>
                  </a:lnTo>
                  <a:lnTo>
                    <a:pt x="327" y="652"/>
                  </a:lnTo>
                  <a:lnTo>
                    <a:pt x="387" y="640"/>
                  </a:lnTo>
                  <a:lnTo>
                    <a:pt x="447" y="628"/>
                  </a:lnTo>
                  <a:lnTo>
                    <a:pt x="508" y="592"/>
                  </a:lnTo>
                  <a:lnTo>
                    <a:pt x="556" y="556"/>
                  </a:lnTo>
                  <a:lnTo>
                    <a:pt x="592" y="507"/>
                  </a:lnTo>
                  <a:lnTo>
                    <a:pt x="629" y="447"/>
                  </a:lnTo>
                  <a:lnTo>
                    <a:pt x="641" y="387"/>
                  </a:lnTo>
                  <a:lnTo>
                    <a:pt x="653" y="326"/>
                  </a:lnTo>
                  <a:lnTo>
                    <a:pt x="641" y="254"/>
                  </a:lnTo>
                  <a:lnTo>
                    <a:pt x="629" y="193"/>
                  </a:lnTo>
                  <a:lnTo>
                    <a:pt x="592" y="145"/>
                  </a:lnTo>
                  <a:lnTo>
                    <a:pt x="556" y="97"/>
                  </a:lnTo>
                  <a:lnTo>
                    <a:pt x="508" y="48"/>
                  </a:lnTo>
                  <a:lnTo>
                    <a:pt x="447" y="24"/>
                  </a:lnTo>
                  <a:lnTo>
                    <a:pt x="38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884880" y="1538494"/>
              <a:ext cx="35944" cy="35944"/>
            </a:xfrm>
            <a:custGeom>
              <a:avLst/>
              <a:gdLst/>
              <a:ahLst/>
              <a:cxnLst/>
              <a:rect l="l" t="t" r="r" b="b"/>
              <a:pathLst>
                <a:path w="653" h="653" extrusionOk="0">
                  <a:moveTo>
                    <a:pt x="266" y="0"/>
                  </a:moveTo>
                  <a:lnTo>
                    <a:pt x="206" y="24"/>
                  </a:lnTo>
                  <a:lnTo>
                    <a:pt x="145" y="48"/>
                  </a:lnTo>
                  <a:lnTo>
                    <a:pt x="97" y="97"/>
                  </a:lnTo>
                  <a:lnTo>
                    <a:pt x="61" y="145"/>
                  </a:lnTo>
                  <a:lnTo>
                    <a:pt x="37" y="193"/>
                  </a:lnTo>
                  <a:lnTo>
                    <a:pt x="12" y="254"/>
                  </a:lnTo>
                  <a:lnTo>
                    <a:pt x="0" y="326"/>
                  </a:lnTo>
                  <a:lnTo>
                    <a:pt x="12" y="387"/>
                  </a:lnTo>
                  <a:lnTo>
                    <a:pt x="37" y="447"/>
                  </a:lnTo>
                  <a:lnTo>
                    <a:pt x="61" y="507"/>
                  </a:lnTo>
                  <a:lnTo>
                    <a:pt x="97" y="556"/>
                  </a:lnTo>
                  <a:lnTo>
                    <a:pt x="145" y="592"/>
                  </a:lnTo>
                  <a:lnTo>
                    <a:pt x="206" y="628"/>
                  </a:lnTo>
                  <a:lnTo>
                    <a:pt x="266" y="640"/>
                  </a:lnTo>
                  <a:lnTo>
                    <a:pt x="326" y="652"/>
                  </a:lnTo>
                  <a:lnTo>
                    <a:pt x="399" y="640"/>
                  </a:lnTo>
                  <a:lnTo>
                    <a:pt x="459" y="628"/>
                  </a:lnTo>
                  <a:lnTo>
                    <a:pt x="520" y="592"/>
                  </a:lnTo>
                  <a:lnTo>
                    <a:pt x="568" y="556"/>
                  </a:lnTo>
                  <a:lnTo>
                    <a:pt x="604" y="507"/>
                  </a:lnTo>
                  <a:lnTo>
                    <a:pt x="628" y="447"/>
                  </a:lnTo>
                  <a:lnTo>
                    <a:pt x="653" y="387"/>
                  </a:lnTo>
                  <a:lnTo>
                    <a:pt x="653" y="326"/>
                  </a:lnTo>
                  <a:lnTo>
                    <a:pt x="653" y="254"/>
                  </a:lnTo>
                  <a:lnTo>
                    <a:pt x="628" y="193"/>
                  </a:lnTo>
                  <a:lnTo>
                    <a:pt x="604" y="145"/>
                  </a:lnTo>
                  <a:lnTo>
                    <a:pt x="568" y="97"/>
                  </a:lnTo>
                  <a:lnTo>
                    <a:pt x="520" y="48"/>
                  </a:lnTo>
                  <a:lnTo>
                    <a:pt x="459" y="24"/>
                  </a:lnTo>
                  <a:lnTo>
                    <a:pt x="3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7951370" y="1538494"/>
              <a:ext cx="35944" cy="35944"/>
            </a:xfrm>
            <a:custGeom>
              <a:avLst/>
              <a:gdLst/>
              <a:ahLst/>
              <a:cxnLst/>
              <a:rect l="l" t="t" r="r" b="b"/>
              <a:pathLst>
                <a:path w="653" h="653" extrusionOk="0">
                  <a:moveTo>
                    <a:pt x="266" y="0"/>
                  </a:moveTo>
                  <a:lnTo>
                    <a:pt x="206" y="24"/>
                  </a:lnTo>
                  <a:lnTo>
                    <a:pt x="145" y="48"/>
                  </a:lnTo>
                  <a:lnTo>
                    <a:pt x="97" y="97"/>
                  </a:lnTo>
                  <a:lnTo>
                    <a:pt x="61" y="145"/>
                  </a:lnTo>
                  <a:lnTo>
                    <a:pt x="24" y="193"/>
                  </a:lnTo>
                  <a:lnTo>
                    <a:pt x="12" y="254"/>
                  </a:lnTo>
                  <a:lnTo>
                    <a:pt x="0" y="326"/>
                  </a:lnTo>
                  <a:lnTo>
                    <a:pt x="12" y="387"/>
                  </a:lnTo>
                  <a:lnTo>
                    <a:pt x="24" y="447"/>
                  </a:lnTo>
                  <a:lnTo>
                    <a:pt x="61" y="507"/>
                  </a:lnTo>
                  <a:lnTo>
                    <a:pt x="97" y="556"/>
                  </a:lnTo>
                  <a:lnTo>
                    <a:pt x="145" y="592"/>
                  </a:lnTo>
                  <a:lnTo>
                    <a:pt x="206" y="628"/>
                  </a:lnTo>
                  <a:lnTo>
                    <a:pt x="266" y="640"/>
                  </a:lnTo>
                  <a:lnTo>
                    <a:pt x="326" y="652"/>
                  </a:lnTo>
                  <a:lnTo>
                    <a:pt x="399" y="640"/>
                  </a:lnTo>
                  <a:lnTo>
                    <a:pt x="459" y="628"/>
                  </a:lnTo>
                  <a:lnTo>
                    <a:pt x="508" y="592"/>
                  </a:lnTo>
                  <a:lnTo>
                    <a:pt x="556" y="556"/>
                  </a:lnTo>
                  <a:lnTo>
                    <a:pt x="604" y="507"/>
                  </a:lnTo>
                  <a:lnTo>
                    <a:pt x="628" y="447"/>
                  </a:lnTo>
                  <a:lnTo>
                    <a:pt x="653" y="387"/>
                  </a:lnTo>
                  <a:lnTo>
                    <a:pt x="653" y="326"/>
                  </a:lnTo>
                  <a:lnTo>
                    <a:pt x="653" y="254"/>
                  </a:lnTo>
                  <a:lnTo>
                    <a:pt x="628" y="193"/>
                  </a:lnTo>
                  <a:lnTo>
                    <a:pt x="604" y="145"/>
                  </a:lnTo>
                  <a:lnTo>
                    <a:pt x="556" y="97"/>
                  </a:lnTo>
                  <a:lnTo>
                    <a:pt x="508" y="48"/>
                  </a:lnTo>
                  <a:lnTo>
                    <a:pt x="459" y="24"/>
                  </a:lnTo>
                  <a:lnTo>
                    <a:pt x="3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7780467" y="768526"/>
              <a:ext cx="51907" cy="216822"/>
            </a:xfrm>
            <a:custGeom>
              <a:avLst/>
              <a:gdLst/>
              <a:ahLst/>
              <a:cxnLst/>
              <a:rect l="l" t="t" r="r" b="b"/>
              <a:pathLst>
                <a:path w="943" h="3939" extrusionOk="0">
                  <a:moveTo>
                    <a:pt x="1" y="0"/>
                  </a:moveTo>
                  <a:lnTo>
                    <a:pt x="1" y="1184"/>
                  </a:lnTo>
                  <a:lnTo>
                    <a:pt x="1" y="2743"/>
                  </a:lnTo>
                  <a:lnTo>
                    <a:pt x="13" y="2960"/>
                  </a:lnTo>
                  <a:lnTo>
                    <a:pt x="37" y="3153"/>
                  </a:lnTo>
                  <a:lnTo>
                    <a:pt x="85" y="3322"/>
                  </a:lnTo>
                  <a:lnTo>
                    <a:pt x="146" y="3480"/>
                  </a:lnTo>
                  <a:lnTo>
                    <a:pt x="218" y="3612"/>
                  </a:lnTo>
                  <a:lnTo>
                    <a:pt x="315" y="3733"/>
                  </a:lnTo>
                  <a:lnTo>
                    <a:pt x="424" y="3842"/>
                  </a:lnTo>
                  <a:lnTo>
                    <a:pt x="532" y="3939"/>
                  </a:lnTo>
                  <a:lnTo>
                    <a:pt x="726" y="3600"/>
                  </a:lnTo>
                  <a:lnTo>
                    <a:pt x="653" y="3528"/>
                  </a:lnTo>
                  <a:lnTo>
                    <a:pt x="593" y="3443"/>
                  </a:lnTo>
                  <a:lnTo>
                    <a:pt x="532" y="3359"/>
                  </a:lnTo>
                  <a:lnTo>
                    <a:pt x="484" y="3250"/>
                  </a:lnTo>
                  <a:lnTo>
                    <a:pt x="448" y="3141"/>
                  </a:lnTo>
                  <a:lnTo>
                    <a:pt x="411" y="3020"/>
                  </a:lnTo>
                  <a:lnTo>
                    <a:pt x="399" y="2888"/>
                  </a:lnTo>
                  <a:lnTo>
                    <a:pt x="387" y="2743"/>
                  </a:lnTo>
                  <a:lnTo>
                    <a:pt x="387" y="1076"/>
                  </a:lnTo>
                  <a:lnTo>
                    <a:pt x="411" y="1064"/>
                  </a:lnTo>
                  <a:lnTo>
                    <a:pt x="943" y="1184"/>
                  </a:lnTo>
                  <a:lnTo>
                    <a:pt x="943" y="1184"/>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596725" y="820578"/>
              <a:ext cx="1191881" cy="1094945"/>
            </a:xfrm>
            <a:custGeom>
              <a:avLst/>
              <a:gdLst/>
              <a:ahLst/>
              <a:cxnLst/>
              <a:rect l="l" t="t" r="r" b="b"/>
              <a:pathLst>
                <a:path w="17649" h="16213" extrusionOk="0">
                  <a:moveTo>
                    <a:pt x="12648" y="1"/>
                  </a:moveTo>
                  <a:lnTo>
                    <a:pt x="12527" y="13"/>
                  </a:lnTo>
                  <a:lnTo>
                    <a:pt x="12418" y="37"/>
                  </a:lnTo>
                  <a:lnTo>
                    <a:pt x="12297" y="86"/>
                  </a:lnTo>
                  <a:lnTo>
                    <a:pt x="12189" y="134"/>
                  </a:lnTo>
                  <a:lnTo>
                    <a:pt x="12080" y="194"/>
                  </a:lnTo>
                  <a:lnTo>
                    <a:pt x="11971" y="267"/>
                  </a:lnTo>
                  <a:lnTo>
                    <a:pt x="471" y="9387"/>
                  </a:lnTo>
                  <a:lnTo>
                    <a:pt x="375" y="9472"/>
                  </a:lnTo>
                  <a:lnTo>
                    <a:pt x="290" y="9568"/>
                  </a:lnTo>
                  <a:lnTo>
                    <a:pt x="218" y="9665"/>
                  </a:lnTo>
                  <a:lnTo>
                    <a:pt x="145" y="9774"/>
                  </a:lnTo>
                  <a:lnTo>
                    <a:pt x="97" y="9882"/>
                  </a:lnTo>
                  <a:lnTo>
                    <a:pt x="61" y="9991"/>
                  </a:lnTo>
                  <a:lnTo>
                    <a:pt x="24" y="10100"/>
                  </a:lnTo>
                  <a:lnTo>
                    <a:pt x="0" y="10221"/>
                  </a:lnTo>
                  <a:lnTo>
                    <a:pt x="0" y="10341"/>
                  </a:lnTo>
                  <a:lnTo>
                    <a:pt x="0" y="10462"/>
                  </a:lnTo>
                  <a:lnTo>
                    <a:pt x="12" y="10583"/>
                  </a:lnTo>
                  <a:lnTo>
                    <a:pt x="36" y="10692"/>
                  </a:lnTo>
                  <a:lnTo>
                    <a:pt x="85" y="10812"/>
                  </a:lnTo>
                  <a:lnTo>
                    <a:pt x="133" y="10921"/>
                  </a:lnTo>
                  <a:lnTo>
                    <a:pt x="193" y="11030"/>
                  </a:lnTo>
                  <a:lnTo>
                    <a:pt x="266" y="11139"/>
                  </a:lnTo>
                  <a:lnTo>
                    <a:pt x="3926" y="15753"/>
                  </a:lnTo>
                  <a:lnTo>
                    <a:pt x="4011" y="15838"/>
                  </a:lnTo>
                  <a:lnTo>
                    <a:pt x="4095" y="15922"/>
                  </a:lnTo>
                  <a:lnTo>
                    <a:pt x="4192" y="16007"/>
                  </a:lnTo>
                  <a:lnTo>
                    <a:pt x="4301" y="16067"/>
                  </a:lnTo>
                  <a:lnTo>
                    <a:pt x="4409" y="16116"/>
                  </a:lnTo>
                  <a:lnTo>
                    <a:pt x="4518" y="16164"/>
                  </a:lnTo>
                  <a:lnTo>
                    <a:pt x="4639" y="16188"/>
                  </a:lnTo>
                  <a:lnTo>
                    <a:pt x="4760" y="16212"/>
                  </a:lnTo>
                  <a:lnTo>
                    <a:pt x="4989" y="16212"/>
                  </a:lnTo>
                  <a:lnTo>
                    <a:pt x="5110" y="16200"/>
                  </a:lnTo>
                  <a:lnTo>
                    <a:pt x="5231" y="16176"/>
                  </a:lnTo>
                  <a:lnTo>
                    <a:pt x="5339" y="16140"/>
                  </a:lnTo>
                  <a:lnTo>
                    <a:pt x="5460" y="16079"/>
                  </a:lnTo>
                  <a:lnTo>
                    <a:pt x="5569" y="16019"/>
                  </a:lnTo>
                  <a:lnTo>
                    <a:pt x="5666" y="15946"/>
                  </a:lnTo>
                  <a:lnTo>
                    <a:pt x="17178" y="6826"/>
                  </a:lnTo>
                  <a:lnTo>
                    <a:pt x="17274" y="6742"/>
                  </a:lnTo>
                  <a:lnTo>
                    <a:pt x="17359" y="6645"/>
                  </a:lnTo>
                  <a:lnTo>
                    <a:pt x="17431" y="6548"/>
                  </a:lnTo>
                  <a:lnTo>
                    <a:pt x="17492" y="6452"/>
                  </a:lnTo>
                  <a:lnTo>
                    <a:pt x="17540" y="6343"/>
                  </a:lnTo>
                  <a:lnTo>
                    <a:pt x="17588" y="6222"/>
                  </a:lnTo>
                  <a:lnTo>
                    <a:pt x="17613" y="6113"/>
                  </a:lnTo>
                  <a:lnTo>
                    <a:pt x="17637" y="5993"/>
                  </a:lnTo>
                  <a:lnTo>
                    <a:pt x="17649" y="5872"/>
                  </a:lnTo>
                  <a:lnTo>
                    <a:pt x="17637" y="5751"/>
                  </a:lnTo>
                  <a:lnTo>
                    <a:pt x="17625" y="5630"/>
                  </a:lnTo>
                  <a:lnTo>
                    <a:pt x="17601" y="5522"/>
                  </a:lnTo>
                  <a:lnTo>
                    <a:pt x="17564" y="5401"/>
                  </a:lnTo>
                  <a:lnTo>
                    <a:pt x="17516" y="5292"/>
                  </a:lnTo>
                  <a:lnTo>
                    <a:pt x="17456" y="5183"/>
                  </a:lnTo>
                  <a:lnTo>
                    <a:pt x="17371" y="5075"/>
                  </a:lnTo>
                  <a:lnTo>
                    <a:pt x="13723" y="472"/>
                  </a:lnTo>
                  <a:lnTo>
                    <a:pt x="13638" y="375"/>
                  </a:lnTo>
                  <a:lnTo>
                    <a:pt x="13542" y="291"/>
                  </a:lnTo>
                  <a:lnTo>
                    <a:pt x="13445" y="218"/>
                  </a:lnTo>
                  <a:lnTo>
                    <a:pt x="13348" y="146"/>
                  </a:lnTo>
                  <a:lnTo>
                    <a:pt x="13240" y="98"/>
                  </a:lnTo>
                  <a:lnTo>
                    <a:pt x="13119" y="61"/>
                  </a:lnTo>
                  <a:lnTo>
                    <a:pt x="13010" y="25"/>
                  </a:lnTo>
                  <a:lnTo>
                    <a:pt x="128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596725" y="820578"/>
              <a:ext cx="1191881" cy="1094945"/>
            </a:xfrm>
            <a:custGeom>
              <a:avLst/>
              <a:gdLst/>
              <a:ahLst/>
              <a:cxnLst/>
              <a:rect l="l" t="t" r="r" b="b"/>
              <a:pathLst>
                <a:path w="17649" h="16213" fill="none" extrusionOk="0">
                  <a:moveTo>
                    <a:pt x="5666" y="15946"/>
                  </a:moveTo>
                  <a:lnTo>
                    <a:pt x="17178" y="6826"/>
                  </a:lnTo>
                  <a:lnTo>
                    <a:pt x="17178" y="6826"/>
                  </a:lnTo>
                  <a:lnTo>
                    <a:pt x="17274" y="6742"/>
                  </a:lnTo>
                  <a:lnTo>
                    <a:pt x="17359" y="6645"/>
                  </a:lnTo>
                  <a:lnTo>
                    <a:pt x="17431" y="6548"/>
                  </a:lnTo>
                  <a:lnTo>
                    <a:pt x="17492" y="6452"/>
                  </a:lnTo>
                  <a:lnTo>
                    <a:pt x="17540" y="6343"/>
                  </a:lnTo>
                  <a:lnTo>
                    <a:pt x="17588" y="6222"/>
                  </a:lnTo>
                  <a:lnTo>
                    <a:pt x="17613" y="6113"/>
                  </a:lnTo>
                  <a:lnTo>
                    <a:pt x="17637" y="5993"/>
                  </a:lnTo>
                  <a:lnTo>
                    <a:pt x="17649" y="5872"/>
                  </a:lnTo>
                  <a:lnTo>
                    <a:pt x="17637" y="5751"/>
                  </a:lnTo>
                  <a:lnTo>
                    <a:pt x="17625" y="5630"/>
                  </a:lnTo>
                  <a:lnTo>
                    <a:pt x="17601" y="5522"/>
                  </a:lnTo>
                  <a:lnTo>
                    <a:pt x="17564" y="5401"/>
                  </a:lnTo>
                  <a:lnTo>
                    <a:pt x="17516" y="5292"/>
                  </a:lnTo>
                  <a:lnTo>
                    <a:pt x="17456" y="5183"/>
                  </a:lnTo>
                  <a:lnTo>
                    <a:pt x="17371" y="5075"/>
                  </a:lnTo>
                  <a:lnTo>
                    <a:pt x="13723" y="472"/>
                  </a:lnTo>
                  <a:lnTo>
                    <a:pt x="13723" y="472"/>
                  </a:lnTo>
                  <a:lnTo>
                    <a:pt x="13638" y="375"/>
                  </a:lnTo>
                  <a:lnTo>
                    <a:pt x="13542" y="291"/>
                  </a:lnTo>
                  <a:lnTo>
                    <a:pt x="13445" y="218"/>
                  </a:lnTo>
                  <a:lnTo>
                    <a:pt x="13348" y="146"/>
                  </a:lnTo>
                  <a:lnTo>
                    <a:pt x="13240" y="98"/>
                  </a:lnTo>
                  <a:lnTo>
                    <a:pt x="13119" y="61"/>
                  </a:lnTo>
                  <a:lnTo>
                    <a:pt x="13010" y="25"/>
                  </a:lnTo>
                  <a:lnTo>
                    <a:pt x="12889" y="1"/>
                  </a:lnTo>
                  <a:lnTo>
                    <a:pt x="12769" y="1"/>
                  </a:lnTo>
                  <a:lnTo>
                    <a:pt x="12648" y="1"/>
                  </a:lnTo>
                  <a:lnTo>
                    <a:pt x="12527" y="13"/>
                  </a:lnTo>
                  <a:lnTo>
                    <a:pt x="12418" y="37"/>
                  </a:lnTo>
                  <a:lnTo>
                    <a:pt x="12297" y="86"/>
                  </a:lnTo>
                  <a:lnTo>
                    <a:pt x="12189" y="134"/>
                  </a:lnTo>
                  <a:lnTo>
                    <a:pt x="12080" y="194"/>
                  </a:lnTo>
                  <a:lnTo>
                    <a:pt x="11971" y="267"/>
                  </a:lnTo>
                  <a:lnTo>
                    <a:pt x="471" y="9387"/>
                  </a:lnTo>
                  <a:lnTo>
                    <a:pt x="471" y="9387"/>
                  </a:lnTo>
                  <a:lnTo>
                    <a:pt x="375" y="9472"/>
                  </a:lnTo>
                  <a:lnTo>
                    <a:pt x="290" y="9568"/>
                  </a:lnTo>
                  <a:lnTo>
                    <a:pt x="218" y="9665"/>
                  </a:lnTo>
                  <a:lnTo>
                    <a:pt x="145" y="9774"/>
                  </a:lnTo>
                  <a:lnTo>
                    <a:pt x="97" y="9882"/>
                  </a:lnTo>
                  <a:lnTo>
                    <a:pt x="61" y="9991"/>
                  </a:lnTo>
                  <a:lnTo>
                    <a:pt x="24" y="10100"/>
                  </a:lnTo>
                  <a:lnTo>
                    <a:pt x="0" y="10221"/>
                  </a:lnTo>
                  <a:lnTo>
                    <a:pt x="0" y="10341"/>
                  </a:lnTo>
                  <a:lnTo>
                    <a:pt x="0" y="10462"/>
                  </a:lnTo>
                  <a:lnTo>
                    <a:pt x="12" y="10583"/>
                  </a:lnTo>
                  <a:lnTo>
                    <a:pt x="36" y="10692"/>
                  </a:lnTo>
                  <a:lnTo>
                    <a:pt x="85" y="10812"/>
                  </a:lnTo>
                  <a:lnTo>
                    <a:pt x="133" y="10921"/>
                  </a:lnTo>
                  <a:lnTo>
                    <a:pt x="193" y="11030"/>
                  </a:lnTo>
                  <a:lnTo>
                    <a:pt x="266" y="11139"/>
                  </a:lnTo>
                  <a:lnTo>
                    <a:pt x="3926" y="15753"/>
                  </a:lnTo>
                  <a:lnTo>
                    <a:pt x="3926" y="15753"/>
                  </a:lnTo>
                  <a:lnTo>
                    <a:pt x="4011" y="15838"/>
                  </a:lnTo>
                  <a:lnTo>
                    <a:pt x="4095" y="15922"/>
                  </a:lnTo>
                  <a:lnTo>
                    <a:pt x="4192" y="16007"/>
                  </a:lnTo>
                  <a:lnTo>
                    <a:pt x="4301" y="16067"/>
                  </a:lnTo>
                  <a:lnTo>
                    <a:pt x="4409" y="16116"/>
                  </a:lnTo>
                  <a:lnTo>
                    <a:pt x="4518" y="16164"/>
                  </a:lnTo>
                  <a:lnTo>
                    <a:pt x="4639" y="16188"/>
                  </a:lnTo>
                  <a:lnTo>
                    <a:pt x="4760" y="16212"/>
                  </a:lnTo>
                  <a:lnTo>
                    <a:pt x="4868" y="16212"/>
                  </a:lnTo>
                  <a:lnTo>
                    <a:pt x="4989" y="16212"/>
                  </a:lnTo>
                  <a:lnTo>
                    <a:pt x="5110" y="16200"/>
                  </a:lnTo>
                  <a:lnTo>
                    <a:pt x="5231" y="16176"/>
                  </a:lnTo>
                  <a:lnTo>
                    <a:pt x="5339" y="16140"/>
                  </a:lnTo>
                  <a:lnTo>
                    <a:pt x="5460" y="16079"/>
                  </a:lnTo>
                  <a:lnTo>
                    <a:pt x="5569" y="16019"/>
                  </a:lnTo>
                  <a:lnTo>
                    <a:pt x="5666"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641566" y="865487"/>
              <a:ext cx="965174" cy="863165"/>
            </a:xfrm>
            <a:custGeom>
              <a:avLst/>
              <a:gdLst/>
              <a:ahLst/>
              <a:cxnLst/>
              <a:rect l="l" t="t" r="r" b="b"/>
              <a:pathLst>
                <a:path w="14292" h="12781" extrusionOk="0">
                  <a:moveTo>
                    <a:pt x="12129" y="0"/>
                  </a:moveTo>
                  <a:lnTo>
                    <a:pt x="2622" y="7538"/>
                  </a:lnTo>
                  <a:lnTo>
                    <a:pt x="5449" y="6366"/>
                  </a:lnTo>
                  <a:lnTo>
                    <a:pt x="5569" y="6270"/>
                  </a:lnTo>
                  <a:lnTo>
                    <a:pt x="5557" y="6330"/>
                  </a:lnTo>
                  <a:lnTo>
                    <a:pt x="8783" y="4989"/>
                  </a:lnTo>
                  <a:lnTo>
                    <a:pt x="8505" y="4893"/>
                  </a:lnTo>
                  <a:lnTo>
                    <a:pt x="8239" y="4820"/>
                  </a:lnTo>
                  <a:lnTo>
                    <a:pt x="7961" y="4772"/>
                  </a:lnTo>
                  <a:lnTo>
                    <a:pt x="7816" y="4760"/>
                  </a:lnTo>
                  <a:lnTo>
                    <a:pt x="7683" y="4760"/>
                  </a:lnTo>
                  <a:lnTo>
                    <a:pt x="7466" y="4772"/>
                  </a:lnTo>
                  <a:lnTo>
                    <a:pt x="10969" y="1994"/>
                  </a:lnTo>
                  <a:lnTo>
                    <a:pt x="11090" y="2114"/>
                  </a:lnTo>
                  <a:lnTo>
                    <a:pt x="11223" y="2223"/>
                  </a:lnTo>
                  <a:lnTo>
                    <a:pt x="11380" y="2332"/>
                  </a:lnTo>
                  <a:lnTo>
                    <a:pt x="11549" y="2416"/>
                  </a:lnTo>
                  <a:lnTo>
                    <a:pt x="11730" y="2489"/>
                  </a:lnTo>
                  <a:lnTo>
                    <a:pt x="11911" y="2537"/>
                  </a:lnTo>
                  <a:lnTo>
                    <a:pt x="12092" y="2561"/>
                  </a:lnTo>
                  <a:lnTo>
                    <a:pt x="12286" y="2573"/>
                  </a:lnTo>
                  <a:lnTo>
                    <a:pt x="12467" y="2561"/>
                  </a:lnTo>
                  <a:lnTo>
                    <a:pt x="12636" y="2525"/>
                  </a:lnTo>
                  <a:lnTo>
                    <a:pt x="12721" y="2501"/>
                  </a:lnTo>
                  <a:lnTo>
                    <a:pt x="12793" y="2465"/>
                  </a:lnTo>
                  <a:lnTo>
                    <a:pt x="12878" y="2428"/>
                  </a:lnTo>
                  <a:lnTo>
                    <a:pt x="12938" y="2380"/>
                  </a:lnTo>
                  <a:lnTo>
                    <a:pt x="13482" y="3057"/>
                  </a:lnTo>
                  <a:lnTo>
                    <a:pt x="14291" y="2718"/>
                  </a:lnTo>
                  <a:lnTo>
                    <a:pt x="12129" y="0"/>
                  </a:lnTo>
                  <a:close/>
                  <a:moveTo>
                    <a:pt x="1088" y="8758"/>
                  </a:moveTo>
                  <a:lnTo>
                    <a:pt x="0" y="9616"/>
                  </a:lnTo>
                  <a:lnTo>
                    <a:pt x="2513" y="12781"/>
                  </a:lnTo>
                  <a:lnTo>
                    <a:pt x="2513" y="12781"/>
                  </a:lnTo>
                  <a:lnTo>
                    <a:pt x="1160" y="9483"/>
                  </a:lnTo>
                  <a:lnTo>
                    <a:pt x="1124" y="9399"/>
                  </a:lnTo>
                  <a:lnTo>
                    <a:pt x="1100" y="9302"/>
                  </a:lnTo>
                  <a:lnTo>
                    <a:pt x="1064" y="9121"/>
                  </a:lnTo>
                  <a:lnTo>
                    <a:pt x="1064" y="8940"/>
                  </a:lnTo>
                  <a:lnTo>
                    <a:pt x="1088" y="8758"/>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641566" y="1456934"/>
              <a:ext cx="169777" cy="271693"/>
            </a:xfrm>
            <a:custGeom>
              <a:avLst/>
              <a:gdLst/>
              <a:ahLst/>
              <a:cxnLst/>
              <a:rect l="l" t="t" r="r" b="b"/>
              <a:pathLst>
                <a:path w="2514" h="4023" fill="none" extrusionOk="0">
                  <a:moveTo>
                    <a:pt x="1088" y="0"/>
                  </a:moveTo>
                  <a:lnTo>
                    <a:pt x="0" y="858"/>
                  </a:lnTo>
                  <a:lnTo>
                    <a:pt x="2513" y="4023"/>
                  </a:lnTo>
                  <a:lnTo>
                    <a:pt x="1160" y="725"/>
                  </a:lnTo>
                  <a:lnTo>
                    <a:pt x="1160" y="725"/>
                  </a:lnTo>
                  <a:lnTo>
                    <a:pt x="1124" y="641"/>
                  </a:lnTo>
                  <a:lnTo>
                    <a:pt x="1100" y="544"/>
                  </a:lnTo>
                  <a:lnTo>
                    <a:pt x="1064" y="363"/>
                  </a:lnTo>
                  <a:lnTo>
                    <a:pt x="1064" y="182"/>
                  </a:lnTo>
                  <a:lnTo>
                    <a:pt x="10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4818567" y="865487"/>
              <a:ext cx="788172" cy="509146"/>
            </a:xfrm>
            <a:custGeom>
              <a:avLst/>
              <a:gdLst/>
              <a:ahLst/>
              <a:cxnLst/>
              <a:rect l="l" t="t" r="r" b="b"/>
              <a:pathLst>
                <a:path w="11671" h="7539" fill="none" extrusionOk="0">
                  <a:moveTo>
                    <a:pt x="9508" y="0"/>
                  </a:moveTo>
                  <a:lnTo>
                    <a:pt x="1" y="7538"/>
                  </a:lnTo>
                  <a:lnTo>
                    <a:pt x="2828" y="6366"/>
                  </a:lnTo>
                  <a:lnTo>
                    <a:pt x="2948" y="6270"/>
                  </a:lnTo>
                  <a:lnTo>
                    <a:pt x="2948" y="6270"/>
                  </a:lnTo>
                  <a:lnTo>
                    <a:pt x="2936" y="6330"/>
                  </a:lnTo>
                  <a:lnTo>
                    <a:pt x="6162" y="4989"/>
                  </a:lnTo>
                  <a:lnTo>
                    <a:pt x="6162" y="4989"/>
                  </a:lnTo>
                  <a:lnTo>
                    <a:pt x="5884" y="4893"/>
                  </a:lnTo>
                  <a:lnTo>
                    <a:pt x="5618" y="4820"/>
                  </a:lnTo>
                  <a:lnTo>
                    <a:pt x="5340" y="4772"/>
                  </a:lnTo>
                  <a:lnTo>
                    <a:pt x="5195" y="4760"/>
                  </a:lnTo>
                  <a:lnTo>
                    <a:pt x="5062" y="4760"/>
                  </a:lnTo>
                  <a:lnTo>
                    <a:pt x="5062" y="4760"/>
                  </a:lnTo>
                  <a:lnTo>
                    <a:pt x="4845" y="4772"/>
                  </a:lnTo>
                  <a:lnTo>
                    <a:pt x="8348" y="1994"/>
                  </a:lnTo>
                  <a:lnTo>
                    <a:pt x="8348" y="1994"/>
                  </a:lnTo>
                  <a:lnTo>
                    <a:pt x="8469" y="2114"/>
                  </a:lnTo>
                  <a:lnTo>
                    <a:pt x="8602" y="2223"/>
                  </a:lnTo>
                  <a:lnTo>
                    <a:pt x="8759" y="2332"/>
                  </a:lnTo>
                  <a:lnTo>
                    <a:pt x="8928" y="2416"/>
                  </a:lnTo>
                  <a:lnTo>
                    <a:pt x="9109" y="2489"/>
                  </a:lnTo>
                  <a:lnTo>
                    <a:pt x="9290" y="2537"/>
                  </a:lnTo>
                  <a:lnTo>
                    <a:pt x="9471" y="2561"/>
                  </a:lnTo>
                  <a:lnTo>
                    <a:pt x="9665" y="2573"/>
                  </a:lnTo>
                  <a:lnTo>
                    <a:pt x="9665" y="2573"/>
                  </a:lnTo>
                  <a:lnTo>
                    <a:pt x="9846" y="2561"/>
                  </a:lnTo>
                  <a:lnTo>
                    <a:pt x="10015" y="2525"/>
                  </a:lnTo>
                  <a:lnTo>
                    <a:pt x="10100" y="2501"/>
                  </a:lnTo>
                  <a:lnTo>
                    <a:pt x="10172" y="2465"/>
                  </a:lnTo>
                  <a:lnTo>
                    <a:pt x="10257" y="2428"/>
                  </a:lnTo>
                  <a:lnTo>
                    <a:pt x="10317" y="2380"/>
                  </a:lnTo>
                  <a:lnTo>
                    <a:pt x="10861" y="3057"/>
                  </a:lnTo>
                  <a:lnTo>
                    <a:pt x="11670" y="2718"/>
                  </a:lnTo>
                  <a:lnTo>
                    <a:pt x="95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397789" y="1126499"/>
              <a:ext cx="88197" cy="88201"/>
            </a:xfrm>
            <a:custGeom>
              <a:avLst/>
              <a:gdLst/>
              <a:ahLst/>
              <a:cxnLst/>
              <a:rect l="l" t="t" r="r" b="b"/>
              <a:pathLst>
                <a:path w="1306" h="1306" extrusionOk="0">
                  <a:moveTo>
                    <a:pt x="605" y="1"/>
                  </a:moveTo>
                  <a:lnTo>
                    <a:pt x="472" y="13"/>
                  </a:lnTo>
                  <a:lnTo>
                    <a:pt x="351" y="61"/>
                  </a:lnTo>
                  <a:lnTo>
                    <a:pt x="242" y="134"/>
                  </a:lnTo>
                  <a:lnTo>
                    <a:pt x="146" y="230"/>
                  </a:lnTo>
                  <a:lnTo>
                    <a:pt x="73" y="339"/>
                  </a:lnTo>
                  <a:lnTo>
                    <a:pt x="25" y="448"/>
                  </a:lnTo>
                  <a:lnTo>
                    <a:pt x="1" y="581"/>
                  </a:lnTo>
                  <a:lnTo>
                    <a:pt x="1" y="702"/>
                  </a:lnTo>
                  <a:lnTo>
                    <a:pt x="13" y="822"/>
                  </a:lnTo>
                  <a:lnTo>
                    <a:pt x="61" y="943"/>
                  </a:lnTo>
                  <a:lnTo>
                    <a:pt x="133" y="1064"/>
                  </a:lnTo>
                  <a:lnTo>
                    <a:pt x="230" y="1161"/>
                  </a:lnTo>
                  <a:lnTo>
                    <a:pt x="339" y="1233"/>
                  </a:lnTo>
                  <a:lnTo>
                    <a:pt x="448" y="1281"/>
                  </a:lnTo>
                  <a:lnTo>
                    <a:pt x="580" y="1306"/>
                  </a:lnTo>
                  <a:lnTo>
                    <a:pt x="701" y="1306"/>
                  </a:lnTo>
                  <a:lnTo>
                    <a:pt x="822" y="1281"/>
                  </a:lnTo>
                  <a:lnTo>
                    <a:pt x="943" y="1233"/>
                  </a:lnTo>
                  <a:lnTo>
                    <a:pt x="1064" y="1161"/>
                  </a:lnTo>
                  <a:lnTo>
                    <a:pt x="1148" y="1076"/>
                  </a:lnTo>
                  <a:lnTo>
                    <a:pt x="1233" y="967"/>
                  </a:lnTo>
                  <a:lnTo>
                    <a:pt x="1281" y="847"/>
                  </a:lnTo>
                  <a:lnTo>
                    <a:pt x="1305" y="726"/>
                  </a:lnTo>
                  <a:lnTo>
                    <a:pt x="1305" y="605"/>
                  </a:lnTo>
                  <a:lnTo>
                    <a:pt x="1281" y="472"/>
                  </a:lnTo>
                  <a:lnTo>
                    <a:pt x="1233" y="351"/>
                  </a:lnTo>
                  <a:lnTo>
                    <a:pt x="1160" y="243"/>
                  </a:lnTo>
                  <a:lnTo>
                    <a:pt x="1076" y="146"/>
                  </a:lnTo>
                  <a:lnTo>
                    <a:pt x="967" y="73"/>
                  </a:lnTo>
                  <a:lnTo>
                    <a:pt x="846" y="25"/>
                  </a:lnTo>
                  <a:lnTo>
                    <a:pt x="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397789" y="1126499"/>
              <a:ext cx="88197" cy="88201"/>
            </a:xfrm>
            <a:custGeom>
              <a:avLst/>
              <a:gdLst/>
              <a:ahLst/>
              <a:cxnLst/>
              <a:rect l="l" t="t" r="r" b="b"/>
              <a:pathLst>
                <a:path w="1306" h="1306" fill="none" extrusionOk="0">
                  <a:moveTo>
                    <a:pt x="133" y="1064"/>
                  </a:moveTo>
                  <a:lnTo>
                    <a:pt x="133" y="1064"/>
                  </a:lnTo>
                  <a:lnTo>
                    <a:pt x="230" y="1161"/>
                  </a:lnTo>
                  <a:lnTo>
                    <a:pt x="339" y="1233"/>
                  </a:lnTo>
                  <a:lnTo>
                    <a:pt x="448" y="1281"/>
                  </a:lnTo>
                  <a:lnTo>
                    <a:pt x="580" y="1306"/>
                  </a:lnTo>
                  <a:lnTo>
                    <a:pt x="701" y="1306"/>
                  </a:lnTo>
                  <a:lnTo>
                    <a:pt x="822" y="1281"/>
                  </a:lnTo>
                  <a:lnTo>
                    <a:pt x="943" y="1233"/>
                  </a:lnTo>
                  <a:lnTo>
                    <a:pt x="1064" y="1161"/>
                  </a:lnTo>
                  <a:lnTo>
                    <a:pt x="1064" y="1161"/>
                  </a:lnTo>
                  <a:lnTo>
                    <a:pt x="1148" y="1076"/>
                  </a:lnTo>
                  <a:lnTo>
                    <a:pt x="1233" y="967"/>
                  </a:lnTo>
                  <a:lnTo>
                    <a:pt x="1281" y="847"/>
                  </a:lnTo>
                  <a:lnTo>
                    <a:pt x="1305" y="726"/>
                  </a:lnTo>
                  <a:lnTo>
                    <a:pt x="1305" y="605"/>
                  </a:lnTo>
                  <a:lnTo>
                    <a:pt x="1281" y="472"/>
                  </a:lnTo>
                  <a:lnTo>
                    <a:pt x="1233" y="351"/>
                  </a:lnTo>
                  <a:lnTo>
                    <a:pt x="1160" y="243"/>
                  </a:lnTo>
                  <a:lnTo>
                    <a:pt x="1160" y="243"/>
                  </a:lnTo>
                  <a:lnTo>
                    <a:pt x="1076" y="146"/>
                  </a:lnTo>
                  <a:lnTo>
                    <a:pt x="967" y="73"/>
                  </a:lnTo>
                  <a:lnTo>
                    <a:pt x="846" y="25"/>
                  </a:lnTo>
                  <a:lnTo>
                    <a:pt x="725" y="1"/>
                  </a:lnTo>
                  <a:lnTo>
                    <a:pt x="605" y="1"/>
                  </a:lnTo>
                  <a:lnTo>
                    <a:pt x="472" y="13"/>
                  </a:lnTo>
                  <a:lnTo>
                    <a:pt x="351" y="61"/>
                  </a:lnTo>
                  <a:lnTo>
                    <a:pt x="242" y="134"/>
                  </a:lnTo>
                  <a:lnTo>
                    <a:pt x="242" y="134"/>
                  </a:lnTo>
                  <a:lnTo>
                    <a:pt x="146" y="230"/>
                  </a:lnTo>
                  <a:lnTo>
                    <a:pt x="73" y="339"/>
                  </a:lnTo>
                  <a:lnTo>
                    <a:pt x="25" y="448"/>
                  </a:lnTo>
                  <a:lnTo>
                    <a:pt x="1" y="581"/>
                  </a:lnTo>
                  <a:lnTo>
                    <a:pt x="1" y="702"/>
                  </a:lnTo>
                  <a:lnTo>
                    <a:pt x="13" y="822"/>
                  </a:lnTo>
                  <a:lnTo>
                    <a:pt x="61" y="943"/>
                  </a:lnTo>
                  <a:lnTo>
                    <a:pt x="133" y="10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4898525" y="1521359"/>
              <a:ext cx="89008" cy="89011"/>
            </a:xfrm>
            <a:custGeom>
              <a:avLst/>
              <a:gdLst/>
              <a:ahLst/>
              <a:cxnLst/>
              <a:rect l="l" t="t" r="r" b="b"/>
              <a:pathLst>
                <a:path w="1318" h="1318" extrusionOk="0">
                  <a:moveTo>
                    <a:pt x="605" y="1"/>
                  </a:moveTo>
                  <a:lnTo>
                    <a:pt x="484" y="25"/>
                  </a:lnTo>
                  <a:lnTo>
                    <a:pt x="363" y="73"/>
                  </a:lnTo>
                  <a:lnTo>
                    <a:pt x="254" y="146"/>
                  </a:lnTo>
                  <a:lnTo>
                    <a:pt x="158" y="230"/>
                  </a:lnTo>
                  <a:lnTo>
                    <a:pt x="85" y="339"/>
                  </a:lnTo>
                  <a:lnTo>
                    <a:pt x="37" y="460"/>
                  </a:lnTo>
                  <a:lnTo>
                    <a:pt x="13" y="580"/>
                  </a:lnTo>
                  <a:lnTo>
                    <a:pt x="1" y="713"/>
                  </a:lnTo>
                  <a:lnTo>
                    <a:pt x="25" y="834"/>
                  </a:lnTo>
                  <a:lnTo>
                    <a:pt x="73" y="955"/>
                  </a:lnTo>
                  <a:lnTo>
                    <a:pt x="146" y="1064"/>
                  </a:lnTo>
                  <a:lnTo>
                    <a:pt x="242" y="1160"/>
                  </a:lnTo>
                  <a:lnTo>
                    <a:pt x="351" y="1233"/>
                  </a:lnTo>
                  <a:lnTo>
                    <a:pt x="460" y="1281"/>
                  </a:lnTo>
                  <a:lnTo>
                    <a:pt x="580" y="1305"/>
                  </a:lnTo>
                  <a:lnTo>
                    <a:pt x="713" y="1317"/>
                  </a:lnTo>
                  <a:lnTo>
                    <a:pt x="834" y="1293"/>
                  </a:lnTo>
                  <a:lnTo>
                    <a:pt x="955" y="1245"/>
                  </a:lnTo>
                  <a:lnTo>
                    <a:pt x="1064" y="1172"/>
                  </a:lnTo>
                  <a:lnTo>
                    <a:pt x="1160" y="1076"/>
                  </a:lnTo>
                  <a:lnTo>
                    <a:pt x="1233" y="979"/>
                  </a:lnTo>
                  <a:lnTo>
                    <a:pt x="1293" y="858"/>
                  </a:lnTo>
                  <a:lnTo>
                    <a:pt x="1317" y="737"/>
                  </a:lnTo>
                  <a:lnTo>
                    <a:pt x="1317" y="605"/>
                  </a:lnTo>
                  <a:lnTo>
                    <a:pt x="1293" y="484"/>
                  </a:lnTo>
                  <a:lnTo>
                    <a:pt x="1245" y="363"/>
                  </a:lnTo>
                  <a:lnTo>
                    <a:pt x="1172" y="254"/>
                  </a:lnTo>
                  <a:lnTo>
                    <a:pt x="1088" y="158"/>
                  </a:lnTo>
                  <a:lnTo>
                    <a:pt x="979" y="85"/>
                  </a:lnTo>
                  <a:lnTo>
                    <a:pt x="858" y="37"/>
                  </a:lnTo>
                  <a:lnTo>
                    <a:pt x="7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4898525" y="1521359"/>
              <a:ext cx="89008" cy="89011"/>
            </a:xfrm>
            <a:custGeom>
              <a:avLst/>
              <a:gdLst/>
              <a:ahLst/>
              <a:cxnLst/>
              <a:rect l="l" t="t" r="r" b="b"/>
              <a:pathLst>
                <a:path w="1318" h="1318" fill="none" extrusionOk="0">
                  <a:moveTo>
                    <a:pt x="1172" y="254"/>
                  </a:moveTo>
                  <a:lnTo>
                    <a:pt x="1172" y="254"/>
                  </a:lnTo>
                  <a:lnTo>
                    <a:pt x="1245" y="363"/>
                  </a:lnTo>
                  <a:lnTo>
                    <a:pt x="1293" y="484"/>
                  </a:lnTo>
                  <a:lnTo>
                    <a:pt x="1317" y="605"/>
                  </a:lnTo>
                  <a:lnTo>
                    <a:pt x="1317" y="737"/>
                  </a:lnTo>
                  <a:lnTo>
                    <a:pt x="1293" y="858"/>
                  </a:lnTo>
                  <a:lnTo>
                    <a:pt x="1233" y="979"/>
                  </a:lnTo>
                  <a:lnTo>
                    <a:pt x="1160" y="1076"/>
                  </a:lnTo>
                  <a:lnTo>
                    <a:pt x="1064" y="1172"/>
                  </a:lnTo>
                  <a:lnTo>
                    <a:pt x="1064" y="1172"/>
                  </a:lnTo>
                  <a:lnTo>
                    <a:pt x="955" y="1245"/>
                  </a:lnTo>
                  <a:lnTo>
                    <a:pt x="834" y="1293"/>
                  </a:lnTo>
                  <a:lnTo>
                    <a:pt x="713" y="1317"/>
                  </a:lnTo>
                  <a:lnTo>
                    <a:pt x="580" y="1305"/>
                  </a:lnTo>
                  <a:lnTo>
                    <a:pt x="460" y="1281"/>
                  </a:lnTo>
                  <a:lnTo>
                    <a:pt x="351" y="1233"/>
                  </a:lnTo>
                  <a:lnTo>
                    <a:pt x="242" y="1160"/>
                  </a:lnTo>
                  <a:lnTo>
                    <a:pt x="146" y="1064"/>
                  </a:lnTo>
                  <a:lnTo>
                    <a:pt x="146" y="1064"/>
                  </a:lnTo>
                  <a:lnTo>
                    <a:pt x="73" y="955"/>
                  </a:lnTo>
                  <a:lnTo>
                    <a:pt x="25" y="834"/>
                  </a:lnTo>
                  <a:lnTo>
                    <a:pt x="1" y="713"/>
                  </a:lnTo>
                  <a:lnTo>
                    <a:pt x="13" y="580"/>
                  </a:lnTo>
                  <a:lnTo>
                    <a:pt x="37" y="460"/>
                  </a:lnTo>
                  <a:lnTo>
                    <a:pt x="85" y="339"/>
                  </a:lnTo>
                  <a:lnTo>
                    <a:pt x="158" y="230"/>
                  </a:lnTo>
                  <a:lnTo>
                    <a:pt x="254" y="146"/>
                  </a:lnTo>
                  <a:lnTo>
                    <a:pt x="254" y="146"/>
                  </a:lnTo>
                  <a:lnTo>
                    <a:pt x="363" y="73"/>
                  </a:lnTo>
                  <a:lnTo>
                    <a:pt x="484" y="25"/>
                  </a:lnTo>
                  <a:lnTo>
                    <a:pt x="605" y="1"/>
                  </a:lnTo>
                  <a:lnTo>
                    <a:pt x="738" y="1"/>
                  </a:lnTo>
                  <a:lnTo>
                    <a:pt x="858" y="37"/>
                  </a:lnTo>
                  <a:lnTo>
                    <a:pt x="979" y="85"/>
                  </a:lnTo>
                  <a:lnTo>
                    <a:pt x="1088" y="158"/>
                  </a:lnTo>
                  <a:lnTo>
                    <a:pt x="1172" y="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109833" y="1263589"/>
              <a:ext cx="163226" cy="201592"/>
            </a:xfrm>
            <a:custGeom>
              <a:avLst/>
              <a:gdLst/>
              <a:ahLst/>
              <a:cxnLst/>
              <a:rect l="l" t="t" r="r" b="b"/>
              <a:pathLst>
                <a:path w="2417" h="2985" extrusionOk="0">
                  <a:moveTo>
                    <a:pt x="206" y="0"/>
                  </a:moveTo>
                  <a:lnTo>
                    <a:pt x="0" y="169"/>
                  </a:lnTo>
                  <a:lnTo>
                    <a:pt x="266" y="508"/>
                  </a:lnTo>
                  <a:lnTo>
                    <a:pt x="182" y="629"/>
                  </a:lnTo>
                  <a:lnTo>
                    <a:pt x="109" y="749"/>
                  </a:lnTo>
                  <a:lnTo>
                    <a:pt x="61" y="870"/>
                  </a:lnTo>
                  <a:lnTo>
                    <a:pt x="49" y="1003"/>
                  </a:lnTo>
                  <a:lnTo>
                    <a:pt x="49" y="1124"/>
                  </a:lnTo>
                  <a:lnTo>
                    <a:pt x="73" y="1245"/>
                  </a:lnTo>
                  <a:lnTo>
                    <a:pt x="121" y="1365"/>
                  </a:lnTo>
                  <a:lnTo>
                    <a:pt x="194" y="1474"/>
                  </a:lnTo>
                  <a:lnTo>
                    <a:pt x="290" y="1571"/>
                  </a:lnTo>
                  <a:lnTo>
                    <a:pt x="387" y="1643"/>
                  </a:lnTo>
                  <a:lnTo>
                    <a:pt x="496" y="1679"/>
                  </a:lnTo>
                  <a:lnTo>
                    <a:pt x="629" y="1704"/>
                  </a:lnTo>
                  <a:lnTo>
                    <a:pt x="761" y="1704"/>
                  </a:lnTo>
                  <a:lnTo>
                    <a:pt x="906" y="1692"/>
                  </a:lnTo>
                  <a:lnTo>
                    <a:pt x="1051" y="1667"/>
                  </a:lnTo>
                  <a:lnTo>
                    <a:pt x="1220" y="1619"/>
                  </a:lnTo>
                  <a:lnTo>
                    <a:pt x="1341" y="1583"/>
                  </a:lnTo>
                  <a:lnTo>
                    <a:pt x="1450" y="1559"/>
                  </a:lnTo>
                  <a:lnTo>
                    <a:pt x="1643" y="1559"/>
                  </a:lnTo>
                  <a:lnTo>
                    <a:pt x="1728" y="1571"/>
                  </a:lnTo>
                  <a:lnTo>
                    <a:pt x="1800" y="1607"/>
                  </a:lnTo>
                  <a:lnTo>
                    <a:pt x="1873" y="1655"/>
                  </a:lnTo>
                  <a:lnTo>
                    <a:pt x="1933" y="1716"/>
                  </a:lnTo>
                  <a:lnTo>
                    <a:pt x="1981" y="1788"/>
                  </a:lnTo>
                  <a:lnTo>
                    <a:pt x="2006" y="1873"/>
                  </a:lnTo>
                  <a:lnTo>
                    <a:pt x="2018" y="1957"/>
                  </a:lnTo>
                  <a:lnTo>
                    <a:pt x="2006" y="2042"/>
                  </a:lnTo>
                  <a:lnTo>
                    <a:pt x="1981" y="2126"/>
                  </a:lnTo>
                  <a:lnTo>
                    <a:pt x="1933" y="2211"/>
                  </a:lnTo>
                  <a:lnTo>
                    <a:pt x="1873" y="2296"/>
                  </a:lnTo>
                  <a:lnTo>
                    <a:pt x="1788" y="2368"/>
                  </a:lnTo>
                  <a:lnTo>
                    <a:pt x="1716" y="2428"/>
                  </a:lnTo>
                  <a:lnTo>
                    <a:pt x="1643" y="2477"/>
                  </a:lnTo>
                  <a:lnTo>
                    <a:pt x="1486" y="2549"/>
                  </a:lnTo>
                  <a:lnTo>
                    <a:pt x="1329" y="2598"/>
                  </a:lnTo>
                  <a:lnTo>
                    <a:pt x="1184" y="2610"/>
                  </a:lnTo>
                  <a:lnTo>
                    <a:pt x="1281" y="2912"/>
                  </a:lnTo>
                  <a:lnTo>
                    <a:pt x="1353" y="2900"/>
                  </a:lnTo>
                  <a:lnTo>
                    <a:pt x="1426" y="2887"/>
                  </a:lnTo>
                  <a:lnTo>
                    <a:pt x="1595" y="2827"/>
                  </a:lnTo>
                  <a:lnTo>
                    <a:pt x="1764" y="2755"/>
                  </a:lnTo>
                  <a:lnTo>
                    <a:pt x="1921" y="2646"/>
                  </a:lnTo>
                  <a:lnTo>
                    <a:pt x="2199" y="2984"/>
                  </a:lnTo>
                  <a:lnTo>
                    <a:pt x="2416" y="2815"/>
                  </a:lnTo>
                  <a:lnTo>
                    <a:pt x="2126" y="2465"/>
                  </a:lnTo>
                  <a:lnTo>
                    <a:pt x="2223" y="2332"/>
                  </a:lnTo>
                  <a:lnTo>
                    <a:pt x="2296" y="2199"/>
                  </a:lnTo>
                  <a:lnTo>
                    <a:pt x="2344" y="2066"/>
                  </a:lnTo>
                  <a:lnTo>
                    <a:pt x="2368" y="1933"/>
                  </a:lnTo>
                  <a:lnTo>
                    <a:pt x="2356" y="1800"/>
                  </a:lnTo>
                  <a:lnTo>
                    <a:pt x="2332" y="1679"/>
                  </a:lnTo>
                  <a:lnTo>
                    <a:pt x="2283" y="1559"/>
                  </a:lnTo>
                  <a:lnTo>
                    <a:pt x="2211" y="1462"/>
                  </a:lnTo>
                  <a:lnTo>
                    <a:pt x="2114" y="1353"/>
                  </a:lnTo>
                  <a:lnTo>
                    <a:pt x="2018" y="1281"/>
                  </a:lnTo>
                  <a:lnTo>
                    <a:pt x="1897" y="1220"/>
                  </a:lnTo>
                  <a:lnTo>
                    <a:pt x="1776" y="1184"/>
                  </a:lnTo>
                  <a:lnTo>
                    <a:pt x="1643" y="1172"/>
                  </a:lnTo>
                  <a:lnTo>
                    <a:pt x="1510" y="1184"/>
                  </a:lnTo>
                  <a:lnTo>
                    <a:pt x="1353" y="1208"/>
                  </a:lnTo>
                  <a:lnTo>
                    <a:pt x="1184" y="1257"/>
                  </a:lnTo>
                  <a:lnTo>
                    <a:pt x="918" y="1317"/>
                  </a:lnTo>
                  <a:lnTo>
                    <a:pt x="822" y="1329"/>
                  </a:lnTo>
                  <a:lnTo>
                    <a:pt x="725" y="1329"/>
                  </a:lnTo>
                  <a:lnTo>
                    <a:pt x="641" y="1317"/>
                  </a:lnTo>
                  <a:lnTo>
                    <a:pt x="568" y="1293"/>
                  </a:lnTo>
                  <a:lnTo>
                    <a:pt x="508" y="1257"/>
                  </a:lnTo>
                  <a:lnTo>
                    <a:pt x="447" y="1196"/>
                  </a:lnTo>
                  <a:lnTo>
                    <a:pt x="411" y="1148"/>
                  </a:lnTo>
                  <a:lnTo>
                    <a:pt x="387" y="1075"/>
                  </a:lnTo>
                  <a:lnTo>
                    <a:pt x="375" y="1015"/>
                  </a:lnTo>
                  <a:lnTo>
                    <a:pt x="375" y="931"/>
                  </a:lnTo>
                  <a:lnTo>
                    <a:pt x="399" y="858"/>
                  </a:lnTo>
                  <a:lnTo>
                    <a:pt x="435" y="773"/>
                  </a:lnTo>
                  <a:lnTo>
                    <a:pt x="496" y="701"/>
                  </a:lnTo>
                  <a:lnTo>
                    <a:pt x="580" y="616"/>
                  </a:lnTo>
                  <a:lnTo>
                    <a:pt x="665" y="556"/>
                  </a:lnTo>
                  <a:lnTo>
                    <a:pt x="737" y="508"/>
                  </a:lnTo>
                  <a:lnTo>
                    <a:pt x="882" y="447"/>
                  </a:lnTo>
                  <a:lnTo>
                    <a:pt x="1003" y="411"/>
                  </a:lnTo>
                  <a:lnTo>
                    <a:pt x="1100" y="387"/>
                  </a:lnTo>
                  <a:lnTo>
                    <a:pt x="1015" y="97"/>
                  </a:lnTo>
                  <a:lnTo>
                    <a:pt x="894" y="121"/>
                  </a:lnTo>
                  <a:lnTo>
                    <a:pt x="761" y="169"/>
                  </a:lnTo>
                  <a:lnTo>
                    <a:pt x="629" y="230"/>
                  </a:lnTo>
                  <a:lnTo>
                    <a:pt x="471" y="327"/>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109833" y="1263589"/>
              <a:ext cx="163226" cy="201592"/>
            </a:xfrm>
            <a:custGeom>
              <a:avLst/>
              <a:gdLst/>
              <a:ahLst/>
              <a:cxnLst/>
              <a:rect l="l" t="t" r="r" b="b"/>
              <a:pathLst>
                <a:path w="2417" h="2985" fill="none" extrusionOk="0">
                  <a:moveTo>
                    <a:pt x="2199" y="2984"/>
                  </a:moveTo>
                  <a:lnTo>
                    <a:pt x="1921" y="2646"/>
                  </a:lnTo>
                  <a:lnTo>
                    <a:pt x="1921" y="2646"/>
                  </a:lnTo>
                  <a:lnTo>
                    <a:pt x="1764" y="2755"/>
                  </a:lnTo>
                  <a:lnTo>
                    <a:pt x="1595" y="2827"/>
                  </a:lnTo>
                  <a:lnTo>
                    <a:pt x="1426" y="2887"/>
                  </a:lnTo>
                  <a:lnTo>
                    <a:pt x="1353" y="2900"/>
                  </a:lnTo>
                  <a:lnTo>
                    <a:pt x="1281" y="2912"/>
                  </a:lnTo>
                  <a:lnTo>
                    <a:pt x="1184" y="2610"/>
                  </a:lnTo>
                  <a:lnTo>
                    <a:pt x="1184" y="2610"/>
                  </a:lnTo>
                  <a:lnTo>
                    <a:pt x="1329" y="2598"/>
                  </a:lnTo>
                  <a:lnTo>
                    <a:pt x="1486" y="2549"/>
                  </a:lnTo>
                  <a:lnTo>
                    <a:pt x="1643" y="2477"/>
                  </a:lnTo>
                  <a:lnTo>
                    <a:pt x="1716" y="2428"/>
                  </a:lnTo>
                  <a:lnTo>
                    <a:pt x="1788" y="2368"/>
                  </a:lnTo>
                  <a:lnTo>
                    <a:pt x="1788" y="2368"/>
                  </a:lnTo>
                  <a:lnTo>
                    <a:pt x="1873" y="2296"/>
                  </a:lnTo>
                  <a:lnTo>
                    <a:pt x="1933" y="2211"/>
                  </a:lnTo>
                  <a:lnTo>
                    <a:pt x="1981" y="2126"/>
                  </a:lnTo>
                  <a:lnTo>
                    <a:pt x="2006" y="2042"/>
                  </a:lnTo>
                  <a:lnTo>
                    <a:pt x="2018" y="1957"/>
                  </a:lnTo>
                  <a:lnTo>
                    <a:pt x="2006" y="1873"/>
                  </a:lnTo>
                  <a:lnTo>
                    <a:pt x="1981" y="1788"/>
                  </a:lnTo>
                  <a:lnTo>
                    <a:pt x="1933" y="1716"/>
                  </a:lnTo>
                  <a:lnTo>
                    <a:pt x="1933" y="1716"/>
                  </a:lnTo>
                  <a:lnTo>
                    <a:pt x="1873" y="1655"/>
                  </a:lnTo>
                  <a:lnTo>
                    <a:pt x="1800" y="1607"/>
                  </a:lnTo>
                  <a:lnTo>
                    <a:pt x="1728" y="1571"/>
                  </a:lnTo>
                  <a:lnTo>
                    <a:pt x="1643" y="1559"/>
                  </a:lnTo>
                  <a:lnTo>
                    <a:pt x="1559" y="1559"/>
                  </a:lnTo>
                  <a:lnTo>
                    <a:pt x="1450" y="1559"/>
                  </a:lnTo>
                  <a:lnTo>
                    <a:pt x="1341" y="1583"/>
                  </a:lnTo>
                  <a:lnTo>
                    <a:pt x="1220" y="1619"/>
                  </a:lnTo>
                  <a:lnTo>
                    <a:pt x="1220" y="1619"/>
                  </a:lnTo>
                  <a:lnTo>
                    <a:pt x="1051" y="1667"/>
                  </a:lnTo>
                  <a:lnTo>
                    <a:pt x="906" y="1692"/>
                  </a:lnTo>
                  <a:lnTo>
                    <a:pt x="761" y="1704"/>
                  </a:lnTo>
                  <a:lnTo>
                    <a:pt x="629" y="1704"/>
                  </a:lnTo>
                  <a:lnTo>
                    <a:pt x="496" y="1679"/>
                  </a:lnTo>
                  <a:lnTo>
                    <a:pt x="387" y="1643"/>
                  </a:lnTo>
                  <a:lnTo>
                    <a:pt x="290" y="1571"/>
                  </a:lnTo>
                  <a:lnTo>
                    <a:pt x="194" y="1474"/>
                  </a:lnTo>
                  <a:lnTo>
                    <a:pt x="194" y="1474"/>
                  </a:lnTo>
                  <a:lnTo>
                    <a:pt x="121" y="1365"/>
                  </a:lnTo>
                  <a:lnTo>
                    <a:pt x="73" y="1245"/>
                  </a:lnTo>
                  <a:lnTo>
                    <a:pt x="49" y="1124"/>
                  </a:lnTo>
                  <a:lnTo>
                    <a:pt x="49" y="1003"/>
                  </a:lnTo>
                  <a:lnTo>
                    <a:pt x="61" y="870"/>
                  </a:lnTo>
                  <a:lnTo>
                    <a:pt x="109" y="749"/>
                  </a:lnTo>
                  <a:lnTo>
                    <a:pt x="182" y="629"/>
                  </a:lnTo>
                  <a:lnTo>
                    <a:pt x="266" y="508"/>
                  </a:lnTo>
                  <a:lnTo>
                    <a:pt x="0" y="169"/>
                  </a:lnTo>
                  <a:lnTo>
                    <a:pt x="206" y="0"/>
                  </a:lnTo>
                  <a:lnTo>
                    <a:pt x="471" y="327"/>
                  </a:lnTo>
                  <a:lnTo>
                    <a:pt x="471" y="327"/>
                  </a:lnTo>
                  <a:lnTo>
                    <a:pt x="629" y="230"/>
                  </a:lnTo>
                  <a:lnTo>
                    <a:pt x="761" y="169"/>
                  </a:lnTo>
                  <a:lnTo>
                    <a:pt x="894" y="121"/>
                  </a:lnTo>
                  <a:lnTo>
                    <a:pt x="1015" y="97"/>
                  </a:lnTo>
                  <a:lnTo>
                    <a:pt x="1100" y="387"/>
                  </a:lnTo>
                  <a:lnTo>
                    <a:pt x="1100" y="387"/>
                  </a:lnTo>
                  <a:lnTo>
                    <a:pt x="1003" y="411"/>
                  </a:lnTo>
                  <a:lnTo>
                    <a:pt x="882" y="447"/>
                  </a:lnTo>
                  <a:lnTo>
                    <a:pt x="737" y="508"/>
                  </a:lnTo>
                  <a:lnTo>
                    <a:pt x="665" y="556"/>
                  </a:lnTo>
                  <a:lnTo>
                    <a:pt x="580" y="616"/>
                  </a:lnTo>
                  <a:lnTo>
                    <a:pt x="580" y="616"/>
                  </a:lnTo>
                  <a:lnTo>
                    <a:pt x="496" y="701"/>
                  </a:lnTo>
                  <a:lnTo>
                    <a:pt x="435" y="773"/>
                  </a:lnTo>
                  <a:lnTo>
                    <a:pt x="399" y="858"/>
                  </a:lnTo>
                  <a:lnTo>
                    <a:pt x="375" y="931"/>
                  </a:lnTo>
                  <a:lnTo>
                    <a:pt x="375" y="1015"/>
                  </a:lnTo>
                  <a:lnTo>
                    <a:pt x="387" y="1075"/>
                  </a:lnTo>
                  <a:lnTo>
                    <a:pt x="411" y="1148"/>
                  </a:lnTo>
                  <a:lnTo>
                    <a:pt x="447" y="1196"/>
                  </a:lnTo>
                  <a:lnTo>
                    <a:pt x="447" y="1196"/>
                  </a:lnTo>
                  <a:lnTo>
                    <a:pt x="508" y="1257"/>
                  </a:lnTo>
                  <a:lnTo>
                    <a:pt x="568" y="1293"/>
                  </a:lnTo>
                  <a:lnTo>
                    <a:pt x="641" y="1317"/>
                  </a:lnTo>
                  <a:lnTo>
                    <a:pt x="725" y="1329"/>
                  </a:lnTo>
                  <a:lnTo>
                    <a:pt x="822" y="1329"/>
                  </a:lnTo>
                  <a:lnTo>
                    <a:pt x="918" y="1317"/>
                  </a:lnTo>
                  <a:lnTo>
                    <a:pt x="1184" y="1257"/>
                  </a:lnTo>
                  <a:lnTo>
                    <a:pt x="1184" y="1257"/>
                  </a:lnTo>
                  <a:lnTo>
                    <a:pt x="1353" y="1208"/>
                  </a:lnTo>
                  <a:lnTo>
                    <a:pt x="1510" y="1184"/>
                  </a:lnTo>
                  <a:lnTo>
                    <a:pt x="1643" y="1172"/>
                  </a:lnTo>
                  <a:lnTo>
                    <a:pt x="1776" y="1184"/>
                  </a:lnTo>
                  <a:lnTo>
                    <a:pt x="1897" y="1220"/>
                  </a:lnTo>
                  <a:lnTo>
                    <a:pt x="2018" y="1281"/>
                  </a:lnTo>
                  <a:lnTo>
                    <a:pt x="2114" y="1353"/>
                  </a:lnTo>
                  <a:lnTo>
                    <a:pt x="2211" y="1462"/>
                  </a:lnTo>
                  <a:lnTo>
                    <a:pt x="2211" y="1462"/>
                  </a:lnTo>
                  <a:lnTo>
                    <a:pt x="2283" y="1559"/>
                  </a:lnTo>
                  <a:lnTo>
                    <a:pt x="2332" y="1679"/>
                  </a:lnTo>
                  <a:lnTo>
                    <a:pt x="2356" y="1800"/>
                  </a:lnTo>
                  <a:lnTo>
                    <a:pt x="2368" y="1933"/>
                  </a:lnTo>
                  <a:lnTo>
                    <a:pt x="2344" y="2066"/>
                  </a:lnTo>
                  <a:lnTo>
                    <a:pt x="2296" y="2199"/>
                  </a:lnTo>
                  <a:lnTo>
                    <a:pt x="2223" y="2332"/>
                  </a:lnTo>
                  <a:lnTo>
                    <a:pt x="2126" y="2465"/>
                  </a:lnTo>
                  <a:lnTo>
                    <a:pt x="2416" y="2815"/>
                  </a:lnTo>
                  <a:lnTo>
                    <a:pt x="2199" y="298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4713353" y="1011491"/>
              <a:ext cx="1235980" cy="913816"/>
            </a:xfrm>
            <a:custGeom>
              <a:avLst/>
              <a:gdLst/>
              <a:ahLst/>
              <a:cxnLst/>
              <a:rect l="l" t="t" r="r" b="b"/>
              <a:pathLst>
                <a:path w="18302" h="13531" extrusionOk="0">
                  <a:moveTo>
                    <a:pt x="14823" y="1"/>
                  </a:moveTo>
                  <a:lnTo>
                    <a:pt x="14702" y="13"/>
                  </a:lnTo>
                  <a:lnTo>
                    <a:pt x="14581" y="25"/>
                  </a:lnTo>
                  <a:lnTo>
                    <a:pt x="14460" y="49"/>
                  </a:lnTo>
                  <a:lnTo>
                    <a:pt x="14339" y="97"/>
                  </a:lnTo>
                  <a:lnTo>
                    <a:pt x="762" y="5702"/>
                  </a:lnTo>
                  <a:lnTo>
                    <a:pt x="653" y="5763"/>
                  </a:lnTo>
                  <a:lnTo>
                    <a:pt x="544" y="5823"/>
                  </a:lnTo>
                  <a:lnTo>
                    <a:pt x="447" y="5896"/>
                  </a:lnTo>
                  <a:lnTo>
                    <a:pt x="351" y="5980"/>
                  </a:lnTo>
                  <a:lnTo>
                    <a:pt x="278" y="6065"/>
                  </a:lnTo>
                  <a:lnTo>
                    <a:pt x="206" y="6161"/>
                  </a:lnTo>
                  <a:lnTo>
                    <a:pt x="145" y="6270"/>
                  </a:lnTo>
                  <a:lnTo>
                    <a:pt x="97" y="6379"/>
                  </a:lnTo>
                  <a:lnTo>
                    <a:pt x="49" y="6488"/>
                  </a:lnTo>
                  <a:lnTo>
                    <a:pt x="25" y="6608"/>
                  </a:lnTo>
                  <a:lnTo>
                    <a:pt x="1" y="6717"/>
                  </a:lnTo>
                  <a:lnTo>
                    <a:pt x="1" y="6838"/>
                  </a:lnTo>
                  <a:lnTo>
                    <a:pt x="1" y="6959"/>
                  </a:lnTo>
                  <a:lnTo>
                    <a:pt x="25" y="7092"/>
                  </a:lnTo>
                  <a:lnTo>
                    <a:pt x="49" y="7212"/>
                  </a:lnTo>
                  <a:lnTo>
                    <a:pt x="97" y="7321"/>
                  </a:lnTo>
                  <a:lnTo>
                    <a:pt x="2344" y="12769"/>
                  </a:lnTo>
                  <a:lnTo>
                    <a:pt x="2392" y="12878"/>
                  </a:lnTo>
                  <a:lnTo>
                    <a:pt x="2453" y="12987"/>
                  </a:lnTo>
                  <a:lnTo>
                    <a:pt x="2537" y="13083"/>
                  </a:lnTo>
                  <a:lnTo>
                    <a:pt x="2610" y="13180"/>
                  </a:lnTo>
                  <a:lnTo>
                    <a:pt x="2706" y="13252"/>
                  </a:lnTo>
                  <a:lnTo>
                    <a:pt x="2803" y="13325"/>
                  </a:lnTo>
                  <a:lnTo>
                    <a:pt x="2900" y="13385"/>
                  </a:lnTo>
                  <a:lnTo>
                    <a:pt x="3008" y="13434"/>
                  </a:lnTo>
                  <a:lnTo>
                    <a:pt x="3117" y="13482"/>
                  </a:lnTo>
                  <a:lnTo>
                    <a:pt x="3238" y="13506"/>
                  </a:lnTo>
                  <a:lnTo>
                    <a:pt x="3359" y="13530"/>
                  </a:lnTo>
                  <a:lnTo>
                    <a:pt x="3600" y="13530"/>
                  </a:lnTo>
                  <a:lnTo>
                    <a:pt x="3721" y="13518"/>
                  </a:lnTo>
                  <a:lnTo>
                    <a:pt x="3842" y="13482"/>
                  </a:lnTo>
                  <a:lnTo>
                    <a:pt x="3963" y="13446"/>
                  </a:lnTo>
                  <a:lnTo>
                    <a:pt x="17528" y="7828"/>
                  </a:lnTo>
                  <a:lnTo>
                    <a:pt x="17649" y="7780"/>
                  </a:lnTo>
                  <a:lnTo>
                    <a:pt x="17758" y="7720"/>
                  </a:lnTo>
                  <a:lnTo>
                    <a:pt x="17855" y="7635"/>
                  </a:lnTo>
                  <a:lnTo>
                    <a:pt x="17939" y="7563"/>
                  </a:lnTo>
                  <a:lnTo>
                    <a:pt x="18024" y="7466"/>
                  </a:lnTo>
                  <a:lnTo>
                    <a:pt x="18096" y="7369"/>
                  </a:lnTo>
                  <a:lnTo>
                    <a:pt x="18157" y="7273"/>
                  </a:lnTo>
                  <a:lnTo>
                    <a:pt x="18205" y="7164"/>
                  </a:lnTo>
                  <a:lnTo>
                    <a:pt x="18253" y="7043"/>
                  </a:lnTo>
                  <a:lnTo>
                    <a:pt x="18277" y="6935"/>
                  </a:lnTo>
                  <a:lnTo>
                    <a:pt x="18302" y="6814"/>
                  </a:lnTo>
                  <a:lnTo>
                    <a:pt x="18302" y="6693"/>
                  </a:lnTo>
                  <a:lnTo>
                    <a:pt x="18302" y="6572"/>
                  </a:lnTo>
                  <a:lnTo>
                    <a:pt x="18277" y="6451"/>
                  </a:lnTo>
                  <a:lnTo>
                    <a:pt x="18253" y="6331"/>
                  </a:lnTo>
                  <a:lnTo>
                    <a:pt x="18205" y="6210"/>
                  </a:lnTo>
                  <a:lnTo>
                    <a:pt x="15958" y="774"/>
                  </a:lnTo>
                  <a:lnTo>
                    <a:pt x="15910" y="653"/>
                  </a:lnTo>
                  <a:lnTo>
                    <a:pt x="15837" y="544"/>
                  </a:lnTo>
                  <a:lnTo>
                    <a:pt x="15765" y="448"/>
                  </a:lnTo>
                  <a:lnTo>
                    <a:pt x="15692" y="363"/>
                  </a:lnTo>
                  <a:lnTo>
                    <a:pt x="15596" y="279"/>
                  </a:lnTo>
                  <a:lnTo>
                    <a:pt x="15499" y="206"/>
                  </a:lnTo>
                  <a:lnTo>
                    <a:pt x="15402" y="146"/>
                  </a:lnTo>
                  <a:lnTo>
                    <a:pt x="15294" y="97"/>
                  </a:lnTo>
                  <a:lnTo>
                    <a:pt x="15173" y="61"/>
                  </a:lnTo>
                  <a:lnTo>
                    <a:pt x="15064" y="25"/>
                  </a:lnTo>
                  <a:lnTo>
                    <a:pt x="14943" y="13"/>
                  </a:lnTo>
                  <a:lnTo>
                    <a:pt x="14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4713353" y="1011491"/>
              <a:ext cx="1235980" cy="913816"/>
            </a:xfrm>
            <a:custGeom>
              <a:avLst/>
              <a:gdLst/>
              <a:ahLst/>
              <a:cxnLst/>
              <a:rect l="l" t="t" r="r" b="b"/>
              <a:pathLst>
                <a:path w="18302" h="13531" fill="none" extrusionOk="0">
                  <a:moveTo>
                    <a:pt x="3963" y="13446"/>
                  </a:moveTo>
                  <a:lnTo>
                    <a:pt x="17528" y="7828"/>
                  </a:lnTo>
                  <a:lnTo>
                    <a:pt x="17528" y="7828"/>
                  </a:lnTo>
                  <a:lnTo>
                    <a:pt x="17649" y="7780"/>
                  </a:lnTo>
                  <a:lnTo>
                    <a:pt x="17758" y="7720"/>
                  </a:lnTo>
                  <a:lnTo>
                    <a:pt x="17855" y="7635"/>
                  </a:lnTo>
                  <a:lnTo>
                    <a:pt x="17939" y="7563"/>
                  </a:lnTo>
                  <a:lnTo>
                    <a:pt x="18024" y="7466"/>
                  </a:lnTo>
                  <a:lnTo>
                    <a:pt x="18096" y="7369"/>
                  </a:lnTo>
                  <a:lnTo>
                    <a:pt x="18157" y="7273"/>
                  </a:lnTo>
                  <a:lnTo>
                    <a:pt x="18205" y="7164"/>
                  </a:lnTo>
                  <a:lnTo>
                    <a:pt x="18253" y="7043"/>
                  </a:lnTo>
                  <a:lnTo>
                    <a:pt x="18277" y="6935"/>
                  </a:lnTo>
                  <a:lnTo>
                    <a:pt x="18302" y="6814"/>
                  </a:lnTo>
                  <a:lnTo>
                    <a:pt x="18302" y="6693"/>
                  </a:lnTo>
                  <a:lnTo>
                    <a:pt x="18302" y="6572"/>
                  </a:lnTo>
                  <a:lnTo>
                    <a:pt x="18277" y="6451"/>
                  </a:lnTo>
                  <a:lnTo>
                    <a:pt x="18253" y="6331"/>
                  </a:lnTo>
                  <a:lnTo>
                    <a:pt x="18205" y="6210"/>
                  </a:lnTo>
                  <a:lnTo>
                    <a:pt x="15958" y="774"/>
                  </a:lnTo>
                  <a:lnTo>
                    <a:pt x="15958" y="774"/>
                  </a:lnTo>
                  <a:lnTo>
                    <a:pt x="15910" y="653"/>
                  </a:lnTo>
                  <a:lnTo>
                    <a:pt x="15837" y="544"/>
                  </a:lnTo>
                  <a:lnTo>
                    <a:pt x="15765" y="448"/>
                  </a:lnTo>
                  <a:lnTo>
                    <a:pt x="15692" y="363"/>
                  </a:lnTo>
                  <a:lnTo>
                    <a:pt x="15596" y="279"/>
                  </a:lnTo>
                  <a:lnTo>
                    <a:pt x="15499" y="206"/>
                  </a:lnTo>
                  <a:lnTo>
                    <a:pt x="15402" y="146"/>
                  </a:lnTo>
                  <a:lnTo>
                    <a:pt x="15294" y="97"/>
                  </a:lnTo>
                  <a:lnTo>
                    <a:pt x="15173" y="61"/>
                  </a:lnTo>
                  <a:lnTo>
                    <a:pt x="15064" y="25"/>
                  </a:lnTo>
                  <a:lnTo>
                    <a:pt x="14943" y="13"/>
                  </a:lnTo>
                  <a:lnTo>
                    <a:pt x="14823" y="1"/>
                  </a:lnTo>
                  <a:lnTo>
                    <a:pt x="14702" y="13"/>
                  </a:lnTo>
                  <a:lnTo>
                    <a:pt x="14581" y="25"/>
                  </a:lnTo>
                  <a:lnTo>
                    <a:pt x="14460" y="49"/>
                  </a:lnTo>
                  <a:lnTo>
                    <a:pt x="14339" y="97"/>
                  </a:lnTo>
                  <a:lnTo>
                    <a:pt x="762" y="5702"/>
                  </a:lnTo>
                  <a:lnTo>
                    <a:pt x="762" y="5702"/>
                  </a:lnTo>
                  <a:lnTo>
                    <a:pt x="653" y="5763"/>
                  </a:lnTo>
                  <a:lnTo>
                    <a:pt x="544" y="5823"/>
                  </a:lnTo>
                  <a:lnTo>
                    <a:pt x="447" y="5896"/>
                  </a:lnTo>
                  <a:lnTo>
                    <a:pt x="351" y="5980"/>
                  </a:lnTo>
                  <a:lnTo>
                    <a:pt x="278" y="6065"/>
                  </a:lnTo>
                  <a:lnTo>
                    <a:pt x="206" y="6161"/>
                  </a:lnTo>
                  <a:lnTo>
                    <a:pt x="145" y="6270"/>
                  </a:lnTo>
                  <a:lnTo>
                    <a:pt x="97" y="6379"/>
                  </a:lnTo>
                  <a:lnTo>
                    <a:pt x="49" y="6488"/>
                  </a:lnTo>
                  <a:lnTo>
                    <a:pt x="25" y="6608"/>
                  </a:lnTo>
                  <a:lnTo>
                    <a:pt x="1" y="6717"/>
                  </a:lnTo>
                  <a:lnTo>
                    <a:pt x="1" y="6838"/>
                  </a:lnTo>
                  <a:lnTo>
                    <a:pt x="1" y="6959"/>
                  </a:lnTo>
                  <a:lnTo>
                    <a:pt x="25" y="7092"/>
                  </a:lnTo>
                  <a:lnTo>
                    <a:pt x="49" y="7212"/>
                  </a:lnTo>
                  <a:lnTo>
                    <a:pt x="97" y="7321"/>
                  </a:lnTo>
                  <a:lnTo>
                    <a:pt x="2344" y="12769"/>
                  </a:lnTo>
                  <a:lnTo>
                    <a:pt x="2344" y="12769"/>
                  </a:lnTo>
                  <a:lnTo>
                    <a:pt x="2392" y="12878"/>
                  </a:lnTo>
                  <a:lnTo>
                    <a:pt x="2453" y="12987"/>
                  </a:lnTo>
                  <a:lnTo>
                    <a:pt x="2537" y="13083"/>
                  </a:lnTo>
                  <a:lnTo>
                    <a:pt x="2610" y="13180"/>
                  </a:lnTo>
                  <a:lnTo>
                    <a:pt x="2706" y="13252"/>
                  </a:lnTo>
                  <a:lnTo>
                    <a:pt x="2803" y="13325"/>
                  </a:lnTo>
                  <a:lnTo>
                    <a:pt x="2900" y="13385"/>
                  </a:lnTo>
                  <a:lnTo>
                    <a:pt x="3008" y="13434"/>
                  </a:lnTo>
                  <a:lnTo>
                    <a:pt x="3117" y="13482"/>
                  </a:lnTo>
                  <a:lnTo>
                    <a:pt x="3238" y="13506"/>
                  </a:lnTo>
                  <a:lnTo>
                    <a:pt x="3359" y="13530"/>
                  </a:lnTo>
                  <a:lnTo>
                    <a:pt x="3480" y="13530"/>
                  </a:lnTo>
                  <a:lnTo>
                    <a:pt x="3600" y="13530"/>
                  </a:lnTo>
                  <a:lnTo>
                    <a:pt x="3721" y="13518"/>
                  </a:lnTo>
                  <a:lnTo>
                    <a:pt x="3842" y="13482"/>
                  </a:lnTo>
                  <a:lnTo>
                    <a:pt x="3963" y="134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4761503" y="1058831"/>
              <a:ext cx="1139678" cy="819132"/>
            </a:xfrm>
            <a:custGeom>
              <a:avLst/>
              <a:gdLst/>
              <a:ahLst/>
              <a:cxnLst/>
              <a:rect l="l" t="t" r="r" b="b"/>
              <a:pathLst>
                <a:path w="16876" h="12129" extrusionOk="0">
                  <a:moveTo>
                    <a:pt x="12648" y="1595"/>
                  </a:moveTo>
                  <a:lnTo>
                    <a:pt x="12696" y="1692"/>
                  </a:lnTo>
                  <a:lnTo>
                    <a:pt x="12745" y="1788"/>
                  </a:lnTo>
                  <a:lnTo>
                    <a:pt x="12805" y="1885"/>
                  </a:lnTo>
                  <a:lnTo>
                    <a:pt x="12877" y="1969"/>
                  </a:lnTo>
                  <a:lnTo>
                    <a:pt x="12962" y="2054"/>
                  </a:lnTo>
                  <a:lnTo>
                    <a:pt x="13047" y="2138"/>
                  </a:lnTo>
                  <a:lnTo>
                    <a:pt x="13131" y="2211"/>
                  </a:lnTo>
                  <a:lnTo>
                    <a:pt x="13228" y="2283"/>
                  </a:lnTo>
                  <a:lnTo>
                    <a:pt x="13336" y="2344"/>
                  </a:lnTo>
                  <a:lnTo>
                    <a:pt x="13433" y="2404"/>
                  </a:lnTo>
                  <a:lnTo>
                    <a:pt x="13542" y="2453"/>
                  </a:lnTo>
                  <a:lnTo>
                    <a:pt x="13651" y="2501"/>
                  </a:lnTo>
                  <a:lnTo>
                    <a:pt x="13759" y="2525"/>
                  </a:lnTo>
                  <a:lnTo>
                    <a:pt x="13868" y="2549"/>
                  </a:lnTo>
                  <a:lnTo>
                    <a:pt x="13977" y="2573"/>
                  </a:lnTo>
                  <a:lnTo>
                    <a:pt x="14182" y="2573"/>
                  </a:lnTo>
                  <a:lnTo>
                    <a:pt x="14267" y="2561"/>
                  </a:lnTo>
                  <a:lnTo>
                    <a:pt x="14351" y="2537"/>
                  </a:lnTo>
                  <a:lnTo>
                    <a:pt x="14436" y="2513"/>
                  </a:lnTo>
                  <a:lnTo>
                    <a:pt x="15378" y="4796"/>
                  </a:lnTo>
                  <a:lnTo>
                    <a:pt x="15257" y="4844"/>
                  </a:lnTo>
                  <a:lnTo>
                    <a:pt x="15148" y="4905"/>
                  </a:lnTo>
                  <a:lnTo>
                    <a:pt x="15052" y="4965"/>
                  </a:lnTo>
                  <a:lnTo>
                    <a:pt x="14955" y="5038"/>
                  </a:lnTo>
                  <a:lnTo>
                    <a:pt x="14859" y="5122"/>
                  </a:lnTo>
                  <a:lnTo>
                    <a:pt x="14774" y="5207"/>
                  </a:lnTo>
                  <a:lnTo>
                    <a:pt x="14701" y="5291"/>
                  </a:lnTo>
                  <a:lnTo>
                    <a:pt x="14641" y="5388"/>
                  </a:lnTo>
                  <a:lnTo>
                    <a:pt x="14593" y="5485"/>
                  </a:lnTo>
                  <a:lnTo>
                    <a:pt x="14544" y="5593"/>
                  </a:lnTo>
                  <a:lnTo>
                    <a:pt x="14520" y="5702"/>
                  </a:lnTo>
                  <a:lnTo>
                    <a:pt x="14508" y="5811"/>
                  </a:lnTo>
                  <a:lnTo>
                    <a:pt x="14496" y="5919"/>
                  </a:lnTo>
                  <a:lnTo>
                    <a:pt x="14508" y="6028"/>
                  </a:lnTo>
                  <a:lnTo>
                    <a:pt x="14532" y="6149"/>
                  </a:lnTo>
                  <a:lnTo>
                    <a:pt x="14569" y="6258"/>
                  </a:lnTo>
                  <a:lnTo>
                    <a:pt x="10558" y="7925"/>
                  </a:lnTo>
                  <a:lnTo>
                    <a:pt x="10643" y="7780"/>
                  </a:lnTo>
                  <a:lnTo>
                    <a:pt x="10703" y="7635"/>
                  </a:lnTo>
                  <a:lnTo>
                    <a:pt x="10763" y="7478"/>
                  </a:lnTo>
                  <a:lnTo>
                    <a:pt x="10824" y="7321"/>
                  </a:lnTo>
                  <a:lnTo>
                    <a:pt x="10860" y="7164"/>
                  </a:lnTo>
                  <a:lnTo>
                    <a:pt x="10896" y="6995"/>
                  </a:lnTo>
                  <a:lnTo>
                    <a:pt x="10920" y="6825"/>
                  </a:lnTo>
                  <a:lnTo>
                    <a:pt x="10933" y="6644"/>
                  </a:lnTo>
                  <a:lnTo>
                    <a:pt x="10933" y="6463"/>
                  </a:lnTo>
                  <a:lnTo>
                    <a:pt x="10933" y="6282"/>
                  </a:lnTo>
                  <a:lnTo>
                    <a:pt x="10908" y="6101"/>
                  </a:lnTo>
                  <a:lnTo>
                    <a:pt x="10884" y="5919"/>
                  </a:lnTo>
                  <a:lnTo>
                    <a:pt x="10848" y="5738"/>
                  </a:lnTo>
                  <a:lnTo>
                    <a:pt x="10800" y="5557"/>
                  </a:lnTo>
                  <a:lnTo>
                    <a:pt x="10739" y="5376"/>
                  </a:lnTo>
                  <a:lnTo>
                    <a:pt x="10679" y="5195"/>
                  </a:lnTo>
                  <a:lnTo>
                    <a:pt x="10594" y="5001"/>
                  </a:lnTo>
                  <a:lnTo>
                    <a:pt x="10498" y="4832"/>
                  </a:lnTo>
                  <a:lnTo>
                    <a:pt x="10389" y="4651"/>
                  </a:lnTo>
                  <a:lnTo>
                    <a:pt x="10280" y="4494"/>
                  </a:lnTo>
                  <a:lnTo>
                    <a:pt x="10172" y="4337"/>
                  </a:lnTo>
                  <a:lnTo>
                    <a:pt x="10039" y="4192"/>
                  </a:lnTo>
                  <a:lnTo>
                    <a:pt x="9906" y="4059"/>
                  </a:lnTo>
                  <a:lnTo>
                    <a:pt x="9773" y="3938"/>
                  </a:lnTo>
                  <a:lnTo>
                    <a:pt x="9628" y="3818"/>
                  </a:lnTo>
                  <a:lnTo>
                    <a:pt x="9483" y="3709"/>
                  </a:lnTo>
                  <a:lnTo>
                    <a:pt x="9326" y="3612"/>
                  </a:lnTo>
                  <a:lnTo>
                    <a:pt x="9169" y="3528"/>
                  </a:lnTo>
                  <a:lnTo>
                    <a:pt x="9012" y="3455"/>
                  </a:lnTo>
                  <a:lnTo>
                    <a:pt x="8843" y="3395"/>
                  </a:lnTo>
                  <a:lnTo>
                    <a:pt x="8674" y="3346"/>
                  </a:lnTo>
                  <a:lnTo>
                    <a:pt x="8504" y="3310"/>
                  </a:lnTo>
                  <a:lnTo>
                    <a:pt x="12648" y="1595"/>
                  </a:lnTo>
                  <a:close/>
                  <a:moveTo>
                    <a:pt x="6270" y="4228"/>
                  </a:moveTo>
                  <a:lnTo>
                    <a:pt x="6173" y="4373"/>
                  </a:lnTo>
                  <a:lnTo>
                    <a:pt x="6101" y="4530"/>
                  </a:lnTo>
                  <a:lnTo>
                    <a:pt x="6028" y="4687"/>
                  </a:lnTo>
                  <a:lnTo>
                    <a:pt x="5968" y="4856"/>
                  </a:lnTo>
                  <a:lnTo>
                    <a:pt x="5907" y="5026"/>
                  </a:lnTo>
                  <a:lnTo>
                    <a:pt x="5871" y="5207"/>
                  </a:lnTo>
                  <a:lnTo>
                    <a:pt x="5835" y="5388"/>
                  </a:lnTo>
                  <a:lnTo>
                    <a:pt x="5823" y="5569"/>
                  </a:lnTo>
                  <a:lnTo>
                    <a:pt x="5811" y="5750"/>
                  </a:lnTo>
                  <a:lnTo>
                    <a:pt x="5811" y="5944"/>
                  </a:lnTo>
                  <a:lnTo>
                    <a:pt x="5823" y="6137"/>
                  </a:lnTo>
                  <a:lnTo>
                    <a:pt x="5847" y="6330"/>
                  </a:lnTo>
                  <a:lnTo>
                    <a:pt x="5883" y="6523"/>
                  </a:lnTo>
                  <a:lnTo>
                    <a:pt x="5931" y="6717"/>
                  </a:lnTo>
                  <a:lnTo>
                    <a:pt x="5992" y="6910"/>
                  </a:lnTo>
                  <a:lnTo>
                    <a:pt x="6064" y="7103"/>
                  </a:lnTo>
                  <a:lnTo>
                    <a:pt x="6149" y="7272"/>
                  </a:lnTo>
                  <a:lnTo>
                    <a:pt x="6233" y="7442"/>
                  </a:lnTo>
                  <a:lnTo>
                    <a:pt x="6330" y="7611"/>
                  </a:lnTo>
                  <a:lnTo>
                    <a:pt x="6439" y="7768"/>
                  </a:lnTo>
                  <a:lnTo>
                    <a:pt x="6548" y="7913"/>
                  </a:lnTo>
                  <a:lnTo>
                    <a:pt x="6656" y="8058"/>
                  </a:lnTo>
                  <a:lnTo>
                    <a:pt x="6777" y="8178"/>
                  </a:lnTo>
                  <a:lnTo>
                    <a:pt x="6910" y="8311"/>
                  </a:lnTo>
                  <a:lnTo>
                    <a:pt x="7043" y="8420"/>
                  </a:lnTo>
                  <a:lnTo>
                    <a:pt x="7176" y="8529"/>
                  </a:lnTo>
                  <a:lnTo>
                    <a:pt x="7321" y="8625"/>
                  </a:lnTo>
                  <a:lnTo>
                    <a:pt x="7466" y="8710"/>
                  </a:lnTo>
                  <a:lnTo>
                    <a:pt x="7611" y="8782"/>
                  </a:lnTo>
                  <a:lnTo>
                    <a:pt x="7768" y="8855"/>
                  </a:lnTo>
                  <a:lnTo>
                    <a:pt x="7925" y="8903"/>
                  </a:lnTo>
                  <a:lnTo>
                    <a:pt x="8070" y="8952"/>
                  </a:lnTo>
                  <a:lnTo>
                    <a:pt x="4204" y="10546"/>
                  </a:lnTo>
                  <a:lnTo>
                    <a:pt x="4132" y="10401"/>
                  </a:lnTo>
                  <a:lnTo>
                    <a:pt x="4035" y="10268"/>
                  </a:lnTo>
                  <a:lnTo>
                    <a:pt x="3938" y="10172"/>
                  </a:lnTo>
                  <a:lnTo>
                    <a:pt x="3817" y="10087"/>
                  </a:lnTo>
                  <a:lnTo>
                    <a:pt x="3685" y="10015"/>
                  </a:lnTo>
                  <a:lnTo>
                    <a:pt x="3540" y="9966"/>
                  </a:lnTo>
                  <a:lnTo>
                    <a:pt x="3395" y="9942"/>
                  </a:lnTo>
                  <a:lnTo>
                    <a:pt x="3238" y="9930"/>
                  </a:lnTo>
                  <a:lnTo>
                    <a:pt x="3081" y="9942"/>
                  </a:lnTo>
                  <a:lnTo>
                    <a:pt x="2924" y="9966"/>
                  </a:lnTo>
                  <a:lnTo>
                    <a:pt x="2779" y="10002"/>
                  </a:lnTo>
                  <a:lnTo>
                    <a:pt x="2622" y="10063"/>
                  </a:lnTo>
                  <a:lnTo>
                    <a:pt x="1679" y="7780"/>
                  </a:lnTo>
                  <a:lnTo>
                    <a:pt x="1788" y="7719"/>
                  </a:lnTo>
                  <a:lnTo>
                    <a:pt x="1897" y="7647"/>
                  </a:lnTo>
                  <a:lnTo>
                    <a:pt x="1993" y="7562"/>
                  </a:lnTo>
                  <a:lnTo>
                    <a:pt x="2078" y="7466"/>
                  </a:lnTo>
                  <a:lnTo>
                    <a:pt x="2150" y="7345"/>
                  </a:lnTo>
                  <a:lnTo>
                    <a:pt x="2211" y="7224"/>
                  </a:lnTo>
                  <a:lnTo>
                    <a:pt x="2271" y="7103"/>
                  </a:lnTo>
                  <a:lnTo>
                    <a:pt x="2308" y="6970"/>
                  </a:lnTo>
                  <a:lnTo>
                    <a:pt x="2344" y="6825"/>
                  </a:lnTo>
                  <a:lnTo>
                    <a:pt x="2368" y="6693"/>
                  </a:lnTo>
                  <a:lnTo>
                    <a:pt x="2380" y="6548"/>
                  </a:lnTo>
                  <a:lnTo>
                    <a:pt x="2380" y="6403"/>
                  </a:lnTo>
                  <a:lnTo>
                    <a:pt x="2368" y="6270"/>
                  </a:lnTo>
                  <a:lnTo>
                    <a:pt x="2356" y="6125"/>
                  </a:lnTo>
                  <a:lnTo>
                    <a:pt x="2320" y="6004"/>
                  </a:lnTo>
                  <a:lnTo>
                    <a:pt x="2283" y="5883"/>
                  </a:lnTo>
                  <a:lnTo>
                    <a:pt x="6270" y="4228"/>
                  </a:lnTo>
                  <a:close/>
                  <a:moveTo>
                    <a:pt x="14303" y="0"/>
                  </a:moveTo>
                  <a:lnTo>
                    <a:pt x="0" y="5907"/>
                  </a:lnTo>
                  <a:lnTo>
                    <a:pt x="2573" y="12129"/>
                  </a:lnTo>
                  <a:lnTo>
                    <a:pt x="16876" y="6221"/>
                  </a:lnTo>
                  <a:lnTo>
                    <a:pt x="14303" y="0"/>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4874889" y="1344357"/>
              <a:ext cx="431600" cy="426754"/>
            </a:xfrm>
            <a:custGeom>
              <a:avLst/>
              <a:gdLst/>
              <a:ahLst/>
              <a:cxnLst/>
              <a:rect l="l" t="t" r="r" b="b"/>
              <a:pathLst>
                <a:path w="6391" h="6319" fill="none" extrusionOk="0">
                  <a:moveTo>
                    <a:pt x="943" y="5835"/>
                  </a:moveTo>
                  <a:lnTo>
                    <a:pt x="0" y="3552"/>
                  </a:lnTo>
                  <a:lnTo>
                    <a:pt x="0" y="3552"/>
                  </a:lnTo>
                  <a:lnTo>
                    <a:pt x="109" y="3491"/>
                  </a:lnTo>
                  <a:lnTo>
                    <a:pt x="218" y="3419"/>
                  </a:lnTo>
                  <a:lnTo>
                    <a:pt x="314" y="3334"/>
                  </a:lnTo>
                  <a:lnTo>
                    <a:pt x="399" y="3238"/>
                  </a:lnTo>
                  <a:lnTo>
                    <a:pt x="471" y="3117"/>
                  </a:lnTo>
                  <a:lnTo>
                    <a:pt x="532" y="2996"/>
                  </a:lnTo>
                  <a:lnTo>
                    <a:pt x="592" y="2875"/>
                  </a:lnTo>
                  <a:lnTo>
                    <a:pt x="629" y="2742"/>
                  </a:lnTo>
                  <a:lnTo>
                    <a:pt x="665" y="2597"/>
                  </a:lnTo>
                  <a:lnTo>
                    <a:pt x="689" y="2465"/>
                  </a:lnTo>
                  <a:lnTo>
                    <a:pt x="701" y="2320"/>
                  </a:lnTo>
                  <a:lnTo>
                    <a:pt x="701" y="2175"/>
                  </a:lnTo>
                  <a:lnTo>
                    <a:pt x="689" y="2042"/>
                  </a:lnTo>
                  <a:lnTo>
                    <a:pt x="677" y="1897"/>
                  </a:lnTo>
                  <a:lnTo>
                    <a:pt x="641" y="1776"/>
                  </a:lnTo>
                  <a:lnTo>
                    <a:pt x="604" y="1655"/>
                  </a:lnTo>
                  <a:lnTo>
                    <a:pt x="4591" y="0"/>
                  </a:lnTo>
                  <a:lnTo>
                    <a:pt x="4591" y="0"/>
                  </a:lnTo>
                  <a:lnTo>
                    <a:pt x="4494" y="145"/>
                  </a:lnTo>
                  <a:lnTo>
                    <a:pt x="4422" y="302"/>
                  </a:lnTo>
                  <a:lnTo>
                    <a:pt x="4349" y="459"/>
                  </a:lnTo>
                  <a:lnTo>
                    <a:pt x="4289" y="628"/>
                  </a:lnTo>
                  <a:lnTo>
                    <a:pt x="4228" y="798"/>
                  </a:lnTo>
                  <a:lnTo>
                    <a:pt x="4192" y="979"/>
                  </a:lnTo>
                  <a:lnTo>
                    <a:pt x="4156" y="1160"/>
                  </a:lnTo>
                  <a:lnTo>
                    <a:pt x="4144" y="1341"/>
                  </a:lnTo>
                  <a:lnTo>
                    <a:pt x="4132" y="1522"/>
                  </a:lnTo>
                  <a:lnTo>
                    <a:pt x="4132" y="1716"/>
                  </a:lnTo>
                  <a:lnTo>
                    <a:pt x="4144" y="1909"/>
                  </a:lnTo>
                  <a:lnTo>
                    <a:pt x="4168" y="2102"/>
                  </a:lnTo>
                  <a:lnTo>
                    <a:pt x="4204" y="2295"/>
                  </a:lnTo>
                  <a:lnTo>
                    <a:pt x="4252" y="2489"/>
                  </a:lnTo>
                  <a:lnTo>
                    <a:pt x="4313" y="2682"/>
                  </a:lnTo>
                  <a:lnTo>
                    <a:pt x="4385" y="2875"/>
                  </a:lnTo>
                  <a:lnTo>
                    <a:pt x="4385" y="2875"/>
                  </a:lnTo>
                  <a:lnTo>
                    <a:pt x="4470" y="3044"/>
                  </a:lnTo>
                  <a:lnTo>
                    <a:pt x="4554" y="3214"/>
                  </a:lnTo>
                  <a:lnTo>
                    <a:pt x="4651" y="3383"/>
                  </a:lnTo>
                  <a:lnTo>
                    <a:pt x="4760" y="3540"/>
                  </a:lnTo>
                  <a:lnTo>
                    <a:pt x="4869" y="3685"/>
                  </a:lnTo>
                  <a:lnTo>
                    <a:pt x="4977" y="3830"/>
                  </a:lnTo>
                  <a:lnTo>
                    <a:pt x="5098" y="3950"/>
                  </a:lnTo>
                  <a:lnTo>
                    <a:pt x="5231" y="4083"/>
                  </a:lnTo>
                  <a:lnTo>
                    <a:pt x="5364" y="4192"/>
                  </a:lnTo>
                  <a:lnTo>
                    <a:pt x="5497" y="4301"/>
                  </a:lnTo>
                  <a:lnTo>
                    <a:pt x="5642" y="4397"/>
                  </a:lnTo>
                  <a:lnTo>
                    <a:pt x="5787" y="4482"/>
                  </a:lnTo>
                  <a:lnTo>
                    <a:pt x="5932" y="4554"/>
                  </a:lnTo>
                  <a:lnTo>
                    <a:pt x="6089" y="4627"/>
                  </a:lnTo>
                  <a:lnTo>
                    <a:pt x="6246" y="4675"/>
                  </a:lnTo>
                  <a:lnTo>
                    <a:pt x="6391" y="4724"/>
                  </a:lnTo>
                  <a:lnTo>
                    <a:pt x="2525" y="6318"/>
                  </a:lnTo>
                  <a:lnTo>
                    <a:pt x="2525" y="6318"/>
                  </a:lnTo>
                  <a:lnTo>
                    <a:pt x="2453" y="6173"/>
                  </a:lnTo>
                  <a:lnTo>
                    <a:pt x="2356" y="6040"/>
                  </a:lnTo>
                  <a:lnTo>
                    <a:pt x="2259" y="5944"/>
                  </a:lnTo>
                  <a:lnTo>
                    <a:pt x="2138" y="5859"/>
                  </a:lnTo>
                  <a:lnTo>
                    <a:pt x="2006" y="5787"/>
                  </a:lnTo>
                  <a:lnTo>
                    <a:pt x="1861" y="5738"/>
                  </a:lnTo>
                  <a:lnTo>
                    <a:pt x="1716" y="5714"/>
                  </a:lnTo>
                  <a:lnTo>
                    <a:pt x="1559" y="5702"/>
                  </a:lnTo>
                  <a:lnTo>
                    <a:pt x="1559" y="5702"/>
                  </a:lnTo>
                  <a:lnTo>
                    <a:pt x="1402" y="5714"/>
                  </a:lnTo>
                  <a:lnTo>
                    <a:pt x="1245" y="5738"/>
                  </a:lnTo>
                  <a:lnTo>
                    <a:pt x="1100" y="5774"/>
                  </a:lnTo>
                  <a:lnTo>
                    <a:pt x="943" y="58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335795" y="1166478"/>
              <a:ext cx="464218" cy="427564"/>
            </a:xfrm>
            <a:custGeom>
              <a:avLst/>
              <a:gdLst/>
              <a:ahLst/>
              <a:cxnLst/>
              <a:rect l="l" t="t" r="r" b="b"/>
              <a:pathLst>
                <a:path w="6874" h="6331" fill="none" extrusionOk="0">
                  <a:moveTo>
                    <a:pt x="2054" y="6331"/>
                  </a:moveTo>
                  <a:lnTo>
                    <a:pt x="2054" y="6331"/>
                  </a:lnTo>
                  <a:lnTo>
                    <a:pt x="2139" y="6186"/>
                  </a:lnTo>
                  <a:lnTo>
                    <a:pt x="2199" y="6041"/>
                  </a:lnTo>
                  <a:lnTo>
                    <a:pt x="2259" y="5884"/>
                  </a:lnTo>
                  <a:lnTo>
                    <a:pt x="2320" y="5727"/>
                  </a:lnTo>
                  <a:lnTo>
                    <a:pt x="2356" y="5570"/>
                  </a:lnTo>
                  <a:lnTo>
                    <a:pt x="2392" y="5401"/>
                  </a:lnTo>
                  <a:lnTo>
                    <a:pt x="2416" y="5231"/>
                  </a:lnTo>
                  <a:lnTo>
                    <a:pt x="2429" y="5050"/>
                  </a:lnTo>
                  <a:lnTo>
                    <a:pt x="2429" y="4869"/>
                  </a:lnTo>
                  <a:lnTo>
                    <a:pt x="2429" y="4688"/>
                  </a:lnTo>
                  <a:lnTo>
                    <a:pt x="2404" y="4507"/>
                  </a:lnTo>
                  <a:lnTo>
                    <a:pt x="2380" y="4325"/>
                  </a:lnTo>
                  <a:lnTo>
                    <a:pt x="2344" y="4144"/>
                  </a:lnTo>
                  <a:lnTo>
                    <a:pt x="2296" y="3963"/>
                  </a:lnTo>
                  <a:lnTo>
                    <a:pt x="2235" y="3782"/>
                  </a:lnTo>
                  <a:lnTo>
                    <a:pt x="2175" y="3601"/>
                  </a:lnTo>
                  <a:lnTo>
                    <a:pt x="2175" y="3601"/>
                  </a:lnTo>
                  <a:lnTo>
                    <a:pt x="2090" y="3407"/>
                  </a:lnTo>
                  <a:lnTo>
                    <a:pt x="1994" y="3238"/>
                  </a:lnTo>
                  <a:lnTo>
                    <a:pt x="1885" y="3057"/>
                  </a:lnTo>
                  <a:lnTo>
                    <a:pt x="1776" y="2900"/>
                  </a:lnTo>
                  <a:lnTo>
                    <a:pt x="1668" y="2743"/>
                  </a:lnTo>
                  <a:lnTo>
                    <a:pt x="1535" y="2598"/>
                  </a:lnTo>
                  <a:lnTo>
                    <a:pt x="1402" y="2465"/>
                  </a:lnTo>
                  <a:lnTo>
                    <a:pt x="1269" y="2344"/>
                  </a:lnTo>
                  <a:lnTo>
                    <a:pt x="1124" y="2224"/>
                  </a:lnTo>
                  <a:lnTo>
                    <a:pt x="979" y="2115"/>
                  </a:lnTo>
                  <a:lnTo>
                    <a:pt x="822" y="2018"/>
                  </a:lnTo>
                  <a:lnTo>
                    <a:pt x="665" y="1934"/>
                  </a:lnTo>
                  <a:lnTo>
                    <a:pt x="508" y="1861"/>
                  </a:lnTo>
                  <a:lnTo>
                    <a:pt x="339" y="1801"/>
                  </a:lnTo>
                  <a:lnTo>
                    <a:pt x="170" y="1752"/>
                  </a:lnTo>
                  <a:lnTo>
                    <a:pt x="0" y="1716"/>
                  </a:lnTo>
                  <a:lnTo>
                    <a:pt x="4144" y="1"/>
                  </a:lnTo>
                  <a:lnTo>
                    <a:pt x="4144" y="1"/>
                  </a:lnTo>
                  <a:lnTo>
                    <a:pt x="4192" y="98"/>
                  </a:lnTo>
                  <a:lnTo>
                    <a:pt x="4241" y="194"/>
                  </a:lnTo>
                  <a:lnTo>
                    <a:pt x="4301" y="291"/>
                  </a:lnTo>
                  <a:lnTo>
                    <a:pt x="4373" y="375"/>
                  </a:lnTo>
                  <a:lnTo>
                    <a:pt x="4458" y="460"/>
                  </a:lnTo>
                  <a:lnTo>
                    <a:pt x="4543" y="544"/>
                  </a:lnTo>
                  <a:lnTo>
                    <a:pt x="4627" y="617"/>
                  </a:lnTo>
                  <a:lnTo>
                    <a:pt x="4724" y="689"/>
                  </a:lnTo>
                  <a:lnTo>
                    <a:pt x="4832" y="750"/>
                  </a:lnTo>
                  <a:lnTo>
                    <a:pt x="4929" y="810"/>
                  </a:lnTo>
                  <a:lnTo>
                    <a:pt x="5038" y="859"/>
                  </a:lnTo>
                  <a:lnTo>
                    <a:pt x="5147" y="907"/>
                  </a:lnTo>
                  <a:lnTo>
                    <a:pt x="5255" y="931"/>
                  </a:lnTo>
                  <a:lnTo>
                    <a:pt x="5364" y="955"/>
                  </a:lnTo>
                  <a:lnTo>
                    <a:pt x="5473" y="979"/>
                  </a:lnTo>
                  <a:lnTo>
                    <a:pt x="5581" y="979"/>
                  </a:lnTo>
                  <a:lnTo>
                    <a:pt x="5581" y="979"/>
                  </a:lnTo>
                  <a:lnTo>
                    <a:pt x="5678" y="979"/>
                  </a:lnTo>
                  <a:lnTo>
                    <a:pt x="5763" y="967"/>
                  </a:lnTo>
                  <a:lnTo>
                    <a:pt x="5847" y="943"/>
                  </a:lnTo>
                  <a:lnTo>
                    <a:pt x="5932" y="919"/>
                  </a:lnTo>
                  <a:lnTo>
                    <a:pt x="6874" y="3202"/>
                  </a:lnTo>
                  <a:lnTo>
                    <a:pt x="6874" y="3202"/>
                  </a:lnTo>
                  <a:lnTo>
                    <a:pt x="6753" y="3250"/>
                  </a:lnTo>
                  <a:lnTo>
                    <a:pt x="6644" y="3311"/>
                  </a:lnTo>
                  <a:lnTo>
                    <a:pt x="6548" y="3371"/>
                  </a:lnTo>
                  <a:lnTo>
                    <a:pt x="6451" y="3444"/>
                  </a:lnTo>
                  <a:lnTo>
                    <a:pt x="6355" y="3528"/>
                  </a:lnTo>
                  <a:lnTo>
                    <a:pt x="6270" y="3613"/>
                  </a:lnTo>
                  <a:lnTo>
                    <a:pt x="6197" y="3697"/>
                  </a:lnTo>
                  <a:lnTo>
                    <a:pt x="6137" y="3794"/>
                  </a:lnTo>
                  <a:lnTo>
                    <a:pt x="6089" y="3891"/>
                  </a:lnTo>
                  <a:lnTo>
                    <a:pt x="6040" y="3999"/>
                  </a:lnTo>
                  <a:lnTo>
                    <a:pt x="6016" y="4108"/>
                  </a:lnTo>
                  <a:lnTo>
                    <a:pt x="6004" y="4217"/>
                  </a:lnTo>
                  <a:lnTo>
                    <a:pt x="5992" y="4325"/>
                  </a:lnTo>
                  <a:lnTo>
                    <a:pt x="6004" y="4434"/>
                  </a:lnTo>
                  <a:lnTo>
                    <a:pt x="6028" y="4555"/>
                  </a:lnTo>
                  <a:lnTo>
                    <a:pt x="6065" y="4664"/>
                  </a:lnTo>
                  <a:lnTo>
                    <a:pt x="2054" y="6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4761503" y="1058831"/>
              <a:ext cx="1139678" cy="819132"/>
            </a:xfrm>
            <a:custGeom>
              <a:avLst/>
              <a:gdLst/>
              <a:ahLst/>
              <a:cxnLst/>
              <a:rect l="l" t="t" r="r" b="b"/>
              <a:pathLst>
                <a:path w="16876" h="12129" fill="none" extrusionOk="0">
                  <a:moveTo>
                    <a:pt x="14303" y="0"/>
                  </a:moveTo>
                  <a:lnTo>
                    <a:pt x="0" y="5907"/>
                  </a:lnTo>
                  <a:lnTo>
                    <a:pt x="2573" y="12129"/>
                  </a:lnTo>
                  <a:lnTo>
                    <a:pt x="16876" y="6221"/>
                  </a:lnTo>
                  <a:lnTo>
                    <a:pt x="143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15"/>
            <p:cNvCxnSpPr/>
            <p:nvPr/>
          </p:nvCxnSpPr>
          <p:spPr>
            <a:xfrm rot="10800000">
              <a:off x="7987325" y="-1175"/>
              <a:ext cx="0" cy="418200"/>
            </a:xfrm>
            <a:prstGeom prst="straightConnector1">
              <a:avLst/>
            </a:prstGeom>
            <a:noFill/>
            <a:ln w="9525" cap="flat" cmpd="sng">
              <a:solidFill>
                <a:schemeClr val="accent6"/>
              </a:solidFill>
              <a:prstDash val="solid"/>
              <a:round/>
              <a:headEnd type="none" w="med" len="med"/>
              <a:tailEnd type="none" w="med" len="med"/>
            </a:ln>
          </p:spPr>
        </p:cxnSp>
      </p:grpSp>
      <p:sp>
        <p:nvSpPr>
          <p:cNvPr id="3" name="عنوان 2">
            <a:extLst>
              <a:ext uri="{FF2B5EF4-FFF2-40B4-BE49-F238E27FC236}">
                <a16:creationId xmlns:a16="http://schemas.microsoft.com/office/drawing/2014/main" id="{1955A73E-7EEF-ECF0-CDA0-3BD1BD25A3BD}"/>
              </a:ext>
            </a:extLst>
          </p:cNvPr>
          <p:cNvSpPr>
            <a:spLocks noGrp="1"/>
          </p:cNvSpPr>
          <p:nvPr>
            <p:ph type="ctrTitle"/>
          </p:nvPr>
        </p:nvSpPr>
        <p:spPr>
          <a:xfrm>
            <a:off x="169954" y="2294227"/>
            <a:ext cx="4114800" cy="770362"/>
          </a:xfrm>
        </p:spPr>
        <p:txBody>
          <a:bodyPr>
            <a:normAutofit fontScale="90000"/>
          </a:bodyPr>
          <a:lstStyle/>
          <a:p>
            <a:pPr algn="ctr"/>
            <a:r>
              <a:rPr lang="ar-SA" sz="3600" dirty="0">
                <a:solidFill>
                  <a:srgbClr val="533CD2"/>
                </a:solidFill>
                <a:latin typeface="Sakkal Majalla" panose="02000000000000000000" pitchFamily="2" charset="-78"/>
                <a:cs typeface="Sakkal Majalla" panose="02000000000000000000" pitchFamily="2" charset="-78"/>
                <a:sym typeface="Arial"/>
              </a:rPr>
              <a:t>التحليل الاستكشافي للبيانات</a:t>
            </a:r>
            <a:br>
              <a:rPr lang="ar-SA" sz="3600" dirty="0">
                <a:solidFill>
                  <a:srgbClr val="533CD2"/>
                </a:solidFill>
                <a:latin typeface="Sakkal Majalla" panose="02000000000000000000" pitchFamily="2" charset="-78"/>
                <a:cs typeface="Sakkal Majalla" panose="02000000000000000000" pitchFamily="2" charset="-78"/>
                <a:sym typeface="Arial"/>
              </a:rPr>
            </a:br>
            <a:r>
              <a:rPr lang="ar-SA" sz="3600" dirty="0">
                <a:solidFill>
                  <a:srgbClr val="FF932D"/>
                </a:solidFill>
                <a:latin typeface="Sakkal Majalla" panose="02000000000000000000" pitchFamily="2" charset="-78"/>
                <a:cs typeface="Sakkal Majalla" panose="02000000000000000000" pitchFamily="2" charset="-78"/>
                <a:sym typeface="Arial"/>
              </a:rPr>
              <a:t>مكتبات </a:t>
            </a:r>
            <a:r>
              <a:rPr lang="ar-SA" sz="3600" dirty="0" err="1">
                <a:solidFill>
                  <a:srgbClr val="FF932D"/>
                </a:solidFill>
                <a:latin typeface="Sakkal Majalla" panose="02000000000000000000" pitchFamily="2" charset="-78"/>
                <a:cs typeface="Sakkal Majalla" panose="02000000000000000000" pitchFamily="2" charset="-78"/>
                <a:sym typeface="Arial"/>
              </a:rPr>
              <a:t>البايثون</a:t>
            </a:r>
            <a:r>
              <a:rPr lang="ar-SA" sz="3600" dirty="0">
                <a:solidFill>
                  <a:srgbClr val="FF932D"/>
                </a:solidFill>
                <a:latin typeface="Sakkal Majalla" panose="02000000000000000000" pitchFamily="2" charset="-78"/>
                <a:cs typeface="Sakkal Majalla" panose="02000000000000000000" pitchFamily="2" charset="-78"/>
                <a:sym typeface="Arial"/>
              </a:rPr>
              <a:t> لتحليل البيانات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46928" y="850415"/>
            <a:ext cx="5584737" cy="3797275"/>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706DFA3D-926D-F8E0-8289-B8A4E6C5C0C6}"/>
              </a:ext>
            </a:extLst>
          </p:cNvPr>
          <p:cNvPicPr>
            <a:picLocks noChangeAspect="1"/>
          </p:cNvPicPr>
          <p:nvPr/>
        </p:nvPicPr>
        <p:blipFill>
          <a:blip r:embed="rId4"/>
          <a:stretch>
            <a:fillRect/>
          </a:stretch>
        </p:blipFill>
        <p:spPr>
          <a:xfrm>
            <a:off x="3439682" y="1041991"/>
            <a:ext cx="5340416" cy="3381368"/>
          </a:xfrm>
          <a:prstGeom prst="rect">
            <a:avLst/>
          </a:prstGeom>
        </p:spPr>
      </p:pic>
    </p:spTree>
    <p:extLst>
      <p:ext uri="{BB962C8B-B14F-4D97-AF65-F5344CB8AC3E}">
        <p14:creationId xmlns:p14="http://schemas.microsoft.com/office/powerpoint/2010/main" val="8933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8" name="Google Shape;588;p21"/>
          <p:cNvGrpSpPr/>
          <p:nvPr/>
        </p:nvGrpSpPr>
        <p:grpSpPr>
          <a:xfrm>
            <a:off x="3783529" y="1037420"/>
            <a:ext cx="1576917" cy="1698652"/>
            <a:chOff x="3565821" y="1022425"/>
            <a:chExt cx="2012400" cy="2259734"/>
          </a:xfrm>
        </p:grpSpPr>
        <p:sp>
          <p:nvSpPr>
            <p:cNvPr id="589" name="Google Shape;589;p21"/>
            <p:cNvSpPr/>
            <p:nvPr/>
          </p:nvSpPr>
          <p:spPr>
            <a:xfrm>
              <a:off x="3565821" y="1270359"/>
              <a:ext cx="2012400" cy="2011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3990102" y="2089774"/>
              <a:ext cx="929740" cy="906418"/>
            </a:xfrm>
            <a:custGeom>
              <a:avLst/>
              <a:gdLst/>
              <a:ahLst/>
              <a:cxnLst/>
              <a:rect l="l" t="t" r="r" b="b"/>
              <a:pathLst>
                <a:path w="20730" h="20210" extrusionOk="0">
                  <a:moveTo>
                    <a:pt x="7043" y="0"/>
                  </a:moveTo>
                  <a:lnTo>
                    <a:pt x="290" y="2126"/>
                  </a:lnTo>
                  <a:lnTo>
                    <a:pt x="242" y="2259"/>
                  </a:lnTo>
                  <a:lnTo>
                    <a:pt x="157" y="2609"/>
                  </a:lnTo>
                  <a:lnTo>
                    <a:pt x="109" y="2851"/>
                  </a:lnTo>
                  <a:lnTo>
                    <a:pt x="61" y="3117"/>
                  </a:lnTo>
                  <a:lnTo>
                    <a:pt x="24" y="3407"/>
                  </a:lnTo>
                  <a:lnTo>
                    <a:pt x="0" y="3721"/>
                  </a:lnTo>
                  <a:lnTo>
                    <a:pt x="0" y="4035"/>
                  </a:lnTo>
                  <a:lnTo>
                    <a:pt x="0" y="4204"/>
                  </a:lnTo>
                  <a:lnTo>
                    <a:pt x="24" y="4361"/>
                  </a:lnTo>
                  <a:lnTo>
                    <a:pt x="36" y="4518"/>
                  </a:lnTo>
                  <a:lnTo>
                    <a:pt x="73" y="4675"/>
                  </a:lnTo>
                  <a:lnTo>
                    <a:pt x="109" y="4832"/>
                  </a:lnTo>
                  <a:lnTo>
                    <a:pt x="157" y="4977"/>
                  </a:lnTo>
                  <a:lnTo>
                    <a:pt x="218" y="5122"/>
                  </a:lnTo>
                  <a:lnTo>
                    <a:pt x="290" y="5255"/>
                  </a:lnTo>
                  <a:lnTo>
                    <a:pt x="375" y="5388"/>
                  </a:lnTo>
                  <a:lnTo>
                    <a:pt x="471" y="5509"/>
                  </a:lnTo>
                  <a:lnTo>
                    <a:pt x="580" y="5629"/>
                  </a:lnTo>
                  <a:lnTo>
                    <a:pt x="701" y="5726"/>
                  </a:lnTo>
                  <a:lnTo>
                    <a:pt x="834" y="5823"/>
                  </a:lnTo>
                  <a:lnTo>
                    <a:pt x="991" y="5907"/>
                  </a:lnTo>
                  <a:lnTo>
                    <a:pt x="1124" y="5956"/>
                  </a:lnTo>
                  <a:lnTo>
                    <a:pt x="1341" y="6028"/>
                  </a:lnTo>
                  <a:lnTo>
                    <a:pt x="1957" y="6197"/>
                  </a:lnTo>
                  <a:lnTo>
                    <a:pt x="2803" y="6403"/>
                  </a:lnTo>
                  <a:lnTo>
                    <a:pt x="3817" y="6644"/>
                  </a:lnTo>
                  <a:lnTo>
                    <a:pt x="4989" y="6898"/>
                  </a:lnTo>
                  <a:lnTo>
                    <a:pt x="6270" y="7176"/>
                  </a:lnTo>
                  <a:lnTo>
                    <a:pt x="8975" y="7743"/>
                  </a:lnTo>
                  <a:lnTo>
                    <a:pt x="11633" y="8299"/>
                  </a:lnTo>
                  <a:lnTo>
                    <a:pt x="13916" y="8758"/>
                  </a:lnTo>
                  <a:lnTo>
                    <a:pt x="16127" y="9205"/>
                  </a:lnTo>
                  <a:lnTo>
                    <a:pt x="14375" y="19533"/>
                  </a:lnTo>
                  <a:lnTo>
                    <a:pt x="17359" y="20210"/>
                  </a:lnTo>
                  <a:lnTo>
                    <a:pt x="17443" y="20137"/>
                  </a:lnTo>
                  <a:lnTo>
                    <a:pt x="17540" y="20041"/>
                  </a:lnTo>
                  <a:lnTo>
                    <a:pt x="17649" y="19920"/>
                  </a:lnTo>
                  <a:lnTo>
                    <a:pt x="17770" y="19763"/>
                  </a:lnTo>
                  <a:lnTo>
                    <a:pt x="17878" y="19582"/>
                  </a:lnTo>
                  <a:lnTo>
                    <a:pt x="17939" y="19485"/>
                  </a:lnTo>
                  <a:lnTo>
                    <a:pt x="17987" y="19388"/>
                  </a:lnTo>
                  <a:lnTo>
                    <a:pt x="18023" y="19268"/>
                  </a:lnTo>
                  <a:lnTo>
                    <a:pt x="18060" y="19159"/>
                  </a:lnTo>
                  <a:lnTo>
                    <a:pt x="18084" y="19038"/>
                  </a:lnTo>
                  <a:lnTo>
                    <a:pt x="18096" y="18917"/>
                  </a:lnTo>
                  <a:lnTo>
                    <a:pt x="18096" y="18797"/>
                  </a:lnTo>
                  <a:lnTo>
                    <a:pt x="18084" y="18676"/>
                  </a:lnTo>
                  <a:lnTo>
                    <a:pt x="18072" y="18434"/>
                  </a:lnTo>
                  <a:lnTo>
                    <a:pt x="18047" y="18193"/>
                  </a:lnTo>
                  <a:lnTo>
                    <a:pt x="18035" y="17927"/>
                  </a:lnTo>
                  <a:lnTo>
                    <a:pt x="18035" y="17794"/>
                  </a:lnTo>
                  <a:lnTo>
                    <a:pt x="18047" y="17661"/>
                  </a:lnTo>
                  <a:lnTo>
                    <a:pt x="18072" y="17528"/>
                  </a:lnTo>
                  <a:lnTo>
                    <a:pt x="18108" y="17383"/>
                  </a:lnTo>
                  <a:lnTo>
                    <a:pt x="18156" y="17238"/>
                  </a:lnTo>
                  <a:lnTo>
                    <a:pt x="18229" y="17081"/>
                  </a:lnTo>
                  <a:lnTo>
                    <a:pt x="18265" y="16985"/>
                  </a:lnTo>
                  <a:lnTo>
                    <a:pt x="18325" y="16828"/>
                  </a:lnTo>
                  <a:lnTo>
                    <a:pt x="18470" y="16381"/>
                  </a:lnTo>
                  <a:lnTo>
                    <a:pt x="18639" y="15764"/>
                  </a:lnTo>
                  <a:lnTo>
                    <a:pt x="18845" y="15028"/>
                  </a:lnTo>
                  <a:lnTo>
                    <a:pt x="19062" y="14170"/>
                  </a:lnTo>
                  <a:lnTo>
                    <a:pt x="19304" y="13240"/>
                  </a:lnTo>
                  <a:lnTo>
                    <a:pt x="19545" y="12261"/>
                  </a:lnTo>
                  <a:lnTo>
                    <a:pt x="19775" y="11247"/>
                  </a:lnTo>
                  <a:lnTo>
                    <a:pt x="20004" y="10244"/>
                  </a:lnTo>
                  <a:lnTo>
                    <a:pt x="20210" y="9265"/>
                  </a:lnTo>
                  <a:lnTo>
                    <a:pt x="20403" y="8347"/>
                  </a:lnTo>
                  <a:lnTo>
                    <a:pt x="20548" y="7514"/>
                  </a:lnTo>
                  <a:lnTo>
                    <a:pt x="20657" y="6789"/>
                  </a:lnTo>
                  <a:lnTo>
                    <a:pt x="20693" y="6475"/>
                  </a:lnTo>
                  <a:lnTo>
                    <a:pt x="20717" y="6209"/>
                  </a:lnTo>
                  <a:lnTo>
                    <a:pt x="20729" y="5980"/>
                  </a:lnTo>
                  <a:lnTo>
                    <a:pt x="20729" y="5799"/>
                  </a:lnTo>
                  <a:lnTo>
                    <a:pt x="20705" y="5654"/>
                  </a:lnTo>
                  <a:lnTo>
                    <a:pt x="20693" y="5605"/>
                  </a:lnTo>
                  <a:lnTo>
                    <a:pt x="20681" y="5569"/>
                  </a:lnTo>
                  <a:lnTo>
                    <a:pt x="20596" y="5509"/>
                  </a:lnTo>
                  <a:lnTo>
                    <a:pt x="20451" y="5412"/>
                  </a:lnTo>
                  <a:lnTo>
                    <a:pt x="20258" y="5303"/>
                  </a:lnTo>
                  <a:lnTo>
                    <a:pt x="20004" y="5182"/>
                  </a:lnTo>
                  <a:lnTo>
                    <a:pt x="19352" y="4880"/>
                  </a:lnTo>
                  <a:lnTo>
                    <a:pt x="18519" y="4530"/>
                  </a:lnTo>
                  <a:lnTo>
                    <a:pt x="17564" y="4132"/>
                  </a:lnTo>
                  <a:lnTo>
                    <a:pt x="16513" y="3709"/>
                  </a:lnTo>
                  <a:lnTo>
                    <a:pt x="14254" y="2815"/>
                  </a:lnTo>
                  <a:lnTo>
                    <a:pt x="12008" y="1957"/>
                  </a:lnTo>
                  <a:lnTo>
                    <a:pt x="10063" y="1220"/>
                  </a:lnTo>
                  <a:lnTo>
                    <a:pt x="8178" y="520"/>
                  </a:lnTo>
                  <a:lnTo>
                    <a:pt x="70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4175917" y="1101003"/>
              <a:ext cx="244388" cy="401497"/>
            </a:xfrm>
            <a:custGeom>
              <a:avLst/>
              <a:gdLst/>
              <a:ahLst/>
              <a:cxnLst/>
              <a:rect l="l" t="t" r="r" b="b"/>
              <a:pathLst>
                <a:path w="5449" h="8952" extrusionOk="0">
                  <a:moveTo>
                    <a:pt x="4096" y="0"/>
                  </a:moveTo>
                  <a:lnTo>
                    <a:pt x="3914" y="12"/>
                  </a:lnTo>
                  <a:lnTo>
                    <a:pt x="3516" y="49"/>
                  </a:lnTo>
                  <a:lnTo>
                    <a:pt x="3117" y="109"/>
                  </a:lnTo>
                  <a:lnTo>
                    <a:pt x="2731" y="194"/>
                  </a:lnTo>
                  <a:lnTo>
                    <a:pt x="2344" y="290"/>
                  </a:lnTo>
                  <a:lnTo>
                    <a:pt x="1994" y="387"/>
                  </a:lnTo>
                  <a:lnTo>
                    <a:pt x="1680" y="496"/>
                  </a:lnTo>
                  <a:lnTo>
                    <a:pt x="1209" y="653"/>
                  </a:lnTo>
                  <a:lnTo>
                    <a:pt x="1027" y="713"/>
                  </a:lnTo>
                  <a:lnTo>
                    <a:pt x="1" y="8203"/>
                  </a:lnTo>
                  <a:lnTo>
                    <a:pt x="2320" y="8952"/>
                  </a:lnTo>
                  <a:lnTo>
                    <a:pt x="2791" y="6258"/>
                  </a:lnTo>
                  <a:lnTo>
                    <a:pt x="2984" y="6342"/>
                  </a:lnTo>
                  <a:lnTo>
                    <a:pt x="3178" y="6415"/>
                  </a:lnTo>
                  <a:lnTo>
                    <a:pt x="3431" y="6487"/>
                  </a:lnTo>
                  <a:lnTo>
                    <a:pt x="3564" y="6511"/>
                  </a:lnTo>
                  <a:lnTo>
                    <a:pt x="3697" y="6536"/>
                  </a:lnTo>
                  <a:lnTo>
                    <a:pt x="3963" y="6536"/>
                  </a:lnTo>
                  <a:lnTo>
                    <a:pt x="4084" y="6524"/>
                  </a:lnTo>
                  <a:lnTo>
                    <a:pt x="4192" y="6487"/>
                  </a:lnTo>
                  <a:lnTo>
                    <a:pt x="4301" y="6439"/>
                  </a:lnTo>
                  <a:lnTo>
                    <a:pt x="4386" y="6367"/>
                  </a:lnTo>
                  <a:lnTo>
                    <a:pt x="4422" y="6306"/>
                  </a:lnTo>
                  <a:lnTo>
                    <a:pt x="4470" y="6246"/>
                  </a:lnTo>
                  <a:lnTo>
                    <a:pt x="4555" y="6052"/>
                  </a:lnTo>
                  <a:lnTo>
                    <a:pt x="4651" y="5811"/>
                  </a:lnTo>
                  <a:lnTo>
                    <a:pt x="4760" y="5509"/>
                  </a:lnTo>
                  <a:lnTo>
                    <a:pt x="4857" y="5171"/>
                  </a:lnTo>
                  <a:lnTo>
                    <a:pt x="4953" y="4796"/>
                  </a:lnTo>
                  <a:lnTo>
                    <a:pt x="5050" y="4385"/>
                  </a:lnTo>
                  <a:lnTo>
                    <a:pt x="5147" y="3951"/>
                  </a:lnTo>
                  <a:lnTo>
                    <a:pt x="5231" y="3516"/>
                  </a:lnTo>
                  <a:lnTo>
                    <a:pt x="5304" y="3069"/>
                  </a:lnTo>
                  <a:lnTo>
                    <a:pt x="5364" y="2622"/>
                  </a:lnTo>
                  <a:lnTo>
                    <a:pt x="5412" y="2187"/>
                  </a:lnTo>
                  <a:lnTo>
                    <a:pt x="5436" y="1764"/>
                  </a:lnTo>
                  <a:lnTo>
                    <a:pt x="5449" y="1365"/>
                  </a:lnTo>
                  <a:lnTo>
                    <a:pt x="5436" y="1003"/>
                  </a:lnTo>
                  <a:lnTo>
                    <a:pt x="5424" y="846"/>
                  </a:lnTo>
                  <a:lnTo>
                    <a:pt x="5400" y="689"/>
                  </a:lnTo>
                  <a:lnTo>
                    <a:pt x="5364" y="544"/>
                  </a:lnTo>
                  <a:lnTo>
                    <a:pt x="5316" y="423"/>
                  </a:lnTo>
                  <a:lnTo>
                    <a:pt x="5231" y="327"/>
                  </a:lnTo>
                  <a:lnTo>
                    <a:pt x="5147" y="242"/>
                  </a:lnTo>
                  <a:lnTo>
                    <a:pt x="5038" y="170"/>
                  </a:lnTo>
                  <a:lnTo>
                    <a:pt x="4905" y="109"/>
                  </a:lnTo>
                  <a:lnTo>
                    <a:pt x="4772" y="61"/>
                  </a:lnTo>
                  <a:lnTo>
                    <a:pt x="4615" y="25"/>
                  </a:lnTo>
                  <a:lnTo>
                    <a:pt x="4446" y="12"/>
                  </a:lnTo>
                  <a:lnTo>
                    <a:pt x="4277" y="0"/>
                  </a:lnTo>
                  <a:close/>
                </a:path>
              </a:pathLst>
            </a:custGeom>
            <a:solidFill>
              <a:srgbClr val="FC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3937000" y="1380017"/>
              <a:ext cx="467606" cy="885877"/>
            </a:xfrm>
            <a:custGeom>
              <a:avLst/>
              <a:gdLst/>
              <a:ahLst/>
              <a:cxnLst/>
              <a:rect l="l" t="t" r="r" b="b"/>
              <a:pathLst>
                <a:path w="10426" h="19752" extrusionOk="0">
                  <a:moveTo>
                    <a:pt x="6185" y="1"/>
                  </a:moveTo>
                  <a:lnTo>
                    <a:pt x="6064" y="13"/>
                  </a:lnTo>
                  <a:lnTo>
                    <a:pt x="5944" y="25"/>
                  </a:lnTo>
                  <a:lnTo>
                    <a:pt x="5835" y="49"/>
                  </a:lnTo>
                  <a:lnTo>
                    <a:pt x="5714" y="85"/>
                  </a:lnTo>
                  <a:lnTo>
                    <a:pt x="5605" y="121"/>
                  </a:lnTo>
                  <a:lnTo>
                    <a:pt x="5497" y="170"/>
                  </a:lnTo>
                  <a:lnTo>
                    <a:pt x="5388" y="218"/>
                  </a:lnTo>
                  <a:lnTo>
                    <a:pt x="5170" y="351"/>
                  </a:lnTo>
                  <a:lnTo>
                    <a:pt x="4953" y="508"/>
                  </a:lnTo>
                  <a:lnTo>
                    <a:pt x="4748" y="689"/>
                  </a:lnTo>
                  <a:lnTo>
                    <a:pt x="4554" y="907"/>
                  </a:lnTo>
                  <a:lnTo>
                    <a:pt x="4361" y="1136"/>
                  </a:lnTo>
                  <a:lnTo>
                    <a:pt x="4168" y="1402"/>
                  </a:lnTo>
                  <a:lnTo>
                    <a:pt x="3987" y="1680"/>
                  </a:lnTo>
                  <a:lnTo>
                    <a:pt x="3805" y="1982"/>
                  </a:lnTo>
                  <a:lnTo>
                    <a:pt x="3624" y="2296"/>
                  </a:lnTo>
                  <a:lnTo>
                    <a:pt x="3455" y="2646"/>
                  </a:lnTo>
                  <a:lnTo>
                    <a:pt x="3286" y="2996"/>
                  </a:lnTo>
                  <a:lnTo>
                    <a:pt x="3129" y="3383"/>
                  </a:lnTo>
                  <a:lnTo>
                    <a:pt x="2972" y="3769"/>
                  </a:lnTo>
                  <a:lnTo>
                    <a:pt x="2827" y="4180"/>
                  </a:lnTo>
                  <a:lnTo>
                    <a:pt x="2670" y="4591"/>
                  </a:lnTo>
                  <a:lnTo>
                    <a:pt x="2537" y="5026"/>
                  </a:lnTo>
                  <a:lnTo>
                    <a:pt x="2392" y="5473"/>
                  </a:lnTo>
                  <a:lnTo>
                    <a:pt x="2259" y="5920"/>
                  </a:lnTo>
                  <a:lnTo>
                    <a:pt x="2006" y="6862"/>
                  </a:lnTo>
                  <a:lnTo>
                    <a:pt x="1776" y="7816"/>
                  </a:lnTo>
                  <a:lnTo>
                    <a:pt x="1547" y="8795"/>
                  </a:lnTo>
                  <a:lnTo>
                    <a:pt x="1353" y="9785"/>
                  </a:lnTo>
                  <a:lnTo>
                    <a:pt x="1160" y="10776"/>
                  </a:lnTo>
                  <a:lnTo>
                    <a:pt x="991" y="11754"/>
                  </a:lnTo>
                  <a:lnTo>
                    <a:pt x="834" y="12721"/>
                  </a:lnTo>
                  <a:lnTo>
                    <a:pt x="689" y="13663"/>
                  </a:lnTo>
                  <a:lnTo>
                    <a:pt x="568" y="14569"/>
                  </a:lnTo>
                  <a:lnTo>
                    <a:pt x="447" y="15427"/>
                  </a:lnTo>
                  <a:lnTo>
                    <a:pt x="351" y="16236"/>
                  </a:lnTo>
                  <a:lnTo>
                    <a:pt x="194" y="17649"/>
                  </a:lnTo>
                  <a:lnTo>
                    <a:pt x="85" y="18761"/>
                  </a:lnTo>
                  <a:lnTo>
                    <a:pt x="0" y="19727"/>
                  </a:lnTo>
                  <a:lnTo>
                    <a:pt x="121" y="19739"/>
                  </a:lnTo>
                  <a:lnTo>
                    <a:pt x="496" y="19751"/>
                  </a:lnTo>
                  <a:lnTo>
                    <a:pt x="749" y="19751"/>
                  </a:lnTo>
                  <a:lnTo>
                    <a:pt x="1051" y="19739"/>
                  </a:lnTo>
                  <a:lnTo>
                    <a:pt x="1389" y="19715"/>
                  </a:lnTo>
                  <a:lnTo>
                    <a:pt x="1764" y="19667"/>
                  </a:lnTo>
                  <a:lnTo>
                    <a:pt x="2175" y="19594"/>
                  </a:lnTo>
                  <a:lnTo>
                    <a:pt x="2597" y="19510"/>
                  </a:lnTo>
                  <a:lnTo>
                    <a:pt x="3044" y="19389"/>
                  </a:lnTo>
                  <a:lnTo>
                    <a:pt x="3262" y="19316"/>
                  </a:lnTo>
                  <a:lnTo>
                    <a:pt x="3491" y="19232"/>
                  </a:lnTo>
                  <a:lnTo>
                    <a:pt x="3733" y="19135"/>
                  </a:lnTo>
                  <a:lnTo>
                    <a:pt x="3963" y="19038"/>
                  </a:lnTo>
                  <a:lnTo>
                    <a:pt x="4192" y="18930"/>
                  </a:lnTo>
                  <a:lnTo>
                    <a:pt x="4434" y="18809"/>
                  </a:lnTo>
                  <a:lnTo>
                    <a:pt x="4663" y="18676"/>
                  </a:lnTo>
                  <a:lnTo>
                    <a:pt x="4893" y="18531"/>
                  </a:lnTo>
                  <a:lnTo>
                    <a:pt x="5122" y="18374"/>
                  </a:lnTo>
                  <a:lnTo>
                    <a:pt x="5352" y="18205"/>
                  </a:lnTo>
                  <a:lnTo>
                    <a:pt x="5593" y="18024"/>
                  </a:lnTo>
                  <a:lnTo>
                    <a:pt x="5835" y="17855"/>
                  </a:lnTo>
                  <a:lnTo>
                    <a:pt x="6076" y="17710"/>
                  </a:lnTo>
                  <a:lnTo>
                    <a:pt x="6318" y="17565"/>
                  </a:lnTo>
                  <a:lnTo>
                    <a:pt x="6548" y="17444"/>
                  </a:lnTo>
                  <a:lnTo>
                    <a:pt x="6789" y="17323"/>
                  </a:lnTo>
                  <a:lnTo>
                    <a:pt x="7019" y="17226"/>
                  </a:lnTo>
                  <a:lnTo>
                    <a:pt x="7236" y="17142"/>
                  </a:lnTo>
                  <a:lnTo>
                    <a:pt x="7466" y="17057"/>
                  </a:lnTo>
                  <a:lnTo>
                    <a:pt x="7683" y="16985"/>
                  </a:lnTo>
                  <a:lnTo>
                    <a:pt x="7888" y="16924"/>
                  </a:lnTo>
                  <a:lnTo>
                    <a:pt x="8094" y="16876"/>
                  </a:lnTo>
                  <a:lnTo>
                    <a:pt x="8492" y="16804"/>
                  </a:lnTo>
                  <a:lnTo>
                    <a:pt x="8867" y="16755"/>
                  </a:lnTo>
                  <a:lnTo>
                    <a:pt x="9205" y="16731"/>
                  </a:lnTo>
                  <a:lnTo>
                    <a:pt x="9773" y="16731"/>
                  </a:lnTo>
                  <a:lnTo>
                    <a:pt x="10002" y="16755"/>
                  </a:lnTo>
                  <a:lnTo>
                    <a:pt x="10184" y="16780"/>
                  </a:lnTo>
                  <a:lnTo>
                    <a:pt x="10317" y="16792"/>
                  </a:lnTo>
                  <a:lnTo>
                    <a:pt x="10425" y="16816"/>
                  </a:lnTo>
                  <a:lnTo>
                    <a:pt x="10425" y="16188"/>
                  </a:lnTo>
                  <a:lnTo>
                    <a:pt x="10413" y="15451"/>
                  </a:lnTo>
                  <a:lnTo>
                    <a:pt x="10377" y="14496"/>
                  </a:lnTo>
                  <a:lnTo>
                    <a:pt x="10329" y="13361"/>
                  </a:lnTo>
                  <a:lnTo>
                    <a:pt x="10268" y="12080"/>
                  </a:lnTo>
                  <a:lnTo>
                    <a:pt x="10172" y="10703"/>
                  </a:lnTo>
                  <a:lnTo>
                    <a:pt x="10111" y="9991"/>
                  </a:lnTo>
                  <a:lnTo>
                    <a:pt x="10039" y="9254"/>
                  </a:lnTo>
                  <a:lnTo>
                    <a:pt x="9966" y="8529"/>
                  </a:lnTo>
                  <a:lnTo>
                    <a:pt x="9870" y="7792"/>
                  </a:lnTo>
                  <a:lnTo>
                    <a:pt x="9773" y="7067"/>
                  </a:lnTo>
                  <a:lnTo>
                    <a:pt x="9664" y="6355"/>
                  </a:lnTo>
                  <a:lnTo>
                    <a:pt x="9543" y="5642"/>
                  </a:lnTo>
                  <a:lnTo>
                    <a:pt x="9411" y="4965"/>
                  </a:lnTo>
                  <a:lnTo>
                    <a:pt x="9266" y="4301"/>
                  </a:lnTo>
                  <a:lnTo>
                    <a:pt x="9109" y="3673"/>
                  </a:lnTo>
                  <a:lnTo>
                    <a:pt x="8939" y="3081"/>
                  </a:lnTo>
                  <a:lnTo>
                    <a:pt x="8758" y="2525"/>
                  </a:lnTo>
                  <a:lnTo>
                    <a:pt x="8650" y="2272"/>
                  </a:lnTo>
                  <a:lnTo>
                    <a:pt x="8553" y="2018"/>
                  </a:lnTo>
                  <a:lnTo>
                    <a:pt x="8444" y="1788"/>
                  </a:lnTo>
                  <a:lnTo>
                    <a:pt x="8335" y="1559"/>
                  </a:lnTo>
                  <a:lnTo>
                    <a:pt x="8227" y="1354"/>
                  </a:lnTo>
                  <a:lnTo>
                    <a:pt x="8106" y="1160"/>
                  </a:lnTo>
                  <a:lnTo>
                    <a:pt x="7985" y="979"/>
                  </a:lnTo>
                  <a:lnTo>
                    <a:pt x="7852" y="810"/>
                  </a:lnTo>
                  <a:lnTo>
                    <a:pt x="7719" y="665"/>
                  </a:lnTo>
                  <a:lnTo>
                    <a:pt x="7586" y="532"/>
                  </a:lnTo>
                  <a:lnTo>
                    <a:pt x="7454" y="423"/>
                  </a:lnTo>
                  <a:lnTo>
                    <a:pt x="7309" y="327"/>
                  </a:lnTo>
                  <a:lnTo>
                    <a:pt x="7176" y="254"/>
                  </a:lnTo>
                  <a:lnTo>
                    <a:pt x="7043" y="194"/>
                  </a:lnTo>
                  <a:lnTo>
                    <a:pt x="6922" y="146"/>
                  </a:lnTo>
                  <a:lnTo>
                    <a:pt x="6789" y="97"/>
                  </a:lnTo>
                  <a:lnTo>
                    <a:pt x="6668" y="61"/>
                  </a:lnTo>
                  <a:lnTo>
                    <a:pt x="6548" y="37"/>
                  </a:lnTo>
                  <a:lnTo>
                    <a:pt x="6427" y="13"/>
                  </a:lnTo>
                  <a:lnTo>
                    <a:pt x="6306" y="13"/>
                  </a:lnTo>
                  <a:lnTo>
                    <a:pt x="61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4206819" y="1388673"/>
              <a:ext cx="257394" cy="360325"/>
            </a:xfrm>
            <a:custGeom>
              <a:avLst/>
              <a:gdLst/>
              <a:ahLst/>
              <a:cxnLst/>
              <a:rect l="l" t="t" r="r" b="b"/>
              <a:pathLst>
                <a:path w="5739" h="8034" extrusionOk="0">
                  <a:moveTo>
                    <a:pt x="701" y="1"/>
                  </a:moveTo>
                  <a:lnTo>
                    <a:pt x="592" y="25"/>
                  </a:lnTo>
                  <a:lnTo>
                    <a:pt x="507" y="49"/>
                  </a:lnTo>
                  <a:lnTo>
                    <a:pt x="423" y="97"/>
                  </a:lnTo>
                  <a:lnTo>
                    <a:pt x="350" y="146"/>
                  </a:lnTo>
                  <a:lnTo>
                    <a:pt x="290" y="218"/>
                  </a:lnTo>
                  <a:lnTo>
                    <a:pt x="230" y="291"/>
                  </a:lnTo>
                  <a:lnTo>
                    <a:pt x="181" y="375"/>
                  </a:lnTo>
                  <a:lnTo>
                    <a:pt x="133" y="472"/>
                  </a:lnTo>
                  <a:lnTo>
                    <a:pt x="97" y="581"/>
                  </a:lnTo>
                  <a:lnTo>
                    <a:pt x="60" y="689"/>
                  </a:lnTo>
                  <a:lnTo>
                    <a:pt x="36" y="822"/>
                  </a:lnTo>
                  <a:lnTo>
                    <a:pt x="12" y="1088"/>
                  </a:lnTo>
                  <a:lnTo>
                    <a:pt x="0" y="1390"/>
                  </a:lnTo>
                  <a:lnTo>
                    <a:pt x="12" y="1716"/>
                  </a:lnTo>
                  <a:lnTo>
                    <a:pt x="48" y="2066"/>
                  </a:lnTo>
                  <a:lnTo>
                    <a:pt x="97" y="2429"/>
                  </a:lnTo>
                  <a:lnTo>
                    <a:pt x="157" y="2803"/>
                  </a:lnTo>
                  <a:lnTo>
                    <a:pt x="230" y="3202"/>
                  </a:lnTo>
                  <a:lnTo>
                    <a:pt x="326" y="3601"/>
                  </a:lnTo>
                  <a:lnTo>
                    <a:pt x="423" y="3999"/>
                  </a:lnTo>
                  <a:lnTo>
                    <a:pt x="520" y="4398"/>
                  </a:lnTo>
                  <a:lnTo>
                    <a:pt x="749" y="5195"/>
                  </a:lnTo>
                  <a:lnTo>
                    <a:pt x="979" y="5944"/>
                  </a:lnTo>
                  <a:lnTo>
                    <a:pt x="1196" y="6621"/>
                  </a:lnTo>
                  <a:lnTo>
                    <a:pt x="1389" y="7200"/>
                  </a:lnTo>
                  <a:lnTo>
                    <a:pt x="1558" y="7647"/>
                  </a:lnTo>
                  <a:lnTo>
                    <a:pt x="1703" y="8034"/>
                  </a:lnTo>
                  <a:lnTo>
                    <a:pt x="5738" y="5183"/>
                  </a:lnTo>
                  <a:lnTo>
                    <a:pt x="5617" y="4990"/>
                  </a:lnTo>
                  <a:lnTo>
                    <a:pt x="5279" y="4482"/>
                  </a:lnTo>
                  <a:lnTo>
                    <a:pt x="4772" y="3758"/>
                  </a:lnTo>
                  <a:lnTo>
                    <a:pt x="4470" y="3335"/>
                  </a:lnTo>
                  <a:lnTo>
                    <a:pt x="4143" y="2900"/>
                  </a:lnTo>
                  <a:lnTo>
                    <a:pt x="3793" y="2453"/>
                  </a:lnTo>
                  <a:lnTo>
                    <a:pt x="3443" y="2018"/>
                  </a:lnTo>
                  <a:lnTo>
                    <a:pt x="3068" y="1583"/>
                  </a:lnTo>
                  <a:lnTo>
                    <a:pt x="2706" y="1197"/>
                  </a:lnTo>
                  <a:lnTo>
                    <a:pt x="2332" y="834"/>
                  </a:lnTo>
                  <a:lnTo>
                    <a:pt x="2162" y="677"/>
                  </a:lnTo>
                  <a:lnTo>
                    <a:pt x="1981" y="532"/>
                  </a:lnTo>
                  <a:lnTo>
                    <a:pt x="1812" y="399"/>
                  </a:lnTo>
                  <a:lnTo>
                    <a:pt x="1643" y="291"/>
                  </a:lnTo>
                  <a:lnTo>
                    <a:pt x="1474" y="194"/>
                  </a:lnTo>
                  <a:lnTo>
                    <a:pt x="1317" y="122"/>
                  </a:lnTo>
                  <a:lnTo>
                    <a:pt x="1172" y="73"/>
                  </a:lnTo>
                  <a:lnTo>
                    <a:pt x="1039" y="37"/>
                  </a:lnTo>
                  <a:lnTo>
                    <a:pt x="918" y="13"/>
                  </a:lnTo>
                  <a:lnTo>
                    <a:pt x="7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4323296" y="1639521"/>
              <a:ext cx="724955" cy="341398"/>
            </a:xfrm>
            <a:custGeom>
              <a:avLst/>
              <a:gdLst/>
              <a:ahLst/>
              <a:cxnLst/>
              <a:rect l="l" t="t" r="r" b="b"/>
              <a:pathLst>
                <a:path w="16164" h="7612" extrusionOk="0">
                  <a:moveTo>
                    <a:pt x="2537" y="1"/>
                  </a:moveTo>
                  <a:lnTo>
                    <a:pt x="0" y="1837"/>
                  </a:lnTo>
                  <a:lnTo>
                    <a:pt x="338" y="2211"/>
                  </a:lnTo>
                  <a:lnTo>
                    <a:pt x="1148" y="3142"/>
                  </a:lnTo>
                  <a:lnTo>
                    <a:pt x="1655" y="3709"/>
                  </a:lnTo>
                  <a:lnTo>
                    <a:pt x="2187" y="4277"/>
                  </a:lnTo>
                  <a:lnTo>
                    <a:pt x="2694" y="4809"/>
                  </a:lnTo>
                  <a:lnTo>
                    <a:pt x="3153" y="5268"/>
                  </a:lnTo>
                  <a:lnTo>
                    <a:pt x="3226" y="5316"/>
                  </a:lnTo>
                  <a:lnTo>
                    <a:pt x="3334" y="5364"/>
                  </a:lnTo>
                  <a:lnTo>
                    <a:pt x="3491" y="5437"/>
                  </a:lnTo>
                  <a:lnTo>
                    <a:pt x="3673" y="5497"/>
                  </a:lnTo>
                  <a:lnTo>
                    <a:pt x="4156" y="5654"/>
                  </a:lnTo>
                  <a:lnTo>
                    <a:pt x="4748" y="5823"/>
                  </a:lnTo>
                  <a:lnTo>
                    <a:pt x="5436" y="6017"/>
                  </a:lnTo>
                  <a:lnTo>
                    <a:pt x="6185" y="6210"/>
                  </a:lnTo>
                  <a:lnTo>
                    <a:pt x="7792" y="6621"/>
                  </a:lnTo>
                  <a:lnTo>
                    <a:pt x="9362" y="6995"/>
                  </a:lnTo>
                  <a:lnTo>
                    <a:pt x="10727" y="7309"/>
                  </a:lnTo>
                  <a:lnTo>
                    <a:pt x="12044" y="7611"/>
                  </a:lnTo>
                  <a:lnTo>
                    <a:pt x="16127" y="7611"/>
                  </a:lnTo>
                  <a:lnTo>
                    <a:pt x="16163" y="7080"/>
                  </a:lnTo>
                  <a:lnTo>
                    <a:pt x="15885" y="6947"/>
                  </a:lnTo>
                  <a:lnTo>
                    <a:pt x="15269" y="6645"/>
                  </a:lnTo>
                  <a:lnTo>
                    <a:pt x="14617" y="6355"/>
                  </a:lnTo>
                  <a:lnTo>
                    <a:pt x="14375" y="6246"/>
                  </a:lnTo>
                  <a:lnTo>
                    <a:pt x="14291" y="6222"/>
                  </a:lnTo>
                  <a:lnTo>
                    <a:pt x="14230" y="6210"/>
                  </a:lnTo>
                  <a:lnTo>
                    <a:pt x="14110" y="6222"/>
                  </a:lnTo>
                  <a:lnTo>
                    <a:pt x="13892" y="6282"/>
                  </a:lnTo>
                  <a:lnTo>
                    <a:pt x="13324" y="6427"/>
                  </a:lnTo>
                  <a:lnTo>
                    <a:pt x="12563" y="6657"/>
                  </a:lnTo>
                  <a:lnTo>
                    <a:pt x="4591" y="2707"/>
                  </a:lnTo>
                  <a:lnTo>
                    <a:pt x="2537" y="1"/>
                  </a:lnTo>
                  <a:close/>
                </a:path>
              </a:pathLst>
            </a:custGeom>
            <a:solidFill>
              <a:srgbClr val="FC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4631552" y="1980877"/>
              <a:ext cx="817615" cy="35790"/>
            </a:xfrm>
            <a:custGeom>
              <a:avLst/>
              <a:gdLst/>
              <a:ahLst/>
              <a:cxnLst/>
              <a:rect l="l" t="t" r="r" b="b"/>
              <a:pathLst>
                <a:path w="18230" h="798" extrusionOk="0">
                  <a:moveTo>
                    <a:pt x="1" y="0"/>
                  </a:moveTo>
                  <a:lnTo>
                    <a:pt x="1" y="797"/>
                  </a:lnTo>
                  <a:lnTo>
                    <a:pt x="18229" y="797"/>
                  </a:lnTo>
                  <a:lnTo>
                    <a:pt x="1822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4511263" y="1997651"/>
              <a:ext cx="361446" cy="1195746"/>
            </a:xfrm>
            <a:custGeom>
              <a:avLst/>
              <a:gdLst/>
              <a:ahLst/>
              <a:cxnLst/>
              <a:rect l="l" t="t" r="r" b="b"/>
              <a:pathLst>
                <a:path w="8059" h="26661" extrusionOk="0">
                  <a:moveTo>
                    <a:pt x="5437" y="1"/>
                  </a:moveTo>
                  <a:lnTo>
                    <a:pt x="1" y="26661"/>
                  </a:lnTo>
                  <a:lnTo>
                    <a:pt x="581" y="26661"/>
                  </a:lnTo>
                  <a:lnTo>
                    <a:pt x="8058" y="25"/>
                  </a:lnTo>
                  <a:lnTo>
                    <a:pt x="543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5249186" y="1997651"/>
              <a:ext cx="212993" cy="1195746"/>
            </a:xfrm>
            <a:custGeom>
              <a:avLst/>
              <a:gdLst/>
              <a:ahLst/>
              <a:cxnLst/>
              <a:rect l="l" t="t" r="r" b="b"/>
              <a:pathLst>
                <a:path w="4749" h="26661" extrusionOk="0">
                  <a:moveTo>
                    <a:pt x="1" y="1"/>
                  </a:moveTo>
                  <a:lnTo>
                    <a:pt x="4168" y="26661"/>
                  </a:lnTo>
                  <a:lnTo>
                    <a:pt x="4748" y="26661"/>
                  </a:lnTo>
                  <a:lnTo>
                    <a:pt x="2610" y="25"/>
                  </a:lnTo>
                  <a:lnTo>
                    <a:pt x="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5088307" y="1481334"/>
              <a:ext cx="288789" cy="506626"/>
            </a:xfrm>
            <a:custGeom>
              <a:avLst/>
              <a:gdLst/>
              <a:ahLst/>
              <a:cxnLst/>
              <a:rect l="l" t="t" r="r" b="b"/>
              <a:pathLst>
                <a:path w="6439" h="11296" extrusionOk="0">
                  <a:moveTo>
                    <a:pt x="3032" y="0"/>
                  </a:moveTo>
                  <a:lnTo>
                    <a:pt x="2646" y="544"/>
                  </a:lnTo>
                  <a:lnTo>
                    <a:pt x="4530" y="1921"/>
                  </a:lnTo>
                  <a:lnTo>
                    <a:pt x="4711" y="2054"/>
                  </a:lnTo>
                  <a:lnTo>
                    <a:pt x="4868" y="2199"/>
                  </a:lnTo>
                  <a:lnTo>
                    <a:pt x="5013" y="2356"/>
                  </a:lnTo>
                  <a:lnTo>
                    <a:pt x="5158" y="2513"/>
                  </a:lnTo>
                  <a:lnTo>
                    <a:pt x="5279" y="2682"/>
                  </a:lnTo>
                  <a:lnTo>
                    <a:pt x="5400" y="2863"/>
                  </a:lnTo>
                  <a:lnTo>
                    <a:pt x="5496" y="3045"/>
                  </a:lnTo>
                  <a:lnTo>
                    <a:pt x="5593" y="3238"/>
                  </a:lnTo>
                  <a:lnTo>
                    <a:pt x="5678" y="3431"/>
                  </a:lnTo>
                  <a:lnTo>
                    <a:pt x="5738" y="3637"/>
                  </a:lnTo>
                  <a:lnTo>
                    <a:pt x="5786" y="3842"/>
                  </a:lnTo>
                  <a:lnTo>
                    <a:pt x="5835" y="4047"/>
                  </a:lnTo>
                  <a:lnTo>
                    <a:pt x="5859" y="4253"/>
                  </a:lnTo>
                  <a:lnTo>
                    <a:pt x="5871" y="4470"/>
                  </a:lnTo>
                  <a:lnTo>
                    <a:pt x="5871" y="4687"/>
                  </a:lnTo>
                  <a:lnTo>
                    <a:pt x="5847" y="4905"/>
                  </a:lnTo>
                  <a:lnTo>
                    <a:pt x="5557" y="7454"/>
                  </a:lnTo>
                  <a:lnTo>
                    <a:pt x="5533" y="7623"/>
                  </a:lnTo>
                  <a:lnTo>
                    <a:pt x="5509" y="7792"/>
                  </a:lnTo>
                  <a:lnTo>
                    <a:pt x="5472" y="7961"/>
                  </a:lnTo>
                  <a:lnTo>
                    <a:pt x="5424" y="8130"/>
                  </a:lnTo>
                  <a:lnTo>
                    <a:pt x="5364" y="8299"/>
                  </a:lnTo>
                  <a:lnTo>
                    <a:pt x="5303" y="8456"/>
                  </a:lnTo>
                  <a:lnTo>
                    <a:pt x="5243" y="8601"/>
                  </a:lnTo>
                  <a:lnTo>
                    <a:pt x="5158" y="8758"/>
                  </a:lnTo>
                  <a:lnTo>
                    <a:pt x="5086" y="8903"/>
                  </a:lnTo>
                  <a:lnTo>
                    <a:pt x="4989" y="9048"/>
                  </a:lnTo>
                  <a:lnTo>
                    <a:pt x="4905" y="9181"/>
                  </a:lnTo>
                  <a:lnTo>
                    <a:pt x="4796" y="9314"/>
                  </a:lnTo>
                  <a:lnTo>
                    <a:pt x="4699" y="9447"/>
                  </a:lnTo>
                  <a:lnTo>
                    <a:pt x="4578" y="9568"/>
                  </a:lnTo>
                  <a:lnTo>
                    <a:pt x="4470" y="9689"/>
                  </a:lnTo>
                  <a:lnTo>
                    <a:pt x="4349" y="9809"/>
                  </a:lnTo>
                  <a:lnTo>
                    <a:pt x="4216" y="9906"/>
                  </a:lnTo>
                  <a:lnTo>
                    <a:pt x="4095" y="10015"/>
                  </a:lnTo>
                  <a:lnTo>
                    <a:pt x="3950" y="10111"/>
                  </a:lnTo>
                  <a:lnTo>
                    <a:pt x="3817" y="10196"/>
                  </a:lnTo>
                  <a:lnTo>
                    <a:pt x="3672" y="10280"/>
                  </a:lnTo>
                  <a:lnTo>
                    <a:pt x="3527" y="10365"/>
                  </a:lnTo>
                  <a:lnTo>
                    <a:pt x="3370" y="10438"/>
                  </a:lnTo>
                  <a:lnTo>
                    <a:pt x="3213" y="10498"/>
                  </a:lnTo>
                  <a:lnTo>
                    <a:pt x="3056" y="10558"/>
                  </a:lnTo>
                  <a:lnTo>
                    <a:pt x="2899" y="10607"/>
                  </a:lnTo>
                  <a:lnTo>
                    <a:pt x="2730" y="10643"/>
                  </a:lnTo>
                  <a:lnTo>
                    <a:pt x="2561" y="10679"/>
                  </a:lnTo>
                  <a:lnTo>
                    <a:pt x="2392" y="10715"/>
                  </a:lnTo>
                  <a:lnTo>
                    <a:pt x="2223" y="10727"/>
                  </a:lnTo>
                  <a:lnTo>
                    <a:pt x="2054" y="10740"/>
                  </a:lnTo>
                  <a:lnTo>
                    <a:pt x="1872" y="10752"/>
                  </a:lnTo>
                  <a:lnTo>
                    <a:pt x="230" y="10752"/>
                  </a:lnTo>
                  <a:lnTo>
                    <a:pt x="0" y="11186"/>
                  </a:lnTo>
                  <a:lnTo>
                    <a:pt x="5774" y="11295"/>
                  </a:lnTo>
                  <a:lnTo>
                    <a:pt x="6427" y="4796"/>
                  </a:lnTo>
                  <a:lnTo>
                    <a:pt x="6439" y="4555"/>
                  </a:lnTo>
                  <a:lnTo>
                    <a:pt x="6439" y="4325"/>
                  </a:lnTo>
                  <a:lnTo>
                    <a:pt x="6427" y="4083"/>
                  </a:lnTo>
                  <a:lnTo>
                    <a:pt x="6390" y="3854"/>
                  </a:lnTo>
                  <a:lnTo>
                    <a:pt x="6354" y="3624"/>
                  </a:lnTo>
                  <a:lnTo>
                    <a:pt x="6294" y="3395"/>
                  </a:lnTo>
                  <a:lnTo>
                    <a:pt x="6221" y="3165"/>
                  </a:lnTo>
                  <a:lnTo>
                    <a:pt x="6137" y="2948"/>
                  </a:lnTo>
                  <a:lnTo>
                    <a:pt x="6028" y="2743"/>
                  </a:lnTo>
                  <a:lnTo>
                    <a:pt x="5919" y="2537"/>
                  </a:lnTo>
                  <a:lnTo>
                    <a:pt x="5798" y="2332"/>
                  </a:lnTo>
                  <a:lnTo>
                    <a:pt x="5653" y="2151"/>
                  </a:lnTo>
                  <a:lnTo>
                    <a:pt x="5509" y="1970"/>
                  </a:lnTo>
                  <a:lnTo>
                    <a:pt x="5339" y="1788"/>
                  </a:lnTo>
                  <a:lnTo>
                    <a:pt x="5158" y="1631"/>
                  </a:lnTo>
                  <a:lnTo>
                    <a:pt x="4977" y="1474"/>
                  </a:lnTo>
                  <a:lnTo>
                    <a:pt x="303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5060680" y="1035970"/>
              <a:ext cx="220527" cy="837663"/>
            </a:xfrm>
            <a:custGeom>
              <a:avLst/>
              <a:gdLst/>
              <a:ahLst/>
              <a:cxnLst/>
              <a:rect l="l" t="t" r="r" b="b"/>
              <a:pathLst>
                <a:path w="4917" h="18677" extrusionOk="0">
                  <a:moveTo>
                    <a:pt x="3817" y="1"/>
                  </a:moveTo>
                  <a:lnTo>
                    <a:pt x="0" y="18676"/>
                  </a:lnTo>
                  <a:lnTo>
                    <a:pt x="121" y="18592"/>
                  </a:lnTo>
                  <a:lnTo>
                    <a:pt x="254" y="18471"/>
                  </a:lnTo>
                  <a:lnTo>
                    <a:pt x="423" y="18290"/>
                  </a:lnTo>
                  <a:lnTo>
                    <a:pt x="640" y="18060"/>
                  </a:lnTo>
                  <a:lnTo>
                    <a:pt x="894" y="17770"/>
                  </a:lnTo>
                  <a:lnTo>
                    <a:pt x="1172" y="17408"/>
                  </a:lnTo>
                  <a:lnTo>
                    <a:pt x="1486" y="16985"/>
                  </a:lnTo>
                  <a:lnTo>
                    <a:pt x="1812" y="16490"/>
                  </a:lnTo>
                  <a:lnTo>
                    <a:pt x="1981" y="16212"/>
                  </a:lnTo>
                  <a:lnTo>
                    <a:pt x="2150" y="15910"/>
                  </a:lnTo>
                  <a:lnTo>
                    <a:pt x="2331" y="15596"/>
                  </a:lnTo>
                  <a:lnTo>
                    <a:pt x="2501" y="15258"/>
                  </a:lnTo>
                  <a:lnTo>
                    <a:pt x="2682" y="14907"/>
                  </a:lnTo>
                  <a:lnTo>
                    <a:pt x="2863" y="14533"/>
                  </a:lnTo>
                  <a:lnTo>
                    <a:pt x="3044" y="14134"/>
                  </a:lnTo>
                  <a:lnTo>
                    <a:pt x="3225" y="13712"/>
                  </a:lnTo>
                  <a:lnTo>
                    <a:pt x="3407" y="13277"/>
                  </a:lnTo>
                  <a:lnTo>
                    <a:pt x="3576" y="12818"/>
                  </a:lnTo>
                  <a:lnTo>
                    <a:pt x="3757" y="12322"/>
                  </a:lnTo>
                  <a:lnTo>
                    <a:pt x="3926" y="11815"/>
                  </a:lnTo>
                  <a:lnTo>
                    <a:pt x="4095" y="11283"/>
                  </a:lnTo>
                  <a:lnTo>
                    <a:pt x="4252" y="10728"/>
                  </a:lnTo>
                  <a:lnTo>
                    <a:pt x="4397" y="10160"/>
                  </a:lnTo>
                  <a:lnTo>
                    <a:pt x="4530" y="9604"/>
                  </a:lnTo>
                  <a:lnTo>
                    <a:pt x="4639" y="9061"/>
                  </a:lnTo>
                  <a:lnTo>
                    <a:pt x="4723" y="8517"/>
                  </a:lnTo>
                  <a:lnTo>
                    <a:pt x="4796" y="7998"/>
                  </a:lnTo>
                  <a:lnTo>
                    <a:pt x="4856" y="7478"/>
                  </a:lnTo>
                  <a:lnTo>
                    <a:pt x="4892" y="6971"/>
                  </a:lnTo>
                  <a:lnTo>
                    <a:pt x="4904" y="6488"/>
                  </a:lnTo>
                  <a:lnTo>
                    <a:pt x="4917" y="6005"/>
                  </a:lnTo>
                  <a:lnTo>
                    <a:pt x="4917" y="5545"/>
                  </a:lnTo>
                  <a:lnTo>
                    <a:pt x="4892" y="5099"/>
                  </a:lnTo>
                  <a:lnTo>
                    <a:pt x="4868" y="4664"/>
                  </a:lnTo>
                  <a:lnTo>
                    <a:pt x="4832" y="4241"/>
                  </a:lnTo>
                  <a:lnTo>
                    <a:pt x="4784" y="3842"/>
                  </a:lnTo>
                  <a:lnTo>
                    <a:pt x="4735" y="3456"/>
                  </a:lnTo>
                  <a:lnTo>
                    <a:pt x="4675" y="3081"/>
                  </a:lnTo>
                  <a:lnTo>
                    <a:pt x="4615" y="2731"/>
                  </a:lnTo>
                  <a:lnTo>
                    <a:pt x="4554" y="2405"/>
                  </a:lnTo>
                  <a:lnTo>
                    <a:pt x="4409" y="1789"/>
                  </a:lnTo>
                  <a:lnTo>
                    <a:pt x="4264" y="1269"/>
                  </a:lnTo>
                  <a:lnTo>
                    <a:pt x="4131" y="822"/>
                  </a:lnTo>
                  <a:lnTo>
                    <a:pt x="4011" y="472"/>
                  </a:lnTo>
                  <a:lnTo>
                    <a:pt x="3902" y="206"/>
                  </a:lnTo>
                  <a:lnTo>
                    <a:pt x="381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4791937" y="2339545"/>
              <a:ext cx="195636" cy="662614"/>
            </a:xfrm>
            <a:custGeom>
              <a:avLst/>
              <a:gdLst/>
              <a:ahLst/>
              <a:cxnLst/>
              <a:rect l="l" t="t" r="r" b="b"/>
              <a:pathLst>
                <a:path w="4362" h="14774" extrusionOk="0">
                  <a:moveTo>
                    <a:pt x="2803" y="0"/>
                  </a:moveTo>
                  <a:lnTo>
                    <a:pt x="0" y="6487"/>
                  </a:lnTo>
                  <a:lnTo>
                    <a:pt x="1124" y="14774"/>
                  </a:lnTo>
                  <a:lnTo>
                    <a:pt x="4083" y="14641"/>
                  </a:lnTo>
                  <a:lnTo>
                    <a:pt x="4192" y="14532"/>
                  </a:lnTo>
                  <a:lnTo>
                    <a:pt x="4277" y="14423"/>
                  </a:lnTo>
                  <a:lnTo>
                    <a:pt x="4325" y="14303"/>
                  </a:lnTo>
                  <a:lnTo>
                    <a:pt x="4349" y="14182"/>
                  </a:lnTo>
                  <a:lnTo>
                    <a:pt x="4361" y="14061"/>
                  </a:lnTo>
                  <a:lnTo>
                    <a:pt x="4337" y="13940"/>
                  </a:lnTo>
                  <a:lnTo>
                    <a:pt x="4313" y="13807"/>
                  </a:lnTo>
                  <a:lnTo>
                    <a:pt x="4277" y="13687"/>
                  </a:lnTo>
                  <a:lnTo>
                    <a:pt x="4180" y="13409"/>
                  </a:lnTo>
                  <a:lnTo>
                    <a:pt x="4095" y="13131"/>
                  </a:lnTo>
                  <a:lnTo>
                    <a:pt x="4059" y="12998"/>
                  </a:lnTo>
                  <a:lnTo>
                    <a:pt x="4035" y="12853"/>
                  </a:lnTo>
                  <a:lnTo>
                    <a:pt x="4035" y="12708"/>
                  </a:lnTo>
                  <a:lnTo>
                    <a:pt x="4047" y="12563"/>
                  </a:lnTo>
                  <a:lnTo>
                    <a:pt x="4108" y="12285"/>
                  </a:lnTo>
                  <a:lnTo>
                    <a:pt x="4180" y="12020"/>
                  </a:lnTo>
                  <a:lnTo>
                    <a:pt x="4240" y="11766"/>
                  </a:lnTo>
                  <a:lnTo>
                    <a:pt x="4277" y="11536"/>
                  </a:lnTo>
                  <a:lnTo>
                    <a:pt x="4277" y="11416"/>
                  </a:lnTo>
                  <a:lnTo>
                    <a:pt x="4277" y="11307"/>
                  </a:lnTo>
                  <a:lnTo>
                    <a:pt x="4265" y="11186"/>
                  </a:lnTo>
                  <a:lnTo>
                    <a:pt x="4240" y="11077"/>
                  </a:lnTo>
                  <a:lnTo>
                    <a:pt x="4192" y="10957"/>
                  </a:lnTo>
                  <a:lnTo>
                    <a:pt x="4132" y="10848"/>
                  </a:lnTo>
                  <a:lnTo>
                    <a:pt x="4059" y="10727"/>
                  </a:lnTo>
                  <a:lnTo>
                    <a:pt x="3963" y="10618"/>
                  </a:lnTo>
                  <a:lnTo>
                    <a:pt x="3938" y="10582"/>
                  </a:lnTo>
                  <a:lnTo>
                    <a:pt x="3914" y="10534"/>
                  </a:lnTo>
                  <a:lnTo>
                    <a:pt x="3866" y="10401"/>
                  </a:lnTo>
                  <a:lnTo>
                    <a:pt x="3830" y="10220"/>
                  </a:lnTo>
                  <a:lnTo>
                    <a:pt x="3781" y="9990"/>
                  </a:lnTo>
                  <a:lnTo>
                    <a:pt x="3745" y="9736"/>
                  </a:lnTo>
                  <a:lnTo>
                    <a:pt x="3709" y="9434"/>
                  </a:lnTo>
                  <a:lnTo>
                    <a:pt x="3649" y="8746"/>
                  </a:lnTo>
                  <a:lnTo>
                    <a:pt x="3588" y="7949"/>
                  </a:lnTo>
                  <a:lnTo>
                    <a:pt x="3540" y="7079"/>
                  </a:lnTo>
                  <a:lnTo>
                    <a:pt x="3431" y="5219"/>
                  </a:lnTo>
                  <a:lnTo>
                    <a:pt x="3322" y="3358"/>
                  </a:lnTo>
                  <a:lnTo>
                    <a:pt x="3262" y="2501"/>
                  </a:lnTo>
                  <a:lnTo>
                    <a:pt x="3202" y="1727"/>
                  </a:lnTo>
                  <a:lnTo>
                    <a:pt x="3117" y="1075"/>
                  </a:lnTo>
                  <a:lnTo>
                    <a:pt x="3069" y="785"/>
                  </a:lnTo>
                  <a:lnTo>
                    <a:pt x="3020" y="544"/>
                  </a:lnTo>
                  <a:lnTo>
                    <a:pt x="2972" y="338"/>
                  </a:lnTo>
                  <a:lnTo>
                    <a:pt x="2924" y="181"/>
                  </a:lnTo>
                  <a:lnTo>
                    <a:pt x="2863" y="60"/>
                  </a:lnTo>
                  <a:lnTo>
                    <a:pt x="2827" y="24"/>
                  </a:lnTo>
                  <a:lnTo>
                    <a:pt x="28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3681801" y="1253763"/>
              <a:ext cx="869058" cy="1284100"/>
            </a:xfrm>
            <a:custGeom>
              <a:avLst/>
              <a:gdLst/>
              <a:ahLst/>
              <a:cxnLst/>
              <a:rect l="l" t="t" r="r" b="b"/>
              <a:pathLst>
                <a:path w="19377" h="28631" extrusionOk="0">
                  <a:moveTo>
                    <a:pt x="1547" y="1"/>
                  </a:moveTo>
                  <a:lnTo>
                    <a:pt x="1474" y="13"/>
                  </a:lnTo>
                  <a:lnTo>
                    <a:pt x="1414" y="49"/>
                  </a:lnTo>
                  <a:lnTo>
                    <a:pt x="1366" y="98"/>
                  </a:lnTo>
                  <a:lnTo>
                    <a:pt x="1317" y="158"/>
                  </a:lnTo>
                  <a:lnTo>
                    <a:pt x="1281" y="230"/>
                  </a:lnTo>
                  <a:lnTo>
                    <a:pt x="1257" y="315"/>
                  </a:lnTo>
                  <a:lnTo>
                    <a:pt x="1257" y="424"/>
                  </a:lnTo>
                  <a:lnTo>
                    <a:pt x="1257" y="532"/>
                  </a:lnTo>
                  <a:lnTo>
                    <a:pt x="1281" y="665"/>
                  </a:lnTo>
                  <a:lnTo>
                    <a:pt x="1317" y="810"/>
                  </a:lnTo>
                  <a:lnTo>
                    <a:pt x="1402" y="1124"/>
                  </a:lnTo>
                  <a:lnTo>
                    <a:pt x="1535" y="1487"/>
                  </a:lnTo>
                  <a:lnTo>
                    <a:pt x="1680" y="1885"/>
                  </a:lnTo>
                  <a:lnTo>
                    <a:pt x="2030" y="2767"/>
                  </a:lnTo>
                  <a:lnTo>
                    <a:pt x="2223" y="3250"/>
                  </a:lnTo>
                  <a:lnTo>
                    <a:pt x="2405" y="3758"/>
                  </a:lnTo>
                  <a:lnTo>
                    <a:pt x="2574" y="4277"/>
                  </a:lnTo>
                  <a:lnTo>
                    <a:pt x="2731" y="4809"/>
                  </a:lnTo>
                  <a:lnTo>
                    <a:pt x="2803" y="5074"/>
                  </a:lnTo>
                  <a:lnTo>
                    <a:pt x="2864" y="5352"/>
                  </a:lnTo>
                  <a:lnTo>
                    <a:pt x="2912" y="5618"/>
                  </a:lnTo>
                  <a:lnTo>
                    <a:pt x="2960" y="5884"/>
                  </a:lnTo>
                  <a:lnTo>
                    <a:pt x="2984" y="6162"/>
                  </a:lnTo>
                  <a:lnTo>
                    <a:pt x="3009" y="6427"/>
                  </a:lnTo>
                  <a:lnTo>
                    <a:pt x="3021" y="6693"/>
                  </a:lnTo>
                  <a:lnTo>
                    <a:pt x="3021" y="6959"/>
                  </a:lnTo>
                  <a:lnTo>
                    <a:pt x="2996" y="7237"/>
                  </a:lnTo>
                  <a:lnTo>
                    <a:pt x="2960" y="7539"/>
                  </a:lnTo>
                  <a:lnTo>
                    <a:pt x="2924" y="7865"/>
                  </a:lnTo>
                  <a:lnTo>
                    <a:pt x="2864" y="8215"/>
                  </a:lnTo>
                  <a:lnTo>
                    <a:pt x="2719" y="8988"/>
                  </a:lnTo>
                  <a:lnTo>
                    <a:pt x="2525" y="9834"/>
                  </a:lnTo>
                  <a:lnTo>
                    <a:pt x="2320" y="10752"/>
                  </a:lnTo>
                  <a:lnTo>
                    <a:pt x="2078" y="11718"/>
                  </a:lnTo>
                  <a:lnTo>
                    <a:pt x="1559" y="13772"/>
                  </a:lnTo>
                  <a:lnTo>
                    <a:pt x="1293" y="14823"/>
                  </a:lnTo>
                  <a:lnTo>
                    <a:pt x="1040" y="15874"/>
                  </a:lnTo>
                  <a:lnTo>
                    <a:pt x="786" y="16925"/>
                  </a:lnTo>
                  <a:lnTo>
                    <a:pt x="568" y="17964"/>
                  </a:lnTo>
                  <a:lnTo>
                    <a:pt x="363" y="18954"/>
                  </a:lnTo>
                  <a:lnTo>
                    <a:pt x="278" y="19437"/>
                  </a:lnTo>
                  <a:lnTo>
                    <a:pt x="206" y="19909"/>
                  </a:lnTo>
                  <a:lnTo>
                    <a:pt x="134" y="20368"/>
                  </a:lnTo>
                  <a:lnTo>
                    <a:pt x="85" y="20815"/>
                  </a:lnTo>
                  <a:lnTo>
                    <a:pt x="49" y="21237"/>
                  </a:lnTo>
                  <a:lnTo>
                    <a:pt x="13" y="21636"/>
                  </a:lnTo>
                  <a:lnTo>
                    <a:pt x="1" y="22035"/>
                  </a:lnTo>
                  <a:lnTo>
                    <a:pt x="13" y="22409"/>
                  </a:lnTo>
                  <a:lnTo>
                    <a:pt x="49" y="22784"/>
                  </a:lnTo>
                  <a:lnTo>
                    <a:pt x="85" y="23146"/>
                  </a:lnTo>
                  <a:lnTo>
                    <a:pt x="158" y="23508"/>
                  </a:lnTo>
                  <a:lnTo>
                    <a:pt x="242" y="23847"/>
                  </a:lnTo>
                  <a:lnTo>
                    <a:pt x="339" y="24185"/>
                  </a:lnTo>
                  <a:lnTo>
                    <a:pt x="448" y="24511"/>
                  </a:lnTo>
                  <a:lnTo>
                    <a:pt x="580" y="24825"/>
                  </a:lnTo>
                  <a:lnTo>
                    <a:pt x="725" y="25127"/>
                  </a:lnTo>
                  <a:lnTo>
                    <a:pt x="895" y="25429"/>
                  </a:lnTo>
                  <a:lnTo>
                    <a:pt x="1064" y="25707"/>
                  </a:lnTo>
                  <a:lnTo>
                    <a:pt x="1257" y="25973"/>
                  </a:lnTo>
                  <a:lnTo>
                    <a:pt x="1462" y="26238"/>
                  </a:lnTo>
                  <a:lnTo>
                    <a:pt x="1668" y="26480"/>
                  </a:lnTo>
                  <a:lnTo>
                    <a:pt x="1897" y="26722"/>
                  </a:lnTo>
                  <a:lnTo>
                    <a:pt x="2127" y="26939"/>
                  </a:lnTo>
                  <a:lnTo>
                    <a:pt x="2380" y="27144"/>
                  </a:lnTo>
                  <a:lnTo>
                    <a:pt x="2634" y="27350"/>
                  </a:lnTo>
                  <a:lnTo>
                    <a:pt x="2900" y="27531"/>
                  </a:lnTo>
                  <a:lnTo>
                    <a:pt x="3166" y="27700"/>
                  </a:lnTo>
                  <a:lnTo>
                    <a:pt x="3443" y="27857"/>
                  </a:lnTo>
                  <a:lnTo>
                    <a:pt x="3733" y="28002"/>
                  </a:lnTo>
                  <a:lnTo>
                    <a:pt x="4035" y="28135"/>
                  </a:lnTo>
                  <a:lnTo>
                    <a:pt x="4337" y="28244"/>
                  </a:lnTo>
                  <a:lnTo>
                    <a:pt x="4639" y="28352"/>
                  </a:lnTo>
                  <a:lnTo>
                    <a:pt x="4953" y="28437"/>
                  </a:lnTo>
                  <a:lnTo>
                    <a:pt x="5267" y="28509"/>
                  </a:lnTo>
                  <a:lnTo>
                    <a:pt x="5594" y="28558"/>
                  </a:lnTo>
                  <a:lnTo>
                    <a:pt x="5908" y="28594"/>
                  </a:lnTo>
                  <a:lnTo>
                    <a:pt x="6234" y="28618"/>
                  </a:lnTo>
                  <a:lnTo>
                    <a:pt x="6560" y="28630"/>
                  </a:lnTo>
                  <a:lnTo>
                    <a:pt x="17770" y="28630"/>
                  </a:lnTo>
                  <a:lnTo>
                    <a:pt x="17939" y="28618"/>
                  </a:lnTo>
                  <a:lnTo>
                    <a:pt x="18108" y="28582"/>
                  </a:lnTo>
                  <a:lnTo>
                    <a:pt x="18290" y="28534"/>
                  </a:lnTo>
                  <a:lnTo>
                    <a:pt x="18459" y="28461"/>
                  </a:lnTo>
                  <a:lnTo>
                    <a:pt x="18628" y="28365"/>
                  </a:lnTo>
                  <a:lnTo>
                    <a:pt x="18797" y="28256"/>
                  </a:lnTo>
                  <a:lnTo>
                    <a:pt x="18942" y="28135"/>
                  </a:lnTo>
                  <a:lnTo>
                    <a:pt x="19075" y="27990"/>
                  </a:lnTo>
                  <a:lnTo>
                    <a:pt x="19196" y="27845"/>
                  </a:lnTo>
                  <a:lnTo>
                    <a:pt x="19280" y="27688"/>
                  </a:lnTo>
                  <a:lnTo>
                    <a:pt x="19316" y="27604"/>
                  </a:lnTo>
                  <a:lnTo>
                    <a:pt x="19341" y="27519"/>
                  </a:lnTo>
                  <a:lnTo>
                    <a:pt x="19365" y="27422"/>
                  </a:lnTo>
                  <a:lnTo>
                    <a:pt x="19377" y="27338"/>
                  </a:lnTo>
                  <a:lnTo>
                    <a:pt x="19377" y="27241"/>
                  </a:lnTo>
                  <a:lnTo>
                    <a:pt x="19377" y="27157"/>
                  </a:lnTo>
                  <a:lnTo>
                    <a:pt x="19353" y="27060"/>
                  </a:lnTo>
                  <a:lnTo>
                    <a:pt x="19328" y="26963"/>
                  </a:lnTo>
                  <a:lnTo>
                    <a:pt x="19292" y="26879"/>
                  </a:lnTo>
                  <a:lnTo>
                    <a:pt x="19244" y="26782"/>
                  </a:lnTo>
                  <a:lnTo>
                    <a:pt x="19196" y="26685"/>
                  </a:lnTo>
                  <a:lnTo>
                    <a:pt x="19123" y="26589"/>
                  </a:lnTo>
                  <a:lnTo>
                    <a:pt x="19039" y="26492"/>
                  </a:lnTo>
                  <a:lnTo>
                    <a:pt x="18942" y="26396"/>
                  </a:lnTo>
                  <a:lnTo>
                    <a:pt x="18833" y="26299"/>
                  </a:lnTo>
                  <a:lnTo>
                    <a:pt x="18712" y="26202"/>
                  </a:lnTo>
                  <a:lnTo>
                    <a:pt x="18580" y="26106"/>
                  </a:lnTo>
                  <a:lnTo>
                    <a:pt x="18423" y="26021"/>
                  </a:lnTo>
                  <a:lnTo>
                    <a:pt x="18265" y="25924"/>
                  </a:lnTo>
                  <a:lnTo>
                    <a:pt x="18084" y="25840"/>
                  </a:lnTo>
                  <a:lnTo>
                    <a:pt x="17879" y="25743"/>
                  </a:lnTo>
                  <a:lnTo>
                    <a:pt x="17674" y="25659"/>
                  </a:lnTo>
                  <a:lnTo>
                    <a:pt x="17444" y="25574"/>
                  </a:lnTo>
                  <a:lnTo>
                    <a:pt x="17190" y="25490"/>
                  </a:lnTo>
                  <a:lnTo>
                    <a:pt x="16925" y="25405"/>
                  </a:lnTo>
                  <a:lnTo>
                    <a:pt x="16635" y="25332"/>
                  </a:lnTo>
                  <a:lnTo>
                    <a:pt x="16333" y="25260"/>
                  </a:lnTo>
                  <a:lnTo>
                    <a:pt x="16019" y="25175"/>
                  </a:lnTo>
                  <a:lnTo>
                    <a:pt x="15306" y="25043"/>
                  </a:lnTo>
                  <a:lnTo>
                    <a:pt x="14521" y="24922"/>
                  </a:lnTo>
                  <a:lnTo>
                    <a:pt x="13651" y="24813"/>
                  </a:lnTo>
                  <a:lnTo>
                    <a:pt x="12685" y="24716"/>
                  </a:lnTo>
                  <a:lnTo>
                    <a:pt x="11634" y="24644"/>
                  </a:lnTo>
                  <a:lnTo>
                    <a:pt x="10474" y="24584"/>
                  </a:lnTo>
                  <a:lnTo>
                    <a:pt x="9218" y="24559"/>
                  </a:lnTo>
                  <a:lnTo>
                    <a:pt x="7865" y="24547"/>
                  </a:lnTo>
                  <a:lnTo>
                    <a:pt x="4229" y="24547"/>
                  </a:lnTo>
                  <a:lnTo>
                    <a:pt x="4168" y="24439"/>
                  </a:lnTo>
                  <a:lnTo>
                    <a:pt x="4023" y="24149"/>
                  </a:lnTo>
                  <a:lnTo>
                    <a:pt x="3915" y="23931"/>
                  </a:lnTo>
                  <a:lnTo>
                    <a:pt x="3806" y="23678"/>
                  </a:lnTo>
                  <a:lnTo>
                    <a:pt x="3697" y="23388"/>
                  </a:lnTo>
                  <a:lnTo>
                    <a:pt x="3576" y="23061"/>
                  </a:lnTo>
                  <a:lnTo>
                    <a:pt x="3468" y="22699"/>
                  </a:lnTo>
                  <a:lnTo>
                    <a:pt x="3359" y="22313"/>
                  </a:lnTo>
                  <a:lnTo>
                    <a:pt x="3262" y="21878"/>
                  </a:lnTo>
                  <a:lnTo>
                    <a:pt x="3178" y="21431"/>
                  </a:lnTo>
                  <a:lnTo>
                    <a:pt x="3117" y="20960"/>
                  </a:lnTo>
                  <a:lnTo>
                    <a:pt x="3081" y="20452"/>
                  </a:lnTo>
                  <a:lnTo>
                    <a:pt x="3081" y="20199"/>
                  </a:lnTo>
                  <a:lnTo>
                    <a:pt x="3081" y="19933"/>
                  </a:lnTo>
                  <a:lnTo>
                    <a:pt x="3081" y="19667"/>
                  </a:lnTo>
                  <a:lnTo>
                    <a:pt x="3105" y="19401"/>
                  </a:lnTo>
                  <a:lnTo>
                    <a:pt x="3129" y="19111"/>
                  </a:lnTo>
                  <a:lnTo>
                    <a:pt x="3166" y="18821"/>
                  </a:lnTo>
                  <a:lnTo>
                    <a:pt x="3274" y="18217"/>
                  </a:lnTo>
                  <a:lnTo>
                    <a:pt x="3407" y="17565"/>
                  </a:lnTo>
                  <a:lnTo>
                    <a:pt x="3564" y="16877"/>
                  </a:lnTo>
                  <a:lnTo>
                    <a:pt x="3927" y="15391"/>
                  </a:lnTo>
                  <a:lnTo>
                    <a:pt x="4108" y="14606"/>
                  </a:lnTo>
                  <a:lnTo>
                    <a:pt x="4277" y="13784"/>
                  </a:lnTo>
                  <a:lnTo>
                    <a:pt x="4434" y="12939"/>
                  </a:lnTo>
                  <a:lnTo>
                    <a:pt x="4506" y="12504"/>
                  </a:lnTo>
                  <a:lnTo>
                    <a:pt x="4579" y="12069"/>
                  </a:lnTo>
                  <a:lnTo>
                    <a:pt x="4639" y="11622"/>
                  </a:lnTo>
                  <a:lnTo>
                    <a:pt x="4688" y="11175"/>
                  </a:lnTo>
                  <a:lnTo>
                    <a:pt x="4724" y="10716"/>
                  </a:lnTo>
                  <a:lnTo>
                    <a:pt x="4760" y="10257"/>
                  </a:lnTo>
                  <a:lnTo>
                    <a:pt x="4772" y="9798"/>
                  </a:lnTo>
                  <a:lnTo>
                    <a:pt x="4784" y="9327"/>
                  </a:lnTo>
                  <a:lnTo>
                    <a:pt x="4772" y="8856"/>
                  </a:lnTo>
                  <a:lnTo>
                    <a:pt x="4760" y="8372"/>
                  </a:lnTo>
                  <a:lnTo>
                    <a:pt x="4724" y="7889"/>
                  </a:lnTo>
                  <a:lnTo>
                    <a:pt x="4676" y="7406"/>
                  </a:lnTo>
                  <a:lnTo>
                    <a:pt x="4603" y="6923"/>
                  </a:lnTo>
                  <a:lnTo>
                    <a:pt x="4519" y="6427"/>
                  </a:lnTo>
                  <a:lnTo>
                    <a:pt x="4422" y="5944"/>
                  </a:lnTo>
                  <a:lnTo>
                    <a:pt x="4313" y="5485"/>
                  </a:lnTo>
                  <a:lnTo>
                    <a:pt x="4217" y="5038"/>
                  </a:lnTo>
                  <a:lnTo>
                    <a:pt x="4108" y="4615"/>
                  </a:lnTo>
                  <a:lnTo>
                    <a:pt x="3999" y="4217"/>
                  </a:lnTo>
                  <a:lnTo>
                    <a:pt x="3878" y="3830"/>
                  </a:lnTo>
                  <a:lnTo>
                    <a:pt x="3770" y="3468"/>
                  </a:lnTo>
                  <a:lnTo>
                    <a:pt x="3649" y="3130"/>
                  </a:lnTo>
                  <a:lnTo>
                    <a:pt x="3528" y="2803"/>
                  </a:lnTo>
                  <a:lnTo>
                    <a:pt x="3419" y="2501"/>
                  </a:lnTo>
                  <a:lnTo>
                    <a:pt x="3298" y="2212"/>
                  </a:lnTo>
                  <a:lnTo>
                    <a:pt x="3178" y="1946"/>
                  </a:lnTo>
                  <a:lnTo>
                    <a:pt x="3057" y="1692"/>
                  </a:lnTo>
                  <a:lnTo>
                    <a:pt x="2936" y="1463"/>
                  </a:lnTo>
                  <a:lnTo>
                    <a:pt x="2827" y="1245"/>
                  </a:lnTo>
                  <a:lnTo>
                    <a:pt x="2707" y="1052"/>
                  </a:lnTo>
                  <a:lnTo>
                    <a:pt x="2598" y="871"/>
                  </a:lnTo>
                  <a:lnTo>
                    <a:pt x="2477" y="714"/>
                  </a:lnTo>
                  <a:lnTo>
                    <a:pt x="2368" y="569"/>
                  </a:lnTo>
                  <a:lnTo>
                    <a:pt x="2260" y="436"/>
                  </a:lnTo>
                  <a:lnTo>
                    <a:pt x="2163" y="327"/>
                  </a:lnTo>
                  <a:lnTo>
                    <a:pt x="2054" y="230"/>
                  </a:lnTo>
                  <a:lnTo>
                    <a:pt x="1958" y="158"/>
                  </a:lnTo>
                  <a:lnTo>
                    <a:pt x="1873" y="98"/>
                  </a:lnTo>
                  <a:lnTo>
                    <a:pt x="1776" y="49"/>
                  </a:lnTo>
                  <a:lnTo>
                    <a:pt x="1692" y="13"/>
                  </a:lnTo>
                  <a:lnTo>
                    <a:pt x="161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4155331" y="1022425"/>
              <a:ext cx="331621" cy="313771"/>
            </a:xfrm>
            <a:custGeom>
              <a:avLst/>
              <a:gdLst/>
              <a:ahLst/>
              <a:cxnLst/>
              <a:rect l="l" t="t" r="r" b="b"/>
              <a:pathLst>
                <a:path w="7394" h="6996" extrusionOk="0">
                  <a:moveTo>
                    <a:pt x="2537" y="1"/>
                  </a:moveTo>
                  <a:lnTo>
                    <a:pt x="2272" y="13"/>
                  </a:lnTo>
                  <a:lnTo>
                    <a:pt x="2006" y="49"/>
                  </a:lnTo>
                  <a:lnTo>
                    <a:pt x="1873" y="73"/>
                  </a:lnTo>
                  <a:lnTo>
                    <a:pt x="1728" y="110"/>
                  </a:lnTo>
                  <a:lnTo>
                    <a:pt x="1607" y="158"/>
                  </a:lnTo>
                  <a:lnTo>
                    <a:pt x="1486" y="206"/>
                  </a:lnTo>
                  <a:lnTo>
                    <a:pt x="1353" y="267"/>
                  </a:lnTo>
                  <a:lnTo>
                    <a:pt x="1245" y="351"/>
                  </a:lnTo>
                  <a:lnTo>
                    <a:pt x="1124" y="424"/>
                  </a:lnTo>
                  <a:lnTo>
                    <a:pt x="1027" y="520"/>
                  </a:lnTo>
                  <a:lnTo>
                    <a:pt x="931" y="617"/>
                  </a:lnTo>
                  <a:lnTo>
                    <a:pt x="846" y="726"/>
                  </a:lnTo>
                  <a:lnTo>
                    <a:pt x="774" y="846"/>
                  </a:lnTo>
                  <a:lnTo>
                    <a:pt x="713" y="967"/>
                  </a:lnTo>
                  <a:lnTo>
                    <a:pt x="665" y="1088"/>
                  </a:lnTo>
                  <a:lnTo>
                    <a:pt x="641" y="1221"/>
                  </a:lnTo>
                  <a:lnTo>
                    <a:pt x="629" y="1354"/>
                  </a:lnTo>
                  <a:lnTo>
                    <a:pt x="641" y="1487"/>
                  </a:lnTo>
                  <a:lnTo>
                    <a:pt x="665" y="1632"/>
                  </a:lnTo>
                  <a:lnTo>
                    <a:pt x="725" y="1777"/>
                  </a:lnTo>
                  <a:lnTo>
                    <a:pt x="604" y="1813"/>
                  </a:lnTo>
                  <a:lnTo>
                    <a:pt x="484" y="1885"/>
                  </a:lnTo>
                  <a:lnTo>
                    <a:pt x="387" y="1970"/>
                  </a:lnTo>
                  <a:lnTo>
                    <a:pt x="290" y="2066"/>
                  </a:lnTo>
                  <a:lnTo>
                    <a:pt x="206" y="2175"/>
                  </a:lnTo>
                  <a:lnTo>
                    <a:pt x="133" y="2284"/>
                  </a:lnTo>
                  <a:lnTo>
                    <a:pt x="85" y="2417"/>
                  </a:lnTo>
                  <a:lnTo>
                    <a:pt x="49" y="2538"/>
                  </a:lnTo>
                  <a:lnTo>
                    <a:pt x="25" y="2658"/>
                  </a:lnTo>
                  <a:lnTo>
                    <a:pt x="0" y="2791"/>
                  </a:lnTo>
                  <a:lnTo>
                    <a:pt x="0" y="2924"/>
                  </a:lnTo>
                  <a:lnTo>
                    <a:pt x="0" y="3045"/>
                  </a:lnTo>
                  <a:lnTo>
                    <a:pt x="37" y="3299"/>
                  </a:lnTo>
                  <a:lnTo>
                    <a:pt x="73" y="3564"/>
                  </a:lnTo>
                  <a:lnTo>
                    <a:pt x="121" y="3734"/>
                  </a:lnTo>
                  <a:lnTo>
                    <a:pt x="170" y="3903"/>
                  </a:lnTo>
                  <a:lnTo>
                    <a:pt x="302" y="4265"/>
                  </a:lnTo>
                  <a:lnTo>
                    <a:pt x="447" y="4640"/>
                  </a:lnTo>
                  <a:lnTo>
                    <a:pt x="592" y="5038"/>
                  </a:lnTo>
                  <a:lnTo>
                    <a:pt x="665" y="5256"/>
                  </a:lnTo>
                  <a:lnTo>
                    <a:pt x="725" y="5473"/>
                  </a:lnTo>
                  <a:lnTo>
                    <a:pt x="786" y="5703"/>
                  </a:lnTo>
                  <a:lnTo>
                    <a:pt x="834" y="5944"/>
                  </a:lnTo>
                  <a:lnTo>
                    <a:pt x="858" y="6186"/>
                  </a:lnTo>
                  <a:lnTo>
                    <a:pt x="882" y="6451"/>
                  </a:lnTo>
                  <a:lnTo>
                    <a:pt x="882" y="6717"/>
                  </a:lnTo>
                  <a:lnTo>
                    <a:pt x="870" y="6995"/>
                  </a:lnTo>
                  <a:lnTo>
                    <a:pt x="2634" y="5292"/>
                  </a:lnTo>
                  <a:lnTo>
                    <a:pt x="2537" y="5256"/>
                  </a:lnTo>
                  <a:lnTo>
                    <a:pt x="2453" y="5207"/>
                  </a:lnTo>
                  <a:lnTo>
                    <a:pt x="2368" y="5159"/>
                  </a:lnTo>
                  <a:lnTo>
                    <a:pt x="2284" y="5099"/>
                  </a:lnTo>
                  <a:lnTo>
                    <a:pt x="2211" y="5026"/>
                  </a:lnTo>
                  <a:lnTo>
                    <a:pt x="2151" y="4954"/>
                  </a:lnTo>
                  <a:lnTo>
                    <a:pt x="2090" y="4869"/>
                  </a:lnTo>
                  <a:lnTo>
                    <a:pt x="2054" y="4784"/>
                  </a:lnTo>
                  <a:lnTo>
                    <a:pt x="2018" y="4688"/>
                  </a:lnTo>
                  <a:lnTo>
                    <a:pt x="1994" y="4591"/>
                  </a:lnTo>
                  <a:lnTo>
                    <a:pt x="1982" y="4495"/>
                  </a:lnTo>
                  <a:lnTo>
                    <a:pt x="1994" y="4398"/>
                  </a:lnTo>
                  <a:lnTo>
                    <a:pt x="2006" y="4289"/>
                  </a:lnTo>
                  <a:lnTo>
                    <a:pt x="2030" y="4205"/>
                  </a:lnTo>
                  <a:lnTo>
                    <a:pt x="2066" y="4108"/>
                  </a:lnTo>
                  <a:lnTo>
                    <a:pt x="2114" y="4023"/>
                  </a:lnTo>
                  <a:lnTo>
                    <a:pt x="2175" y="3951"/>
                  </a:lnTo>
                  <a:lnTo>
                    <a:pt x="2247" y="3878"/>
                  </a:lnTo>
                  <a:lnTo>
                    <a:pt x="2332" y="3818"/>
                  </a:lnTo>
                  <a:lnTo>
                    <a:pt x="2416" y="3770"/>
                  </a:lnTo>
                  <a:lnTo>
                    <a:pt x="2513" y="3746"/>
                  </a:lnTo>
                  <a:lnTo>
                    <a:pt x="2610" y="3721"/>
                  </a:lnTo>
                  <a:lnTo>
                    <a:pt x="2706" y="3721"/>
                  </a:lnTo>
                  <a:lnTo>
                    <a:pt x="2803" y="3734"/>
                  </a:lnTo>
                  <a:lnTo>
                    <a:pt x="2912" y="3758"/>
                  </a:lnTo>
                  <a:lnTo>
                    <a:pt x="3008" y="3806"/>
                  </a:lnTo>
                  <a:lnTo>
                    <a:pt x="3093" y="3854"/>
                  </a:lnTo>
                  <a:lnTo>
                    <a:pt x="3178" y="3927"/>
                  </a:lnTo>
                  <a:lnTo>
                    <a:pt x="3250" y="3999"/>
                  </a:lnTo>
                  <a:lnTo>
                    <a:pt x="3310" y="4096"/>
                  </a:lnTo>
                  <a:lnTo>
                    <a:pt x="3359" y="4180"/>
                  </a:lnTo>
                  <a:lnTo>
                    <a:pt x="3395" y="4277"/>
                  </a:lnTo>
                  <a:lnTo>
                    <a:pt x="3443" y="4470"/>
                  </a:lnTo>
                  <a:lnTo>
                    <a:pt x="3504" y="4748"/>
                  </a:lnTo>
                  <a:lnTo>
                    <a:pt x="3528" y="4893"/>
                  </a:lnTo>
                  <a:lnTo>
                    <a:pt x="3576" y="5014"/>
                  </a:lnTo>
                  <a:lnTo>
                    <a:pt x="3612" y="5111"/>
                  </a:lnTo>
                  <a:lnTo>
                    <a:pt x="3637" y="5135"/>
                  </a:lnTo>
                  <a:lnTo>
                    <a:pt x="3661" y="5147"/>
                  </a:lnTo>
                  <a:lnTo>
                    <a:pt x="3685" y="5147"/>
                  </a:lnTo>
                  <a:lnTo>
                    <a:pt x="3709" y="5135"/>
                  </a:lnTo>
                  <a:lnTo>
                    <a:pt x="3745" y="5062"/>
                  </a:lnTo>
                  <a:lnTo>
                    <a:pt x="3782" y="4954"/>
                  </a:lnTo>
                  <a:lnTo>
                    <a:pt x="3806" y="4809"/>
                  </a:lnTo>
                  <a:lnTo>
                    <a:pt x="3854" y="4543"/>
                  </a:lnTo>
                  <a:lnTo>
                    <a:pt x="3866" y="4362"/>
                  </a:lnTo>
                  <a:lnTo>
                    <a:pt x="4035" y="3359"/>
                  </a:lnTo>
                  <a:lnTo>
                    <a:pt x="4301" y="3359"/>
                  </a:lnTo>
                  <a:lnTo>
                    <a:pt x="4917" y="3347"/>
                  </a:lnTo>
                  <a:lnTo>
                    <a:pt x="5279" y="3323"/>
                  </a:lnTo>
                  <a:lnTo>
                    <a:pt x="5642" y="3299"/>
                  </a:lnTo>
                  <a:lnTo>
                    <a:pt x="5968" y="3238"/>
                  </a:lnTo>
                  <a:lnTo>
                    <a:pt x="6113" y="3214"/>
                  </a:lnTo>
                  <a:lnTo>
                    <a:pt x="6234" y="3178"/>
                  </a:lnTo>
                  <a:lnTo>
                    <a:pt x="6451" y="3081"/>
                  </a:lnTo>
                  <a:lnTo>
                    <a:pt x="6669" y="2960"/>
                  </a:lnTo>
                  <a:lnTo>
                    <a:pt x="6777" y="2900"/>
                  </a:lnTo>
                  <a:lnTo>
                    <a:pt x="6874" y="2828"/>
                  </a:lnTo>
                  <a:lnTo>
                    <a:pt x="6971" y="2743"/>
                  </a:lnTo>
                  <a:lnTo>
                    <a:pt x="7055" y="2658"/>
                  </a:lnTo>
                  <a:lnTo>
                    <a:pt x="7140" y="2574"/>
                  </a:lnTo>
                  <a:lnTo>
                    <a:pt x="7212" y="2477"/>
                  </a:lnTo>
                  <a:lnTo>
                    <a:pt x="7273" y="2368"/>
                  </a:lnTo>
                  <a:lnTo>
                    <a:pt x="7321" y="2272"/>
                  </a:lnTo>
                  <a:lnTo>
                    <a:pt x="7357" y="2151"/>
                  </a:lnTo>
                  <a:lnTo>
                    <a:pt x="7381" y="2030"/>
                  </a:lnTo>
                  <a:lnTo>
                    <a:pt x="7393" y="1909"/>
                  </a:lnTo>
                  <a:lnTo>
                    <a:pt x="7381" y="1789"/>
                  </a:lnTo>
                  <a:lnTo>
                    <a:pt x="7357" y="1680"/>
                  </a:lnTo>
                  <a:lnTo>
                    <a:pt x="7321" y="1583"/>
                  </a:lnTo>
                  <a:lnTo>
                    <a:pt x="7273" y="1487"/>
                  </a:lnTo>
                  <a:lnTo>
                    <a:pt x="7224" y="1390"/>
                  </a:lnTo>
                  <a:lnTo>
                    <a:pt x="7164" y="1305"/>
                  </a:lnTo>
                  <a:lnTo>
                    <a:pt x="7091" y="1221"/>
                  </a:lnTo>
                  <a:lnTo>
                    <a:pt x="7007" y="1148"/>
                  </a:lnTo>
                  <a:lnTo>
                    <a:pt x="6934" y="1088"/>
                  </a:lnTo>
                  <a:lnTo>
                    <a:pt x="6753" y="967"/>
                  </a:lnTo>
                  <a:lnTo>
                    <a:pt x="6560" y="871"/>
                  </a:lnTo>
                  <a:lnTo>
                    <a:pt x="6367" y="786"/>
                  </a:lnTo>
                  <a:lnTo>
                    <a:pt x="6161" y="714"/>
                  </a:lnTo>
                  <a:lnTo>
                    <a:pt x="5883" y="629"/>
                  </a:lnTo>
                  <a:lnTo>
                    <a:pt x="5606" y="544"/>
                  </a:lnTo>
                  <a:lnTo>
                    <a:pt x="5038" y="399"/>
                  </a:lnTo>
                  <a:lnTo>
                    <a:pt x="4458" y="279"/>
                  </a:lnTo>
                  <a:lnTo>
                    <a:pt x="3878" y="170"/>
                  </a:lnTo>
                  <a:lnTo>
                    <a:pt x="3335" y="85"/>
                  </a:lnTo>
                  <a:lnTo>
                    <a:pt x="3069" y="49"/>
                  </a:lnTo>
                  <a:lnTo>
                    <a:pt x="2803" y="13"/>
                  </a:lnTo>
                  <a:lnTo>
                    <a:pt x="253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a:off x="4176456" y="2416464"/>
              <a:ext cx="43370" cy="614983"/>
            </a:xfrm>
            <a:custGeom>
              <a:avLst/>
              <a:gdLst/>
              <a:ahLst/>
              <a:cxnLst/>
              <a:rect l="l" t="t" r="r" b="b"/>
              <a:pathLst>
                <a:path w="967" h="13712" extrusionOk="0">
                  <a:moveTo>
                    <a:pt x="1" y="0"/>
                  </a:moveTo>
                  <a:lnTo>
                    <a:pt x="1" y="13711"/>
                  </a:lnTo>
                  <a:lnTo>
                    <a:pt x="967" y="13711"/>
                  </a:lnTo>
                  <a:lnTo>
                    <a:pt x="96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a:off x="3982523" y="3020553"/>
              <a:ext cx="215639" cy="141995"/>
            </a:xfrm>
            <a:custGeom>
              <a:avLst/>
              <a:gdLst/>
              <a:ahLst/>
              <a:cxnLst/>
              <a:rect l="l" t="t" r="r" b="b"/>
              <a:pathLst>
                <a:path w="4808" h="3166" extrusionOk="0">
                  <a:moveTo>
                    <a:pt x="4808" y="0"/>
                  </a:moveTo>
                  <a:lnTo>
                    <a:pt x="0" y="2235"/>
                  </a:lnTo>
                  <a:lnTo>
                    <a:pt x="0" y="2888"/>
                  </a:lnTo>
                  <a:lnTo>
                    <a:pt x="592" y="3165"/>
                  </a:lnTo>
                  <a:lnTo>
                    <a:pt x="4808" y="1535"/>
                  </a:lnTo>
                  <a:lnTo>
                    <a:pt x="480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a:off x="3939153" y="3107249"/>
              <a:ext cx="86740" cy="86157"/>
            </a:xfrm>
            <a:custGeom>
              <a:avLst/>
              <a:gdLst/>
              <a:ahLst/>
              <a:cxnLst/>
              <a:rect l="l" t="t" r="r" b="b"/>
              <a:pathLst>
                <a:path w="1934" h="1921" extrusionOk="0">
                  <a:moveTo>
                    <a:pt x="870" y="0"/>
                  </a:moveTo>
                  <a:lnTo>
                    <a:pt x="774" y="12"/>
                  </a:lnTo>
                  <a:lnTo>
                    <a:pt x="677" y="37"/>
                  </a:lnTo>
                  <a:lnTo>
                    <a:pt x="593" y="73"/>
                  </a:lnTo>
                  <a:lnTo>
                    <a:pt x="508" y="109"/>
                  </a:lnTo>
                  <a:lnTo>
                    <a:pt x="423" y="157"/>
                  </a:lnTo>
                  <a:lnTo>
                    <a:pt x="351" y="218"/>
                  </a:lnTo>
                  <a:lnTo>
                    <a:pt x="291" y="278"/>
                  </a:lnTo>
                  <a:lnTo>
                    <a:pt x="218" y="351"/>
                  </a:lnTo>
                  <a:lnTo>
                    <a:pt x="170" y="423"/>
                  </a:lnTo>
                  <a:lnTo>
                    <a:pt x="121" y="496"/>
                  </a:lnTo>
                  <a:lnTo>
                    <a:pt x="85" y="580"/>
                  </a:lnTo>
                  <a:lnTo>
                    <a:pt x="49" y="665"/>
                  </a:lnTo>
                  <a:lnTo>
                    <a:pt x="25" y="761"/>
                  </a:lnTo>
                  <a:lnTo>
                    <a:pt x="13" y="858"/>
                  </a:lnTo>
                  <a:lnTo>
                    <a:pt x="1" y="955"/>
                  </a:lnTo>
                  <a:lnTo>
                    <a:pt x="13" y="1051"/>
                  </a:lnTo>
                  <a:lnTo>
                    <a:pt x="25" y="1148"/>
                  </a:lnTo>
                  <a:lnTo>
                    <a:pt x="49" y="1244"/>
                  </a:lnTo>
                  <a:lnTo>
                    <a:pt x="85" y="1329"/>
                  </a:lnTo>
                  <a:lnTo>
                    <a:pt x="121" y="1414"/>
                  </a:lnTo>
                  <a:lnTo>
                    <a:pt x="170" y="1498"/>
                  </a:lnTo>
                  <a:lnTo>
                    <a:pt x="218" y="1571"/>
                  </a:lnTo>
                  <a:lnTo>
                    <a:pt x="291" y="1631"/>
                  </a:lnTo>
                  <a:lnTo>
                    <a:pt x="351" y="1704"/>
                  </a:lnTo>
                  <a:lnTo>
                    <a:pt x="423" y="1752"/>
                  </a:lnTo>
                  <a:lnTo>
                    <a:pt x="508" y="1800"/>
                  </a:lnTo>
                  <a:lnTo>
                    <a:pt x="593" y="1848"/>
                  </a:lnTo>
                  <a:lnTo>
                    <a:pt x="677" y="1873"/>
                  </a:lnTo>
                  <a:lnTo>
                    <a:pt x="774" y="1897"/>
                  </a:lnTo>
                  <a:lnTo>
                    <a:pt x="870" y="1909"/>
                  </a:lnTo>
                  <a:lnTo>
                    <a:pt x="967" y="1921"/>
                  </a:lnTo>
                  <a:lnTo>
                    <a:pt x="1064" y="1909"/>
                  </a:lnTo>
                  <a:lnTo>
                    <a:pt x="1160" y="1897"/>
                  </a:lnTo>
                  <a:lnTo>
                    <a:pt x="1257" y="1873"/>
                  </a:lnTo>
                  <a:lnTo>
                    <a:pt x="1341" y="1848"/>
                  </a:lnTo>
                  <a:lnTo>
                    <a:pt x="1426" y="1800"/>
                  </a:lnTo>
                  <a:lnTo>
                    <a:pt x="1499" y="1752"/>
                  </a:lnTo>
                  <a:lnTo>
                    <a:pt x="1583" y="1704"/>
                  </a:lnTo>
                  <a:lnTo>
                    <a:pt x="1643" y="1631"/>
                  </a:lnTo>
                  <a:lnTo>
                    <a:pt x="1704" y="1571"/>
                  </a:lnTo>
                  <a:lnTo>
                    <a:pt x="1764" y="1498"/>
                  </a:lnTo>
                  <a:lnTo>
                    <a:pt x="1813" y="1414"/>
                  </a:lnTo>
                  <a:lnTo>
                    <a:pt x="1849" y="1329"/>
                  </a:lnTo>
                  <a:lnTo>
                    <a:pt x="1885" y="1244"/>
                  </a:lnTo>
                  <a:lnTo>
                    <a:pt x="1909" y="1148"/>
                  </a:lnTo>
                  <a:lnTo>
                    <a:pt x="1921" y="1051"/>
                  </a:lnTo>
                  <a:lnTo>
                    <a:pt x="1933" y="955"/>
                  </a:lnTo>
                  <a:lnTo>
                    <a:pt x="1921" y="858"/>
                  </a:lnTo>
                  <a:lnTo>
                    <a:pt x="1909" y="761"/>
                  </a:lnTo>
                  <a:lnTo>
                    <a:pt x="1885" y="665"/>
                  </a:lnTo>
                  <a:lnTo>
                    <a:pt x="1849" y="580"/>
                  </a:lnTo>
                  <a:lnTo>
                    <a:pt x="1813" y="496"/>
                  </a:lnTo>
                  <a:lnTo>
                    <a:pt x="1764" y="423"/>
                  </a:lnTo>
                  <a:lnTo>
                    <a:pt x="1704" y="351"/>
                  </a:lnTo>
                  <a:lnTo>
                    <a:pt x="1643" y="278"/>
                  </a:lnTo>
                  <a:lnTo>
                    <a:pt x="1583" y="218"/>
                  </a:lnTo>
                  <a:lnTo>
                    <a:pt x="1499" y="157"/>
                  </a:lnTo>
                  <a:lnTo>
                    <a:pt x="1426" y="109"/>
                  </a:lnTo>
                  <a:lnTo>
                    <a:pt x="1341" y="73"/>
                  </a:lnTo>
                  <a:lnTo>
                    <a:pt x="1257" y="37"/>
                  </a:lnTo>
                  <a:lnTo>
                    <a:pt x="1160" y="12"/>
                  </a:lnTo>
                  <a:lnTo>
                    <a:pt x="106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a:off x="4198118" y="3020553"/>
              <a:ext cx="215684" cy="141995"/>
            </a:xfrm>
            <a:custGeom>
              <a:avLst/>
              <a:gdLst/>
              <a:ahLst/>
              <a:cxnLst/>
              <a:rect l="l" t="t" r="r" b="b"/>
              <a:pathLst>
                <a:path w="4809" h="3166" extrusionOk="0">
                  <a:moveTo>
                    <a:pt x="1" y="0"/>
                  </a:moveTo>
                  <a:lnTo>
                    <a:pt x="1" y="1535"/>
                  </a:lnTo>
                  <a:lnTo>
                    <a:pt x="4217" y="3165"/>
                  </a:lnTo>
                  <a:lnTo>
                    <a:pt x="4809" y="2888"/>
                  </a:lnTo>
                  <a:lnTo>
                    <a:pt x="4809" y="2235"/>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a:off x="4370433" y="3107249"/>
              <a:ext cx="86695" cy="86157"/>
            </a:xfrm>
            <a:custGeom>
              <a:avLst/>
              <a:gdLst/>
              <a:ahLst/>
              <a:cxnLst/>
              <a:rect l="l" t="t" r="r" b="b"/>
              <a:pathLst>
                <a:path w="1933" h="1921" extrusionOk="0">
                  <a:moveTo>
                    <a:pt x="870" y="0"/>
                  </a:moveTo>
                  <a:lnTo>
                    <a:pt x="773" y="12"/>
                  </a:lnTo>
                  <a:lnTo>
                    <a:pt x="677" y="37"/>
                  </a:lnTo>
                  <a:lnTo>
                    <a:pt x="592" y="73"/>
                  </a:lnTo>
                  <a:lnTo>
                    <a:pt x="508" y="109"/>
                  </a:lnTo>
                  <a:lnTo>
                    <a:pt x="423" y="157"/>
                  </a:lnTo>
                  <a:lnTo>
                    <a:pt x="351" y="218"/>
                  </a:lnTo>
                  <a:lnTo>
                    <a:pt x="290" y="278"/>
                  </a:lnTo>
                  <a:lnTo>
                    <a:pt x="230" y="351"/>
                  </a:lnTo>
                  <a:lnTo>
                    <a:pt x="169" y="423"/>
                  </a:lnTo>
                  <a:lnTo>
                    <a:pt x="121" y="496"/>
                  </a:lnTo>
                  <a:lnTo>
                    <a:pt x="85" y="580"/>
                  </a:lnTo>
                  <a:lnTo>
                    <a:pt x="49" y="665"/>
                  </a:lnTo>
                  <a:lnTo>
                    <a:pt x="24" y="761"/>
                  </a:lnTo>
                  <a:lnTo>
                    <a:pt x="12" y="858"/>
                  </a:lnTo>
                  <a:lnTo>
                    <a:pt x="0" y="955"/>
                  </a:lnTo>
                  <a:lnTo>
                    <a:pt x="12" y="1051"/>
                  </a:lnTo>
                  <a:lnTo>
                    <a:pt x="24" y="1148"/>
                  </a:lnTo>
                  <a:lnTo>
                    <a:pt x="49" y="1244"/>
                  </a:lnTo>
                  <a:lnTo>
                    <a:pt x="85" y="1329"/>
                  </a:lnTo>
                  <a:lnTo>
                    <a:pt x="121" y="1414"/>
                  </a:lnTo>
                  <a:lnTo>
                    <a:pt x="169" y="1498"/>
                  </a:lnTo>
                  <a:lnTo>
                    <a:pt x="230" y="1571"/>
                  </a:lnTo>
                  <a:lnTo>
                    <a:pt x="290" y="1631"/>
                  </a:lnTo>
                  <a:lnTo>
                    <a:pt x="351" y="1704"/>
                  </a:lnTo>
                  <a:lnTo>
                    <a:pt x="423" y="1752"/>
                  </a:lnTo>
                  <a:lnTo>
                    <a:pt x="508" y="1800"/>
                  </a:lnTo>
                  <a:lnTo>
                    <a:pt x="592" y="1848"/>
                  </a:lnTo>
                  <a:lnTo>
                    <a:pt x="677" y="1873"/>
                  </a:lnTo>
                  <a:lnTo>
                    <a:pt x="773" y="1897"/>
                  </a:lnTo>
                  <a:lnTo>
                    <a:pt x="870" y="1909"/>
                  </a:lnTo>
                  <a:lnTo>
                    <a:pt x="967" y="1921"/>
                  </a:lnTo>
                  <a:lnTo>
                    <a:pt x="1063" y="1909"/>
                  </a:lnTo>
                  <a:lnTo>
                    <a:pt x="1160" y="1897"/>
                  </a:lnTo>
                  <a:lnTo>
                    <a:pt x="1257" y="1873"/>
                  </a:lnTo>
                  <a:lnTo>
                    <a:pt x="1341" y="1848"/>
                  </a:lnTo>
                  <a:lnTo>
                    <a:pt x="1426" y="1800"/>
                  </a:lnTo>
                  <a:lnTo>
                    <a:pt x="1510" y="1752"/>
                  </a:lnTo>
                  <a:lnTo>
                    <a:pt x="1583" y="1704"/>
                  </a:lnTo>
                  <a:lnTo>
                    <a:pt x="1643" y="1631"/>
                  </a:lnTo>
                  <a:lnTo>
                    <a:pt x="1703" y="1571"/>
                  </a:lnTo>
                  <a:lnTo>
                    <a:pt x="1764" y="1498"/>
                  </a:lnTo>
                  <a:lnTo>
                    <a:pt x="1812" y="1414"/>
                  </a:lnTo>
                  <a:lnTo>
                    <a:pt x="1848" y="1329"/>
                  </a:lnTo>
                  <a:lnTo>
                    <a:pt x="1885" y="1244"/>
                  </a:lnTo>
                  <a:lnTo>
                    <a:pt x="1909" y="1148"/>
                  </a:lnTo>
                  <a:lnTo>
                    <a:pt x="1921" y="1051"/>
                  </a:lnTo>
                  <a:lnTo>
                    <a:pt x="1933" y="955"/>
                  </a:lnTo>
                  <a:lnTo>
                    <a:pt x="1921" y="858"/>
                  </a:lnTo>
                  <a:lnTo>
                    <a:pt x="1909" y="761"/>
                  </a:lnTo>
                  <a:lnTo>
                    <a:pt x="1885" y="665"/>
                  </a:lnTo>
                  <a:lnTo>
                    <a:pt x="1848" y="580"/>
                  </a:lnTo>
                  <a:lnTo>
                    <a:pt x="1812" y="496"/>
                  </a:lnTo>
                  <a:lnTo>
                    <a:pt x="1764" y="423"/>
                  </a:lnTo>
                  <a:lnTo>
                    <a:pt x="1703" y="351"/>
                  </a:lnTo>
                  <a:lnTo>
                    <a:pt x="1643" y="278"/>
                  </a:lnTo>
                  <a:lnTo>
                    <a:pt x="1583" y="218"/>
                  </a:lnTo>
                  <a:lnTo>
                    <a:pt x="1510" y="157"/>
                  </a:lnTo>
                  <a:lnTo>
                    <a:pt x="1426" y="109"/>
                  </a:lnTo>
                  <a:lnTo>
                    <a:pt x="1341" y="73"/>
                  </a:lnTo>
                  <a:lnTo>
                    <a:pt x="1257" y="37"/>
                  </a:lnTo>
                  <a:lnTo>
                    <a:pt x="1160" y="12"/>
                  </a:lnTo>
                  <a:lnTo>
                    <a:pt x="106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4154793" y="2479837"/>
              <a:ext cx="86740" cy="247662"/>
            </a:xfrm>
            <a:custGeom>
              <a:avLst/>
              <a:gdLst/>
              <a:ahLst/>
              <a:cxnLst/>
              <a:rect l="l" t="t" r="r" b="b"/>
              <a:pathLst>
                <a:path w="1934" h="5522" extrusionOk="0">
                  <a:moveTo>
                    <a:pt x="0" y="1"/>
                  </a:moveTo>
                  <a:lnTo>
                    <a:pt x="0" y="5521"/>
                  </a:lnTo>
                  <a:lnTo>
                    <a:pt x="1933" y="5521"/>
                  </a:lnTo>
                  <a:lnTo>
                    <a:pt x="193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4135821" y="2631566"/>
              <a:ext cx="26596" cy="24937"/>
            </a:xfrm>
            <a:custGeom>
              <a:avLst/>
              <a:gdLst/>
              <a:ahLst/>
              <a:cxnLst/>
              <a:rect l="l" t="t" r="r" b="b"/>
              <a:pathLst>
                <a:path w="593" h="556" extrusionOk="0">
                  <a:moveTo>
                    <a:pt x="1" y="0"/>
                  </a:moveTo>
                  <a:lnTo>
                    <a:pt x="1" y="556"/>
                  </a:lnTo>
                  <a:lnTo>
                    <a:pt x="593" y="556"/>
                  </a:lnTo>
                  <a:lnTo>
                    <a:pt x="5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4125550" y="2619636"/>
              <a:ext cx="11930" cy="48797"/>
            </a:xfrm>
            <a:custGeom>
              <a:avLst/>
              <a:gdLst/>
              <a:ahLst/>
              <a:cxnLst/>
              <a:rect l="l" t="t" r="r" b="b"/>
              <a:pathLst>
                <a:path w="266" h="1088" extrusionOk="0">
                  <a:moveTo>
                    <a:pt x="0" y="0"/>
                  </a:moveTo>
                  <a:lnTo>
                    <a:pt x="0" y="1088"/>
                  </a:lnTo>
                  <a:lnTo>
                    <a:pt x="266" y="1088"/>
                  </a:lnTo>
                  <a:lnTo>
                    <a:pt x="26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4842303" y="2996155"/>
              <a:ext cx="262821" cy="197250"/>
            </a:xfrm>
            <a:custGeom>
              <a:avLst/>
              <a:gdLst/>
              <a:ahLst/>
              <a:cxnLst/>
              <a:rect l="l" t="t" r="r" b="b"/>
              <a:pathLst>
                <a:path w="5860" h="4398" extrusionOk="0">
                  <a:moveTo>
                    <a:pt x="2960" y="1"/>
                  </a:moveTo>
                  <a:lnTo>
                    <a:pt x="1" y="134"/>
                  </a:lnTo>
                  <a:lnTo>
                    <a:pt x="593" y="4398"/>
                  </a:lnTo>
                  <a:lnTo>
                    <a:pt x="5860" y="4398"/>
                  </a:lnTo>
                  <a:lnTo>
                    <a:pt x="5739" y="4253"/>
                  </a:lnTo>
                  <a:lnTo>
                    <a:pt x="5582" y="4108"/>
                  </a:lnTo>
                  <a:lnTo>
                    <a:pt x="5413" y="3975"/>
                  </a:lnTo>
                  <a:lnTo>
                    <a:pt x="5231" y="3854"/>
                  </a:lnTo>
                  <a:lnTo>
                    <a:pt x="5038" y="3734"/>
                  </a:lnTo>
                  <a:lnTo>
                    <a:pt x="4833" y="3625"/>
                  </a:lnTo>
                  <a:lnTo>
                    <a:pt x="4627" y="3528"/>
                  </a:lnTo>
                  <a:lnTo>
                    <a:pt x="4422" y="3432"/>
                  </a:lnTo>
                  <a:lnTo>
                    <a:pt x="4048" y="3287"/>
                  </a:lnTo>
                  <a:lnTo>
                    <a:pt x="3721" y="3166"/>
                  </a:lnTo>
                  <a:lnTo>
                    <a:pt x="3431" y="3081"/>
                  </a:lnTo>
                  <a:lnTo>
                    <a:pt x="296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582799" y="2965836"/>
              <a:ext cx="243849" cy="227569"/>
            </a:xfrm>
            <a:custGeom>
              <a:avLst/>
              <a:gdLst/>
              <a:ahLst/>
              <a:cxnLst/>
              <a:rect l="l" t="t" r="r" b="b"/>
              <a:pathLst>
                <a:path w="5437" h="5074" extrusionOk="0">
                  <a:moveTo>
                    <a:pt x="1160" y="0"/>
                  </a:moveTo>
                  <a:lnTo>
                    <a:pt x="1" y="5074"/>
                  </a:lnTo>
                  <a:lnTo>
                    <a:pt x="5436" y="5074"/>
                  </a:lnTo>
                  <a:lnTo>
                    <a:pt x="5424" y="5026"/>
                  </a:lnTo>
                  <a:lnTo>
                    <a:pt x="5388" y="4905"/>
                  </a:lnTo>
                  <a:lnTo>
                    <a:pt x="5352" y="4832"/>
                  </a:lnTo>
                  <a:lnTo>
                    <a:pt x="5304" y="4736"/>
                  </a:lnTo>
                  <a:lnTo>
                    <a:pt x="5231" y="4639"/>
                  </a:lnTo>
                  <a:lnTo>
                    <a:pt x="5134" y="4530"/>
                  </a:lnTo>
                  <a:lnTo>
                    <a:pt x="5014" y="4434"/>
                  </a:lnTo>
                  <a:lnTo>
                    <a:pt x="4869" y="4325"/>
                  </a:lnTo>
                  <a:lnTo>
                    <a:pt x="4700" y="4228"/>
                  </a:lnTo>
                  <a:lnTo>
                    <a:pt x="4494" y="4132"/>
                  </a:lnTo>
                  <a:lnTo>
                    <a:pt x="4253" y="4047"/>
                  </a:lnTo>
                  <a:lnTo>
                    <a:pt x="3975" y="3975"/>
                  </a:lnTo>
                  <a:lnTo>
                    <a:pt x="3661" y="3914"/>
                  </a:lnTo>
                  <a:lnTo>
                    <a:pt x="3298" y="3878"/>
                  </a:lnTo>
                  <a:lnTo>
                    <a:pt x="4144" y="677"/>
                  </a:lnTo>
                  <a:lnTo>
                    <a:pt x="116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21"/>
          <p:cNvGrpSpPr/>
          <p:nvPr/>
        </p:nvGrpSpPr>
        <p:grpSpPr>
          <a:xfrm>
            <a:off x="1284700" y="3234976"/>
            <a:ext cx="660900" cy="394519"/>
            <a:chOff x="1284700" y="3234975"/>
            <a:chExt cx="660900" cy="628800"/>
          </a:xfrm>
        </p:grpSpPr>
        <p:sp>
          <p:nvSpPr>
            <p:cNvPr id="614" name="Google Shape;614;p21"/>
            <p:cNvSpPr/>
            <p:nvPr/>
          </p:nvSpPr>
          <p:spPr>
            <a:xfrm>
              <a:off x="1284700" y="3234975"/>
              <a:ext cx="660900" cy="62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21"/>
            <p:cNvGrpSpPr/>
            <p:nvPr/>
          </p:nvGrpSpPr>
          <p:grpSpPr>
            <a:xfrm>
              <a:off x="1348591" y="3283019"/>
              <a:ext cx="533132" cy="538065"/>
              <a:chOff x="1077053" y="1870794"/>
              <a:chExt cx="533132" cy="538065"/>
            </a:xfrm>
          </p:grpSpPr>
          <p:sp>
            <p:nvSpPr>
              <p:cNvPr id="616" name="Google Shape;616;p21"/>
              <p:cNvSpPr/>
              <p:nvPr/>
            </p:nvSpPr>
            <p:spPr>
              <a:xfrm>
                <a:off x="1077053" y="1870794"/>
                <a:ext cx="533132" cy="538065"/>
              </a:xfrm>
              <a:custGeom>
                <a:avLst/>
                <a:gdLst/>
                <a:ahLst/>
                <a:cxnLst/>
                <a:rect l="l" t="t" r="r" b="b"/>
                <a:pathLst>
                  <a:path w="11887" h="11997" extrusionOk="0">
                    <a:moveTo>
                      <a:pt x="2163" y="1"/>
                    </a:moveTo>
                    <a:lnTo>
                      <a:pt x="1933" y="13"/>
                    </a:lnTo>
                    <a:lnTo>
                      <a:pt x="1728" y="49"/>
                    </a:lnTo>
                    <a:lnTo>
                      <a:pt x="1522" y="97"/>
                    </a:lnTo>
                    <a:lnTo>
                      <a:pt x="1317" y="170"/>
                    </a:lnTo>
                    <a:lnTo>
                      <a:pt x="1136" y="266"/>
                    </a:lnTo>
                    <a:lnTo>
                      <a:pt x="955" y="375"/>
                    </a:lnTo>
                    <a:lnTo>
                      <a:pt x="785" y="496"/>
                    </a:lnTo>
                    <a:lnTo>
                      <a:pt x="640" y="629"/>
                    </a:lnTo>
                    <a:lnTo>
                      <a:pt x="496" y="786"/>
                    </a:lnTo>
                    <a:lnTo>
                      <a:pt x="375" y="955"/>
                    </a:lnTo>
                    <a:lnTo>
                      <a:pt x="266" y="1124"/>
                    </a:lnTo>
                    <a:lnTo>
                      <a:pt x="169" y="1317"/>
                    </a:lnTo>
                    <a:lnTo>
                      <a:pt x="97" y="1511"/>
                    </a:lnTo>
                    <a:lnTo>
                      <a:pt x="49" y="1716"/>
                    </a:lnTo>
                    <a:lnTo>
                      <a:pt x="12" y="1933"/>
                    </a:lnTo>
                    <a:lnTo>
                      <a:pt x="0" y="2151"/>
                    </a:lnTo>
                    <a:lnTo>
                      <a:pt x="0" y="9846"/>
                    </a:lnTo>
                    <a:lnTo>
                      <a:pt x="12" y="10063"/>
                    </a:lnTo>
                    <a:lnTo>
                      <a:pt x="49" y="10281"/>
                    </a:lnTo>
                    <a:lnTo>
                      <a:pt x="97" y="10486"/>
                    </a:lnTo>
                    <a:lnTo>
                      <a:pt x="169" y="10679"/>
                    </a:lnTo>
                    <a:lnTo>
                      <a:pt x="266" y="10873"/>
                    </a:lnTo>
                    <a:lnTo>
                      <a:pt x="375" y="11054"/>
                    </a:lnTo>
                    <a:lnTo>
                      <a:pt x="496" y="11211"/>
                    </a:lnTo>
                    <a:lnTo>
                      <a:pt x="640" y="11368"/>
                    </a:lnTo>
                    <a:lnTo>
                      <a:pt x="785" y="11513"/>
                    </a:lnTo>
                    <a:lnTo>
                      <a:pt x="955" y="11634"/>
                    </a:lnTo>
                    <a:lnTo>
                      <a:pt x="1136" y="11742"/>
                    </a:lnTo>
                    <a:lnTo>
                      <a:pt x="1317" y="11827"/>
                    </a:lnTo>
                    <a:lnTo>
                      <a:pt x="1522" y="11899"/>
                    </a:lnTo>
                    <a:lnTo>
                      <a:pt x="1728" y="11960"/>
                    </a:lnTo>
                    <a:lnTo>
                      <a:pt x="1933" y="11984"/>
                    </a:lnTo>
                    <a:lnTo>
                      <a:pt x="2163" y="11996"/>
                    </a:lnTo>
                    <a:lnTo>
                      <a:pt x="9737" y="11996"/>
                    </a:lnTo>
                    <a:lnTo>
                      <a:pt x="9954" y="11984"/>
                    </a:lnTo>
                    <a:lnTo>
                      <a:pt x="10172" y="11960"/>
                    </a:lnTo>
                    <a:lnTo>
                      <a:pt x="10377" y="11899"/>
                    </a:lnTo>
                    <a:lnTo>
                      <a:pt x="10570" y="11827"/>
                    </a:lnTo>
                    <a:lnTo>
                      <a:pt x="10763" y="11742"/>
                    </a:lnTo>
                    <a:lnTo>
                      <a:pt x="10945" y="11634"/>
                    </a:lnTo>
                    <a:lnTo>
                      <a:pt x="11102" y="11513"/>
                    </a:lnTo>
                    <a:lnTo>
                      <a:pt x="11259" y="11368"/>
                    </a:lnTo>
                    <a:lnTo>
                      <a:pt x="11404" y="11211"/>
                    </a:lnTo>
                    <a:lnTo>
                      <a:pt x="11524" y="11054"/>
                    </a:lnTo>
                    <a:lnTo>
                      <a:pt x="11633" y="10873"/>
                    </a:lnTo>
                    <a:lnTo>
                      <a:pt x="11718" y="10679"/>
                    </a:lnTo>
                    <a:lnTo>
                      <a:pt x="11790" y="10486"/>
                    </a:lnTo>
                    <a:lnTo>
                      <a:pt x="11851" y="10281"/>
                    </a:lnTo>
                    <a:lnTo>
                      <a:pt x="11875" y="10063"/>
                    </a:lnTo>
                    <a:lnTo>
                      <a:pt x="11887" y="9846"/>
                    </a:lnTo>
                    <a:lnTo>
                      <a:pt x="11887" y="2151"/>
                    </a:lnTo>
                    <a:lnTo>
                      <a:pt x="11875" y="1933"/>
                    </a:lnTo>
                    <a:lnTo>
                      <a:pt x="11851" y="1716"/>
                    </a:lnTo>
                    <a:lnTo>
                      <a:pt x="11790" y="1511"/>
                    </a:lnTo>
                    <a:lnTo>
                      <a:pt x="11718" y="1317"/>
                    </a:lnTo>
                    <a:lnTo>
                      <a:pt x="11633" y="1124"/>
                    </a:lnTo>
                    <a:lnTo>
                      <a:pt x="11524" y="955"/>
                    </a:lnTo>
                    <a:lnTo>
                      <a:pt x="11404" y="786"/>
                    </a:lnTo>
                    <a:lnTo>
                      <a:pt x="11259" y="629"/>
                    </a:lnTo>
                    <a:lnTo>
                      <a:pt x="11102" y="496"/>
                    </a:lnTo>
                    <a:lnTo>
                      <a:pt x="10945" y="375"/>
                    </a:lnTo>
                    <a:lnTo>
                      <a:pt x="10763" y="266"/>
                    </a:lnTo>
                    <a:lnTo>
                      <a:pt x="10570" y="170"/>
                    </a:lnTo>
                    <a:lnTo>
                      <a:pt x="10377" y="97"/>
                    </a:lnTo>
                    <a:lnTo>
                      <a:pt x="10172" y="49"/>
                    </a:lnTo>
                    <a:lnTo>
                      <a:pt x="9954" y="13"/>
                    </a:lnTo>
                    <a:lnTo>
                      <a:pt x="97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1109570" y="1903311"/>
                <a:ext cx="468144" cy="473033"/>
              </a:xfrm>
              <a:custGeom>
                <a:avLst/>
                <a:gdLst/>
                <a:ahLst/>
                <a:cxnLst/>
                <a:rect l="l" t="t" r="r" b="b"/>
                <a:pathLst>
                  <a:path w="10438" h="10547" extrusionOk="0">
                    <a:moveTo>
                      <a:pt x="1438" y="0"/>
                    </a:moveTo>
                    <a:lnTo>
                      <a:pt x="1281" y="13"/>
                    </a:lnTo>
                    <a:lnTo>
                      <a:pt x="1148" y="37"/>
                    </a:lnTo>
                    <a:lnTo>
                      <a:pt x="1003" y="61"/>
                    </a:lnTo>
                    <a:lnTo>
                      <a:pt x="882" y="109"/>
                    </a:lnTo>
                    <a:lnTo>
                      <a:pt x="749" y="170"/>
                    </a:lnTo>
                    <a:lnTo>
                      <a:pt x="640" y="242"/>
                    </a:lnTo>
                    <a:lnTo>
                      <a:pt x="519" y="327"/>
                    </a:lnTo>
                    <a:lnTo>
                      <a:pt x="423" y="423"/>
                    </a:lnTo>
                    <a:lnTo>
                      <a:pt x="326" y="520"/>
                    </a:lnTo>
                    <a:lnTo>
                      <a:pt x="254" y="629"/>
                    </a:lnTo>
                    <a:lnTo>
                      <a:pt x="181" y="749"/>
                    </a:lnTo>
                    <a:lnTo>
                      <a:pt x="121" y="870"/>
                    </a:lnTo>
                    <a:lnTo>
                      <a:pt x="73" y="1003"/>
                    </a:lnTo>
                    <a:lnTo>
                      <a:pt x="36" y="1148"/>
                    </a:lnTo>
                    <a:lnTo>
                      <a:pt x="12" y="1281"/>
                    </a:lnTo>
                    <a:lnTo>
                      <a:pt x="0" y="1426"/>
                    </a:lnTo>
                    <a:lnTo>
                      <a:pt x="0" y="9121"/>
                    </a:lnTo>
                    <a:lnTo>
                      <a:pt x="12" y="9266"/>
                    </a:lnTo>
                    <a:lnTo>
                      <a:pt x="36" y="9411"/>
                    </a:lnTo>
                    <a:lnTo>
                      <a:pt x="73" y="9544"/>
                    </a:lnTo>
                    <a:lnTo>
                      <a:pt x="121" y="9676"/>
                    </a:lnTo>
                    <a:lnTo>
                      <a:pt x="181" y="9797"/>
                    </a:lnTo>
                    <a:lnTo>
                      <a:pt x="254" y="9918"/>
                    </a:lnTo>
                    <a:lnTo>
                      <a:pt x="326" y="10027"/>
                    </a:lnTo>
                    <a:lnTo>
                      <a:pt x="423" y="10136"/>
                    </a:lnTo>
                    <a:lnTo>
                      <a:pt x="519" y="10220"/>
                    </a:lnTo>
                    <a:lnTo>
                      <a:pt x="640" y="10305"/>
                    </a:lnTo>
                    <a:lnTo>
                      <a:pt x="749" y="10377"/>
                    </a:lnTo>
                    <a:lnTo>
                      <a:pt x="882" y="10438"/>
                    </a:lnTo>
                    <a:lnTo>
                      <a:pt x="1003" y="10486"/>
                    </a:lnTo>
                    <a:lnTo>
                      <a:pt x="1148" y="10522"/>
                    </a:lnTo>
                    <a:lnTo>
                      <a:pt x="1281" y="10546"/>
                    </a:lnTo>
                    <a:lnTo>
                      <a:pt x="9157" y="10546"/>
                    </a:lnTo>
                    <a:lnTo>
                      <a:pt x="9302" y="10522"/>
                    </a:lnTo>
                    <a:lnTo>
                      <a:pt x="9434" y="10486"/>
                    </a:lnTo>
                    <a:lnTo>
                      <a:pt x="9567" y="10438"/>
                    </a:lnTo>
                    <a:lnTo>
                      <a:pt x="9688" y="10377"/>
                    </a:lnTo>
                    <a:lnTo>
                      <a:pt x="9809" y="10305"/>
                    </a:lnTo>
                    <a:lnTo>
                      <a:pt x="9918" y="10220"/>
                    </a:lnTo>
                    <a:lnTo>
                      <a:pt x="10026" y="10136"/>
                    </a:lnTo>
                    <a:lnTo>
                      <a:pt x="10111" y="10027"/>
                    </a:lnTo>
                    <a:lnTo>
                      <a:pt x="10195" y="9918"/>
                    </a:lnTo>
                    <a:lnTo>
                      <a:pt x="10268" y="9797"/>
                    </a:lnTo>
                    <a:lnTo>
                      <a:pt x="10328" y="9676"/>
                    </a:lnTo>
                    <a:lnTo>
                      <a:pt x="10377" y="9544"/>
                    </a:lnTo>
                    <a:lnTo>
                      <a:pt x="10413" y="9411"/>
                    </a:lnTo>
                    <a:lnTo>
                      <a:pt x="10437" y="9266"/>
                    </a:lnTo>
                    <a:lnTo>
                      <a:pt x="10437" y="9121"/>
                    </a:lnTo>
                    <a:lnTo>
                      <a:pt x="10437" y="1426"/>
                    </a:lnTo>
                    <a:lnTo>
                      <a:pt x="10437" y="1281"/>
                    </a:lnTo>
                    <a:lnTo>
                      <a:pt x="10413" y="1148"/>
                    </a:lnTo>
                    <a:lnTo>
                      <a:pt x="10377" y="1003"/>
                    </a:lnTo>
                    <a:lnTo>
                      <a:pt x="10328" y="870"/>
                    </a:lnTo>
                    <a:lnTo>
                      <a:pt x="10268" y="749"/>
                    </a:lnTo>
                    <a:lnTo>
                      <a:pt x="10195" y="629"/>
                    </a:lnTo>
                    <a:lnTo>
                      <a:pt x="10111" y="520"/>
                    </a:lnTo>
                    <a:lnTo>
                      <a:pt x="10026" y="423"/>
                    </a:lnTo>
                    <a:lnTo>
                      <a:pt x="9918" y="327"/>
                    </a:lnTo>
                    <a:lnTo>
                      <a:pt x="9809" y="242"/>
                    </a:lnTo>
                    <a:lnTo>
                      <a:pt x="9688" y="170"/>
                    </a:lnTo>
                    <a:lnTo>
                      <a:pt x="9567" y="109"/>
                    </a:lnTo>
                    <a:lnTo>
                      <a:pt x="9434" y="61"/>
                    </a:lnTo>
                    <a:lnTo>
                      <a:pt x="9302" y="37"/>
                    </a:lnTo>
                    <a:lnTo>
                      <a:pt x="9157" y="13"/>
                    </a:lnTo>
                    <a:lnTo>
                      <a:pt x="90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1123114" y="2072890"/>
                <a:ext cx="441593" cy="146346"/>
              </a:xfrm>
              <a:custGeom>
                <a:avLst/>
                <a:gdLst/>
                <a:ahLst/>
                <a:cxnLst/>
                <a:rect l="l" t="t" r="r" b="b"/>
                <a:pathLst>
                  <a:path w="9846" h="3263" extrusionOk="0">
                    <a:moveTo>
                      <a:pt x="0" y="1"/>
                    </a:moveTo>
                    <a:lnTo>
                      <a:pt x="0" y="3262"/>
                    </a:lnTo>
                    <a:lnTo>
                      <a:pt x="9845" y="3262"/>
                    </a:lnTo>
                    <a:lnTo>
                      <a:pt x="9845" y="1"/>
                    </a:lnTo>
                    <a:close/>
                  </a:path>
                </a:pathLst>
              </a:custGeom>
              <a:solidFill>
                <a:srgbClr val="DCD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399931" y="2127607"/>
                <a:ext cx="52071" cy="42832"/>
              </a:xfrm>
              <a:custGeom>
                <a:avLst/>
                <a:gdLst/>
                <a:ahLst/>
                <a:cxnLst/>
                <a:rect l="l" t="t" r="r" b="b"/>
                <a:pathLst>
                  <a:path w="1161" h="955" extrusionOk="0">
                    <a:moveTo>
                      <a:pt x="1" y="1"/>
                    </a:moveTo>
                    <a:lnTo>
                      <a:pt x="242" y="955"/>
                    </a:lnTo>
                    <a:lnTo>
                      <a:pt x="363" y="955"/>
                    </a:lnTo>
                    <a:lnTo>
                      <a:pt x="496" y="460"/>
                    </a:lnTo>
                    <a:lnTo>
                      <a:pt x="544" y="290"/>
                    </a:lnTo>
                    <a:lnTo>
                      <a:pt x="581" y="146"/>
                    </a:lnTo>
                    <a:lnTo>
                      <a:pt x="605" y="290"/>
                    </a:lnTo>
                    <a:lnTo>
                      <a:pt x="641" y="460"/>
                    </a:lnTo>
                    <a:lnTo>
                      <a:pt x="762" y="955"/>
                    </a:lnTo>
                    <a:lnTo>
                      <a:pt x="883" y="955"/>
                    </a:lnTo>
                    <a:lnTo>
                      <a:pt x="1161" y="1"/>
                    </a:lnTo>
                    <a:lnTo>
                      <a:pt x="1028" y="1"/>
                    </a:lnTo>
                    <a:lnTo>
                      <a:pt x="907" y="484"/>
                    </a:lnTo>
                    <a:lnTo>
                      <a:pt x="834" y="810"/>
                    </a:lnTo>
                    <a:lnTo>
                      <a:pt x="822" y="810"/>
                    </a:lnTo>
                    <a:lnTo>
                      <a:pt x="798" y="653"/>
                    </a:lnTo>
                    <a:lnTo>
                      <a:pt x="762" y="484"/>
                    </a:lnTo>
                    <a:lnTo>
                      <a:pt x="641" y="1"/>
                    </a:lnTo>
                    <a:lnTo>
                      <a:pt x="520" y="1"/>
                    </a:lnTo>
                    <a:lnTo>
                      <a:pt x="387" y="484"/>
                    </a:lnTo>
                    <a:lnTo>
                      <a:pt x="351" y="653"/>
                    </a:lnTo>
                    <a:lnTo>
                      <a:pt x="315" y="810"/>
                    </a:lnTo>
                    <a:lnTo>
                      <a:pt x="242" y="484"/>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1457384" y="2127607"/>
                <a:ext cx="52026" cy="42832"/>
              </a:xfrm>
              <a:custGeom>
                <a:avLst/>
                <a:gdLst/>
                <a:ahLst/>
                <a:cxnLst/>
                <a:rect l="l" t="t" r="r" b="b"/>
                <a:pathLst>
                  <a:path w="1160" h="955" extrusionOk="0">
                    <a:moveTo>
                      <a:pt x="0" y="1"/>
                    </a:moveTo>
                    <a:lnTo>
                      <a:pt x="242" y="955"/>
                    </a:lnTo>
                    <a:lnTo>
                      <a:pt x="363" y="955"/>
                    </a:lnTo>
                    <a:lnTo>
                      <a:pt x="496" y="460"/>
                    </a:lnTo>
                    <a:lnTo>
                      <a:pt x="544" y="290"/>
                    </a:lnTo>
                    <a:lnTo>
                      <a:pt x="568" y="146"/>
                    </a:lnTo>
                    <a:lnTo>
                      <a:pt x="580" y="146"/>
                    </a:lnTo>
                    <a:lnTo>
                      <a:pt x="604" y="290"/>
                    </a:lnTo>
                    <a:lnTo>
                      <a:pt x="641" y="460"/>
                    </a:lnTo>
                    <a:lnTo>
                      <a:pt x="761" y="955"/>
                    </a:lnTo>
                    <a:lnTo>
                      <a:pt x="882" y="955"/>
                    </a:lnTo>
                    <a:lnTo>
                      <a:pt x="1160" y="1"/>
                    </a:lnTo>
                    <a:lnTo>
                      <a:pt x="1027" y="1"/>
                    </a:lnTo>
                    <a:lnTo>
                      <a:pt x="906" y="484"/>
                    </a:lnTo>
                    <a:lnTo>
                      <a:pt x="834" y="810"/>
                    </a:lnTo>
                    <a:lnTo>
                      <a:pt x="822" y="810"/>
                    </a:lnTo>
                    <a:lnTo>
                      <a:pt x="798" y="653"/>
                    </a:lnTo>
                    <a:lnTo>
                      <a:pt x="761" y="484"/>
                    </a:lnTo>
                    <a:lnTo>
                      <a:pt x="641" y="1"/>
                    </a:lnTo>
                    <a:lnTo>
                      <a:pt x="520" y="1"/>
                    </a:lnTo>
                    <a:lnTo>
                      <a:pt x="387" y="484"/>
                    </a:lnTo>
                    <a:lnTo>
                      <a:pt x="339" y="653"/>
                    </a:lnTo>
                    <a:lnTo>
                      <a:pt x="314" y="810"/>
                    </a:lnTo>
                    <a:lnTo>
                      <a:pt x="242" y="484"/>
                    </a:lnTo>
                    <a:lnTo>
                      <a:pt x="1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1289386" y="2102718"/>
                <a:ext cx="82974" cy="67734"/>
              </a:xfrm>
              <a:custGeom>
                <a:avLst/>
                <a:gdLst/>
                <a:ahLst/>
                <a:cxnLst/>
                <a:rect l="l" t="t" r="r" b="b"/>
                <a:pathLst>
                  <a:path w="1584" h="1293" extrusionOk="0">
                    <a:moveTo>
                      <a:pt x="1" y="0"/>
                    </a:moveTo>
                    <a:lnTo>
                      <a:pt x="327" y="1293"/>
                    </a:lnTo>
                    <a:lnTo>
                      <a:pt x="508" y="1293"/>
                    </a:lnTo>
                    <a:lnTo>
                      <a:pt x="689" y="616"/>
                    </a:lnTo>
                    <a:lnTo>
                      <a:pt x="750" y="399"/>
                    </a:lnTo>
                    <a:lnTo>
                      <a:pt x="786" y="194"/>
                    </a:lnTo>
                    <a:lnTo>
                      <a:pt x="798" y="194"/>
                    </a:lnTo>
                    <a:lnTo>
                      <a:pt x="822" y="399"/>
                    </a:lnTo>
                    <a:lnTo>
                      <a:pt x="883" y="616"/>
                    </a:lnTo>
                    <a:lnTo>
                      <a:pt x="1040" y="1293"/>
                    </a:lnTo>
                    <a:lnTo>
                      <a:pt x="1209" y="1293"/>
                    </a:lnTo>
                    <a:lnTo>
                      <a:pt x="1583" y="0"/>
                    </a:lnTo>
                    <a:lnTo>
                      <a:pt x="1414" y="0"/>
                    </a:lnTo>
                    <a:lnTo>
                      <a:pt x="1233" y="653"/>
                    </a:lnTo>
                    <a:lnTo>
                      <a:pt x="1185" y="882"/>
                    </a:lnTo>
                    <a:lnTo>
                      <a:pt x="1136" y="1100"/>
                    </a:lnTo>
                    <a:lnTo>
                      <a:pt x="1088" y="882"/>
                    </a:lnTo>
                    <a:lnTo>
                      <a:pt x="1040" y="653"/>
                    </a:lnTo>
                    <a:lnTo>
                      <a:pt x="883" y="0"/>
                    </a:lnTo>
                    <a:lnTo>
                      <a:pt x="713" y="0"/>
                    </a:lnTo>
                    <a:lnTo>
                      <a:pt x="544" y="653"/>
                    </a:lnTo>
                    <a:lnTo>
                      <a:pt x="472" y="894"/>
                    </a:lnTo>
                    <a:lnTo>
                      <a:pt x="436" y="1100"/>
                    </a:lnTo>
                    <a:lnTo>
                      <a:pt x="339" y="653"/>
                    </a:ln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1203262" y="2012745"/>
                <a:ext cx="255241" cy="255241"/>
              </a:xfrm>
              <a:custGeom>
                <a:avLst/>
                <a:gdLst/>
                <a:ahLst/>
                <a:cxnLst/>
                <a:rect l="l" t="t" r="r" b="b"/>
                <a:pathLst>
                  <a:path w="5691" h="5691" extrusionOk="0">
                    <a:moveTo>
                      <a:pt x="2852" y="508"/>
                    </a:moveTo>
                    <a:lnTo>
                      <a:pt x="3093" y="520"/>
                    </a:lnTo>
                    <a:lnTo>
                      <a:pt x="3323" y="556"/>
                    </a:lnTo>
                    <a:lnTo>
                      <a:pt x="3540" y="617"/>
                    </a:lnTo>
                    <a:lnTo>
                      <a:pt x="3758" y="701"/>
                    </a:lnTo>
                    <a:lnTo>
                      <a:pt x="3963" y="798"/>
                    </a:lnTo>
                    <a:lnTo>
                      <a:pt x="4156" y="907"/>
                    </a:lnTo>
                    <a:lnTo>
                      <a:pt x="4338" y="1052"/>
                    </a:lnTo>
                    <a:lnTo>
                      <a:pt x="4495" y="1197"/>
                    </a:lnTo>
                    <a:lnTo>
                      <a:pt x="4652" y="1366"/>
                    </a:lnTo>
                    <a:lnTo>
                      <a:pt x="4785" y="1547"/>
                    </a:lnTo>
                    <a:lnTo>
                      <a:pt x="4905" y="1728"/>
                    </a:lnTo>
                    <a:lnTo>
                      <a:pt x="5002" y="1933"/>
                    </a:lnTo>
                    <a:lnTo>
                      <a:pt x="5074" y="2151"/>
                    </a:lnTo>
                    <a:lnTo>
                      <a:pt x="5135" y="2380"/>
                    </a:lnTo>
                    <a:lnTo>
                      <a:pt x="5171" y="2610"/>
                    </a:lnTo>
                    <a:lnTo>
                      <a:pt x="5183" y="2839"/>
                    </a:lnTo>
                    <a:lnTo>
                      <a:pt x="5171" y="3081"/>
                    </a:lnTo>
                    <a:lnTo>
                      <a:pt x="5135" y="3311"/>
                    </a:lnTo>
                    <a:lnTo>
                      <a:pt x="5074" y="3540"/>
                    </a:lnTo>
                    <a:lnTo>
                      <a:pt x="5002" y="3757"/>
                    </a:lnTo>
                    <a:lnTo>
                      <a:pt x="4905" y="3951"/>
                    </a:lnTo>
                    <a:lnTo>
                      <a:pt x="4785" y="4144"/>
                    </a:lnTo>
                    <a:lnTo>
                      <a:pt x="4652" y="4325"/>
                    </a:lnTo>
                    <a:lnTo>
                      <a:pt x="4495" y="4494"/>
                    </a:lnTo>
                    <a:lnTo>
                      <a:pt x="4338" y="4639"/>
                    </a:lnTo>
                    <a:lnTo>
                      <a:pt x="4156" y="4772"/>
                    </a:lnTo>
                    <a:lnTo>
                      <a:pt x="3963" y="4893"/>
                    </a:lnTo>
                    <a:lnTo>
                      <a:pt x="3758" y="4990"/>
                    </a:lnTo>
                    <a:lnTo>
                      <a:pt x="3540" y="5074"/>
                    </a:lnTo>
                    <a:lnTo>
                      <a:pt x="3323" y="5135"/>
                    </a:lnTo>
                    <a:lnTo>
                      <a:pt x="3093" y="5171"/>
                    </a:lnTo>
                    <a:lnTo>
                      <a:pt x="2852" y="5183"/>
                    </a:lnTo>
                    <a:lnTo>
                      <a:pt x="2610" y="5171"/>
                    </a:lnTo>
                    <a:lnTo>
                      <a:pt x="2381" y="5135"/>
                    </a:lnTo>
                    <a:lnTo>
                      <a:pt x="2151" y="5074"/>
                    </a:lnTo>
                    <a:lnTo>
                      <a:pt x="1946" y="4990"/>
                    </a:lnTo>
                    <a:lnTo>
                      <a:pt x="1740" y="4893"/>
                    </a:lnTo>
                    <a:lnTo>
                      <a:pt x="1547" y="4772"/>
                    </a:lnTo>
                    <a:lnTo>
                      <a:pt x="1366" y="4639"/>
                    </a:lnTo>
                    <a:lnTo>
                      <a:pt x="1197" y="4494"/>
                    </a:lnTo>
                    <a:lnTo>
                      <a:pt x="1052" y="4325"/>
                    </a:lnTo>
                    <a:lnTo>
                      <a:pt x="919" y="4144"/>
                    </a:lnTo>
                    <a:lnTo>
                      <a:pt x="798" y="3951"/>
                    </a:lnTo>
                    <a:lnTo>
                      <a:pt x="701" y="3757"/>
                    </a:lnTo>
                    <a:lnTo>
                      <a:pt x="617" y="3540"/>
                    </a:lnTo>
                    <a:lnTo>
                      <a:pt x="569" y="3311"/>
                    </a:lnTo>
                    <a:lnTo>
                      <a:pt x="532" y="3081"/>
                    </a:lnTo>
                    <a:lnTo>
                      <a:pt x="520" y="2839"/>
                    </a:lnTo>
                    <a:lnTo>
                      <a:pt x="532" y="2610"/>
                    </a:lnTo>
                    <a:lnTo>
                      <a:pt x="569" y="2380"/>
                    </a:lnTo>
                    <a:lnTo>
                      <a:pt x="617" y="2151"/>
                    </a:lnTo>
                    <a:lnTo>
                      <a:pt x="701" y="1933"/>
                    </a:lnTo>
                    <a:lnTo>
                      <a:pt x="798" y="1728"/>
                    </a:lnTo>
                    <a:lnTo>
                      <a:pt x="919" y="1547"/>
                    </a:lnTo>
                    <a:lnTo>
                      <a:pt x="1052" y="1366"/>
                    </a:lnTo>
                    <a:lnTo>
                      <a:pt x="1197" y="1197"/>
                    </a:lnTo>
                    <a:lnTo>
                      <a:pt x="1366" y="1052"/>
                    </a:lnTo>
                    <a:lnTo>
                      <a:pt x="1547" y="907"/>
                    </a:lnTo>
                    <a:lnTo>
                      <a:pt x="1740" y="798"/>
                    </a:lnTo>
                    <a:lnTo>
                      <a:pt x="1946" y="701"/>
                    </a:lnTo>
                    <a:lnTo>
                      <a:pt x="2151" y="617"/>
                    </a:lnTo>
                    <a:lnTo>
                      <a:pt x="2381" y="556"/>
                    </a:lnTo>
                    <a:lnTo>
                      <a:pt x="2610" y="520"/>
                    </a:lnTo>
                    <a:lnTo>
                      <a:pt x="2852" y="508"/>
                    </a:lnTo>
                    <a:close/>
                    <a:moveTo>
                      <a:pt x="2707" y="1"/>
                    </a:moveTo>
                    <a:lnTo>
                      <a:pt x="2562" y="13"/>
                    </a:lnTo>
                    <a:lnTo>
                      <a:pt x="2272" y="61"/>
                    </a:lnTo>
                    <a:lnTo>
                      <a:pt x="2006" y="134"/>
                    </a:lnTo>
                    <a:lnTo>
                      <a:pt x="1740" y="230"/>
                    </a:lnTo>
                    <a:lnTo>
                      <a:pt x="1499" y="351"/>
                    </a:lnTo>
                    <a:lnTo>
                      <a:pt x="1257" y="484"/>
                    </a:lnTo>
                    <a:lnTo>
                      <a:pt x="1040" y="653"/>
                    </a:lnTo>
                    <a:lnTo>
                      <a:pt x="834" y="834"/>
                    </a:lnTo>
                    <a:lnTo>
                      <a:pt x="653" y="1040"/>
                    </a:lnTo>
                    <a:lnTo>
                      <a:pt x="496" y="1257"/>
                    </a:lnTo>
                    <a:lnTo>
                      <a:pt x="351" y="1486"/>
                    </a:lnTo>
                    <a:lnTo>
                      <a:pt x="230" y="1740"/>
                    </a:lnTo>
                    <a:lnTo>
                      <a:pt x="134" y="2006"/>
                    </a:lnTo>
                    <a:lnTo>
                      <a:pt x="61" y="2272"/>
                    </a:lnTo>
                    <a:lnTo>
                      <a:pt x="25" y="2549"/>
                    </a:lnTo>
                    <a:lnTo>
                      <a:pt x="13" y="2694"/>
                    </a:lnTo>
                    <a:lnTo>
                      <a:pt x="1" y="2839"/>
                    </a:lnTo>
                    <a:lnTo>
                      <a:pt x="13" y="2996"/>
                    </a:lnTo>
                    <a:lnTo>
                      <a:pt x="25" y="3129"/>
                    </a:lnTo>
                    <a:lnTo>
                      <a:pt x="61" y="3419"/>
                    </a:lnTo>
                    <a:lnTo>
                      <a:pt x="134" y="3685"/>
                    </a:lnTo>
                    <a:lnTo>
                      <a:pt x="230" y="3951"/>
                    </a:lnTo>
                    <a:lnTo>
                      <a:pt x="351" y="4204"/>
                    </a:lnTo>
                    <a:lnTo>
                      <a:pt x="496" y="4434"/>
                    </a:lnTo>
                    <a:lnTo>
                      <a:pt x="653" y="4651"/>
                    </a:lnTo>
                    <a:lnTo>
                      <a:pt x="834" y="4857"/>
                    </a:lnTo>
                    <a:lnTo>
                      <a:pt x="1040" y="5038"/>
                    </a:lnTo>
                    <a:lnTo>
                      <a:pt x="1257" y="5207"/>
                    </a:lnTo>
                    <a:lnTo>
                      <a:pt x="1499" y="5340"/>
                    </a:lnTo>
                    <a:lnTo>
                      <a:pt x="1740" y="5461"/>
                    </a:lnTo>
                    <a:lnTo>
                      <a:pt x="2006" y="5557"/>
                    </a:lnTo>
                    <a:lnTo>
                      <a:pt x="2272" y="5630"/>
                    </a:lnTo>
                    <a:lnTo>
                      <a:pt x="2562" y="5678"/>
                    </a:lnTo>
                    <a:lnTo>
                      <a:pt x="2707" y="5690"/>
                    </a:lnTo>
                    <a:lnTo>
                      <a:pt x="2997" y="5690"/>
                    </a:lnTo>
                    <a:lnTo>
                      <a:pt x="3142" y="5678"/>
                    </a:lnTo>
                    <a:lnTo>
                      <a:pt x="3419" y="5630"/>
                    </a:lnTo>
                    <a:lnTo>
                      <a:pt x="3697" y="5557"/>
                    </a:lnTo>
                    <a:lnTo>
                      <a:pt x="3951" y="5461"/>
                    </a:lnTo>
                    <a:lnTo>
                      <a:pt x="4205" y="5340"/>
                    </a:lnTo>
                    <a:lnTo>
                      <a:pt x="4434" y="5207"/>
                    </a:lnTo>
                    <a:lnTo>
                      <a:pt x="4652" y="5038"/>
                    </a:lnTo>
                    <a:lnTo>
                      <a:pt x="4857" y="4857"/>
                    </a:lnTo>
                    <a:lnTo>
                      <a:pt x="5038" y="4651"/>
                    </a:lnTo>
                    <a:lnTo>
                      <a:pt x="5207" y="4434"/>
                    </a:lnTo>
                    <a:lnTo>
                      <a:pt x="5352" y="4204"/>
                    </a:lnTo>
                    <a:lnTo>
                      <a:pt x="5473" y="3951"/>
                    </a:lnTo>
                    <a:lnTo>
                      <a:pt x="5570" y="3685"/>
                    </a:lnTo>
                    <a:lnTo>
                      <a:pt x="5630" y="3419"/>
                    </a:lnTo>
                    <a:lnTo>
                      <a:pt x="5678" y="3129"/>
                    </a:lnTo>
                    <a:lnTo>
                      <a:pt x="5690" y="2996"/>
                    </a:lnTo>
                    <a:lnTo>
                      <a:pt x="5690" y="2839"/>
                    </a:lnTo>
                    <a:lnTo>
                      <a:pt x="5690" y="2694"/>
                    </a:lnTo>
                    <a:lnTo>
                      <a:pt x="5678" y="2549"/>
                    </a:lnTo>
                    <a:lnTo>
                      <a:pt x="5630" y="2272"/>
                    </a:lnTo>
                    <a:lnTo>
                      <a:pt x="5570" y="2006"/>
                    </a:lnTo>
                    <a:lnTo>
                      <a:pt x="5473" y="1740"/>
                    </a:lnTo>
                    <a:lnTo>
                      <a:pt x="5352" y="1486"/>
                    </a:lnTo>
                    <a:lnTo>
                      <a:pt x="5207" y="1257"/>
                    </a:lnTo>
                    <a:lnTo>
                      <a:pt x="5038" y="1040"/>
                    </a:lnTo>
                    <a:lnTo>
                      <a:pt x="4857" y="834"/>
                    </a:lnTo>
                    <a:lnTo>
                      <a:pt x="4652" y="653"/>
                    </a:lnTo>
                    <a:lnTo>
                      <a:pt x="4434" y="484"/>
                    </a:lnTo>
                    <a:lnTo>
                      <a:pt x="4205" y="351"/>
                    </a:lnTo>
                    <a:lnTo>
                      <a:pt x="3951" y="230"/>
                    </a:lnTo>
                    <a:lnTo>
                      <a:pt x="3697" y="134"/>
                    </a:lnTo>
                    <a:lnTo>
                      <a:pt x="3419" y="61"/>
                    </a:lnTo>
                    <a:lnTo>
                      <a:pt x="3142" y="13"/>
                    </a:lnTo>
                    <a:lnTo>
                      <a:pt x="299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241205" y="2244622"/>
                <a:ext cx="54762" cy="87816"/>
              </a:xfrm>
              <a:custGeom>
                <a:avLst/>
                <a:gdLst/>
                <a:ahLst/>
                <a:cxnLst/>
                <a:rect l="l" t="t" r="r" b="b"/>
                <a:pathLst>
                  <a:path w="1221" h="1958" extrusionOk="0">
                    <a:moveTo>
                      <a:pt x="749" y="1"/>
                    </a:moveTo>
                    <a:lnTo>
                      <a:pt x="0" y="1764"/>
                    </a:lnTo>
                    <a:lnTo>
                      <a:pt x="459" y="1958"/>
                    </a:lnTo>
                    <a:lnTo>
                      <a:pt x="1221" y="206"/>
                    </a:lnTo>
                    <a:lnTo>
                      <a:pt x="74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33" name="Google Shape;633;p21"/>
          <p:cNvCxnSpPr>
            <a:cxnSpLocks/>
            <a:stCxn id="614" idx="0"/>
            <a:endCxn id="589" idx="2"/>
          </p:cNvCxnSpPr>
          <p:nvPr/>
        </p:nvCxnSpPr>
        <p:spPr>
          <a:xfrm rot="5400000" flipH="1" flipV="1">
            <a:off x="2071818" y="1523266"/>
            <a:ext cx="1255043" cy="2168379"/>
          </a:xfrm>
          <a:prstGeom prst="bentConnector2">
            <a:avLst/>
          </a:prstGeom>
          <a:noFill/>
          <a:ln w="9525" cap="flat" cmpd="sng">
            <a:solidFill>
              <a:schemeClr val="dk2"/>
            </a:solidFill>
            <a:prstDash val="solid"/>
            <a:round/>
            <a:headEnd type="oval" w="med" len="med"/>
            <a:tailEnd type="none" w="med" len="med"/>
          </a:ln>
        </p:spPr>
      </p:cxnSp>
      <p:grpSp>
        <p:nvGrpSpPr>
          <p:cNvPr id="656" name="Google Shape;656;p21"/>
          <p:cNvGrpSpPr/>
          <p:nvPr/>
        </p:nvGrpSpPr>
        <p:grpSpPr>
          <a:xfrm>
            <a:off x="7198300" y="3234975"/>
            <a:ext cx="660900" cy="347335"/>
            <a:chOff x="7198300" y="3234975"/>
            <a:chExt cx="660900" cy="628800"/>
          </a:xfrm>
        </p:grpSpPr>
        <p:grpSp>
          <p:nvGrpSpPr>
            <p:cNvPr id="657" name="Google Shape;657;p21"/>
            <p:cNvGrpSpPr/>
            <p:nvPr/>
          </p:nvGrpSpPr>
          <p:grpSpPr>
            <a:xfrm>
              <a:off x="7262175" y="3283019"/>
              <a:ext cx="533177" cy="538065"/>
              <a:chOff x="7262225" y="2228669"/>
              <a:chExt cx="533177" cy="538065"/>
            </a:xfrm>
          </p:grpSpPr>
          <p:sp>
            <p:nvSpPr>
              <p:cNvPr id="658" name="Google Shape;658;p21"/>
              <p:cNvSpPr/>
              <p:nvPr/>
            </p:nvSpPr>
            <p:spPr>
              <a:xfrm>
                <a:off x="7262225" y="2228669"/>
                <a:ext cx="533177" cy="538065"/>
              </a:xfrm>
              <a:custGeom>
                <a:avLst/>
                <a:gdLst/>
                <a:ahLst/>
                <a:cxnLst/>
                <a:rect l="l" t="t" r="r" b="b"/>
                <a:pathLst>
                  <a:path w="11888" h="11997" extrusionOk="0">
                    <a:moveTo>
                      <a:pt x="2151" y="1"/>
                    </a:moveTo>
                    <a:lnTo>
                      <a:pt x="1934" y="13"/>
                    </a:lnTo>
                    <a:lnTo>
                      <a:pt x="1716" y="49"/>
                    </a:lnTo>
                    <a:lnTo>
                      <a:pt x="1511" y="97"/>
                    </a:lnTo>
                    <a:lnTo>
                      <a:pt x="1318" y="170"/>
                    </a:lnTo>
                    <a:lnTo>
                      <a:pt x="1124" y="266"/>
                    </a:lnTo>
                    <a:lnTo>
                      <a:pt x="943" y="375"/>
                    </a:lnTo>
                    <a:lnTo>
                      <a:pt x="786" y="496"/>
                    </a:lnTo>
                    <a:lnTo>
                      <a:pt x="629" y="629"/>
                    </a:lnTo>
                    <a:lnTo>
                      <a:pt x="484" y="786"/>
                    </a:lnTo>
                    <a:lnTo>
                      <a:pt x="363" y="955"/>
                    </a:lnTo>
                    <a:lnTo>
                      <a:pt x="255" y="1124"/>
                    </a:lnTo>
                    <a:lnTo>
                      <a:pt x="170" y="1317"/>
                    </a:lnTo>
                    <a:lnTo>
                      <a:pt x="98" y="1511"/>
                    </a:lnTo>
                    <a:lnTo>
                      <a:pt x="37" y="1716"/>
                    </a:lnTo>
                    <a:lnTo>
                      <a:pt x="13" y="1933"/>
                    </a:lnTo>
                    <a:lnTo>
                      <a:pt x="1" y="2151"/>
                    </a:lnTo>
                    <a:lnTo>
                      <a:pt x="1" y="9846"/>
                    </a:lnTo>
                    <a:lnTo>
                      <a:pt x="13" y="10063"/>
                    </a:lnTo>
                    <a:lnTo>
                      <a:pt x="37" y="10281"/>
                    </a:lnTo>
                    <a:lnTo>
                      <a:pt x="98" y="10486"/>
                    </a:lnTo>
                    <a:lnTo>
                      <a:pt x="170" y="10679"/>
                    </a:lnTo>
                    <a:lnTo>
                      <a:pt x="255" y="10873"/>
                    </a:lnTo>
                    <a:lnTo>
                      <a:pt x="363" y="11054"/>
                    </a:lnTo>
                    <a:lnTo>
                      <a:pt x="484" y="11211"/>
                    </a:lnTo>
                    <a:lnTo>
                      <a:pt x="629" y="11368"/>
                    </a:lnTo>
                    <a:lnTo>
                      <a:pt x="786" y="11513"/>
                    </a:lnTo>
                    <a:lnTo>
                      <a:pt x="943" y="11634"/>
                    </a:lnTo>
                    <a:lnTo>
                      <a:pt x="1124" y="11742"/>
                    </a:lnTo>
                    <a:lnTo>
                      <a:pt x="1318" y="11827"/>
                    </a:lnTo>
                    <a:lnTo>
                      <a:pt x="1511" y="11899"/>
                    </a:lnTo>
                    <a:lnTo>
                      <a:pt x="1716" y="11960"/>
                    </a:lnTo>
                    <a:lnTo>
                      <a:pt x="1934" y="11984"/>
                    </a:lnTo>
                    <a:lnTo>
                      <a:pt x="2151" y="11996"/>
                    </a:lnTo>
                    <a:lnTo>
                      <a:pt x="9725" y="11996"/>
                    </a:lnTo>
                    <a:lnTo>
                      <a:pt x="9955" y="11984"/>
                    </a:lnTo>
                    <a:lnTo>
                      <a:pt x="10160" y="11960"/>
                    </a:lnTo>
                    <a:lnTo>
                      <a:pt x="10365" y="11899"/>
                    </a:lnTo>
                    <a:lnTo>
                      <a:pt x="10571" y="11827"/>
                    </a:lnTo>
                    <a:lnTo>
                      <a:pt x="10752" y="11742"/>
                    </a:lnTo>
                    <a:lnTo>
                      <a:pt x="10933" y="11634"/>
                    </a:lnTo>
                    <a:lnTo>
                      <a:pt x="11102" y="11513"/>
                    </a:lnTo>
                    <a:lnTo>
                      <a:pt x="11247" y="11368"/>
                    </a:lnTo>
                    <a:lnTo>
                      <a:pt x="11392" y="11211"/>
                    </a:lnTo>
                    <a:lnTo>
                      <a:pt x="11513" y="11054"/>
                    </a:lnTo>
                    <a:lnTo>
                      <a:pt x="11622" y="10873"/>
                    </a:lnTo>
                    <a:lnTo>
                      <a:pt x="11718" y="10679"/>
                    </a:lnTo>
                    <a:lnTo>
                      <a:pt x="11791" y="10486"/>
                    </a:lnTo>
                    <a:lnTo>
                      <a:pt x="11839" y="10281"/>
                    </a:lnTo>
                    <a:lnTo>
                      <a:pt x="11875" y="10063"/>
                    </a:lnTo>
                    <a:lnTo>
                      <a:pt x="11888" y="9846"/>
                    </a:lnTo>
                    <a:lnTo>
                      <a:pt x="11888" y="2151"/>
                    </a:lnTo>
                    <a:lnTo>
                      <a:pt x="11875" y="1933"/>
                    </a:lnTo>
                    <a:lnTo>
                      <a:pt x="11839" y="1716"/>
                    </a:lnTo>
                    <a:lnTo>
                      <a:pt x="11791" y="1511"/>
                    </a:lnTo>
                    <a:lnTo>
                      <a:pt x="11718" y="1317"/>
                    </a:lnTo>
                    <a:lnTo>
                      <a:pt x="11622" y="1124"/>
                    </a:lnTo>
                    <a:lnTo>
                      <a:pt x="11513" y="955"/>
                    </a:lnTo>
                    <a:lnTo>
                      <a:pt x="11392" y="786"/>
                    </a:lnTo>
                    <a:lnTo>
                      <a:pt x="11247" y="629"/>
                    </a:lnTo>
                    <a:lnTo>
                      <a:pt x="11102" y="496"/>
                    </a:lnTo>
                    <a:lnTo>
                      <a:pt x="10933" y="375"/>
                    </a:lnTo>
                    <a:lnTo>
                      <a:pt x="10752" y="266"/>
                    </a:lnTo>
                    <a:lnTo>
                      <a:pt x="10571" y="170"/>
                    </a:lnTo>
                    <a:lnTo>
                      <a:pt x="10365" y="97"/>
                    </a:lnTo>
                    <a:lnTo>
                      <a:pt x="10160" y="49"/>
                    </a:lnTo>
                    <a:lnTo>
                      <a:pt x="9955" y="13"/>
                    </a:lnTo>
                    <a:lnTo>
                      <a:pt x="97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7294741" y="2261186"/>
                <a:ext cx="468144" cy="473033"/>
              </a:xfrm>
              <a:custGeom>
                <a:avLst/>
                <a:gdLst/>
                <a:ahLst/>
                <a:cxnLst/>
                <a:rect l="l" t="t" r="r" b="b"/>
                <a:pathLst>
                  <a:path w="10438" h="10547" extrusionOk="0">
                    <a:moveTo>
                      <a:pt x="1426" y="0"/>
                    </a:moveTo>
                    <a:lnTo>
                      <a:pt x="1281" y="13"/>
                    </a:lnTo>
                    <a:lnTo>
                      <a:pt x="1136" y="37"/>
                    </a:lnTo>
                    <a:lnTo>
                      <a:pt x="1003" y="61"/>
                    </a:lnTo>
                    <a:lnTo>
                      <a:pt x="870" y="109"/>
                    </a:lnTo>
                    <a:lnTo>
                      <a:pt x="750" y="170"/>
                    </a:lnTo>
                    <a:lnTo>
                      <a:pt x="629" y="242"/>
                    </a:lnTo>
                    <a:lnTo>
                      <a:pt x="520" y="327"/>
                    </a:lnTo>
                    <a:lnTo>
                      <a:pt x="411" y="423"/>
                    </a:lnTo>
                    <a:lnTo>
                      <a:pt x="327" y="520"/>
                    </a:lnTo>
                    <a:lnTo>
                      <a:pt x="242" y="629"/>
                    </a:lnTo>
                    <a:lnTo>
                      <a:pt x="170" y="749"/>
                    </a:lnTo>
                    <a:lnTo>
                      <a:pt x="109" y="870"/>
                    </a:lnTo>
                    <a:lnTo>
                      <a:pt x="61" y="1003"/>
                    </a:lnTo>
                    <a:lnTo>
                      <a:pt x="25" y="1148"/>
                    </a:lnTo>
                    <a:lnTo>
                      <a:pt x="1" y="1281"/>
                    </a:lnTo>
                    <a:lnTo>
                      <a:pt x="1" y="1426"/>
                    </a:lnTo>
                    <a:lnTo>
                      <a:pt x="1" y="9121"/>
                    </a:lnTo>
                    <a:lnTo>
                      <a:pt x="1" y="9266"/>
                    </a:lnTo>
                    <a:lnTo>
                      <a:pt x="25" y="9411"/>
                    </a:lnTo>
                    <a:lnTo>
                      <a:pt x="61" y="9544"/>
                    </a:lnTo>
                    <a:lnTo>
                      <a:pt x="109" y="9676"/>
                    </a:lnTo>
                    <a:lnTo>
                      <a:pt x="170" y="9797"/>
                    </a:lnTo>
                    <a:lnTo>
                      <a:pt x="242" y="9918"/>
                    </a:lnTo>
                    <a:lnTo>
                      <a:pt x="327" y="10027"/>
                    </a:lnTo>
                    <a:lnTo>
                      <a:pt x="411" y="10136"/>
                    </a:lnTo>
                    <a:lnTo>
                      <a:pt x="520" y="10220"/>
                    </a:lnTo>
                    <a:lnTo>
                      <a:pt x="629" y="10305"/>
                    </a:lnTo>
                    <a:lnTo>
                      <a:pt x="750" y="10377"/>
                    </a:lnTo>
                    <a:lnTo>
                      <a:pt x="870" y="10438"/>
                    </a:lnTo>
                    <a:lnTo>
                      <a:pt x="1003" y="10486"/>
                    </a:lnTo>
                    <a:lnTo>
                      <a:pt x="1136" y="10522"/>
                    </a:lnTo>
                    <a:lnTo>
                      <a:pt x="1281" y="10546"/>
                    </a:lnTo>
                    <a:lnTo>
                      <a:pt x="9145" y="10546"/>
                    </a:lnTo>
                    <a:lnTo>
                      <a:pt x="9290" y="10522"/>
                    </a:lnTo>
                    <a:lnTo>
                      <a:pt x="9423" y="10486"/>
                    </a:lnTo>
                    <a:lnTo>
                      <a:pt x="9556" y="10438"/>
                    </a:lnTo>
                    <a:lnTo>
                      <a:pt x="9689" y="10377"/>
                    </a:lnTo>
                    <a:lnTo>
                      <a:pt x="9797" y="10305"/>
                    </a:lnTo>
                    <a:lnTo>
                      <a:pt x="9918" y="10220"/>
                    </a:lnTo>
                    <a:lnTo>
                      <a:pt x="10015" y="10136"/>
                    </a:lnTo>
                    <a:lnTo>
                      <a:pt x="10112" y="10027"/>
                    </a:lnTo>
                    <a:lnTo>
                      <a:pt x="10184" y="9918"/>
                    </a:lnTo>
                    <a:lnTo>
                      <a:pt x="10257" y="9797"/>
                    </a:lnTo>
                    <a:lnTo>
                      <a:pt x="10317" y="9676"/>
                    </a:lnTo>
                    <a:lnTo>
                      <a:pt x="10365" y="9544"/>
                    </a:lnTo>
                    <a:lnTo>
                      <a:pt x="10401" y="9411"/>
                    </a:lnTo>
                    <a:lnTo>
                      <a:pt x="10426" y="9266"/>
                    </a:lnTo>
                    <a:lnTo>
                      <a:pt x="10438" y="9121"/>
                    </a:lnTo>
                    <a:lnTo>
                      <a:pt x="10438" y="1426"/>
                    </a:lnTo>
                    <a:lnTo>
                      <a:pt x="10426" y="1281"/>
                    </a:lnTo>
                    <a:lnTo>
                      <a:pt x="10401" y="1148"/>
                    </a:lnTo>
                    <a:lnTo>
                      <a:pt x="10365" y="1003"/>
                    </a:lnTo>
                    <a:lnTo>
                      <a:pt x="10317" y="870"/>
                    </a:lnTo>
                    <a:lnTo>
                      <a:pt x="10257" y="749"/>
                    </a:lnTo>
                    <a:lnTo>
                      <a:pt x="10184" y="629"/>
                    </a:lnTo>
                    <a:lnTo>
                      <a:pt x="10112" y="520"/>
                    </a:lnTo>
                    <a:lnTo>
                      <a:pt x="10015" y="423"/>
                    </a:lnTo>
                    <a:lnTo>
                      <a:pt x="9918" y="327"/>
                    </a:lnTo>
                    <a:lnTo>
                      <a:pt x="9797" y="242"/>
                    </a:lnTo>
                    <a:lnTo>
                      <a:pt x="9689" y="170"/>
                    </a:lnTo>
                    <a:lnTo>
                      <a:pt x="9556" y="109"/>
                    </a:lnTo>
                    <a:lnTo>
                      <a:pt x="9423" y="61"/>
                    </a:lnTo>
                    <a:lnTo>
                      <a:pt x="9290" y="37"/>
                    </a:lnTo>
                    <a:lnTo>
                      <a:pt x="9145" y="13"/>
                    </a:lnTo>
                    <a:lnTo>
                      <a:pt x="9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7366277" y="2355999"/>
                <a:ext cx="321305" cy="279057"/>
              </a:xfrm>
              <a:custGeom>
                <a:avLst/>
                <a:gdLst/>
                <a:ahLst/>
                <a:cxnLst/>
                <a:rect l="l" t="t" r="r" b="b"/>
                <a:pathLst>
                  <a:path w="7164" h="6222" extrusionOk="0">
                    <a:moveTo>
                      <a:pt x="0" y="0"/>
                    </a:moveTo>
                    <a:lnTo>
                      <a:pt x="0" y="6222"/>
                    </a:lnTo>
                    <a:lnTo>
                      <a:pt x="7164" y="6222"/>
                    </a:lnTo>
                    <a:lnTo>
                      <a:pt x="71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7404176" y="2423185"/>
                <a:ext cx="82973" cy="170161"/>
              </a:xfrm>
              <a:custGeom>
                <a:avLst/>
                <a:gdLst/>
                <a:ahLst/>
                <a:cxnLst/>
                <a:rect l="l" t="t" r="r" b="b"/>
                <a:pathLst>
                  <a:path w="1850" h="3794" extrusionOk="0">
                    <a:moveTo>
                      <a:pt x="1" y="0"/>
                    </a:moveTo>
                    <a:lnTo>
                      <a:pt x="1" y="3793"/>
                    </a:lnTo>
                    <a:lnTo>
                      <a:pt x="1849" y="3793"/>
                    </a:lnTo>
                    <a:lnTo>
                      <a:pt x="1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7498990" y="2423185"/>
                <a:ext cx="82389" cy="76963"/>
              </a:xfrm>
              <a:custGeom>
                <a:avLst/>
                <a:gdLst/>
                <a:ahLst/>
                <a:cxnLst/>
                <a:rect l="l" t="t" r="r" b="b"/>
                <a:pathLst>
                  <a:path w="1837" h="1716" extrusionOk="0">
                    <a:moveTo>
                      <a:pt x="1" y="0"/>
                    </a:moveTo>
                    <a:lnTo>
                      <a:pt x="1" y="1716"/>
                    </a:lnTo>
                    <a:lnTo>
                      <a:pt x="1837" y="1716"/>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7498990" y="2515846"/>
                <a:ext cx="157737" cy="16281"/>
              </a:xfrm>
              <a:custGeom>
                <a:avLst/>
                <a:gdLst/>
                <a:ahLst/>
                <a:cxnLst/>
                <a:rect l="l" t="t" r="r" b="b"/>
                <a:pathLst>
                  <a:path w="3517" h="363" extrusionOk="0">
                    <a:moveTo>
                      <a:pt x="1" y="0"/>
                    </a:moveTo>
                    <a:lnTo>
                      <a:pt x="1" y="362"/>
                    </a:lnTo>
                    <a:lnTo>
                      <a:pt x="3516" y="362"/>
                    </a:lnTo>
                    <a:lnTo>
                      <a:pt x="35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7498990" y="2545088"/>
                <a:ext cx="157737" cy="16281"/>
              </a:xfrm>
              <a:custGeom>
                <a:avLst/>
                <a:gdLst/>
                <a:ahLst/>
                <a:cxnLst/>
                <a:rect l="l" t="t" r="r" b="b"/>
                <a:pathLst>
                  <a:path w="3517" h="363" extrusionOk="0">
                    <a:moveTo>
                      <a:pt x="1" y="0"/>
                    </a:moveTo>
                    <a:lnTo>
                      <a:pt x="1" y="363"/>
                    </a:lnTo>
                    <a:lnTo>
                      <a:pt x="3516" y="363"/>
                    </a:lnTo>
                    <a:lnTo>
                      <a:pt x="35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7497913" y="2577067"/>
                <a:ext cx="169623" cy="16281"/>
              </a:xfrm>
              <a:custGeom>
                <a:avLst/>
                <a:gdLst/>
                <a:ahLst/>
                <a:cxnLst/>
                <a:rect l="l" t="t" r="r" b="b"/>
                <a:pathLst>
                  <a:path w="3782" h="363" extrusionOk="0">
                    <a:moveTo>
                      <a:pt x="1" y="0"/>
                    </a:moveTo>
                    <a:lnTo>
                      <a:pt x="1" y="362"/>
                    </a:lnTo>
                    <a:lnTo>
                      <a:pt x="3782" y="362"/>
                    </a:lnTo>
                    <a:lnTo>
                      <a:pt x="3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7614928" y="2533158"/>
                <a:ext cx="122485" cy="172359"/>
              </a:xfrm>
              <a:custGeom>
                <a:avLst/>
                <a:gdLst/>
                <a:ahLst/>
                <a:cxnLst/>
                <a:rect l="l" t="t" r="r" b="b"/>
                <a:pathLst>
                  <a:path w="2731" h="3843" extrusionOk="0">
                    <a:moveTo>
                      <a:pt x="1" y="1"/>
                    </a:moveTo>
                    <a:lnTo>
                      <a:pt x="581" y="3141"/>
                    </a:lnTo>
                    <a:lnTo>
                      <a:pt x="1450" y="2537"/>
                    </a:lnTo>
                    <a:lnTo>
                      <a:pt x="2332" y="3842"/>
                    </a:lnTo>
                    <a:lnTo>
                      <a:pt x="2731" y="3564"/>
                    </a:lnTo>
                    <a:lnTo>
                      <a:pt x="1849" y="2272"/>
                    </a:lnTo>
                    <a:lnTo>
                      <a:pt x="2719" y="1668"/>
                    </a:lnTo>
                    <a:lnTo>
                      <a:pt x="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7328334" y="2321330"/>
                <a:ext cx="129527" cy="130065"/>
              </a:xfrm>
              <a:custGeom>
                <a:avLst/>
                <a:gdLst/>
                <a:ahLst/>
                <a:cxnLst/>
                <a:rect l="l" t="t" r="r" b="b"/>
                <a:pathLst>
                  <a:path w="2888" h="2900" extrusionOk="0">
                    <a:moveTo>
                      <a:pt x="1450" y="604"/>
                    </a:moveTo>
                    <a:lnTo>
                      <a:pt x="1595" y="616"/>
                    </a:lnTo>
                    <a:lnTo>
                      <a:pt x="1740" y="653"/>
                    </a:lnTo>
                    <a:lnTo>
                      <a:pt x="786" y="1994"/>
                    </a:lnTo>
                    <a:lnTo>
                      <a:pt x="701" y="1873"/>
                    </a:lnTo>
                    <a:lnTo>
                      <a:pt x="641" y="1752"/>
                    </a:lnTo>
                    <a:lnTo>
                      <a:pt x="605" y="1607"/>
                    </a:lnTo>
                    <a:lnTo>
                      <a:pt x="593" y="1450"/>
                    </a:lnTo>
                    <a:lnTo>
                      <a:pt x="593" y="1365"/>
                    </a:lnTo>
                    <a:lnTo>
                      <a:pt x="605" y="1281"/>
                    </a:lnTo>
                    <a:lnTo>
                      <a:pt x="629" y="1196"/>
                    </a:lnTo>
                    <a:lnTo>
                      <a:pt x="653" y="1124"/>
                    </a:lnTo>
                    <a:lnTo>
                      <a:pt x="689" y="1051"/>
                    </a:lnTo>
                    <a:lnTo>
                      <a:pt x="738" y="979"/>
                    </a:lnTo>
                    <a:lnTo>
                      <a:pt x="786" y="906"/>
                    </a:lnTo>
                    <a:lnTo>
                      <a:pt x="846" y="846"/>
                    </a:lnTo>
                    <a:lnTo>
                      <a:pt x="907" y="798"/>
                    </a:lnTo>
                    <a:lnTo>
                      <a:pt x="967" y="749"/>
                    </a:lnTo>
                    <a:lnTo>
                      <a:pt x="1040" y="701"/>
                    </a:lnTo>
                    <a:lnTo>
                      <a:pt x="1112" y="665"/>
                    </a:lnTo>
                    <a:lnTo>
                      <a:pt x="1197" y="641"/>
                    </a:lnTo>
                    <a:lnTo>
                      <a:pt x="1269" y="616"/>
                    </a:lnTo>
                    <a:lnTo>
                      <a:pt x="1354" y="604"/>
                    </a:lnTo>
                    <a:close/>
                    <a:moveTo>
                      <a:pt x="2066" y="870"/>
                    </a:moveTo>
                    <a:lnTo>
                      <a:pt x="2115" y="931"/>
                    </a:lnTo>
                    <a:lnTo>
                      <a:pt x="2163" y="991"/>
                    </a:lnTo>
                    <a:lnTo>
                      <a:pt x="2199" y="1063"/>
                    </a:lnTo>
                    <a:lnTo>
                      <a:pt x="2235" y="1136"/>
                    </a:lnTo>
                    <a:lnTo>
                      <a:pt x="2260" y="1208"/>
                    </a:lnTo>
                    <a:lnTo>
                      <a:pt x="2284" y="1281"/>
                    </a:lnTo>
                    <a:lnTo>
                      <a:pt x="2296" y="1365"/>
                    </a:lnTo>
                    <a:lnTo>
                      <a:pt x="2296" y="1450"/>
                    </a:lnTo>
                    <a:lnTo>
                      <a:pt x="2296" y="1547"/>
                    </a:lnTo>
                    <a:lnTo>
                      <a:pt x="2284" y="1631"/>
                    </a:lnTo>
                    <a:lnTo>
                      <a:pt x="2260" y="1704"/>
                    </a:lnTo>
                    <a:lnTo>
                      <a:pt x="2235" y="1788"/>
                    </a:lnTo>
                    <a:lnTo>
                      <a:pt x="2199" y="1861"/>
                    </a:lnTo>
                    <a:lnTo>
                      <a:pt x="2151" y="1933"/>
                    </a:lnTo>
                    <a:lnTo>
                      <a:pt x="2103" y="1994"/>
                    </a:lnTo>
                    <a:lnTo>
                      <a:pt x="2042" y="2054"/>
                    </a:lnTo>
                    <a:lnTo>
                      <a:pt x="1982" y="2114"/>
                    </a:lnTo>
                    <a:lnTo>
                      <a:pt x="1921" y="2163"/>
                    </a:lnTo>
                    <a:lnTo>
                      <a:pt x="1849" y="2199"/>
                    </a:lnTo>
                    <a:lnTo>
                      <a:pt x="1776" y="2235"/>
                    </a:lnTo>
                    <a:lnTo>
                      <a:pt x="1704" y="2271"/>
                    </a:lnTo>
                    <a:lnTo>
                      <a:pt x="1619" y="2283"/>
                    </a:lnTo>
                    <a:lnTo>
                      <a:pt x="1535" y="2308"/>
                    </a:lnTo>
                    <a:lnTo>
                      <a:pt x="1450" y="2308"/>
                    </a:lnTo>
                    <a:lnTo>
                      <a:pt x="1354" y="2296"/>
                    </a:lnTo>
                    <a:lnTo>
                      <a:pt x="1257" y="2283"/>
                    </a:lnTo>
                    <a:lnTo>
                      <a:pt x="1172" y="2259"/>
                    </a:lnTo>
                    <a:lnTo>
                      <a:pt x="1088" y="2223"/>
                    </a:lnTo>
                    <a:lnTo>
                      <a:pt x="2066" y="870"/>
                    </a:lnTo>
                    <a:close/>
                    <a:moveTo>
                      <a:pt x="1450" y="0"/>
                    </a:moveTo>
                    <a:lnTo>
                      <a:pt x="1293" y="12"/>
                    </a:lnTo>
                    <a:lnTo>
                      <a:pt x="1148" y="37"/>
                    </a:lnTo>
                    <a:lnTo>
                      <a:pt x="1015" y="73"/>
                    </a:lnTo>
                    <a:lnTo>
                      <a:pt x="882" y="121"/>
                    </a:lnTo>
                    <a:lnTo>
                      <a:pt x="750" y="182"/>
                    </a:lnTo>
                    <a:lnTo>
                      <a:pt x="641" y="254"/>
                    </a:lnTo>
                    <a:lnTo>
                      <a:pt x="520" y="339"/>
                    </a:lnTo>
                    <a:lnTo>
                      <a:pt x="423" y="435"/>
                    </a:lnTo>
                    <a:lnTo>
                      <a:pt x="327" y="532"/>
                    </a:lnTo>
                    <a:lnTo>
                      <a:pt x="242" y="641"/>
                    </a:lnTo>
                    <a:lnTo>
                      <a:pt x="170" y="761"/>
                    </a:lnTo>
                    <a:lnTo>
                      <a:pt x="109" y="894"/>
                    </a:lnTo>
                    <a:lnTo>
                      <a:pt x="61" y="1027"/>
                    </a:lnTo>
                    <a:lnTo>
                      <a:pt x="25" y="1160"/>
                    </a:lnTo>
                    <a:lnTo>
                      <a:pt x="1" y="1305"/>
                    </a:lnTo>
                    <a:lnTo>
                      <a:pt x="1" y="1450"/>
                    </a:lnTo>
                    <a:lnTo>
                      <a:pt x="1" y="1607"/>
                    </a:lnTo>
                    <a:lnTo>
                      <a:pt x="25" y="1740"/>
                    </a:lnTo>
                    <a:lnTo>
                      <a:pt x="61" y="1885"/>
                    </a:lnTo>
                    <a:lnTo>
                      <a:pt x="109" y="2018"/>
                    </a:lnTo>
                    <a:lnTo>
                      <a:pt x="170" y="2139"/>
                    </a:lnTo>
                    <a:lnTo>
                      <a:pt x="242" y="2259"/>
                    </a:lnTo>
                    <a:lnTo>
                      <a:pt x="327" y="2380"/>
                    </a:lnTo>
                    <a:lnTo>
                      <a:pt x="423" y="2477"/>
                    </a:lnTo>
                    <a:lnTo>
                      <a:pt x="520" y="2573"/>
                    </a:lnTo>
                    <a:lnTo>
                      <a:pt x="641" y="2658"/>
                    </a:lnTo>
                    <a:lnTo>
                      <a:pt x="750" y="2730"/>
                    </a:lnTo>
                    <a:lnTo>
                      <a:pt x="882" y="2791"/>
                    </a:lnTo>
                    <a:lnTo>
                      <a:pt x="1015" y="2839"/>
                    </a:lnTo>
                    <a:lnTo>
                      <a:pt x="1148" y="2875"/>
                    </a:lnTo>
                    <a:lnTo>
                      <a:pt x="1293" y="2900"/>
                    </a:lnTo>
                    <a:lnTo>
                      <a:pt x="1595" y="2900"/>
                    </a:lnTo>
                    <a:lnTo>
                      <a:pt x="1740" y="2875"/>
                    </a:lnTo>
                    <a:lnTo>
                      <a:pt x="1873" y="2839"/>
                    </a:lnTo>
                    <a:lnTo>
                      <a:pt x="2006" y="2791"/>
                    </a:lnTo>
                    <a:lnTo>
                      <a:pt x="2139" y="2730"/>
                    </a:lnTo>
                    <a:lnTo>
                      <a:pt x="2260" y="2658"/>
                    </a:lnTo>
                    <a:lnTo>
                      <a:pt x="2368" y="2573"/>
                    </a:lnTo>
                    <a:lnTo>
                      <a:pt x="2465" y="2477"/>
                    </a:lnTo>
                    <a:lnTo>
                      <a:pt x="2562" y="2380"/>
                    </a:lnTo>
                    <a:lnTo>
                      <a:pt x="2646" y="2259"/>
                    </a:lnTo>
                    <a:lnTo>
                      <a:pt x="2719" y="2139"/>
                    </a:lnTo>
                    <a:lnTo>
                      <a:pt x="2779" y="2018"/>
                    </a:lnTo>
                    <a:lnTo>
                      <a:pt x="2827" y="1885"/>
                    </a:lnTo>
                    <a:lnTo>
                      <a:pt x="2864" y="1740"/>
                    </a:lnTo>
                    <a:lnTo>
                      <a:pt x="2888" y="1607"/>
                    </a:lnTo>
                    <a:lnTo>
                      <a:pt x="2888" y="1450"/>
                    </a:lnTo>
                    <a:lnTo>
                      <a:pt x="2888" y="1305"/>
                    </a:lnTo>
                    <a:lnTo>
                      <a:pt x="2864" y="1160"/>
                    </a:lnTo>
                    <a:lnTo>
                      <a:pt x="2827" y="1027"/>
                    </a:lnTo>
                    <a:lnTo>
                      <a:pt x="2779" y="894"/>
                    </a:lnTo>
                    <a:lnTo>
                      <a:pt x="2719" y="761"/>
                    </a:lnTo>
                    <a:lnTo>
                      <a:pt x="2646" y="641"/>
                    </a:lnTo>
                    <a:lnTo>
                      <a:pt x="2562" y="532"/>
                    </a:lnTo>
                    <a:lnTo>
                      <a:pt x="2465" y="435"/>
                    </a:lnTo>
                    <a:lnTo>
                      <a:pt x="2368" y="339"/>
                    </a:lnTo>
                    <a:lnTo>
                      <a:pt x="2260" y="254"/>
                    </a:lnTo>
                    <a:lnTo>
                      <a:pt x="2139" y="182"/>
                    </a:lnTo>
                    <a:lnTo>
                      <a:pt x="2006" y="121"/>
                    </a:lnTo>
                    <a:lnTo>
                      <a:pt x="1873" y="73"/>
                    </a:lnTo>
                    <a:lnTo>
                      <a:pt x="1740" y="37"/>
                    </a:lnTo>
                    <a:lnTo>
                      <a:pt x="1595" y="12"/>
                    </a:lnTo>
                    <a:lnTo>
                      <a:pt x="14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21"/>
            <p:cNvSpPr/>
            <p:nvPr/>
          </p:nvSpPr>
          <p:spPr>
            <a:xfrm>
              <a:off x="7198300" y="3234975"/>
              <a:ext cx="660900" cy="62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69" name="Google Shape;669;p21"/>
          <p:cNvCxnSpPr>
            <a:stCxn id="589" idx="6"/>
            <a:endCxn id="668" idx="0"/>
          </p:cNvCxnSpPr>
          <p:nvPr/>
        </p:nvCxnSpPr>
        <p:spPr>
          <a:xfrm>
            <a:off x="5360446" y="1979933"/>
            <a:ext cx="2168304" cy="1255042"/>
          </a:xfrm>
          <a:prstGeom prst="bentConnector2">
            <a:avLst/>
          </a:prstGeom>
          <a:noFill/>
          <a:ln w="9525" cap="flat" cmpd="sng">
            <a:solidFill>
              <a:schemeClr val="dk2"/>
            </a:solidFill>
            <a:prstDash val="solid"/>
            <a:round/>
            <a:headEnd type="none" w="med" len="med"/>
            <a:tailEnd type="oval" w="med" len="med"/>
          </a:ln>
        </p:spPr>
      </p:cxnSp>
      <p:grpSp>
        <p:nvGrpSpPr>
          <p:cNvPr id="4" name="مجموعة 3">
            <a:extLst>
              <a:ext uri="{FF2B5EF4-FFF2-40B4-BE49-F238E27FC236}">
                <a16:creationId xmlns:a16="http://schemas.microsoft.com/office/drawing/2014/main" id="{F4377D13-F278-036D-1DF2-17CC297313E7}"/>
              </a:ext>
            </a:extLst>
          </p:cNvPr>
          <p:cNvGrpSpPr/>
          <p:nvPr/>
        </p:nvGrpSpPr>
        <p:grpSpPr>
          <a:xfrm>
            <a:off x="85060" y="4775125"/>
            <a:ext cx="8973880" cy="368915"/>
            <a:chOff x="85060" y="4775125"/>
            <a:chExt cx="8973880" cy="368915"/>
          </a:xfrm>
        </p:grpSpPr>
        <p:sp>
          <p:nvSpPr>
            <p:cNvPr id="5" name="Google Shape;1161;p24">
              <a:extLst>
                <a:ext uri="{FF2B5EF4-FFF2-40B4-BE49-F238E27FC236}">
                  <a16:creationId xmlns:a16="http://schemas.microsoft.com/office/drawing/2014/main" id="{3A45A0F4-6DAC-9897-ED3F-BB5F42F07FD3}"/>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a16="http://schemas.microsoft.com/office/drawing/2014/main" id="{1DED0BF4-049B-54F4-7CEA-736C4C377AE9}"/>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803BA05-C66D-163F-2F58-408A02B8FFDA}"/>
              </a:ext>
            </a:extLst>
          </p:cNvPr>
          <p:cNvSpPr txBox="1"/>
          <p:nvPr/>
        </p:nvSpPr>
        <p:spPr>
          <a:xfrm>
            <a:off x="2332671" y="117718"/>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1E5D20A8-8908-AC61-8C16-E01EA2C639D4}"/>
              </a:ext>
            </a:extLst>
          </p:cNvPr>
          <p:cNvSpPr txBox="1"/>
          <p:nvPr/>
        </p:nvSpPr>
        <p:spPr>
          <a:xfrm>
            <a:off x="-148856" y="3815095"/>
            <a:ext cx="3707210" cy="954107"/>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200" dirty="0">
                <a:solidFill>
                  <a:srgbClr val="F9645D"/>
                </a:solidFill>
                <a:latin typeface="Sakkal Majalla" panose="02000000000000000000" pitchFamily="2" charset="-78"/>
                <a:cs typeface="Sakkal Majalla" panose="02000000000000000000" pitchFamily="2" charset="-78"/>
              </a:rPr>
              <a:t>هو هيكل بيانات ثنائي الأبعاد يبدو مشابها جدا لجدول في ورقة عمل إكسل.</a:t>
            </a:r>
          </a:p>
          <a:p>
            <a:pPr algn="r" rtl="1"/>
            <a:r>
              <a:rPr lang="ar-SA" sz="1200" dirty="0">
                <a:solidFill>
                  <a:srgbClr val="000000"/>
                </a:solidFill>
                <a:latin typeface="Sakkal Majalla" panose="02000000000000000000" pitchFamily="2" charset="-78"/>
                <a:cs typeface="Sakkal Majalla" panose="02000000000000000000" pitchFamily="2" charset="-78"/>
              </a:rPr>
              <a:t>لكل كائن أساليبه وسماته الخاصة. يمكنك إنشاء متسلسلة أو إطار بيانات من الصفر ( مـن القوائم والقواميس وما إلى ذلك ) كما يمكن استيراد</a:t>
            </a:r>
            <a:br>
              <a:rPr lang="ar-SA" sz="1200" dirty="0">
                <a:solidFill>
                  <a:srgbClr val="000000"/>
                </a:solidFill>
                <a:latin typeface="Sakkal Majalla" panose="02000000000000000000" pitchFamily="2" charset="-78"/>
                <a:cs typeface="Sakkal Majalla" panose="02000000000000000000" pitchFamily="2" charset="-78"/>
              </a:rPr>
            </a:br>
            <a:r>
              <a:rPr lang="ar-SA" sz="1200" dirty="0">
                <a:solidFill>
                  <a:srgbClr val="000000"/>
                </a:solidFill>
                <a:latin typeface="Sakkal Majalla" panose="02000000000000000000" pitchFamily="2" charset="-78"/>
                <a:cs typeface="Sakkal Majalla" panose="02000000000000000000" pitchFamily="2" charset="-78"/>
              </a:rPr>
              <a:t>البيانات من مصادر البيانات  مثل إكسل و </a:t>
            </a:r>
            <a:r>
              <a:rPr lang="en-US" sz="1200" dirty="0">
                <a:solidFill>
                  <a:srgbClr val="000000"/>
                </a:solidFill>
                <a:latin typeface="Sakkal Majalla" panose="02000000000000000000" pitchFamily="2" charset="-78"/>
                <a:cs typeface="Sakkal Majalla" panose="02000000000000000000" pitchFamily="2" charset="-78"/>
              </a:rPr>
              <a:t>CSV  </a:t>
            </a:r>
            <a:r>
              <a:rPr lang="ar-SA" sz="1200" dirty="0">
                <a:solidFill>
                  <a:srgbClr val="000000"/>
                </a:solidFill>
                <a:latin typeface="Sakkal Majalla" panose="02000000000000000000" pitchFamily="2" charset="-78"/>
                <a:cs typeface="Sakkal Majalla" panose="02000000000000000000" pitchFamily="2" charset="-78"/>
              </a:rPr>
              <a:t>و </a:t>
            </a:r>
            <a:r>
              <a:rPr lang="en-US" sz="1200" dirty="0">
                <a:solidFill>
                  <a:srgbClr val="000000"/>
                </a:solidFill>
                <a:latin typeface="Sakkal Majalla" panose="02000000000000000000" pitchFamily="2" charset="-78"/>
                <a:cs typeface="Sakkal Majalla" panose="02000000000000000000" pitchFamily="2" charset="-78"/>
              </a:rPr>
              <a:t>SQL  </a:t>
            </a:r>
            <a:r>
              <a:rPr lang="ar-SA" sz="1200" dirty="0">
                <a:solidFill>
                  <a:srgbClr val="000000"/>
                </a:solidFill>
                <a:latin typeface="Sakkal Majalla" panose="02000000000000000000" pitchFamily="2" charset="-78"/>
                <a:cs typeface="Sakkal Majalla" panose="02000000000000000000" pitchFamily="2" charset="-78"/>
              </a:rPr>
              <a:t>و </a:t>
            </a:r>
            <a:r>
              <a:rPr lang="en-US" sz="1200" dirty="0">
                <a:solidFill>
                  <a:srgbClr val="000000"/>
                </a:solidFill>
                <a:latin typeface="Sakkal Majalla" panose="02000000000000000000" pitchFamily="2" charset="-78"/>
                <a:cs typeface="Sakkal Majalla" panose="02000000000000000000" pitchFamily="2" charset="-78"/>
              </a:rPr>
              <a:t>J SON  </a:t>
            </a:r>
            <a:r>
              <a:rPr lang="ar-SA" sz="1200" dirty="0">
                <a:solidFill>
                  <a:srgbClr val="000000"/>
                </a:solidFill>
                <a:latin typeface="Sakkal Majalla" panose="02000000000000000000" pitchFamily="2" charset="-78"/>
                <a:cs typeface="Sakkal Majalla" panose="02000000000000000000" pitchFamily="2" charset="-78"/>
              </a:rPr>
              <a:t>والمزيد</a:t>
            </a:r>
            <a:r>
              <a:rPr lang="ar-SA" dirty="0">
                <a:cs typeface="+mn-cs"/>
              </a:rPr>
              <a:t>.</a:t>
            </a:r>
          </a:p>
        </p:txBody>
      </p:sp>
      <p:sp>
        <p:nvSpPr>
          <p:cNvPr id="10" name="مربع نص 9">
            <a:extLst>
              <a:ext uri="{FF2B5EF4-FFF2-40B4-BE49-F238E27FC236}">
                <a16:creationId xmlns:a16="http://schemas.microsoft.com/office/drawing/2014/main" id="{A87C93BB-9D68-755C-9B34-BA9D235DABB5}"/>
              </a:ext>
            </a:extLst>
          </p:cNvPr>
          <p:cNvSpPr txBox="1"/>
          <p:nvPr/>
        </p:nvSpPr>
        <p:spPr>
          <a:xfrm>
            <a:off x="396607" y="686485"/>
            <a:ext cx="8261796" cy="369332"/>
          </a:xfrm>
          <a:prstGeom prst="rect">
            <a:avLst/>
          </a:prstGeom>
          <a:noFill/>
        </p:spPr>
        <p:txBody>
          <a:bodyPr wrap="square">
            <a:spAutoFit/>
          </a:bodyPr>
          <a:lstStyle/>
          <a:p>
            <a:pPr algn="r" rtl="1"/>
            <a:r>
              <a:rPr lang="ar-SA" sz="1800" dirty="0">
                <a:solidFill>
                  <a:schemeClr val="accent1">
                    <a:lumMod val="50000"/>
                  </a:schemeClr>
                </a:solidFill>
                <a:latin typeface="Sakkal Majalla" panose="02000000000000000000" pitchFamily="2" charset="-78"/>
                <a:cs typeface="Sakkal Majalla" panose="02000000000000000000" pitchFamily="2" charset="-78"/>
              </a:rPr>
              <a:t>مكتبة </a:t>
            </a:r>
            <a:r>
              <a:rPr lang="ar-SA" sz="1800" dirty="0" err="1">
                <a:solidFill>
                  <a:schemeClr val="accent1">
                    <a:lumMod val="50000"/>
                  </a:schemeClr>
                </a:solidFill>
                <a:latin typeface="Sakkal Majalla" panose="02000000000000000000" pitchFamily="2" charset="-78"/>
                <a:cs typeface="Sakkal Majalla" panose="02000000000000000000" pitchFamily="2" charset="-78"/>
              </a:rPr>
              <a:t>بانداس</a:t>
            </a:r>
            <a:r>
              <a:rPr lang="ar-SA" sz="1800" dirty="0">
                <a:solidFill>
                  <a:schemeClr val="accent1">
                    <a:lumMod val="50000"/>
                  </a:schemeClr>
                </a:solidFill>
                <a:latin typeface="Sakkal Majalla" panose="02000000000000000000" pitchFamily="2" charset="-78"/>
                <a:cs typeface="Sakkal Majalla" panose="02000000000000000000" pitchFamily="2" charset="-78"/>
              </a:rPr>
              <a:t> </a:t>
            </a:r>
            <a:r>
              <a:rPr lang="en-US" sz="1800" dirty="0">
                <a:solidFill>
                  <a:schemeClr val="accent1">
                    <a:lumMod val="50000"/>
                  </a:schemeClr>
                </a:solidFill>
                <a:latin typeface="Sakkal Majalla" panose="02000000000000000000" pitchFamily="2" charset="-78"/>
                <a:cs typeface="Sakkal Majalla" panose="02000000000000000000" pitchFamily="2" charset="-78"/>
              </a:rPr>
              <a:t>Pandas Library</a:t>
            </a:r>
            <a:r>
              <a:rPr lang="ar-SA" sz="1800" dirty="0">
                <a:solidFill>
                  <a:schemeClr val="accent1">
                    <a:lumMod val="50000"/>
                  </a:schemeClr>
                </a:solidFill>
                <a:latin typeface="Sakkal Majalla" panose="02000000000000000000" pitchFamily="2" charset="-78"/>
                <a:cs typeface="Sakkal Majalla" panose="02000000000000000000" pitchFamily="2" charset="-78"/>
              </a:rPr>
              <a:t> </a:t>
            </a:r>
            <a:r>
              <a:rPr lang="ar-SA" sz="1800" dirty="0">
                <a:solidFill>
                  <a:srgbClr val="000000"/>
                </a:solidFill>
                <a:latin typeface="Sakkal Majalla" panose="02000000000000000000" pitchFamily="2" charset="-78"/>
                <a:cs typeface="Sakkal Majalla" panose="02000000000000000000" pitchFamily="2" charset="-78"/>
              </a:rPr>
              <a:t>تأخذ مكتبة </a:t>
            </a:r>
            <a:r>
              <a:rPr lang="ar-SA" sz="1800" dirty="0" err="1">
                <a:solidFill>
                  <a:srgbClr val="000000"/>
                </a:solidFill>
                <a:latin typeface="Sakkal Majalla" panose="02000000000000000000" pitchFamily="2" charset="-78"/>
                <a:cs typeface="Sakkal Majalla" panose="02000000000000000000" pitchFamily="2" charset="-78"/>
              </a:rPr>
              <a:t>بانداس</a:t>
            </a:r>
            <a:r>
              <a:rPr lang="ar-SA" sz="1800" dirty="0">
                <a:solidFill>
                  <a:srgbClr val="000000"/>
                </a:solidFill>
                <a:latin typeface="Sakkal Majalla" panose="02000000000000000000" pitchFamily="2" charset="-78"/>
                <a:cs typeface="Sakkal Majalla" panose="02000000000000000000" pitchFamily="2" charset="-78"/>
              </a:rPr>
              <a:t> </a:t>
            </a:r>
            <a:r>
              <a:rPr lang="ar-SA" sz="1800" dirty="0">
                <a:solidFill>
                  <a:srgbClr val="FF0000"/>
                </a:solidFill>
                <a:latin typeface="Sakkal Majalla" panose="02000000000000000000" pitchFamily="2" charset="-78"/>
                <a:cs typeface="Sakkal Majalla" panose="02000000000000000000" pitchFamily="2" charset="-78"/>
              </a:rPr>
              <a:t>البيانات وتنشئ كائن </a:t>
            </a:r>
            <a:r>
              <a:rPr lang="ar-SA" sz="1800" dirty="0" err="1">
                <a:solidFill>
                  <a:srgbClr val="FF0000"/>
                </a:solidFill>
                <a:latin typeface="Sakkal Majalla" panose="02000000000000000000" pitchFamily="2" charset="-78"/>
                <a:cs typeface="Sakkal Majalla" panose="02000000000000000000" pitchFamily="2" charset="-78"/>
              </a:rPr>
              <a:t>البايثون</a:t>
            </a:r>
            <a:r>
              <a:rPr lang="ar-SA" sz="1800" dirty="0">
                <a:solidFill>
                  <a:srgbClr val="FF0000"/>
                </a:solidFill>
                <a:latin typeface="Sakkal Majalla" panose="02000000000000000000" pitchFamily="2" charset="-78"/>
                <a:cs typeface="Sakkal Majalla" panose="02000000000000000000" pitchFamily="2" charset="-78"/>
              </a:rPr>
              <a:t>  </a:t>
            </a:r>
            <a:r>
              <a:rPr lang="ar-SA" sz="1800" dirty="0">
                <a:solidFill>
                  <a:srgbClr val="000000"/>
                </a:solidFill>
                <a:latin typeface="Sakkal Majalla" panose="02000000000000000000" pitchFamily="2" charset="-78"/>
                <a:cs typeface="Sakkal Majalla" panose="02000000000000000000" pitchFamily="2" charset="-78"/>
              </a:rPr>
              <a:t>وهناك نوعان رئيسيان من الكائنات:</a:t>
            </a:r>
            <a:endParaRPr lang="ar-SA" sz="1800" dirty="0"/>
          </a:p>
        </p:txBody>
      </p:sp>
      <p:sp>
        <p:nvSpPr>
          <p:cNvPr id="14" name="مربع نص 13">
            <a:extLst>
              <a:ext uri="{FF2B5EF4-FFF2-40B4-BE49-F238E27FC236}">
                <a16:creationId xmlns:a16="http://schemas.microsoft.com/office/drawing/2014/main" id="{4CC8FD5B-572A-8FB5-DD2E-5E9F26084CAD}"/>
              </a:ext>
            </a:extLst>
          </p:cNvPr>
          <p:cNvSpPr txBox="1"/>
          <p:nvPr/>
        </p:nvSpPr>
        <p:spPr>
          <a:xfrm>
            <a:off x="6234712" y="3602710"/>
            <a:ext cx="2584334" cy="369332"/>
          </a:xfrm>
          <a:prstGeom prst="rect">
            <a:avLst/>
          </a:prstGeom>
          <a:noFill/>
        </p:spPr>
        <p:txBody>
          <a:bodyPr wrap="square">
            <a:spAutoFit/>
          </a:bodyPr>
          <a:lstStyle/>
          <a:p>
            <a:pPr algn="ctr" rtl="1"/>
            <a:r>
              <a:rPr lang="ar-SA" sz="1800" dirty="0">
                <a:solidFill>
                  <a:srgbClr val="533CD2"/>
                </a:solidFill>
                <a:latin typeface="Sakkal Majalla" panose="02000000000000000000" pitchFamily="2" charset="-78"/>
                <a:cs typeface="Sakkal Majalla" panose="02000000000000000000" pitchFamily="2" charset="-78"/>
              </a:rPr>
              <a:t>المتسلسلة  </a:t>
            </a:r>
            <a:r>
              <a:rPr lang="en-US" sz="1800" dirty="0">
                <a:solidFill>
                  <a:srgbClr val="533CD2"/>
                </a:solidFill>
                <a:latin typeface="Sakkal Majalla" panose="02000000000000000000" pitchFamily="2" charset="-78"/>
                <a:cs typeface="Sakkal Majalla" panose="02000000000000000000" pitchFamily="2" charset="-78"/>
              </a:rPr>
              <a:t>Series </a:t>
            </a:r>
            <a:endParaRPr lang="ar-SA" sz="1800" dirty="0">
              <a:solidFill>
                <a:srgbClr val="533CD2"/>
              </a:solidFill>
              <a:latin typeface="Sakkal Majalla" panose="02000000000000000000" pitchFamily="2" charset="-78"/>
              <a:cs typeface="Sakkal Majalla" panose="02000000000000000000" pitchFamily="2" charset="-78"/>
            </a:endParaRPr>
          </a:p>
        </p:txBody>
      </p:sp>
      <p:sp>
        <p:nvSpPr>
          <p:cNvPr id="18" name="مربع نص 17">
            <a:extLst>
              <a:ext uri="{FF2B5EF4-FFF2-40B4-BE49-F238E27FC236}">
                <a16:creationId xmlns:a16="http://schemas.microsoft.com/office/drawing/2014/main" id="{BD6409F8-7DB6-E3D5-CBB7-A21B81CDC7A5}"/>
              </a:ext>
            </a:extLst>
          </p:cNvPr>
          <p:cNvSpPr txBox="1"/>
          <p:nvPr/>
        </p:nvSpPr>
        <p:spPr>
          <a:xfrm>
            <a:off x="5701323" y="3926254"/>
            <a:ext cx="3329807" cy="738664"/>
          </a:xfrm>
          <a:prstGeom prst="rect">
            <a:avLst/>
          </a:prstGeom>
          <a:noFill/>
        </p:spPr>
        <p:txBody>
          <a:bodyPr wrap="square">
            <a:spAutoFit/>
          </a:bodyPr>
          <a:lstStyle/>
          <a:p>
            <a:pPr algn="r" rtl="1"/>
            <a:r>
              <a:rPr lang="ar-SA" sz="1400" dirty="0">
                <a:solidFill>
                  <a:srgbClr val="000000"/>
                </a:solidFill>
                <a:latin typeface="Sakkal Majalla" panose="02000000000000000000" pitchFamily="2" charset="-78"/>
                <a:cs typeface="Sakkal Majalla" panose="02000000000000000000" pitchFamily="2" charset="-78"/>
              </a:rPr>
              <a:t>عبارة عن مصفوفة أحادية البعـد قـادرة علـى حـمـل أي نـوع مـن البيانات  </a:t>
            </a:r>
            <a:r>
              <a:rPr lang="ar-SA" sz="1400" dirty="0">
                <a:solidFill>
                  <a:srgbClr val="FF0000"/>
                </a:solidFill>
                <a:latin typeface="Sakkal Majalla" panose="02000000000000000000" pitchFamily="2" charset="-78"/>
                <a:cs typeface="Sakkal Majalla" panose="02000000000000000000" pitchFamily="2" charset="-78"/>
              </a:rPr>
              <a:t>الأعداد الصحيحة  </a:t>
            </a:r>
            <a:r>
              <a:rPr lang="en-US" sz="1400" u="sng" dirty="0">
                <a:solidFill>
                  <a:schemeClr val="accent6"/>
                </a:solidFill>
                <a:latin typeface="Sakkal Majalla" panose="02000000000000000000" pitchFamily="2" charset="-78"/>
                <a:cs typeface="Sakkal Majalla" panose="02000000000000000000" pitchFamily="2" charset="-78"/>
              </a:rPr>
              <a:t>Integers</a:t>
            </a:r>
            <a:r>
              <a:rPr lang="en-US" sz="1400" dirty="0">
                <a:solidFill>
                  <a:srgbClr val="FF0000"/>
                </a:solidFill>
                <a:latin typeface="Sakkal Majalla" panose="02000000000000000000" pitchFamily="2" charset="-78"/>
                <a:cs typeface="Sakkal Majalla" panose="02000000000000000000" pitchFamily="2" charset="-78"/>
              </a:rPr>
              <a:t>  </a:t>
            </a:r>
            <a:r>
              <a:rPr lang="en-US" sz="1400" dirty="0">
                <a:solidFill>
                  <a:srgbClr val="000000"/>
                </a:solidFill>
                <a:latin typeface="Sakkal Majalla" panose="02000000000000000000" pitchFamily="2" charset="-78"/>
                <a:cs typeface="Sakkal Majalla" panose="02000000000000000000" pitchFamily="2" charset="-78"/>
              </a:rPr>
              <a:t> </a:t>
            </a:r>
            <a:r>
              <a:rPr lang="ar-SA" sz="1400" dirty="0">
                <a:solidFill>
                  <a:srgbClr val="000000"/>
                </a:solidFill>
                <a:latin typeface="Sakkal Majalla" panose="02000000000000000000" pitchFamily="2" charset="-78"/>
                <a:cs typeface="Sakkal Majalla" panose="02000000000000000000" pitchFamily="2" charset="-78"/>
              </a:rPr>
              <a:t> </a:t>
            </a:r>
            <a:r>
              <a:rPr lang="ar-SA" sz="1400" dirty="0">
                <a:solidFill>
                  <a:srgbClr val="FF0000"/>
                </a:solidFill>
                <a:latin typeface="Sakkal Majalla" panose="02000000000000000000" pitchFamily="2" charset="-78"/>
                <a:cs typeface="Sakkal Majalla" panose="02000000000000000000" pitchFamily="2" charset="-78"/>
              </a:rPr>
              <a:t>والسلاسل النصية</a:t>
            </a:r>
            <a:br>
              <a:rPr lang="ar-SA" sz="1400" dirty="0">
                <a:solidFill>
                  <a:srgbClr val="FF0000"/>
                </a:solidFill>
                <a:latin typeface="Sakkal Majalla" panose="02000000000000000000" pitchFamily="2" charset="-78"/>
                <a:cs typeface="Sakkal Majalla" panose="02000000000000000000" pitchFamily="2" charset="-78"/>
              </a:rPr>
            </a:br>
            <a:r>
              <a:rPr lang="ar-SA" sz="1400" dirty="0">
                <a:solidFill>
                  <a:srgbClr val="FF0000"/>
                </a:solidFill>
                <a:latin typeface="Sakkal Majalla" panose="02000000000000000000" pitchFamily="2" charset="-78"/>
                <a:cs typeface="Sakkal Majalla" panose="02000000000000000000" pitchFamily="2" charset="-78"/>
              </a:rPr>
              <a:t> </a:t>
            </a:r>
            <a:r>
              <a:rPr lang="en-US" sz="1400" dirty="0">
                <a:solidFill>
                  <a:srgbClr val="FF0000"/>
                </a:solidFill>
                <a:latin typeface="Sakkal Majalla" panose="02000000000000000000" pitchFamily="2" charset="-78"/>
                <a:cs typeface="Sakkal Majalla" panose="02000000000000000000" pitchFamily="2" charset="-78"/>
              </a:rPr>
              <a:t> </a:t>
            </a:r>
            <a:r>
              <a:rPr lang="en-US" sz="1400" u="sng" dirty="0">
                <a:solidFill>
                  <a:schemeClr val="accent6"/>
                </a:solidFill>
                <a:latin typeface="Sakkal Majalla" panose="02000000000000000000" pitchFamily="2" charset="-78"/>
                <a:cs typeface="Sakkal Majalla" panose="02000000000000000000" pitchFamily="2" charset="-78"/>
              </a:rPr>
              <a:t>Strings </a:t>
            </a:r>
            <a:r>
              <a:rPr lang="en-US" sz="1400" dirty="0">
                <a:solidFill>
                  <a:srgbClr val="FF0000"/>
                </a:solidFill>
                <a:latin typeface="Sakkal Majalla" panose="02000000000000000000" pitchFamily="2" charset="-78"/>
                <a:cs typeface="Sakkal Majalla" panose="02000000000000000000" pitchFamily="2" charset="-78"/>
              </a:rPr>
              <a:t>  </a:t>
            </a:r>
            <a:r>
              <a:rPr lang="ar-SA" sz="1400" dirty="0">
                <a:solidFill>
                  <a:srgbClr val="FF0000"/>
                </a:solidFill>
                <a:latin typeface="Sakkal Majalla" panose="02000000000000000000" pitchFamily="2" charset="-78"/>
                <a:cs typeface="Sakkal Majalla" panose="02000000000000000000" pitchFamily="2" charset="-78"/>
              </a:rPr>
              <a:t>والأرقام العشرية  </a:t>
            </a:r>
            <a:r>
              <a:rPr lang="en-US" sz="1400" u="sng" dirty="0">
                <a:solidFill>
                  <a:schemeClr val="accent6"/>
                </a:solidFill>
                <a:latin typeface="Sakkal Majalla" panose="02000000000000000000" pitchFamily="2" charset="-78"/>
                <a:cs typeface="Sakkal Majalla" panose="02000000000000000000" pitchFamily="2" charset="-78"/>
              </a:rPr>
              <a:t>Floats </a:t>
            </a:r>
            <a:r>
              <a:rPr lang="ar-SA" sz="1400" dirty="0">
                <a:solidFill>
                  <a:srgbClr val="FF0000"/>
                </a:solidFill>
                <a:latin typeface="Sakkal Majalla" panose="02000000000000000000" pitchFamily="2" charset="-78"/>
                <a:cs typeface="Sakkal Majalla" panose="02000000000000000000" pitchFamily="2" charset="-78"/>
              </a:rPr>
              <a:t> وكائنات </a:t>
            </a:r>
            <a:r>
              <a:rPr lang="ar-SA" sz="1400" dirty="0" err="1">
                <a:solidFill>
                  <a:srgbClr val="FF0000"/>
                </a:solidFill>
                <a:latin typeface="Sakkal Majalla" panose="02000000000000000000" pitchFamily="2" charset="-78"/>
                <a:cs typeface="Sakkal Majalla" panose="02000000000000000000" pitchFamily="2" charset="-78"/>
              </a:rPr>
              <a:t>البايثون</a:t>
            </a:r>
            <a:r>
              <a:rPr lang="ar-SA" sz="1400" dirty="0">
                <a:solidFill>
                  <a:srgbClr val="FF0000"/>
                </a:solidFill>
                <a:latin typeface="Sakkal Majalla" panose="02000000000000000000" pitchFamily="2" charset="-78"/>
                <a:cs typeface="Sakkal Majalla" panose="02000000000000000000" pitchFamily="2" charset="-78"/>
              </a:rPr>
              <a:t> وغيرهـا  </a:t>
            </a:r>
            <a:r>
              <a:rPr lang="ar-SA" sz="1400" dirty="0">
                <a:solidFill>
                  <a:srgbClr val="000000"/>
                </a:solidFill>
                <a:latin typeface="Sakkal Majalla" panose="02000000000000000000" pitchFamily="2" charset="-78"/>
                <a:cs typeface="Sakkal Majalla" panose="02000000000000000000" pitchFamily="2" charset="-78"/>
              </a:rPr>
              <a:t>.</a:t>
            </a:r>
          </a:p>
        </p:txBody>
      </p:sp>
      <p:sp>
        <p:nvSpPr>
          <p:cNvPr id="8" name="مربع نص 7">
            <a:extLst>
              <a:ext uri="{FF2B5EF4-FFF2-40B4-BE49-F238E27FC236}">
                <a16:creationId xmlns:a16="http://schemas.microsoft.com/office/drawing/2014/main" id="{5272D3D7-7AAA-FCC2-1013-3B51B7E95403}"/>
              </a:ext>
            </a:extLst>
          </p:cNvPr>
          <p:cNvSpPr txBox="1"/>
          <p:nvPr/>
        </p:nvSpPr>
        <p:spPr>
          <a:xfrm>
            <a:off x="616253" y="3566765"/>
            <a:ext cx="1972316" cy="369332"/>
          </a:xfrm>
          <a:prstGeom prst="rect">
            <a:avLst/>
          </a:prstGeom>
          <a:noFill/>
        </p:spPr>
        <p:txBody>
          <a:bodyPr wrap="square">
            <a:spAutoFit/>
          </a:bodyPr>
          <a:lstStyle/>
          <a:p>
            <a:pPr algn="r" rtl="1"/>
            <a:r>
              <a:rPr lang="ar-SA" sz="1800" dirty="0">
                <a:solidFill>
                  <a:schemeClr val="accent6"/>
                </a:solidFill>
                <a:latin typeface="Sakkal Majalla" panose="02000000000000000000" pitchFamily="2" charset="-78"/>
                <a:cs typeface="Sakkal Majalla" panose="02000000000000000000" pitchFamily="2" charset="-78"/>
              </a:rPr>
              <a:t>إطار البيانات  </a:t>
            </a:r>
            <a:r>
              <a:rPr lang="en-US" sz="1800" dirty="0">
                <a:solidFill>
                  <a:schemeClr val="accent6"/>
                </a:solidFill>
                <a:latin typeface="Sakkal Majalla" panose="02000000000000000000" pitchFamily="2" charset="-78"/>
                <a:cs typeface="Sakkal Majalla" panose="02000000000000000000" pitchFamily="2" charset="-78"/>
              </a:rPr>
              <a:t>Data Frame</a:t>
            </a:r>
            <a:endParaRPr lang="ar-SA" sz="18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90" name="Google Shape;590;p20"/>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8" name="Google Shape;595;p20">
            <a:extLst>
              <a:ext uri="{FF2B5EF4-FFF2-40B4-BE49-F238E27FC236}">
                <a16:creationId xmlns:a16="http://schemas.microsoft.com/office/drawing/2014/main" id="{63533C8F-B4C8-78CE-D7AE-5678E27E2DB2}"/>
              </a:ext>
            </a:extLst>
          </p:cNvPr>
          <p:cNvSpPr/>
          <p:nvPr/>
        </p:nvSpPr>
        <p:spPr>
          <a:xfrm>
            <a:off x="4600201" y="1555178"/>
            <a:ext cx="1743739" cy="476393"/>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5" name="Google Shape;585;p20"/>
          <p:cNvSpPr/>
          <p:nvPr/>
        </p:nvSpPr>
        <p:spPr>
          <a:xfrm>
            <a:off x="1299988" y="109001"/>
            <a:ext cx="5078777" cy="621917"/>
          </a:xfrm>
          <a:prstGeom prst="roundRect">
            <a:avLst>
              <a:gd name="adj" fmla="val 34237"/>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مجموعة 12">
            <a:extLst>
              <a:ext uri="{FF2B5EF4-FFF2-40B4-BE49-F238E27FC236}">
                <a16:creationId xmlns:a16="http://schemas.microsoft.com/office/drawing/2014/main" id="{D0D635BA-9BEB-E238-6995-F4C29DA6DAA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55F5B9-58AA-ABC2-04F8-90C1025B83B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مربع نص 20">
              <a:extLst>
                <a:ext uri="{FF2B5EF4-FFF2-40B4-BE49-F238E27FC236}">
                  <a16:creationId xmlns:a16="http://schemas.microsoft.com/office/drawing/2014/main" id="{48C8B2C4-35DC-15A1-FFDD-CDFBB71C42A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576" name="مربع نص 575">
            <a:extLst>
              <a:ext uri="{FF2B5EF4-FFF2-40B4-BE49-F238E27FC236}">
                <a16:creationId xmlns:a16="http://schemas.microsoft.com/office/drawing/2014/main" id="{F98A370E-2B8D-9337-6649-DFF944DEB105}"/>
              </a:ext>
            </a:extLst>
          </p:cNvPr>
          <p:cNvSpPr txBox="1"/>
          <p:nvPr/>
        </p:nvSpPr>
        <p:spPr>
          <a:xfrm>
            <a:off x="7169673" y="1538445"/>
            <a:ext cx="1743740" cy="400110"/>
          </a:xfrm>
          <a:prstGeom prst="rect">
            <a:avLst/>
          </a:prstGeom>
          <a:noFill/>
        </p:spPr>
        <p:txBody>
          <a:bodyPr wrap="square">
            <a:spAutoFit/>
          </a:bodyPr>
          <a:lstStyle/>
          <a:p>
            <a:pPr algn="ctr" rtl="1"/>
            <a:r>
              <a:rPr lang="ar-SA" sz="2000" b="1" i="0" u="none" strike="noStrike" baseline="0" dirty="0">
                <a:solidFill>
                  <a:schemeClr val="bg1"/>
                </a:solidFill>
                <a:latin typeface="Calibri" panose="020F0502020204030204" pitchFamily="34" charset="0"/>
                <a:cs typeface="Calibri" panose="020F0502020204030204" pitchFamily="34" charset="0"/>
              </a:rPr>
              <a:t>أنواع البيانات</a:t>
            </a:r>
            <a:endParaRPr lang="ar-SA" sz="2000" b="1" dirty="0">
              <a:solidFill>
                <a:schemeClr val="bg1"/>
              </a:solidFill>
            </a:endParaRPr>
          </a:p>
        </p:txBody>
      </p:sp>
      <p:sp>
        <p:nvSpPr>
          <p:cNvPr id="25" name="Google Shape;590;p20">
            <a:extLst>
              <a:ext uri="{FF2B5EF4-FFF2-40B4-BE49-F238E27FC236}">
                <a16:creationId xmlns:a16="http://schemas.microsoft.com/office/drawing/2014/main" id="{0C9A8943-C664-54F6-1F68-39FC6EE02916}"/>
              </a:ext>
            </a:extLst>
          </p:cNvPr>
          <p:cNvSpPr/>
          <p:nvPr/>
        </p:nvSpPr>
        <p:spPr>
          <a:xfrm>
            <a:off x="7102643" y="2147340"/>
            <a:ext cx="1871652" cy="428942"/>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90;p20">
            <a:extLst>
              <a:ext uri="{FF2B5EF4-FFF2-40B4-BE49-F238E27FC236}">
                <a16:creationId xmlns:a16="http://schemas.microsoft.com/office/drawing/2014/main" id="{E9E7ABEB-5207-BED6-3D44-B5B13B570A47}"/>
              </a:ext>
            </a:extLst>
          </p:cNvPr>
          <p:cNvSpPr/>
          <p:nvPr/>
        </p:nvSpPr>
        <p:spPr>
          <a:xfrm>
            <a:off x="7102643" y="2805643"/>
            <a:ext cx="1871652" cy="428942"/>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مربع نص 1">
            <a:extLst>
              <a:ext uri="{FF2B5EF4-FFF2-40B4-BE49-F238E27FC236}">
                <a16:creationId xmlns:a16="http://schemas.microsoft.com/office/drawing/2014/main" id="{CF2BA1BF-415E-57BC-8FF8-D2EA732378DD}"/>
              </a:ext>
            </a:extLst>
          </p:cNvPr>
          <p:cNvSpPr txBox="1"/>
          <p:nvPr/>
        </p:nvSpPr>
        <p:spPr>
          <a:xfrm>
            <a:off x="1510923" y="140200"/>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الاختلاف بين مكتبات </a:t>
            </a:r>
            <a:r>
              <a:rPr lang="ar-SA" sz="3200" b="1" dirty="0" err="1">
                <a:solidFill>
                  <a:srgbClr val="002060"/>
                </a:solidFill>
                <a:latin typeface="Sakkal Majalla" panose="02000000000000000000" pitchFamily="2" charset="-78"/>
                <a:cs typeface="Sakkal Majalla" panose="02000000000000000000" pitchFamily="2" charset="-78"/>
              </a:rPr>
              <a:t>بانداس</a:t>
            </a:r>
            <a:r>
              <a:rPr lang="ar-SA" sz="3200" b="1" dirty="0">
                <a:solidFill>
                  <a:srgbClr val="002060"/>
                </a:solidFill>
                <a:latin typeface="Sakkal Majalla" panose="02000000000000000000" pitchFamily="2" charset="-78"/>
                <a:cs typeface="Sakkal Majalla" panose="02000000000000000000" pitchFamily="2" charset="-78"/>
              </a:rPr>
              <a:t> و </a:t>
            </a:r>
            <a:r>
              <a:rPr lang="ar-SA" sz="3200" b="1" dirty="0" err="1">
                <a:solidFill>
                  <a:srgbClr val="002060"/>
                </a:solidFill>
                <a:latin typeface="Sakkal Majalla" panose="02000000000000000000" pitchFamily="2" charset="-78"/>
                <a:cs typeface="Sakkal Majalla" panose="02000000000000000000" pitchFamily="2" charset="-78"/>
              </a:rPr>
              <a:t>نيمباي</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Google Shape;590;p20">
            <a:extLst>
              <a:ext uri="{FF2B5EF4-FFF2-40B4-BE49-F238E27FC236}">
                <a16:creationId xmlns:a16="http://schemas.microsoft.com/office/drawing/2014/main" id="{71607384-13DC-1421-44A6-0A61AFC2F64D}"/>
              </a:ext>
            </a:extLst>
          </p:cNvPr>
          <p:cNvSpPr/>
          <p:nvPr/>
        </p:nvSpPr>
        <p:spPr>
          <a:xfrm>
            <a:off x="4636546" y="955426"/>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90;p20">
            <a:extLst>
              <a:ext uri="{FF2B5EF4-FFF2-40B4-BE49-F238E27FC236}">
                <a16:creationId xmlns:a16="http://schemas.microsoft.com/office/drawing/2014/main" id="{BA4DA7D7-5D26-86FB-7895-9B0D3D8C002E}"/>
              </a:ext>
            </a:extLst>
          </p:cNvPr>
          <p:cNvSpPr/>
          <p:nvPr/>
        </p:nvSpPr>
        <p:spPr>
          <a:xfrm>
            <a:off x="1408770" y="952732"/>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مربع نص 16">
            <a:extLst>
              <a:ext uri="{FF2B5EF4-FFF2-40B4-BE49-F238E27FC236}">
                <a16:creationId xmlns:a16="http://schemas.microsoft.com/office/drawing/2014/main" id="{87354562-2808-06C4-0121-77000D11CF34}"/>
              </a:ext>
            </a:extLst>
          </p:cNvPr>
          <p:cNvSpPr txBox="1"/>
          <p:nvPr/>
        </p:nvSpPr>
        <p:spPr>
          <a:xfrm>
            <a:off x="4795562" y="1016599"/>
            <a:ext cx="1425708" cy="400110"/>
          </a:xfrm>
          <a:prstGeom prst="rect">
            <a:avLst/>
          </a:prstGeom>
          <a:noFill/>
        </p:spPr>
        <p:txBody>
          <a:bodyPr wrap="square">
            <a:spAutoFit/>
          </a:bodyPr>
          <a:lstStyle/>
          <a:p>
            <a:pPr algn="ctr" rtl="1"/>
            <a:r>
              <a:rPr lang="ar-SA" sz="2000" b="1" i="0" u="none" strike="noStrike" baseline="0" dirty="0" err="1">
                <a:solidFill>
                  <a:schemeClr val="tx1"/>
                </a:solidFill>
                <a:latin typeface="Calibri" panose="020F0502020204030204" pitchFamily="34" charset="0"/>
                <a:cs typeface="Calibri" panose="020F0502020204030204" pitchFamily="34" charset="0"/>
              </a:rPr>
              <a:t>بانداس</a:t>
            </a:r>
            <a:endParaRPr lang="ar-SA" sz="2000" b="1" dirty="0">
              <a:solidFill>
                <a:schemeClr val="tx1"/>
              </a:solidFill>
            </a:endParaRPr>
          </a:p>
        </p:txBody>
      </p:sp>
      <p:sp>
        <p:nvSpPr>
          <p:cNvPr id="11" name="مربع نص 10">
            <a:extLst>
              <a:ext uri="{FF2B5EF4-FFF2-40B4-BE49-F238E27FC236}">
                <a16:creationId xmlns:a16="http://schemas.microsoft.com/office/drawing/2014/main" id="{41C6DFB2-32DF-9F39-4EDB-6A34F903EE9D}"/>
              </a:ext>
            </a:extLst>
          </p:cNvPr>
          <p:cNvSpPr txBox="1"/>
          <p:nvPr/>
        </p:nvSpPr>
        <p:spPr>
          <a:xfrm>
            <a:off x="1567786" y="980759"/>
            <a:ext cx="1425708" cy="400110"/>
          </a:xfrm>
          <a:prstGeom prst="rect">
            <a:avLst/>
          </a:prstGeom>
          <a:noFill/>
        </p:spPr>
        <p:txBody>
          <a:bodyPr wrap="square">
            <a:spAutoFit/>
          </a:bodyPr>
          <a:lstStyle/>
          <a:p>
            <a:pPr algn="ctr" rtl="1"/>
            <a:r>
              <a:rPr lang="ar-SA" sz="2000" b="1" i="0" u="none" strike="noStrike" baseline="0" dirty="0" err="1">
                <a:solidFill>
                  <a:schemeClr val="tx1"/>
                </a:solidFill>
                <a:latin typeface="Calibri" panose="020F0502020204030204" pitchFamily="34" charset="0"/>
                <a:cs typeface="Calibri" panose="020F0502020204030204" pitchFamily="34" charset="0"/>
              </a:rPr>
              <a:t>نيمباي</a:t>
            </a:r>
            <a:endParaRPr lang="ar-SA" sz="2000" b="1" dirty="0">
              <a:solidFill>
                <a:schemeClr val="tx1"/>
              </a:solidFill>
            </a:endParaRPr>
          </a:p>
        </p:txBody>
      </p:sp>
      <p:sp>
        <p:nvSpPr>
          <p:cNvPr id="12" name="Google Shape;595;p20">
            <a:extLst>
              <a:ext uri="{FF2B5EF4-FFF2-40B4-BE49-F238E27FC236}">
                <a16:creationId xmlns:a16="http://schemas.microsoft.com/office/drawing/2014/main" id="{325DDD57-BD22-636F-CA4E-CA0BE9FA6536}"/>
              </a:ext>
            </a:extLst>
          </p:cNvPr>
          <p:cNvSpPr/>
          <p:nvPr/>
        </p:nvSpPr>
        <p:spPr>
          <a:xfrm>
            <a:off x="1408770" y="1551534"/>
            <a:ext cx="1743739" cy="476394"/>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15" name="Google Shape;595;p20">
            <a:extLst>
              <a:ext uri="{FF2B5EF4-FFF2-40B4-BE49-F238E27FC236}">
                <a16:creationId xmlns:a16="http://schemas.microsoft.com/office/drawing/2014/main" id="{F4B24929-130C-C1EC-21DB-83C1BCA7AAFC}"/>
              </a:ext>
            </a:extLst>
          </p:cNvPr>
          <p:cNvSpPr/>
          <p:nvPr/>
        </p:nvSpPr>
        <p:spPr>
          <a:xfrm>
            <a:off x="4600201" y="2131127"/>
            <a:ext cx="1743739" cy="476393"/>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16" name="Google Shape;595;p20">
            <a:extLst>
              <a:ext uri="{FF2B5EF4-FFF2-40B4-BE49-F238E27FC236}">
                <a16:creationId xmlns:a16="http://schemas.microsoft.com/office/drawing/2014/main" id="{BB87B3FD-CCBB-85CE-ECBE-86183ACD4E2C}"/>
              </a:ext>
            </a:extLst>
          </p:cNvPr>
          <p:cNvSpPr/>
          <p:nvPr/>
        </p:nvSpPr>
        <p:spPr>
          <a:xfrm>
            <a:off x="4600200" y="2757536"/>
            <a:ext cx="1743739" cy="449261"/>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20" name="Google Shape;595;p20">
            <a:extLst>
              <a:ext uri="{FF2B5EF4-FFF2-40B4-BE49-F238E27FC236}">
                <a16:creationId xmlns:a16="http://schemas.microsoft.com/office/drawing/2014/main" id="{642DAF72-9921-A620-83C0-AFBA39C5C1E1}"/>
              </a:ext>
            </a:extLst>
          </p:cNvPr>
          <p:cNvSpPr/>
          <p:nvPr/>
        </p:nvSpPr>
        <p:spPr>
          <a:xfrm>
            <a:off x="4600200" y="3387953"/>
            <a:ext cx="1743739" cy="47705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23" name="Google Shape;595;p20">
            <a:extLst>
              <a:ext uri="{FF2B5EF4-FFF2-40B4-BE49-F238E27FC236}">
                <a16:creationId xmlns:a16="http://schemas.microsoft.com/office/drawing/2014/main" id="{7A20E894-062A-05E1-FE71-0DB2A38F736E}"/>
              </a:ext>
            </a:extLst>
          </p:cNvPr>
          <p:cNvSpPr/>
          <p:nvPr/>
        </p:nvSpPr>
        <p:spPr>
          <a:xfrm>
            <a:off x="1390016" y="2134267"/>
            <a:ext cx="1743739" cy="473253"/>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28" name="Google Shape;595;p20">
            <a:extLst>
              <a:ext uri="{FF2B5EF4-FFF2-40B4-BE49-F238E27FC236}">
                <a16:creationId xmlns:a16="http://schemas.microsoft.com/office/drawing/2014/main" id="{8D7CB247-385D-282F-DEDF-E2BCAB8D83CC}"/>
              </a:ext>
            </a:extLst>
          </p:cNvPr>
          <p:cNvSpPr/>
          <p:nvPr/>
        </p:nvSpPr>
        <p:spPr>
          <a:xfrm>
            <a:off x="1390016" y="2690170"/>
            <a:ext cx="1743739" cy="473254"/>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29" name="Google Shape;595;p20">
            <a:extLst>
              <a:ext uri="{FF2B5EF4-FFF2-40B4-BE49-F238E27FC236}">
                <a16:creationId xmlns:a16="http://schemas.microsoft.com/office/drawing/2014/main" id="{38EF5CEB-3B8E-F31E-D84B-873D8437BE0E}"/>
              </a:ext>
            </a:extLst>
          </p:cNvPr>
          <p:cNvSpPr/>
          <p:nvPr/>
        </p:nvSpPr>
        <p:spPr>
          <a:xfrm>
            <a:off x="1408770" y="3291781"/>
            <a:ext cx="1743739" cy="473254"/>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30" name="Google Shape;590;p20">
            <a:extLst>
              <a:ext uri="{FF2B5EF4-FFF2-40B4-BE49-F238E27FC236}">
                <a16:creationId xmlns:a16="http://schemas.microsoft.com/office/drawing/2014/main" id="{D3484781-FB0F-20C9-A2DA-D5F38D1E8E2F}"/>
              </a:ext>
            </a:extLst>
          </p:cNvPr>
          <p:cNvSpPr/>
          <p:nvPr/>
        </p:nvSpPr>
        <p:spPr>
          <a:xfrm>
            <a:off x="7074973" y="3457098"/>
            <a:ext cx="1871652" cy="391232"/>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مربع نص 21">
            <a:extLst>
              <a:ext uri="{FF2B5EF4-FFF2-40B4-BE49-F238E27FC236}">
                <a16:creationId xmlns:a16="http://schemas.microsoft.com/office/drawing/2014/main" id="{83AB337E-BC09-8E95-2D62-A14208EB707B}"/>
              </a:ext>
            </a:extLst>
          </p:cNvPr>
          <p:cNvSpPr txBox="1"/>
          <p:nvPr/>
        </p:nvSpPr>
        <p:spPr>
          <a:xfrm>
            <a:off x="7102643" y="2184657"/>
            <a:ext cx="1743740" cy="369332"/>
          </a:xfrm>
          <a:prstGeom prst="rect">
            <a:avLst/>
          </a:prstGeom>
          <a:noFill/>
        </p:spPr>
        <p:txBody>
          <a:bodyPr wrap="square">
            <a:spAutoFit/>
          </a:bodyPr>
          <a:lstStyle/>
          <a:p>
            <a:pPr algn="ctr" rtl="1"/>
            <a:r>
              <a:rPr lang="ar-SA" sz="1800" b="1" i="0" u="none" strike="noStrike" baseline="0" dirty="0">
                <a:solidFill>
                  <a:schemeClr val="bg1"/>
                </a:solidFill>
                <a:latin typeface="Calibri" panose="020F0502020204030204" pitchFamily="34" charset="0"/>
                <a:cs typeface="Calibri" panose="020F0502020204030204" pitchFamily="34" charset="0"/>
              </a:rPr>
              <a:t>أنواع الكائنات</a:t>
            </a:r>
            <a:endParaRPr lang="ar-SA" sz="1800" b="1" dirty="0">
              <a:solidFill>
                <a:schemeClr val="bg1"/>
              </a:solidFill>
            </a:endParaRPr>
          </a:p>
        </p:txBody>
      </p:sp>
      <p:sp>
        <p:nvSpPr>
          <p:cNvPr id="31" name="مربع نص 30">
            <a:extLst>
              <a:ext uri="{FF2B5EF4-FFF2-40B4-BE49-F238E27FC236}">
                <a16:creationId xmlns:a16="http://schemas.microsoft.com/office/drawing/2014/main" id="{D33EC7EB-975E-07E3-3BF3-13A2E42FE1DA}"/>
              </a:ext>
            </a:extLst>
          </p:cNvPr>
          <p:cNvSpPr txBox="1"/>
          <p:nvPr/>
        </p:nvSpPr>
        <p:spPr>
          <a:xfrm>
            <a:off x="7230555" y="2845345"/>
            <a:ext cx="1743740" cy="369332"/>
          </a:xfrm>
          <a:prstGeom prst="rect">
            <a:avLst/>
          </a:prstGeom>
          <a:noFill/>
        </p:spPr>
        <p:txBody>
          <a:bodyPr wrap="square">
            <a:spAutoFit/>
          </a:bodyPr>
          <a:lstStyle/>
          <a:p>
            <a:pPr algn="ctr" rtl="1"/>
            <a:r>
              <a:rPr lang="ar-SA" sz="1800" b="1" i="0" u="none" strike="noStrike" baseline="0" dirty="0">
                <a:solidFill>
                  <a:schemeClr val="bg1"/>
                </a:solidFill>
                <a:latin typeface="Calibri" panose="020F0502020204030204" pitchFamily="34" charset="0"/>
                <a:cs typeface="Calibri" panose="020F0502020204030204" pitchFamily="34" charset="0"/>
              </a:rPr>
              <a:t>الأداء</a:t>
            </a:r>
            <a:endParaRPr lang="ar-SA" sz="1800" b="1" dirty="0">
              <a:solidFill>
                <a:schemeClr val="bg1"/>
              </a:solidFill>
            </a:endParaRPr>
          </a:p>
        </p:txBody>
      </p:sp>
      <p:sp>
        <p:nvSpPr>
          <p:cNvPr id="577" name="Google Shape;595;p20">
            <a:extLst>
              <a:ext uri="{FF2B5EF4-FFF2-40B4-BE49-F238E27FC236}">
                <a16:creationId xmlns:a16="http://schemas.microsoft.com/office/drawing/2014/main" id="{8FA6FD62-7B6E-1211-8262-9D469CD2F7E6}"/>
              </a:ext>
            </a:extLst>
          </p:cNvPr>
          <p:cNvSpPr/>
          <p:nvPr/>
        </p:nvSpPr>
        <p:spPr>
          <a:xfrm>
            <a:off x="1390015" y="3885276"/>
            <a:ext cx="1743739" cy="473253"/>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78" name="Google Shape;595;p20">
            <a:extLst>
              <a:ext uri="{FF2B5EF4-FFF2-40B4-BE49-F238E27FC236}">
                <a16:creationId xmlns:a16="http://schemas.microsoft.com/office/drawing/2014/main" id="{4211965B-F5E8-F574-5F15-7E2CFE67EC1F}"/>
              </a:ext>
            </a:extLst>
          </p:cNvPr>
          <p:cNvSpPr/>
          <p:nvPr/>
        </p:nvSpPr>
        <p:spPr>
          <a:xfrm>
            <a:off x="4600199" y="4035143"/>
            <a:ext cx="1743739" cy="449262"/>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79" name="مربع نص 578">
            <a:extLst>
              <a:ext uri="{FF2B5EF4-FFF2-40B4-BE49-F238E27FC236}">
                <a16:creationId xmlns:a16="http://schemas.microsoft.com/office/drawing/2014/main" id="{8DF6FD70-D13D-0342-1E05-EBF053C17D6E}"/>
              </a:ext>
            </a:extLst>
          </p:cNvPr>
          <p:cNvSpPr txBox="1"/>
          <p:nvPr/>
        </p:nvSpPr>
        <p:spPr>
          <a:xfrm>
            <a:off x="7230555" y="3479095"/>
            <a:ext cx="1645754" cy="369332"/>
          </a:xfrm>
          <a:prstGeom prst="rect">
            <a:avLst/>
          </a:prstGeom>
          <a:noFill/>
        </p:spPr>
        <p:txBody>
          <a:bodyPr wrap="square">
            <a:spAutoFit/>
          </a:bodyPr>
          <a:lstStyle/>
          <a:p>
            <a:pPr algn="ctr" rtl="1"/>
            <a:r>
              <a:rPr lang="ar-SA" sz="1800" b="1" i="0" u="none" strike="noStrike" baseline="0" dirty="0">
                <a:solidFill>
                  <a:schemeClr val="bg1"/>
                </a:solidFill>
                <a:latin typeface="Calibri" panose="020F0502020204030204" pitchFamily="34" charset="0"/>
                <a:cs typeface="Calibri" panose="020F0502020204030204" pitchFamily="34" charset="0"/>
              </a:rPr>
              <a:t>استخدام الذاكرة</a:t>
            </a:r>
            <a:endParaRPr lang="ar-SA" sz="1800" b="1" dirty="0">
              <a:solidFill>
                <a:schemeClr val="bg1"/>
              </a:solidFill>
            </a:endParaRPr>
          </a:p>
        </p:txBody>
      </p:sp>
      <p:sp>
        <p:nvSpPr>
          <p:cNvPr id="580" name="Google Shape;590;p20">
            <a:extLst>
              <a:ext uri="{FF2B5EF4-FFF2-40B4-BE49-F238E27FC236}">
                <a16:creationId xmlns:a16="http://schemas.microsoft.com/office/drawing/2014/main" id="{B0BBD421-E43B-6984-42A4-7E2BB0B435BC}"/>
              </a:ext>
            </a:extLst>
          </p:cNvPr>
          <p:cNvSpPr/>
          <p:nvPr/>
        </p:nvSpPr>
        <p:spPr>
          <a:xfrm>
            <a:off x="7074973" y="4047173"/>
            <a:ext cx="1871652" cy="428942"/>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مربع نص 580">
            <a:extLst>
              <a:ext uri="{FF2B5EF4-FFF2-40B4-BE49-F238E27FC236}">
                <a16:creationId xmlns:a16="http://schemas.microsoft.com/office/drawing/2014/main" id="{77C97931-79F2-FF3B-849F-58CF76D9251D}"/>
              </a:ext>
            </a:extLst>
          </p:cNvPr>
          <p:cNvSpPr txBox="1"/>
          <p:nvPr/>
        </p:nvSpPr>
        <p:spPr>
          <a:xfrm>
            <a:off x="7120786" y="4121902"/>
            <a:ext cx="1743740" cy="369332"/>
          </a:xfrm>
          <a:prstGeom prst="rect">
            <a:avLst/>
          </a:prstGeom>
          <a:noFill/>
        </p:spPr>
        <p:txBody>
          <a:bodyPr wrap="square">
            <a:spAutoFit/>
          </a:bodyPr>
          <a:lstStyle/>
          <a:p>
            <a:pPr algn="ctr" rtl="1"/>
            <a:r>
              <a:rPr lang="ar-SA" sz="1800" b="1" i="0" u="none" strike="noStrike" baseline="0" dirty="0">
                <a:solidFill>
                  <a:schemeClr val="bg1"/>
                </a:solidFill>
                <a:latin typeface="Calibri" panose="020F0502020204030204" pitchFamily="34" charset="0"/>
                <a:cs typeface="Calibri" panose="020F0502020204030204" pitchFamily="34" charset="0"/>
              </a:rPr>
              <a:t>الاستخدام</a:t>
            </a:r>
            <a:endParaRPr lang="ar-SA" sz="1800" b="1" dirty="0">
              <a:solidFill>
                <a:schemeClr val="bg1"/>
              </a:solidFill>
            </a:endParaRPr>
          </a:p>
        </p:txBody>
      </p:sp>
      <p:sp>
        <p:nvSpPr>
          <p:cNvPr id="582" name="مربع نص 581">
            <a:extLst>
              <a:ext uri="{FF2B5EF4-FFF2-40B4-BE49-F238E27FC236}">
                <a16:creationId xmlns:a16="http://schemas.microsoft.com/office/drawing/2014/main" id="{40D4F1FE-FC9E-2723-2FF7-8E55C7682C74}"/>
              </a:ext>
            </a:extLst>
          </p:cNvPr>
          <p:cNvSpPr txBox="1"/>
          <p:nvPr/>
        </p:nvSpPr>
        <p:spPr>
          <a:xfrm>
            <a:off x="4499500" y="1619684"/>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يعمل مع البيانات المجدولة</a:t>
            </a:r>
            <a:endParaRPr lang="ar-SA" b="1" dirty="0">
              <a:solidFill>
                <a:schemeClr val="tx1"/>
              </a:solidFill>
            </a:endParaRPr>
          </a:p>
        </p:txBody>
      </p:sp>
      <p:sp>
        <p:nvSpPr>
          <p:cNvPr id="583" name="مربع نص 582">
            <a:extLst>
              <a:ext uri="{FF2B5EF4-FFF2-40B4-BE49-F238E27FC236}">
                <a16:creationId xmlns:a16="http://schemas.microsoft.com/office/drawing/2014/main" id="{EE9E93CE-580B-1EB6-3397-78B605340953}"/>
              </a:ext>
            </a:extLst>
          </p:cNvPr>
          <p:cNvSpPr txBox="1"/>
          <p:nvPr/>
        </p:nvSpPr>
        <p:spPr>
          <a:xfrm>
            <a:off x="1294076" y="1618192"/>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يعمل مع البيانات العددية</a:t>
            </a:r>
            <a:endParaRPr lang="ar-SA" b="1" dirty="0">
              <a:solidFill>
                <a:schemeClr val="tx1"/>
              </a:solidFill>
            </a:endParaRPr>
          </a:p>
        </p:txBody>
      </p:sp>
      <p:sp>
        <p:nvSpPr>
          <p:cNvPr id="584" name="مربع نص 583">
            <a:extLst>
              <a:ext uri="{FF2B5EF4-FFF2-40B4-BE49-F238E27FC236}">
                <a16:creationId xmlns:a16="http://schemas.microsoft.com/office/drawing/2014/main" id="{94E8C320-2FF2-E962-1565-A601F14DD423}"/>
              </a:ext>
            </a:extLst>
          </p:cNvPr>
          <p:cNvSpPr txBox="1"/>
          <p:nvPr/>
        </p:nvSpPr>
        <p:spPr>
          <a:xfrm>
            <a:off x="4499499" y="4118564"/>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تحليل البيانات</a:t>
            </a:r>
            <a:r>
              <a:rPr lang="ar-SA" b="1" i="0" u="none" strike="noStrike" dirty="0">
                <a:solidFill>
                  <a:schemeClr val="tx1"/>
                </a:solidFill>
                <a:latin typeface="Calibri" panose="020F0502020204030204" pitchFamily="34" charset="0"/>
                <a:cs typeface="Calibri" panose="020F0502020204030204" pitchFamily="34" charset="0"/>
              </a:rPr>
              <a:t> وتصويرها</a:t>
            </a:r>
            <a:endParaRPr lang="ar-SA" b="1" dirty="0">
              <a:solidFill>
                <a:schemeClr val="tx1"/>
              </a:solidFill>
            </a:endParaRPr>
          </a:p>
        </p:txBody>
      </p:sp>
      <p:sp>
        <p:nvSpPr>
          <p:cNvPr id="586" name="مربع نص 585">
            <a:extLst>
              <a:ext uri="{FF2B5EF4-FFF2-40B4-BE49-F238E27FC236}">
                <a16:creationId xmlns:a16="http://schemas.microsoft.com/office/drawing/2014/main" id="{05B56F09-D6AF-8386-728C-E41ECF1CE071}"/>
              </a:ext>
            </a:extLst>
          </p:cNvPr>
          <p:cNvSpPr txBox="1"/>
          <p:nvPr/>
        </p:nvSpPr>
        <p:spPr>
          <a:xfrm>
            <a:off x="1316746" y="3995037"/>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إجراء الحسابات</a:t>
            </a:r>
            <a:endParaRPr lang="ar-SA" b="1" dirty="0">
              <a:solidFill>
                <a:schemeClr val="tx1"/>
              </a:solidFill>
            </a:endParaRPr>
          </a:p>
        </p:txBody>
      </p:sp>
      <p:sp>
        <p:nvSpPr>
          <p:cNvPr id="587" name="مربع نص 586">
            <a:extLst>
              <a:ext uri="{FF2B5EF4-FFF2-40B4-BE49-F238E27FC236}">
                <a16:creationId xmlns:a16="http://schemas.microsoft.com/office/drawing/2014/main" id="{FDB75DEC-7F6F-E95E-1E4C-6675E725A203}"/>
              </a:ext>
            </a:extLst>
          </p:cNvPr>
          <p:cNvSpPr txBox="1"/>
          <p:nvPr/>
        </p:nvSpPr>
        <p:spPr>
          <a:xfrm>
            <a:off x="4488249" y="3467082"/>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يستهلك المزيد من الذاكرة</a:t>
            </a:r>
            <a:endParaRPr lang="ar-SA" b="1" dirty="0">
              <a:solidFill>
                <a:schemeClr val="tx1"/>
              </a:solidFill>
            </a:endParaRPr>
          </a:p>
        </p:txBody>
      </p:sp>
      <p:sp>
        <p:nvSpPr>
          <p:cNvPr id="588" name="مربع نص 587">
            <a:extLst>
              <a:ext uri="{FF2B5EF4-FFF2-40B4-BE49-F238E27FC236}">
                <a16:creationId xmlns:a16="http://schemas.microsoft.com/office/drawing/2014/main" id="{4A1A2182-D3D9-8E3F-5560-05E3AF91537B}"/>
              </a:ext>
            </a:extLst>
          </p:cNvPr>
          <p:cNvSpPr txBox="1"/>
          <p:nvPr/>
        </p:nvSpPr>
        <p:spPr>
          <a:xfrm>
            <a:off x="1308071" y="3367926"/>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يستهلك ذاكرة أقل</a:t>
            </a:r>
            <a:endParaRPr lang="ar-SA" b="1" dirty="0">
              <a:solidFill>
                <a:schemeClr val="tx1"/>
              </a:solidFill>
            </a:endParaRPr>
          </a:p>
        </p:txBody>
      </p:sp>
      <p:sp>
        <p:nvSpPr>
          <p:cNvPr id="589" name="مربع نص 588">
            <a:extLst>
              <a:ext uri="{FF2B5EF4-FFF2-40B4-BE49-F238E27FC236}">
                <a16:creationId xmlns:a16="http://schemas.microsoft.com/office/drawing/2014/main" id="{DE621916-DBCC-BB23-B413-9D1274ADAB48}"/>
              </a:ext>
            </a:extLst>
          </p:cNvPr>
          <p:cNvSpPr txBox="1"/>
          <p:nvPr/>
        </p:nvSpPr>
        <p:spPr>
          <a:xfrm>
            <a:off x="4499499" y="2772378"/>
            <a:ext cx="1945135" cy="52322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يتعامل مع</a:t>
            </a:r>
            <a:r>
              <a:rPr lang="ar-SA" b="1" i="0" u="none" strike="noStrike" dirty="0">
                <a:solidFill>
                  <a:schemeClr val="tx1"/>
                </a:solidFill>
                <a:latin typeface="Calibri" panose="020F0502020204030204" pitchFamily="34" charset="0"/>
                <a:cs typeface="Calibri" panose="020F0502020204030204" pitchFamily="34" charset="0"/>
              </a:rPr>
              <a:t> مئات الآلاف من البيانات</a:t>
            </a:r>
            <a:endParaRPr lang="ar-SA" b="1" dirty="0">
              <a:solidFill>
                <a:schemeClr val="tx1"/>
              </a:solidFill>
            </a:endParaRPr>
          </a:p>
        </p:txBody>
      </p:sp>
      <p:sp>
        <p:nvSpPr>
          <p:cNvPr id="591" name="مربع نص 590">
            <a:extLst>
              <a:ext uri="{FF2B5EF4-FFF2-40B4-BE49-F238E27FC236}">
                <a16:creationId xmlns:a16="http://schemas.microsoft.com/office/drawing/2014/main" id="{70D9FFE2-6FDB-4EDA-E761-860A2BDF7CE8}"/>
              </a:ext>
            </a:extLst>
          </p:cNvPr>
          <p:cNvSpPr txBox="1"/>
          <p:nvPr/>
        </p:nvSpPr>
        <p:spPr>
          <a:xfrm>
            <a:off x="1294076" y="2695151"/>
            <a:ext cx="1945135" cy="52322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يعالج خمسين ألف صف أو أقل</a:t>
            </a:r>
            <a:endParaRPr lang="ar-SA" b="1" dirty="0">
              <a:solidFill>
                <a:schemeClr val="tx1"/>
              </a:solidFill>
            </a:endParaRPr>
          </a:p>
        </p:txBody>
      </p:sp>
      <p:sp>
        <p:nvSpPr>
          <p:cNvPr id="592" name="مربع نص 591">
            <a:extLst>
              <a:ext uri="{FF2B5EF4-FFF2-40B4-BE49-F238E27FC236}">
                <a16:creationId xmlns:a16="http://schemas.microsoft.com/office/drawing/2014/main" id="{00422F4C-0FB3-2E08-752A-FDFE877ADA84}"/>
              </a:ext>
            </a:extLst>
          </p:cNvPr>
          <p:cNvSpPr txBox="1"/>
          <p:nvPr/>
        </p:nvSpPr>
        <p:spPr>
          <a:xfrm>
            <a:off x="1271809" y="2188676"/>
            <a:ext cx="1945135"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مصفوفات</a:t>
            </a:r>
            <a:endParaRPr lang="ar-SA" b="1" dirty="0">
              <a:solidFill>
                <a:schemeClr val="tx1"/>
              </a:solidFill>
            </a:endParaRPr>
          </a:p>
        </p:txBody>
      </p:sp>
      <p:sp>
        <p:nvSpPr>
          <p:cNvPr id="593" name="مربع نص 592">
            <a:extLst>
              <a:ext uri="{FF2B5EF4-FFF2-40B4-BE49-F238E27FC236}">
                <a16:creationId xmlns:a16="http://schemas.microsoft.com/office/drawing/2014/main" id="{DBA08457-109A-4783-F093-996D04DA21F6}"/>
              </a:ext>
            </a:extLst>
          </p:cNvPr>
          <p:cNvSpPr txBox="1"/>
          <p:nvPr/>
        </p:nvSpPr>
        <p:spPr>
          <a:xfrm>
            <a:off x="4530701" y="2138162"/>
            <a:ext cx="1945135" cy="52322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متسلسلة (</a:t>
            </a:r>
            <a:r>
              <a:rPr lang="en-US" b="1" i="0" u="none" strike="noStrike" baseline="0" dirty="0">
                <a:solidFill>
                  <a:schemeClr val="tx1"/>
                </a:solidFill>
                <a:latin typeface="Calibri" panose="020F0502020204030204" pitchFamily="34" charset="0"/>
                <a:cs typeface="Calibri" panose="020F0502020204030204" pitchFamily="34" charset="0"/>
              </a:rPr>
              <a:t>Series</a:t>
            </a:r>
            <a:r>
              <a:rPr lang="ar-SA" b="1" i="0" u="none" strike="noStrike" baseline="0" dirty="0">
                <a:solidFill>
                  <a:schemeClr val="tx1"/>
                </a:solidFill>
                <a:latin typeface="Calibri" panose="020F0502020204030204" pitchFamily="34" charset="0"/>
                <a:cs typeface="Calibri" panose="020F0502020204030204" pitchFamily="34" charset="0"/>
              </a:rPr>
              <a:t>) , إطار البيانات (</a:t>
            </a:r>
            <a:r>
              <a:rPr lang="en-US" b="1" i="0" u="none" strike="noStrike" baseline="0" dirty="0" err="1">
                <a:solidFill>
                  <a:schemeClr val="tx1"/>
                </a:solidFill>
                <a:latin typeface="Calibri" panose="020F0502020204030204" pitchFamily="34" charset="0"/>
                <a:cs typeface="Calibri" panose="020F0502020204030204" pitchFamily="34" charset="0"/>
              </a:rPr>
              <a:t>DataFrame</a:t>
            </a:r>
            <a:r>
              <a:rPr lang="ar-SA" b="1" i="0" u="none" strike="noStrike" baseline="0" dirty="0">
                <a:solidFill>
                  <a:schemeClr val="tx1"/>
                </a:solidFill>
                <a:latin typeface="Calibri" panose="020F0502020204030204" pitchFamily="34" charset="0"/>
                <a:cs typeface="Calibri" panose="020F0502020204030204" pitchFamily="34" charset="0"/>
              </a:rPr>
              <a:t>)</a:t>
            </a:r>
            <a:endParaRPr lang="ar-SA" b="1" dirty="0">
              <a:solidFill>
                <a:schemeClr val="tx1"/>
              </a:solidFill>
            </a:endParaRPr>
          </a:p>
        </p:txBody>
      </p:sp>
    </p:spTree>
    <p:extLst>
      <p:ext uri="{BB962C8B-B14F-4D97-AF65-F5344CB8AC3E}">
        <p14:creationId xmlns:p14="http://schemas.microsoft.com/office/powerpoint/2010/main" val="26978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500" fill="hold"/>
                                        <p:tgtEl>
                                          <p:spTgt spid="576"/>
                                        </p:tgtEl>
                                        <p:attrNameLst>
                                          <p:attrName>ppt_x</p:attrName>
                                        </p:attrNameLst>
                                      </p:cBhvr>
                                      <p:tavLst>
                                        <p:tav tm="0">
                                          <p:val>
                                            <p:strVal val="#ppt_x"/>
                                          </p:val>
                                        </p:tav>
                                        <p:tav tm="100000">
                                          <p:val>
                                            <p:strVal val="#ppt_x"/>
                                          </p:val>
                                        </p:tav>
                                      </p:tavLst>
                                    </p:anim>
                                    <p:anim calcmode="lin" valueType="num">
                                      <p:cBhvr additive="base">
                                        <p:cTn id="8" dur="500" fill="hold"/>
                                        <p:tgtEl>
                                          <p:spTgt spid="5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77"/>
                                        </p:tgtEl>
                                        <p:attrNameLst>
                                          <p:attrName>style.visibility</p:attrName>
                                        </p:attrNameLst>
                                      </p:cBhvr>
                                      <p:to>
                                        <p:strVal val="visible"/>
                                      </p:to>
                                    </p:set>
                                    <p:anim calcmode="lin" valueType="num">
                                      <p:cBhvr additive="base">
                                        <p:cTn id="89" dur="500" fill="hold"/>
                                        <p:tgtEl>
                                          <p:spTgt spid="577"/>
                                        </p:tgtEl>
                                        <p:attrNameLst>
                                          <p:attrName>ppt_x</p:attrName>
                                        </p:attrNameLst>
                                      </p:cBhvr>
                                      <p:tavLst>
                                        <p:tav tm="0">
                                          <p:val>
                                            <p:strVal val="#ppt_x"/>
                                          </p:val>
                                        </p:tav>
                                        <p:tav tm="100000">
                                          <p:val>
                                            <p:strVal val="#ppt_x"/>
                                          </p:val>
                                        </p:tav>
                                      </p:tavLst>
                                    </p:anim>
                                    <p:anim calcmode="lin" valueType="num">
                                      <p:cBhvr additive="base">
                                        <p:cTn id="90" dur="500" fill="hold"/>
                                        <p:tgtEl>
                                          <p:spTgt spid="57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78"/>
                                        </p:tgtEl>
                                        <p:attrNameLst>
                                          <p:attrName>style.visibility</p:attrName>
                                        </p:attrNameLst>
                                      </p:cBhvr>
                                      <p:to>
                                        <p:strVal val="visible"/>
                                      </p:to>
                                    </p:set>
                                    <p:anim calcmode="lin" valueType="num">
                                      <p:cBhvr additive="base">
                                        <p:cTn id="95" dur="500" fill="hold"/>
                                        <p:tgtEl>
                                          <p:spTgt spid="578"/>
                                        </p:tgtEl>
                                        <p:attrNameLst>
                                          <p:attrName>ppt_x</p:attrName>
                                        </p:attrNameLst>
                                      </p:cBhvr>
                                      <p:tavLst>
                                        <p:tav tm="0">
                                          <p:val>
                                            <p:strVal val="#ppt_x"/>
                                          </p:val>
                                        </p:tav>
                                        <p:tav tm="100000">
                                          <p:val>
                                            <p:strVal val="#ppt_x"/>
                                          </p:val>
                                        </p:tav>
                                      </p:tavLst>
                                    </p:anim>
                                    <p:anim calcmode="lin" valueType="num">
                                      <p:cBhvr additive="base">
                                        <p:cTn id="96" dur="500" fill="hold"/>
                                        <p:tgtEl>
                                          <p:spTgt spid="57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79"/>
                                        </p:tgtEl>
                                        <p:attrNameLst>
                                          <p:attrName>style.visibility</p:attrName>
                                        </p:attrNameLst>
                                      </p:cBhvr>
                                      <p:to>
                                        <p:strVal val="visible"/>
                                      </p:to>
                                    </p:set>
                                    <p:anim calcmode="lin" valueType="num">
                                      <p:cBhvr additive="base">
                                        <p:cTn id="101" dur="500" fill="hold"/>
                                        <p:tgtEl>
                                          <p:spTgt spid="579"/>
                                        </p:tgtEl>
                                        <p:attrNameLst>
                                          <p:attrName>ppt_x</p:attrName>
                                        </p:attrNameLst>
                                      </p:cBhvr>
                                      <p:tavLst>
                                        <p:tav tm="0">
                                          <p:val>
                                            <p:strVal val="#ppt_x"/>
                                          </p:val>
                                        </p:tav>
                                        <p:tav tm="100000">
                                          <p:val>
                                            <p:strVal val="#ppt_x"/>
                                          </p:val>
                                        </p:tav>
                                      </p:tavLst>
                                    </p:anim>
                                    <p:anim calcmode="lin" valueType="num">
                                      <p:cBhvr additive="base">
                                        <p:cTn id="102" dur="500" fill="hold"/>
                                        <p:tgtEl>
                                          <p:spTgt spid="57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81"/>
                                        </p:tgtEl>
                                        <p:attrNameLst>
                                          <p:attrName>style.visibility</p:attrName>
                                        </p:attrNameLst>
                                      </p:cBhvr>
                                      <p:to>
                                        <p:strVal val="visible"/>
                                      </p:to>
                                    </p:set>
                                    <p:anim calcmode="lin" valueType="num">
                                      <p:cBhvr additive="base">
                                        <p:cTn id="107" dur="500" fill="hold"/>
                                        <p:tgtEl>
                                          <p:spTgt spid="581"/>
                                        </p:tgtEl>
                                        <p:attrNameLst>
                                          <p:attrName>ppt_x</p:attrName>
                                        </p:attrNameLst>
                                      </p:cBhvr>
                                      <p:tavLst>
                                        <p:tav tm="0">
                                          <p:val>
                                            <p:strVal val="#ppt_x"/>
                                          </p:val>
                                        </p:tav>
                                        <p:tav tm="100000">
                                          <p:val>
                                            <p:strVal val="#ppt_x"/>
                                          </p:val>
                                        </p:tav>
                                      </p:tavLst>
                                    </p:anim>
                                    <p:anim calcmode="lin" valueType="num">
                                      <p:cBhvr additive="base">
                                        <p:cTn id="108" dur="500" fill="hold"/>
                                        <p:tgtEl>
                                          <p:spTgt spid="58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582"/>
                                        </p:tgtEl>
                                        <p:attrNameLst>
                                          <p:attrName>style.visibility</p:attrName>
                                        </p:attrNameLst>
                                      </p:cBhvr>
                                      <p:to>
                                        <p:strVal val="visible"/>
                                      </p:to>
                                    </p:set>
                                    <p:anim calcmode="lin" valueType="num">
                                      <p:cBhvr additive="base">
                                        <p:cTn id="113" dur="500" fill="hold"/>
                                        <p:tgtEl>
                                          <p:spTgt spid="582"/>
                                        </p:tgtEl>
                                        <p:attrNameLst>
                                          <p:attrName>ppt_x</p:attrName>
                                        </p:attrNameLst>
                                      </p:cBhvr>
                                      <p:tavLst>
                                        <p:tav tm="0">
                                          <p:val>
                                            <p:strVal val="#ppt_x"/>
                                          </p:val>
                                        </p:tav>
                                        <p:tav tm="100000">
                                          <p:val>
                                            <p:strVal val="#ppt_x"/>
                                          </p:val>
                                        </p:tav>
                                      </p:tavLst>
                                    </p:anim>
                                    <p:anim calcmode="lin" valueType="num">
                                      <p:cBhvr additive="base">
                                        <p:cTn id="114" dur="500" fill="hold"/>
                                        <p:tgtEl>
                                          <p:spTgt spid="58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83"/>
                                        </p:tgtEl>
                                        <p:attrNameLst>
                                          <p:attrName>style.visibility</p:attrName>
                                        </p:attrNameLst>
                                      </p:cBhvr>
                                      <p:to>
                                        <p:strVal val="visible"/>
                                      </p:to>
                                    </p:set>
                                    <p:anim calcmode="lin" valueType="num">
                                      <p:cBhvr additive="base">
                                        <p:cTn id="119" dur="500" fill="hold"/>
                                        <p:tgtEl>
                                          <p:spTgt spid="583"/>
                                        </p:tgtEl>
                                        <p:attrNameLst>
                                          <p:attrName>ppt_x</p:attrName>
                                        </p:attrNameLst>
                                      </p:cBhvr>
                                      <p:tavLst>
                                        <p:tav tm="0">
                                          <p:val>
                                            <p:strVal val="#ppt_x"/>
                                          </p:val>
                                        </p:tav>
                                        <p:tav tm="100000">
                                          <p:val>
                                            <p:strVal val="#ppt_x"/>
                                          </p:val>
                                        </p:tav>
                                      </p:tavLst>
                                    </p:anim>
                                    <p:anim calcmode="lin" valueType="num">
                                      <p:cBhvr additive="base">
                                        <p:cTn id="120" dur="500" fill="hold"/>
                                        <p:tgtEl>
                                          <p:spTgt spid="58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84"/>
                                        </p:tgtEl>
                                        <p:attrNameLst>
                                          <p:attrName>style.visibility</p:attrName>
                                        </p:attrNameLst>
                                      </p:cBhvr>
                                      <p:to>
                                        <p:strVal val="visible"/>
                                      </p:to>
                                    </p:set>
                                    <p:anim calcmode="lin" valueType="num">
                                      <p:cBhvr additive="base">
                                        <p:cTn id="125" dur="500" fill="hold"/>
                                        <p:tgtEl>
                                          <p:spTgt spid="584"/>
                                        </p:tgtEl>
                                        <p:attrNameLst>
                                          <p:attrName>ppt_x</p:attrName>
                                        </p:attrNameLst>
                                      </p:cBhvr>
                                      <p:tavLst>
                                        <p:tav tm="0">
                                          <p:val>
                                            <p:strVal val="#ppt_x"/>
                                          </p:val>
                                        </p:tav>
                                        <p:tav tm="100000">
                                          <p:val>
                                            <p:strVal val="#ppt_x"/>
                                          </p:val>
                                        </p:tav>
                                      </p:tavLst>
                                    </p:anim>
                                    <p:anim calcmode="lin" valueType="num">
                                      <p:cBhvr additive="base">
                                        <p:cTn id="126"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86"/>
                                        </p:tgtEl>
                                        <p:attrNameLst>
                                          <p:attrName>style.visibility</p:attrName>
                                        </p:attrNameLst>
                                      </p:cBhvr>
                                      <p:to>
                                        <p:strVal val="visible"/>
                                      </p:to>
                                    </p:set>
                                    <p:anim calcmode="lin" valueType="num">
                                      <p:cBhvr additive="base">
                                        <p:cTn id="131" dur="500" fill="hold"/>
                                        <p:tgtEl>
                                          <p:spTgt spid="586"/>
                                        </p:tgtEl>
                                        <p:attrNameLst>
                                          <p:attrName>ppt_x</p:attrName>
                                        </p:attrNameLst>
                                      </p:cBhvr>
                                      <p:tavLst>
                                        <p:tav tm="0">
                                          <p:val>
                                            <p:strVal val="#ppt_x"/>
                                          </p:val>
                                        </p:tav>
                                        <p:tav tm="100000">
                                          <p:val>
                                            <p:strVal val="#ppt_x"/>
                                          </p:val>
                                        </p:tav>
                                      </p:tavLst>
                                    </p:anim>
                                    <p:anim calcmode="lin" valueType="num">
                                      <p:cBhvr additive="base">
                                        <p:cTn id="132"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587"/>
                                        </p:tgtEl>
                                        <p:attrNameLst>
                                          <p:attrName>style.visibility</p:attrName>
                                        </p:attrNameLst>
                                      </p:cBhvr>
                                      <p:to>
                                        <p:strVal val="visible"/>
                                      </p:to>
                                    </p:set>
                                    <p:anim calcmode="lin" valueType="num">
                                      <p:cBhvr additive="base">
                                        <p:cTn id="137" dur="500" fill="hold"/>
                                        <p:tgtEl>
                                          <p:spTgt spid="587"/>
                                        </p:tgtEl>
                                        <p:attrNameLst>
                                          <p:attrName>ppt_x</p:attrName>
                                        </p:attrNameLst>
                                      </p:cBhvr>
                                      <p:tavLst>
                                        <p:tav tm="0">
                                          <p:val>
                                            <p:strVal val="#ppt_x"/>
                                          </p:val>
                                        </p:tav>
                                        <p:tav tm="100000">
                                          <p:val>
                                            <p:strVal val="#ppt_x"/>
                                          </p:val>
                                        </p:tav>
                                      </p:tavLst>
                                    </p:anim>
                                    <p:anim calcmode="lin" valueType="num">
                                      <p:cBhvr additive="base">
                                        <p:cTn id="138" dur="500" fill="hold"/>
                                        <p:tgtEl>
                                          <p:spTgt spid="58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588"/>
                                        </p:tgtEl>
                                        <p:attrNameLst>
                                          <p:attrName>style.visibility</p:attrName>
                                        </p:attrNameLst>
                                      </p:cBhvr>
                                      <p:to>
                                        <p:strVal val="visible"/>
                                      </p:to>
                                    </p:set>
                                    <p:anim calcmode="lin" valueType="num">
                                      <p:cBhvr additive="base">
                                        <p:cTn id="143" dur="500" fill="hold"/>
                                        <p:tgtEl>
                                          <p:spTgt spid="588"/>
                                        </p:tgtEl>
                                        <p:attrNameLst>
                                          <p:attrName>ppt_x</p:attrName>
                                        </p:attrNameLst>
                                      </p:cBhvr>
                                      <p:tavLst>
                                        <p:tav tm="0">
                                          <p:val>
                                            <p:strVal val="#ppt_x"/>
                                          </p:val>
                                        </p:tav>
                                        <p:tav tm="100000">
                                          <p:val>
                                            <p:strVal val="#ppt_x"/>
                                          </p:val>
                                        </p:tav>
                                      </p:tavLst>
                                    </p:anim>
                                    <p:anim calcmode="lin" valueType="num">
                                      <p:cBhvr additive="base">
                                        <p:cTn id="144" dur="500" fill="hold"/>
                                        <p:tgtEl>
                                          <p:spTgt spid="588"/>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589"/>
                                        </p:tgtEl>
                                        <p:attrNameLst>
                                          <p:attrName>style.visibility</p:attrName>
                                        </p:attrNameLst>
                                      </p:cBhvr>
                                      <p:to>
                                        <p:strVal val="visible"/>
                                      </p:to>
                                    </p:set>
                                    <p:anim calcmode="lin" valueType="num">
                                      <p:cBhvr additive="base">
                                        <p:cTn id="149" dur="500" fill="hold"/>
                                        <p:tgtEl>
                                          <p:spTgt spid="589"/>
                                        </p:tgtEl>
                                        <p:attrNameLst>
                                          <p:attrName>ppt_x</p:attrName>
                                        </p:attrNameLst>
                                      </p:cBhvr>
                                      <p:tavLst>
                                        <p:tav tm="0">
                                          <p:val>
                                            <p:strVal val="#ppt_x"/>
                                          </p:val>
                                        </p:tav>
                                        <p:tav tm="100000">
                                          <p:val>
                                            <p:strVal val="#ppt_x"/>
                                          </p:val>
                                        </p:tav>
                                      </p:tavLst>
                                    </p:anim>
                                    <p:anim calcmode="lin" valueType="num">
                                      <p:cBhvr additive="base">
                                        <p:cTn id="150" dur="500" fill="hold"/>
                                        <p:tgtEl>
                                          <p:spTgt spid="589"/>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591"/>
                                        </p:tgtEl>
                                        <p:attrNameLst>
                                          <p:attrName>style.visibility</p:attrName>
                                        </p:attrNameLst>
                                      </p:cBhvr>
                                      <p:to>
                                        <p:strVal val="visible"/>
                                      </p:to>
                                    </p:set>
                                    <p:anim calcmode="lin" valueType="num">
                                      <p:cBhvr additive="base">
                                        <p:cTn id="155" dur="500" fill="hold"/>
                                        <p:tgtEl>
                                          <p:spTgt spid="591"/>
                                        </p:tgtEl>
                                        <p:attrNameLst>
                                          <p:attrName>ppt_x</p:attrName>
                                        </p:attrNameLst>
                                      </p:cBhvr>
                                      <p:tavLst>
                                        <p:tav tm="0">
                                          <p:val>
                                            <p:strVal val="#ppt_x"/>
                                          </p:val>
                                        </p:tav>
                                        <p:tav tm="100000">
                                          <p:val>
                                            <p:strVal val="#ppt_x"/>
                                          </p:val>
                                        </p:tav>
                                      </p:tavLst>
                                    </p:anim>
                                    <p:anim calcmode="lin" valueType="num">
                                      <p:cBhvr additive="base">
                                        <p:cTn id="156" dur="500" fill="hold"/>
                                        <p:tgtEl>
                                          <p:spTgt spid="591"/>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592"/>
                                        </p:tgtEl>
                                        <p:attrNameLst>
                                          <p:attrName>style.visibility</p:attrName>
                                        </p:attrNameLst>
                                      </p:cBhvr>
                                      <p:to>
                                        <p:strVal val="visible"/>
                                      </p:to>
                                    </p:set>
                                    <p:anim calcmode="lin" valueType="num">
                                      <p:cBhvr additive="base">
                                        <p:cTn id="161" dur="500" fill="hold"/>
                                        <p:tgtEl>
                                          <p:spTgt spid="592"/>
                                        </p:tgtEl>
                                        <p:attrNameLst>
                                          <p:attrName>ppt_x</p:attrName>
                                        </p:attrNameLst>
                                      </p:cBhvr>
                                      <p:tavLst>
                                        <p:tav tm="0">
                                          <p:val>
                                            <p:strVal val="#ppt_x"/>
                                          </p:val>
                                        </p:tav>
                                        <p:tav tm="100000">
                                          <p:val>
                                            <p:strVal val="#ppt_x"/>
                                          </p:val>
                                        </p:tav>
                                      </p:tavLst>
                                    </p:anim>
                                    <p:anim calcmode="lin" valueType="num">
                                      <p:cBhvr additive="base">
                                        <p:cTn id="162" dur="500" fill="hold"/>
                                        <p:tgtEl>
                                          <p:spTgt spid="592"/>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593"/>
                                        </p:tgtEl>
                                        <p:attrNameLst>
                                          <p:attrName>style.visibility</p:attrName>
                                        </p:attrNameLst>
                                      </p:cBhvr>
                                      <p:to>
                                        <p:strVal val="visible"/>
                                      </p:to>
                                    </p:set>
                                    <p:anim calcmode="lin" valueType="num">
                                      <p:cBhvr additive="base">
                                        <p:cTn id="167" dur="500" fill="hold"/>
                                        <p:tgtEl>
                                          <p:spTgt spid="593"/>
                                        </p:tgtEl>
                                        <p:attrNameLst>
                                          <p:attrName>ppt_x</p:attrName>
                                        </p:attrNameLst>
                                      </p:cBhvr>
                                      <p:tavLst>
                                        <p:tav tm="0">
                                          <p:val>
                                            <p:strVal val="#ppt_x"/>
                                          </p:val>
                                        </p:tav>
                                        <p:tav tm="100000">
                                          <p:val>
                                            <p:strVal val="#ppt_x"/>
                                          </p:val>
                                        </p:tav>
                                      </p:tavLst>
                                    </p:anim>
                                    <p:anim calcmode="lin" valueType="num">
                                      <p:cBhvr additive="base">
                                        <p:cTn id="168" dur="500" fill="hold"/>
                                        <p:tgtEl>
                                          <p:spTgt spid="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76" grpId="0"/>
      <p:bldP spid="2" grpId="0"/>
      <p:bldP spid="17" grpId="0"/>
      <p:bldP spid="11" grpId="0"/>
      <p:bldP spid="12" grpId="0" animBg="1"/>
      <p:bldP spid="15" grpId="0" animBg="1"/>
      <p:bldP spid="16" grpId="0" animBg="1"/>
      <p:bldP spid="20" grpId="0" animBg="1"/>
      <p:bldP spid="23" grpId="0" animBg="1"/>
      <p:bldP spid="28" grpId="0" animBg="1"/>
      <p:bldP spid="29" grpId="0" animBg="1"/>
      <p:bldP spid="22" grpId="0"/>
      <p:bldP spid="31" grpId="0"/>
      <p:bldP spid="577" grpId="0" animBg="1"/>
      <p:bldP spid="578" grpId="0" animBg="1"/>
      <p:bldP spid="579" grpId="0"/>
      <p:bldP spid="581" grpId="0"/>
      <p:bldP spid="582" grpId="0"/>
      <p:bldP spid="583" grpId="0"/>
      <p:bldP spid="584" grpId="0"/>
      <p:bldP spid="586" grpId="0"/>
      <p:bldP spid="587" grpId="0"/>
      <p:bldP spid="588" grpId="0"/>
      <p:bldP spid="589" grpId="0"/>
      <p:bldP spid="591" grpId="0"/>
      <p:bldP spid="592" grpId="0"/>
      <p:bldP spid="5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73166" y="850415"/>
            <a:ext cx="5558499" cy="3768891"/>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4" name="مربع نص 3">
            <a:extLst>
              <a:ext uri="{FF2B5EF4-FFF2-40B4-BE49-F238E27FC236}">
                <a16:creationId xmlns:a16="http://schemas.microsoft.com/office/drawing/2014/main" id="{1E1190C5-B6D8-20E4-CDFC-1A86B5A198D0}"/>
              </a:ext>
            </a:extLst>
          </p:cNvPr>
          <p:cNvSpPr txBox="1"/>
          <p:nvPr/>
        </p:nvSpPr>
        <p:spPr>
          <a:xfrm>
            <a:off x="3431530" y="930974"/>
            <a:ext cx="5441769" cy="1323439"/>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dirty="0">
                <a:solidFill>
                  <a:srgbClr val="F9645D"/>
                </a:solidFill>
                <a:latin typeface="Sakkal Majalla" panose="02000000000000000000" pitchFamily="2" charset="-78"/>
                <a:cs typeface="Sakkal Majalla" panose="02000000000000000000" pitchFamily="2" charset="-78"/>
              </a:rPr>
              <a:t>كائن المتسلسلة </a:t>
            </a:r>
            <a:r>
              <a:rPr lang="en-US" dirty="0">
                <a:solidFill>
                  <a:srgbClr val="F9645D"/>
                </a:solidFill>
                <a:latin typeface="Sakkal Majalla" panose="02000000000000000000" pitchFamily="2" charset="-78"/>
                <a:cs typeface="Sakkal Majalla" panose="02000000000000000000" pitchFamily="2" charset="-78"/>
              </a:rPr>
              <a:t>Series Object</a:t>
            </a:r>
            <a:br>
              <a:rPr lang="en-US" dirty="0">
                <a:solidFill>
                  <a:srgbClr val="000000"/>
                </a:solidFill>
                <a:latin typeface="Sakkal Majalla" panose="02000000000000000000" pitchFamily="2" charset="-78"/>
                <a:cs typeface="Sakkal Majalla" panose="02000000000000000000" pitchFamily="2" charset="-78"/>
              </a:rPr>
            </a:br>
            <a:r>
              <a:rPr lang="ar-SA" dirty="0">
                <a:solidFill>
                  <a:srgbClr val="000000"/>
                </a:solidFill>
                <a:latin typeface="Sakkal Majalla" panose="02000000000000000000" pitchFamily="2" charset="-78"/>
                <a:cs typeface="Sakkal Majalla" panose="02000000000000000000" pitchFamily="2" charset="-78"/>
              </a:rPr>
              <a:t>الآن  ستقوم بتحويل هذه القائمة إلى </a:t>
            </a:r>
            <a:r>
              <a:rPr lang="ar-SA" dirty="0">
                <a:solidFill>
                  <a:srgbClr val="FE868E"/>
                </a:solidFill>
                <a:latin typeface="Sakkal Majalla" panose="02000000000000000000" pitchFamily="2" charset="-78"/>
                <a:cs typeface="Sakkal Majalla" panose="02000000000000000000" pitchFamily="2" charset="-78"/>
              </a:rPr>
              <a:t>كائن المتسلسلة</a:t>
            </a:r>
            <a:r>
              <a:rPr lang="ar-SA" dirty="0">
                <a:solidFill>
                  <a:srgbClr val="000000"/>
                </a:solidFill>
                <a:latin typeface="Sakkal Majalla" panose="02000000000000000000" pitchFamily="2" charset="-78"/>
                <a:cs typeface="Sakkal Majalla" panose="02000000000000000000" pitchFamily="2" charset="-78"/>
              </a:rPr>
              <a:t>. للقيام بذلك  عليك </a:t>
            </a:r>
            <a:r>
              <a:rPr lang="ar-SA" dirty="0">
                <a:solidFill>
                  <a:srgbClr val="FE868E"/>
                </a:solidFill>
                <a:latin typeface="Sakkal Majalla" panose="02000000000000000000" pitchFamily="2" charset="-78"/>
                <a:cs typeface="Sakkal Majalla" panose="02000000000000000000" pitchFamily="2" charset="-78"/>
              </a:rPr>
              <a:t>تضمين</a:t>
            </a:r>
            <a:r>
              <a:rPr lang="ar-SA" dirty="0">
                <a:solidFill>
                  <a:srgbClr val="000000"/>
                </a:solidFill>
                <a:latin typeface="Sakkal Majalla" panose="02000000000000000000" pitchFamily="2" charset="-78"/>
                <a:cs typeface="Sakkal Majalla" panose="02000000000000000000" pitchFamily="2" charset="-78"/>
              </a:rPr>
              <a:t> مكتبة </a:t>
            </a:r>
            <a:r>
              <a:rPr lang="ar-SA" dirty="0" err="1">
                <a:solidFill>
                  <a:srgbClr val="000000"/>
                </a:solidFill>
                <a:latin typeface="Sakkal Majalla" panose="02000000000000000000" pitchFamily="2" charset="-78"/>
                <a:cs typeface="Sakkal Majalla" panose="02000000000000000000" pitchFamily="2" charset="-78"/>
              </a:rPr>
              <a:t>بانداس</a:t>
            </a:r>
            <a:r>
              <a:rPr lang="ar-SA" dirty="0">
                <a:solidFill>
                  <a:srgbClr val="000000"/>
                </a:solidFill>
                <a:latin typeface="Sakkal Majalla" panose="02000000000000000000" pitchFamily="2" charset="-78"/>
                <a:cs typeface="Sakkal Majalla" panose="02000000000000000000" pitchFamily="2" charset="-78"/>
              </a:rPr>
              <a:t> في مفكرتك. </a:t>
            </a:r>
            <a:r>
              <a:rPr lang="ar-SA" dirty="0">
                <a:solidFill>
                  <a:srgbClr val="FE868E"/>
                </a:solidFill>
                <a:latin typeface="Sakkal Majalla" panose="02000000000000000000" pitchFamily="2" charset="-78"/>
                <a:cs typeface="Sakkal Majalla" panose="02000000000000000000" pitchFamily="2" charset="-78"/>
              </a:rPr>
              <a:t>ولاستخدام </a:t>
            </a:r>
            <a:r>
              <a:rPr lang="ar-SA" dirty="0">
                <a:solidFill>
                  <a:srgbClr val="000000"/>
                </a:solidFill>
                <a:latin typeface="Sakkal Majalla" panose="02000000000000000000" pitchFamily="2" charset="-78"/>
                <a:cs typeface="Sakkal Majalla" panose="02000000000000000000" pitchFamily="2" charset="-78"/>
              </a:rPr>
              <a:t>مكتبة في البايثون  يمكنك </a:t>
            </a:r>
            <a:r>
              <a:rPr lang="ar-SA" dirty="0">
                <a:solidFill>
                  <a:srgbClr val="FE868E"/>
                </a:solidFill>
                <a:latin typeface="Sakkal Majalla" panose="02000000000000000000" pitchFamily="2" charset="-78"/>
                <a:cs typeface="Sakkal Majalla" panose="02000000000000000000" pitchFamily="2" charset="-78"/>
              </a:rPr>
              <a:t>إضافة </a:t>
            </a:r>
            <a:r>
              <a:rPr lang="ar-SA" dirty="0">
                <a:solidFill>
                  <a:srgbClr val="000000"/>
                </a:solidFill>
                <a:latin typeface="Sakkal Majalla" panose="02000000000000000000" pitchFamily="2" charset="-78"/>
                <a:cs typeface="Sakkal Majalla" panose="02000000000000000000" pitchFamily="2" charset="-78"/>
              </a:rPr>
              <a:t>كلمة استيراد  </a:t>
            </a:r>
            <a:r>
              <a:rPr lang="en-US" dirty="0">
                <a:solidFill>
                  <a:srgbClr val="000000"/>
                </a:solidFill>
                <a:latin typeface="Sakkal Majalla" panose="02000000000000000000" pitchFamily="2" charset="-78"/>
                <a:cs typeface="Sakkal Majalla" panose="02000000000000000000" pitchFamily="2" charset="-78"/>
              </a:rPr>
              <a:t>Import  </a:t>
            </a:r>
            <a:r>
              <a:rPr lang="ar-SA" dirty="0">
                <a:solidFill>
                  <a:srgbClr val="000000"/>
                </a:solidFill>
                <a:latin typeface="Sakkal Majalla" panose="02000000000000000000" pitchFamily="2" charset="-78"/>
                <a:cs typeface="Sakkal Majalla" panose="02000000000000000000" pitchFamily="2" charset="-78"/>
              </a:rPr>
              <a:t> </a:t>
            </a:r>
            <a:r>
              <a:rPr lang="ar-SA" dirty="0">
                <a:solidFill>
                  <a:srgbClr val="FE868E"/>
                </a:solidFill>
                <a:latin typeface="Sakkal Majalla" panose="02000000000000000000" pitchFamily="2" charset="-78"/>
                <a:cs typeface="Sakkal Majalla" panose="02000000000000000000" pitchFamily="2" charset="-78"/>
              </a:rPr>
              <a:t>واسم المكتبة </a:t>
            </a:r>
            <a:r>
              <a:rPr lang="ar-SA" dirty="0">
                <a:solidFill>
                  <a:srgbClr val="000000"/>
                </a:solidFill>
                <a:latin typeface="Sakkal Majalla" panose="02000000000000000000" pitchFamily="2" charset="-78"/>
                <a:cs typeface="Sakkal Majalla" panose="02000000000000000000" pitchFamily="2" charset="-78"/>
              </a:rPr>
              <a:t>في بداية مقطعك البرمجي.</a:t>
            </a:r>
          </a:p>
        </p:txBody>
      </p:sp>
      <p:sp>
        <p:nvSpPr>
          <p:cNvPr id="7" name="مربع نص 6">
            <a:extLst>
              <a:ext uri="{FF2B5EF4-FFF2-40B4-BE49-F238E27FC236}">
                <a16:creationId xmlns:a16="http://schemas.microsoft.com/office/drawing/2014/main" id="{9DBEC692-37FB-2F32-6941-9C4266A675D5}"/>
              </a:ext>
            </a:extLst>
          </p:cNvPr>
          <p:cNvSpPr txBox="1"/>
          <p:nvPr/>
        </p:nvSpPr>
        <p:spPr>
          <a:xfrm>
            <a:off x="3612995" y="109821"/>
            <a:ext cx="4572000" cy="584775"/>
          </a:xfrm>
          <a:prstGeom prst="rect">
            <a:avLst/>
          </a:prstGeom>
          <a:noFill/>
        </p:spPr>
        <p:txBody>
          <a:bodyPr wrap="square">
            <a:spAutoFit/>
          </a:bodyPr>
          <a:lstStyle/>
          <a:p>
            <a:pPr algn="ctr" rtl="1"/>
            <a:r>
              <a:rPr lang="ar-SA" sz="3200" dirty="0">
                <a:solidFill>
                  <a:srgbClr val="F9645D"/>
                </a:solidFill>
                <a:latin typeface="Sakkal Majalla" panose="02000000000000000000" pitchFamily="2" charset="-78"/>
                <a:cs typeface="Sakkal Majalla" panose="02000000000000000000" pitchFamily="2" charset="-78"/>
              </a:rPr>
              <a:t>كائن المتسلسلة </a:t>
            </a:r>
            <a:r>
              <a:rPr lang="en-US" sz="3200" dirty="0">
                <a:solidFill>
                  <a:srgbClr val="F9645D"/>
                </a:solidFill>
                <a:latin typeface="Sakkal Majalla" panose="02000000000000000000" pitchFamily="2" charset="-78"/>
                <a:cs typeface="Sakkal Majalla" panose="02000000000000000000" pitchFamily="2" charset="-78"/>
              </a:rPr>
              <a:t>Series Object</a:t>
            </a:r>
            <a:endParaRPr lang="ar-SA" sz="3200" dirty="0"/>
          </a:p>
        </p:txBody>
      </p:sp>
      <p:pic>
        <p:nvPicPr>
          <p:cNvPr id="8" name="صورة 7">
            <a:extLst>
              <a:ext uri="{FF2B5EF4-FFF2-40B4-BE49-F238E27FC236}">
                <a16:creationId xmlns:a16="http://schemas.microsoft.com/office/drawing/2014/main" id="{43704A07-707C-96B1-D9A3-A022BBD5DEC3}"/>
              </a:ext>
            </a:extLst>
          </p:cNvPr>
          <p:cNvPicPr>
            <a:picLocks noChangeAspect="1"/>
          </p:cNvPicPr>
          <p:nvPr/>
        </p:nvPicPr>
        <p:blipFill>
          <a:blip r:embed="rId4"/>
          <a:stretch>
            <a:fillRect/>
          </a:stretch>
        </p:blipFill>
        <p:spPr>
          <a:xfrm>
            <a:off x="3521629" y="2291536"/>
            <a:ext cx="5257390" cy="2108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79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5653668" y="850415"/>
            <a:ext cx="3277997" cy="1938992"/>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4285608" y="112406"/>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سمات كائن المتسلسلة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931323A0-D50A-E12F-301A-122145A647AB}"/>
              </a:ext>
            </a:extLst>
          </p:cNvPr>
          <p:cNvSpPr txBox="1"/>
          <p:nvPr/>
        </p:nvSpPr>
        <p:spPr>
          <a:xfrm>
            <a:off x="5691786" y="862164"/>
            <a:ext cx="3174062" cy="1938992"/>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dirty="0">
                <a:solidFill>
                  <a:srgbClr val="FE868E"/>
                </a:solidFill>
                <a:latin typeface="Sakkal Majalla" panose="02000000000000000000" pitchFamily="2" charset="-78"/>
                <a:cs typeface="Sakkal Majalla" panose="02000000000000000000" pitchFamily="2" charset="-78"/>
              </a:rPr>
              <a:t>السمة</a:t>
            </a:r>
            <a:r>
              <a:rPr lang="en-US" dirty="0">
                <a:solidFill>
                  <a:srgbClr val="FE868E"/>
                </a:solidFill>
                <a:latin typeface="Sakkal Majalla" panose="02000000000000000000" pitchFamily="2" charset="-78"/>
                <a:cs typeface="Sakkal Majalla" panose="02000000000000000000" pitchFamily="2" charset="-78"/>
              </a:rPr>
              <a:t>Attribute </a:t>
            </a:r>
            <a:endParaRPr lang="ar-SA" dirty="0">
              <a:solidFill>
                <a:srgbClr val="FE868E"/>
              </a:solidFill>
              <a:latin typeface="Sakkal Majalla" panose="02000000000000000000" pitchFamily="2" charset="-78"/>
              <a:cs typeface="Sakkal Majalla" panose="02000000000000000000" pitchFamily="2" charset="-78"/>
            </a:endParaRPr>
          </a:p>
          <a:p>
            <a:pPr algn="just" rtl="1"/>
            <a:r>
              <a:rPr lang="ar-SA" dirty="0">
                <a:solidFill>
                  <a:srgbClr val="000000"/>
                </a:solidFill>
                <a:latin typeface="Sakkal Majalla" panose="02000000000000000000" pitchFamily="2" charset="-78"/>
                <a:cs typeface="Sakkal Majalla" panose="02000000000000000000" pitchFamily="2" charset="-78"/>
              </a:rPr>
              <a:t>قيمـة مرتبطة بالكائـن الـذي يشار إليـه بالاسم باستخدام تعبيرات منقطة. </a:t>
            </a:r>
          </a:p>
          <a:p>
            <a:pPr algn="just" rtl="1"/>
            <a:r>
              <a:rPr lang="ar-SA" dirty="0">
                <a:solidFill>
                  <a:srgbClr val="000000"/>
                </a:solidFill>
                <a:latin typeface="Sakkal Majalla" panose="02000000000000000000" pitchFamily="2" charset="-78"/>
                <a:cs typeface="Sakkal Majalla" panose="02000000000000000000" pitchFamily="2" charset="-78"/>
              </a:rPr>
              <a:t>على سبيل المثال إذا كان الكائن طالب         </a:t>
            </a:r>
            <a:r>
              <a:rPr lang="en-US" dirty="0">
                <a:solidFill>
                  <a:srgbClr val="000000"/>
                </a:solidFill>
                <a:latin typeface="Sakkal Majalla" panose="02000000000000000000" pitchFamily="2" charset="-78"/>
                <a:cs typeface="Sakkal Majalla" panose="02000000000000000000" pitchFamily="2" charset="-78"/>
              </a:rPr>
              <a:t>student  </a:t>
            </a:r>
            <a:r>
              <a:rPr lang="ar-SA" dirty="0">
                <a:solidFill>
                  <a:srgbClr val="000000"/>
                </a:solidFill>
                <a:latin typeface="Sakkal Majalla" panose="02000000000000000000" pitchFamily="2" charset="-78"/>
                <a:cs typeface="Sakkal Majalla" panose="02000000000000000000" pitchFamily="2" charset="-78"/>
              </a:rPr>
              <a:t>وكانت السمة درجة  </a:t>
            </a:r>
            <a:r>
              <a:rPr lang="en-US" dirty="0">
                <a:solidFill>
                  <a:srgbClr val="000000"/>
                </a:solidFill>
                <a:latin typeface="Sakkal Majalla" panose="02000000000000000000" pitchFamily="2" charset="-78"/>
                <a:cs typeface="Sakkal Majalla" panose="02000000000000000000" pitchFamily="2" charset="-78"/>
              </a:rPr>
              <a:t>grade  </a:t>
            </a:r>
            <a:r>
              <a:rPr lang="ar-SA" dirty="0">
                <a:solidFill>
                  <a:srgbClr val="000000"/>
                </a:solidFill>
                <a:latin typeface="Sakkal Majalla" panose="02000000000000000000" pitchFamily="2" charset="-78"/>
                <a:cs typeface="Sakkal Majalla" panose="02000000000000000000" pitchFamily="2" charset="-78"/>
              </a:rPr>
              <a:t>  فسيتم الإشارة إليهـا </a:t>
            </a:r>
            <a:r>
              <a:rPr lang="en-US" dirty="0" err="1">
                <a:solidFill>
                  <a:srgbClr val="000000"/>
                </a:solidFill>
                <a:latin typeface="Sakkal Majalla" panose="02000000000000000000" pitchFamily="2" charset="-78"/>
                <a:cs typeface="Sakkal Majalla" panose="02000000000000000000" pitchFamily="2" charset="-78"/>
              </a:rPr>
              <a:t>student.grade</a:t>
            </a:r>
            <a:r>
              <a:rPr lang="en-US" dirty="0">
                <a:solidFill>
                  <a:srgbClr val="000000"/>
                </a:solidFill>
                <a:latin typeface="Sakkal Majalla" panose="02000000000000000000" pitchFamily="2" charset="-78"/>
                <a:cs typeface="Sakkal Majalla" panose="02000000000000000000" pitchFamily="2" charset="-78"/>
              </a:rPr>
              <a:t>.</a:t>
            </a:r>
            <a:r>
              <a:rPr lang="ar-SA" dirty="0">
                <a:solidFill>
                  <a:srgbClr val="000000"/>
                </a:solidFill>
                <a:latin typeface="Sakkal Majalla" panose="02000000000000000000" pitchFamily="2" charset="-78"/>
                <a:cs typeface="Sakkal Majalla" panose="02000000000000000000" pitchFamily="2" charset="-78"/>
              </a:rPr>
              <a:t> </a:t>
            </a:r>
          </a:p>
        </p:txBody>
      </p:sp>
      <p:sp>
        <p:nvSpPr>
          <p:cNvPr id="4" name="Google Shape;764;p22">
            <a:extLst>
              <a:ext uri="{FF2B5EF4-FFF2-40B4-BE49-F238E27FC236}">
                <a16:creationId xmlns:a16="http://schemas.microsoft.com/office/drawing/2014/main" id="{E27F9020-95BF-BE8D-BA8F-AF45D2F32249}"/>
              </a:ext>
            </a:extLst>
          </p:cNvPr>
          <p:cNvSpPr/>
          <p:nvPr/>
        </p:nvSpPr>
        <p:spPr>
          <a:xfrm>
            <a:off x="3498208" y="3027051"/>
            <a:ext cx="3115853" cy="1564195"/>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a16="http://schemas.microsoft.com/office/drawing/2014/main" id="{3DEB3333-60A4-42F4-5794-72C669653E0D}"/>
              </a:ext>
            </a:extLst>
          </p:cNvPr>
          <p:cNvSpPr txBox="1"/>
          <p:nvPr/>
        </p:nvSpPr>
        <p:spPr>
          <a:xfrm>
            <a:off x="4043671" y="3333518"/>
            <a:ext cx="1962635" cy="1015663"/>
          </a:xfrm>
          <a:prstGeom prst="rect">
            <a:avLst/>
          </a:prstGeom>
          <a:noFill/>
        </p:spPr>
        <p:txBody>
          <a:bodyPr wrap="square">
            <a:spAutoFit/>
          </a:bodyPr>
          <a:lstStyle>
            <a:defPPr>
              <a:defRPr lang="ar-SA"/>
            </a:defPPr>
            <a:lvl1pPr>
              <a:defRPr sz="1600" b="0" i="0">
                <a:solidFill>
                  <a:srgbClr val="202124"/>
                </a:solidFill>
                <a:effectLst/>
                <a:latin typeface="Roboto" panose="02000000000000000000" pitchFamily="2" charset="0"/>
                <a:cs typeface="+mj-cs"/>
              </a:defRPr>
            </a:lvl1pPr>
          </a:lstStyle>
          <a:p>
            <a:pPr algn="ctr" rtl="1"/>
            <a:r>
              <a:rPr lang="ar-SA" sz="2000" dirty="0">
                <a:solidFill>
                  <a:srgbClr val="FE868E"/>
                </a:solidFill>
                <a:latin typeface="Sakkal Majalla" panose="02000000000000000000" pitchFamily="2" charset="-78"/>
                <a:cs typeface="Sakkal Majalla" panose="02000000000000000000" pitchFamily="2" charset="-78"/>
              </a:rPr>
              <a:t>في الحوسبة</a:t>
            </a:r>
          </a:p>
          <a:p>
            <a:pPr algn="ctr" rtl="1"/>
            <a:r>
              <a:rPr lang="ar-SA" sz="2000" dirty="0">
                <a:solidFill>
                  <a:srgbClr val="000000"/>
                </a:solidFill>
                <a:latin typeface="Sakkal Majalla" panose="02000000000000000000" pitchFamily="2" charset="-78"/>
                <a:cs typeface="Sakkal Majalla" panose="02000000000000000000" pitchFamily="2" charset="-78"/>
              </a:rPr>
              <a:t>  </a:t>
            </a:r>
            <a:r>
              <a:rPr lang="en-US" sz="2000" dirty="0" err="1">
                <a:solidFill>
                  <a:srgbClr val="000000"/>
                </a:solidFill>
                <a:latin typeface="Sakkal Majalla" panose="02000000000000000000" pitchFamily="2" charset="-78"/>
                <a:cs typeface="Sakkal Majalla" panose="02000000000000000000" pitchFamily="2" charset="-78"/>
              </a:rPr>
              <a:t>NaN</a:t>
            </a:r>
            <a:r>
              <a:rPr lang="en-US" sz="2000" dirty="0">
                <a:solidFill>
                  <a:srgbClr val="000000"/>
                </a:solidFill>
                <a:latin typeface="Sakkal Majalla" panose="02000000000000000000" pitchFamily="2" charset="-78"/>
                <a:cs typeface="Sakkal Majalla" panose="02000000000000000000" pitchFamily="2" charset="-78"/>
              </a:rPr>
              <a:t> </a:t>
            </a:r>
            <a:r>
              <a:rPr lang="ar-SA" sz="2000" dirty="0">
                <a:solidFill>
                  <a:srgbClr val="000000"/>
                </a:solidFill>
                <a:latin typeface="Sakkal Majalla" panose="02000000000000000000" pitchFamily="2" charset="-78"/>
                <a:cs typeface="Sakkal Majalla" panose="02000000000000000000" pitchFamily="2" charset="-78"/>
              </a:rPr>
              <a:t> ترمز إلى ليس رقما  </a:t>
            </a:r>
            <a:r>
              <a:rPr lang="en-US" sz="2000" dirty="0">
                <a:solidFill>
                  <a:srgbClr val="000000"/>
                </a:solidFill>
                <a:latin typeface="Sakkal Majalla" panose="02000000000000000000" pitchFamily="2" charset="-78"/>
                <a:cs typeface="Sakkal Majalla" panose="02000000000000000000" pitchFamily="2" charset="-78"/>
              </a:rPr>
              <a:t>Not a Number .</a:t>
            </a:r>
            <a:endParaRPr lang="ar-SA" sz="2000" dirty="0">
              <a:solidFill>
                <a:srgbClr val="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87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0"/>
          <p:cNvSpPr/>
          <p:nvPr/>
        </p:nvSpPr>
        <p:spPr>
          <a:xfrm>
            <a:off x="2437412" y="100045"/>
            <a:ext cx="5078777" cy="621917"/>
          </a:xfrm>
          <a:prstGeom prst="roundRect">
            <a:avLst>
              <a:gd name="adj" fmla="val 34237"/>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مجموعة 12">
            <a:extLst>
              <a:ext uri="{FF2B5EF4-FFF2-40B4-BE49-F238E27FC236}">
                <a16:creationId xmlns:a16="http://schemas.microsoft.com/office/drawing/2014/main" id="{D0D635BA-9BEB-E238-6995-F4C29DA6DAA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55F5B9-58AA-ABC2-04F8-90C1025B83B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مربع نص 20">
              <a:extLst>
                <a:ext uri="{FF2B5EF4-FFF2-40B4-BE49-F238E27FC236}">
                  <a16:creationId xmlns:a16="http://schemas.microsoft.com/office/drawing/2014/main" id="{48C8B2C4-35DC-15A1-FFDD-CDFBB71C42A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18" name="مجموعة 17">
            <a:extLst>
              <a:ext uri="{FF2B5EF4-FFF2-40B4-BE49-F238E27FC236}">
                <a16:creationId xmlns:a16="http://schemas.microsoft.com/office/drawing/2014/main" id="{B6DCEB15-F5B6-7163-3709-B9580C5C65CB}"/>
              </a:ext>
            </a:extLst>
          </p:cNvPr>
          <p:cNvGrpSpPr/>
          <p:nvPr/>
        </p:nvGrpSpPr>
        <p:grpSpPr>
          <a:xfrm>
            <a:off x="5898995" y="1631094"/>
            <a:ext cx="2408663" cy="660562"/>
            <a:chOff x="7120786" y="1538445"/>
            <a:chExt cx="1835365" cy="475962"/>
          </a:xfrm>
        </p:grpSpPr>
        <p:sp>
          <p:nvSpPr>
            <p:cNvPr id="590" name="Google Shape;590;p20"/>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76" name="مربع نص 575">
              <a:extLst>
                <a:ext uri="{FF2B5EF4-FFF2-40B4-BE49-F238E27FC236}">
                  <a16:creationId xmlns:a16="http://schemas.microsoft.com/office/drawing/2014/main" id="{F98A370E-2B8D-9337-6649-DFF944DEB105}"/>
                </a:ext>
              </a:extLst>
            </p:cNvPr>
            <p:cNvSpPr txBox="1"/>
            <p:nvPr/>
          </p:nvSpPr>
          <p:spPr>
            <a:xfrm>
              <a:off x="7276547" y="1614297"/>
              <a:ext cx="1523842" cy="400110"/>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name</a:t>
              </a:r>
              <a:endParaRPr lang="ar-SA" sz="2000" b="1" dirty="0">
                <a:solidFill>
                  <a:schemeClr val="bg1"/>
                </a:solidFill>
              </a:endParaRPr>
            </a:p>
          </p:txBody>
        </p:sp>
      </p:grpSp>
      <p:sp>
        <p:nvSpPr>
          <p:cNvPr id="2" name="مربع نص 1">
            <a:extLst>
              <a:ext uri="{FF2B5EF4-FFF2-40B4-BE49-F238E27FC236}">
                <a16:creationId xmlns:a16="http://schemas.microsoft.com/office/drawing/2014/main" id="{CF2BA1BF-415E-57BC-8FF8-D2EA732378DD}"/>
              </a:ext>
            </a:extLst>
          </p:cNvPr>
          <p:cNvSpPr txBox="1"/>
          <p:nvPr/>
        </p:nvSpPr>
        <p:spPr>
          <a:xfrm>
            <a:off x="2446420" y="128820"/>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سمات كائن المتسلسلة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26" name="مجموعة 25">
            <a:extLst>
              <a:ext uri="{FF2B5EF4-FFF2-40B4-BE49-F238E27FC236}">
                <a16:creationId xmlns:a16="http://schemas.microsoft.com/office/drawing/2014/main" id="{7D719B3E-61B1-FB94-216C-5CE99B9486C3}"/>
              </a:ext>
            </a:extLst>
          </p:cNvPr>
          <p:cNvGrpSpPr/>
          <p:nvPr/>
        </p:nvGrpSpPr>
        <p:grpSpPr>
          <a:xfrm>
            <a:off x="1510923" y="987714"/>
            <a:ext cx="2693087" cy="476393"/>
            <a:chOff x="1408770" y="952732"/>
            <a:chExt cx="1743740" cy="476393"/>
          </a:xfrm>
        </p:grpSpPr>
        <p:sp>
          <p:nvSpPr>
            <p:cNvPr id="7" name="Google Shape;590;p20">
              <a:extLst>
                <a:ext uri="{FF2B5EF4-FFF2-40B4-BE49-F238E27FC236}">
                  <a16:creationId xmlns:a16="http://schemas.microsoft.com/office/drawing/2014/main" id="{BA4DA7D7-5D26-86FB-7895-9B0D3D8C002E}"/>
                </a:ext>
              </a:extLst>
            </p:cNvPr>
            <p:cNvSpPr/>
            <p:nvPr/>
          </p:nvSpPr>
          <p:spPr>
            <a:xfrm>
              <a:off x="1408770" y="952732"/>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41C6DFB2-32DF-9F39-4EDB-6A34F903EE9D}"/>
                </a:ext>
              </a:extLst>
            </p:cNvPr>
            <p:cNvSpPr txBox="1"/>
            <p:nvPr/>
          </p:nvSpPr>
          <p:spPr>
            <a:xfrm>
              <a:off x="1567786" y="980759"/>
              <a:ext cx="1425708" cy="400110"/>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المعنى</a:t>
              </a:r>
              <a:endParaRPr lang="ar-SA" sz="2000" b="1" dirty="0">
                <a:solidFill>
                  <a:schemeClr val="tx1"/>
                </a:solidFill>
              </a:endParaRPr>
            </a:p>
          </p:txBody>
        </p:sp>
      </p:grpSp>
      <p:sp>
        <p:nvSpPr>
          <p:cNvPr id="12" name="Google Shape;595;p20">
            <a:extLst>
              <a:ext uri="{FF2B5EF4-FFF2-40B4-BE49-F238E27FC236}">
                <a16:creationId xmlns:a16="http://schemas.microsoft.com/office/drawing/2014/main" id="{325DDD57-BD22-636F-CA4E-CA0BE9FA653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grpSp>
        <p:nvGrpSpPr>
          <p:cNvPr id="14" name="مجموعة 13">
            <a:extLst>
              <a:ext uri="{FF2B5EF4-FFF2-40B4-BE49-F238E27FC236}">
                <a16:creationId xmlns:a16="http://schemas.microsoft.com/office/drawing/2014/main" id="{5B016304-0574-0050-6CA3-36F637DCF5B6}"/>
              </a:ext>
            </a:extLst>
          </p:cNvPr>
          <p:cNvGrpSpPr/>
          <p:nvPr/>
        </p:nvGrpSpPr>
        <p:grpSpPr>
          <a:xfrm>
            <a:off x="5898995" y="2511635"/>
            <a:ext cx="2408663" cy="660562"/>
            <a:chOff x="7181817" y="170318"/>
            <a:chExt cx="1871652" cy="525931"/>
          </a:xfrm>
        </p:grpSpPr>
        <p:sp>
          <p:nvSpPr>
            <p:cNvPr id="25" name="Google Shape;590;p20">
              <a:extLst>
                <a:ext uri="{FF2B5EF4-FFF2-40B4-BE49-F238E27FC236}">
                  <a16:creationId xmlns:a16="http://schemas.microsoft.com/office/drawing/2014/main" id="{0C9A8943-C664-54F6-1F68-39FC6EE02916}"/>
                </a:ext>
              </a:extLst>
            </p:cNvPr>
            <p:cNvSpPr/>
            <p:nvPr/>
          </p:nvSpPr>
          <p:spPr>
            <a:xfrm>
              <a:off x="7181817" y="170318"/>
              <a:ext cx="1871652" cy="525931"/>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مربع نص 21">
              <a:extLst>
                <a:ext uri="{FF2B5EF4-FFF2-40B4-BE49-F238E27FC236}">
                  <a16:creationId xmlns:a16="http://schemas.microsoft.com/office/drawing/2014/main" id="{83AB337E-BC09-8E95-2D62-A14208EB707B}"/>
                </a:ext>
              </a:extLst>
            </p:cNvPr>
            <p:cNvSpPr txBox="1"/>
            <p:nvPr/>
          </p:nvSpPr>
          <p:spPr>
            <a:xfrm>
              <a:off x="7351556" y="289301"/>
              <a:ext cx="1615828" cy="369332"/>
            </a:xfrm>
            <a:prstGeom prst="rect">
              <a:avLst/>
            </a:prstGeom>
            <a:noFill/>
          </p:spPr>
          <p:txBody>
            <a:bodyPr wrap="square">
              <a:spAutoFit/>
            </a:bodyPr>
            <a:lstStyle/>
            <a:p>
              <a:pPr algn="ctr" rtl="1"/>
              <a:r>
                <a:rPr lang="en-US" sz="1800" b="1" dirty="0">
                  <a:solidFill>
                    <a:schemeClr val="bg1"/>
                  </a:solidFill>
                  <a:latin typeface="Calibri" panose="020F0502020204030204" pitchFamily="34" charset="0"/>
                  <a:cs typeface="Calibri" panose="020F0502020204030204" pitchFamily="34" charset="0"/>
                </a:rPr>
                <a:t>size</a:t>
              </a:r>
              <a:endParaRPr lang="ar-SA" sz="1800" b="1" dirty="0">
                <a:solidFill>
                  <a:schemeClr val="bg1"/>
                </a:solidFill>
              </a:endParaRPr>
            </a:p>
          </p:txBody>
        </p:sp>
      </p:grpSp>
      <p:grpSp>
        <p:nvGrpSpPr>
          <p:cNvPr id="10" name="مجموعة 9">
            <a:extLst>
              <a:ext uri="{FF2B5EF4-FFF2-40B4-BE49-F238E27FC236}">
                <a16:creationId xmlns:a16="http://schemas.microsoft.com/office/drawing/2014/main" id="{65B7BB82-7180-50EC-F2D1-8A4245B35713}"/>
              </a:ext>
            </a:extLst>
          </p:cNvPr>
          <p:cNvGrpSpPr/>
          <p:nvPr/>
        </p:nvGrpSpPr>
        <p:grpSpPr>
          <a:xfrm>
            <a:off x="5898995" y="3288225"/>
            <a:ext cx="2408663" cy="744831"/>
            <a:chOff x="7102643" y="2854814"/>
            <a:chExt cx="1871652" cy="463252"/>
          </a:xfrm>
        </p:grpSpPr>
        <p:sp>
          <p:nvSpPr>
            <p:cNvPr id="27" name="Google Shape;590;p20">
              <a:extLst>
                <a:ext uri="{FF2B5EF4-FFF2-40B4-BE49-F238E27FC236}">
                  <a16:creationId xmlns:a16="http://schemas.microsoft.com/office/drawing/2014/main" id="{E9E7ABEB-5207-BED6-3D44-B5B13B570A47}"/>
                </a:ext>
              </a:extLst>
            </p:cNvPr>
            <p:cNvSpPr/>
            <p:nvPr/>
          </p:nvSpPr>
          <p:spPr>
            <a:xfrm>
              <a:off x="7102643" y="2854814"/>
              <a:ext cx="1871652" cy="428942"/>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مربع نص 30">
              <a:extLst>
                <a:ext uri="{FF2B5EF4-FFF2-40B4-BE49-F238E27FC236}">
                  <a16:creationId xmlns:a16="http://schemas.microsoft.com/office/drawing/2014/main" id="{D33EC7EB-975E-07E3-3BF3-13A2E42FE1DA}"/>
                </a:ext>
              </a:extLst>
            </p:cNvPr>
            <p:cNvSpPr txBox="1"/>
            <p:nvPr/>
          </p:nvSpPr>
          <p:spPr>
            <a:xfrm>
              <a:off x="7169673" y="2948734"/>
              <a:ext cx="1743740" cy="369332"/>
            </a:xfrm>
            <a:prstGeom prst="rect">
              <a:avLst/>
            </a:prstGeom>
            <a:noFill/>
          </p:spPr>
          <p:txBody>
            <a:bodyPr wrap="square">
              <a:spAutoFit/>
            </a:bodyPr>
            <a:lstStyle/>
            <a:p>
              <a:pPr algn="ctr" rtl="1"/>
              <a:r>
                <a:rPr lang="en-US" sz="1800" b="1" dirty="0" err="1">
                  <a:solidFill>
                    <a:schemeClr val="bg1"/>
                  </a:solidFill>
                  <a:latin typeface="Calibri" panose="020F0502020204030204" pitchFamily="34" charset="0"/>
                  <a:cs typeface="Calibri" panose="020F0502020204030204" pitchFamily="34" charset="0"/>
                </a:rPr>
                <a:t>Is_unique</a:t>
              </a:r>
              <a:endParaRPr lang="ar-SA" sz="1800" b="1" dirty="0">
                <a:solidFill>
                  <a:schemeClr val="bg1"/>
                </a:solidFill>
              </a:endParaRPr>
            </a:p>
          </p:txBody>
        </p:sp>
      </p:grpSp>
      <p:grpSp>
        <p:nvGrpSpPr>
          <p:cNvPr id="9" name="مجموعة 8">
            <a:extLst>
              <a:ext uri="{FF2B5EF4-FFF2-40B4-BE49-F238E27FC236}">
                <a16:creationId xmlns:a16="http://schemas.microsoft.com/office/drawing/2014/main" id="{C0CCFB4D-E17B-E924-92BA-E0848B5416B8}"/>
              </a:ext>
            </a:extLst>
          </p:cNvPr>
          <p:cNvGrpSpPr/>
          <p:nvPr/>
        </p:nvGrpSpPr>
        <p:grpSpPr>
          <a:xfrm>
            <a:off x="5898995" y="4066796"/>
            <a:ext cx="2408663" cy="763493"/>
            <a:chOff x="7074973" y="3424217"/>
            <a:chExt cx="1871652" cy="449344"/>
          </a:xfrm>
        </p:grpSpPr>
        <p:sp>
          <p:nvSpPr>
            <p:cNvPr id="30" name="Google Shape;590;p20">
              <a:extLst>
                <a:ext uri="{FF2B5EF4-FFF2-40B4-BE49-F238E27FC236}">
                  <a16:creationId xmlns:a16="http://schemas.microsoft.com/office/drawing/2014/main" id="{D3484781-FB0F-20C9-A2DA-D5F38D1E8E2F}"/>
                </a:ext>
              </a:extLst>
            </p:cNvPr>
            <p:cNvSpPr/>
            <p:nvPr/>
          </p:nvSpPr>
          <p:spPr>
            <a:xfrm>
              <a:off x="7074973" y="3424217"/>
              <a:ext cx="1871652" cy="391232"/>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مربع نص 578">
              <a:extLst>
                <a:ext uri="{FF2B5EF4-FFF2-40B4-BE49-F238E27FC236}">
                  <a16:creationId xmlns:a16="http://schemas.microsoft.com/office/drawing/2014/main" id="{8DF6FD70-D13D-0342-1E05-EBF053C17D6E}"/>
                </a:ext>
              </a:extLst>
            </p:cNvPr>
            <p:cNvSpPr txBox="1"/>
            <p:nvPr/>
          </p:nvSpPr>
          <p:spPr>
            <a:xfrm>
              <a:off x="7237929" y="3504229"/>
              <a:ext cx="1645754" cy="369332"/>
            </a:xfrm>
            <a:prstGeom prst="rect">
              <a:avLst/>
            </a:prstGeom>
            <a:noFill/>
          </p:spPr>
          <p:txBody>
            <a:bodyPr wrap="square">
              <a:spAutoFit/>
            </a:bodyPr>
            <a:lstStyle/>
            <a:p>
              <a:pPr algn="ctr" rtl="1"/>
              <a:r>
                <a:rPr lang="en-US" sz="1800" b="1" dirty="0" err="1">
                  <a:solidFill>
                    <a:schemeClr val="bg1"/>
                  </a:solidFill>
                  <a:latin typeface="Calibri" panose="020F0502020204030204" pitchFamily="34" charset="0"/>
                  <a:cs typeface="Calibri" panose="020F0502020204030204" pitchFamily="34" charset="0"/>
                </a:rPr>
                <a:t>hasnans</a:t>
              </a:r>
              <a:endParaRPr lang="ar-SA" sz="1800" b="1" dirty="0">
                <a:solidFill>
                  <a:schemeClr val="bg1"/>
                </a:solidFill>
              </a:endParaRPr>
            </a:p>
          </p:txBody>
        </p:sp>
      </p:grpSp>
      <p:sp>
        <p:nvSpPr>
          <p:cNvPr id="583" name="مربع نص 582">
            <a:extLst>
              <a:ext uri="{FF2B5EF4-FFF2-40B4-BE49-F238E27FC236}">
                <a16:creationId xmlns:a16="http://schemas.microsoft.com/office/drawing/2014/main" id="{EE9E93CE-580B-1EB6-3397-78B605340953}"/>
              </a:ext>
            </a:extLst>
          </p:cNvPr>
          <p:cNvSpPr txBox="1"/>
          <p:nvPr/>
        </p:nvSpPr>
        <p:spPr>
          <a:xfrm>
            <a:off x="1689693" y="1795929"/>
            <a:ext cx="2309769"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اسم المتسلسلة</a:t>
            </a:r>
            <a:endParaRPr lang="ar-SA" b="1" dirty="0">
              <a:solidFill>
                <a:schemeClr val="tx1"/>
              </a:solidFill>
            </a:endParaRPr>
          </a:p>
        </p:txBody>
      </p:sp>
      <p:grpSp>
        <p:nvGrpSpPr>
          <p:cNvPr id="24" name="مجموعة 23">
            <a:extLst>
              <a:ext uri="{FF2B5EF4-FFF2-40B4-BE49-F238E27FC236}">
                <a16:creationId xmlns:a16="http://schemas.microsoft.com/office/drawing/2014/main" id="{75E57F30-4C1F-1856-12E4-33D24D0A7A30}"/>
              </a:ext>
            </a:extLst>
          </p:cNvPr>
          <p:cNvGrpSpPr/>
          <p:nvPr/>
        </p:nvGrpSpPr>
        <p:grpSpPr>
          <a:xfrm>
            <a:off x="5898995" y="973301"/>
            <a:ext cx="2408664" cy="553725"/>
            <a:chOff x="7181562" y="859841"/>
            <a:chExt cx="1743740" cy="476393"/>
          </a:xfrm>
        </p:grpSpPr>
        <p:sp>
          <p:nvSpPr>
            <p:cNvPr id="4" name="Google Shape;590;p20">
              <a:extLst>
                <a:ext uri="{FF2B5EF4-FFF2-40B4-BE49-F238E27FC236}">
                  <a16:creationId xmlns:a16="http://schemas.microsoft.com/office/drawing/2014/main" id="{ACA4663E-8625-42F0-99B9-78C1C3C2A911}"/>
                </a:ext>
              </a:extLst>
            </p:cNvPr>
            <p:cNvSpPr/>
            <p:nvPr/>
          </p:nvSpPr>
          <p:spPr>
            <a:xfrm>
              <a:off x="7181562" y="859841"/>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ربع نص 4">
              <a:extLst>
                <a:ext uri="{FF2B5EF4-FFF2-40B4-BE49-F238E27FC236}">
                  <a16:creationId xmlns:a16="http://schemas.microsoft.com/office/drawing/2014/main" id="{8ADA292B-6E65-095A-D9E1-F8E90F33743A}"/>
                </a:ext>
              </a:extLst>
            </p:cNvPr>
            <p:cNvSpPr txBox="1"/>
            <p:nvPr/>
          </p:nvSpPr>
          <p:spPr>
            <a:xfrm>
              <a:off x="7340578" y="936124"/>
              <a:ext cx="1425708" cy="400110"/>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السمة</a:t>
              </a:r>
              <a:endParaRPr lang="ar-SA" sz="2000" b="1" dirty="0">
                <a:solidFill>
                  <a:schemeClr val="tx1"/>
                </a:solidFill>
              </a:endParaRPr>
            </a:p>
          </p:txBody>
        </p:sp>
      </p:grpSp>
      <p:sp>
        <p:nvSpPr>
          <p:cNvPr id="594" name="Google Shape;595;p20">
            <a:extLst>
              <a:ext uri="{FF2B5EF4-FFF2-40B4-BE49-F238E27FC236}">
                <a16:creationId xmlns:a16="http://schemas.microsoft.com/office/drawing/2014/main" id="{84BB6A19-FDBE-0ACC-C8E6-B38969A31D4D}"/>
              </a:ext>
            </a:extLst>
          </p:cNvPr>
          <p:cNvSpPr/>
          <p:nvPr/>
        </p:nvSpPr>
        <p:spPr>
          <a:xfrm>
            <a:off x="1408017" y="2476984"/>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5" name="مربع نص 594">
            <a:extLst>
              <a:ext uri="{FF2B5EF4-FFF2-40B4-BE49-F238E27FC236}">
                <a16:creationId xmlns:a16="http://schemas.microsoft.com/office/drawing/2014/main" id="{C63489CB-13EE-6824-BEFC-C56012C40B2D}"/>
              </a:ext>
            </a:extLst>
          </p:cNvPr>
          <p:cNvSpPr txBox="1"/>
          <p:nvPr/>
        </p:nvSpPr>
        <p:spPr>
          <a:xfrm>
            <a:off x="1771020" y="2551176"/>
            <a:ext cx="2309769" cy="307777"/>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حجم المتسلسلة</a:t>
            </a:r>
            <a:endParaRPr lang="ar-SA" b="1" dirty="0">
              <a:solidFill>
                <a:schemeClr val="tx1"/>
              </a:solidFill>
            </a:endParaRPr>
          </a:p>
        </p:txBody>
      </p:sp>
      <p:sp>
        <p:nvSpPr>
          <p:cNvPr id="596" name="Google Shape;595;p20">
            <a:extLst>
              <a:ext uri="{FF2B5EF4-FFF2-40B4-BE49-F238E27FC236}">
                <a16:creationId xmlns:a16="http://schemas.microsoft.com/office/drawing/2014/main" id="{F4E5376B-B7A3-A749-6742-2880181A7AA6}"/>
              </a:ext>
            </a:extLst>
          </p:cNvPr>
          <p:cNvSpPr/>
          <p:nvPr/>
        </p:nvSpPr>
        <p:spPr>
          <a:xfrm>
            <a:off x="1407754" y="3298368"/>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7" name="مربع نص 596">
            <a:extLst>
              <a:ext uri="{FF2B5EF4-FFF2-40B4-BE49-F238E27FC236}">
                <a16:creationId xmlns:a16="http://schemas.microsoft.com/office/drawing/2014/main" id="{4C243B5F-E511-1BF5-2DA9-E3A705E3CB1E}"/>
              </a:ext>
            </a:extLst>
          </p:cNvPr>
          <p:cNvSpPr txBox="1"/>
          <p:nvPr/>
        </p:nvSpPr>
        <p:spPr>
          <a:xfrm>
            <a:off x="1510923" y="3261050"/>
            <a:ext cx="2858972" cy="738664"/>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صواب (</a:t>
            </a:r>
            <a:r>
              <a:rPr lang="en-US" b="1" i="0" u="none" strike="noStrike" baseline="0" dirty="0">
                <a:solidFill>
                  <a:schemeClr val="tx1"/>
                </a:solidFill>
                <a:latin typeface="Calibri" panose="020F0502020204030204" pitchFamily="34" charset="0"/>
                <a:cs typeface="Calibri" panose="020F0502020204030204" pitchFamily="34" charset="0"/>
              </a:rPr>
              <a:t>True</a:t>
            </a:r>
            <a:r>
              <a:rPr lang="ar-SA" b="1" i="0" u="none" strike="noStrike" baseline="0" dirty="0">
                <a:solidFill>
                  <a:schemeClr val="tx1"/>
                </a:solidFill>
                <a:latin typeface="Calibri" panose="020F0502020204030204" pitchFamily="34" charset="0"/>
                <a:cs typeface="Calibri" panose="020F0502020204030204" pitchFamily="34" charset="0"/>
              </a:rPr>
              <a:t>) إذا كانت قيم كائن المتسلسلة فريدة وإلا فإنها ترجع خطأ (</a:t>
            </a:r>
            <a:r>
              <a:rPr lang="en-US" b="1" i="0" u="none" strike="noStrike" baseline="0" dirty="0">
                <a:solidFill>
                  <a:schemeClr val="tx1"/>
                </a:solidFill>
                <a:latin typeface="Calibri" panose="020F0502020204030204" pitchFamily="34" charset="0"/>
                <a:cs typeface="Calibri" panose="020F0502020204030204" pitchFamily="34" charset="0"/>
              </a:rPr>
              <a:t>False</a:t>
            </a:r>
            <a:r>
              <a:rPr lang="ar-SA" b="1" i="0" u="none" strike="noStrike" baseline="0" dirty="0">
                <a:solidFill>
                  <a:schemeClr val="tx1"/>
                </a:solidFill>
                <a:latin typeface="Calibri" panose="020F0502020204030204" pitchFamily="34" charset="0"/>
                <a:cs typeface="Calibri" panose="020F0502020204030204" pitchFamily="34" charset="0"/>
              </a:rPr>
              <a:t>).</a:t>
            </a:r>
            <a:endParaRPr lang="ar-SA" b="1" dirty="0">
              <a:solidFill>
                <a:schemeClr val="tx1"/>
              </a:solidFill>
            </a:endParaRPr>
          </a:p>
        </p:txBody>
      </p:sp>
      <p:sp>
        <p:nvSpPr>
          <p:cNvPr id="598" name="Google Shape;595;p20">
            <a:extLst>
              <a:ext uri="{FF2B5EF4-FFF2-40B4-BE49-F238E27FC236}">
                <a16:creationId xmlns:a16="http://schemas.microsoft.com/office/drawing/2014/main" id="{7E47039A-8F12-AF58-7C23-91D7122A25CC}"/>
              </a:ext>
            </a:extLst>
          </p:cNvPr>
          <p:cNvSpPr/>
          <p:nvPr/>
        </p:nvSpPr>
        <p:spPr>
          <a:xfrm>
            <a:off x="1407754" y="4048368"/>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9" name="مربع نص 598">
            <a:extLst>
              <a:ext uri="{FF2B5EF4-FFF2-40B4-BE49-F238E27FC236}">
                <a16:creationId xmlns:a16="http://schemas.microsoft.com/office/drawing/2014/main" id="{DD63C376-061D-FDE9-8B02-190C7DCB6BE1}"/>
              </a:ext>
            </a:extLst>
          </p:cNvPr>
          <p:cNvSpPr txBox="1"/>
          <p:nvPr/>
        </p:nvSpPr>
        <p:spPr>
          <a:xfrm>
            <a:off x="1477747" y="4005002"/>
            <a:ext cx="2858972" cy="738664"/>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صواب (</a:t>
            </a:r>
            <a:r>
              <a:rPr lang="en-US" b="1" i="0" u="none" strike="noStrike" baseline="0" dirty="0">
                <a:solidFill>
                  <a:schemeClr val="tx1"/>
                </a:solidFill>
                <a:latin typeface="Calibri" panose="020F0502020204030204" pitchFamily="34" charset="0"/>
                <a:cs typeface="Calibri" panose="020F0502020204030204" pitchFamily="34" charset="0"/>
              </a:rPr>
              <a:t>True</a:t>
            </a:r>
            <a:r>
              <a:rPr lang="ar-SA" b="1" i="0" u="none" strike="noStrike" baseline="0" dirty="0">
                <a:solidFill>
                  <a:schemeClr val="tx1"/>
                </a:solidFill>
                <a:latin typeface="Calibri" panose="020F0502020204030204" pitchFamily="34" charset="0"/>
                <a:cs typeface="Calibri" panose="020F0502020204030204" pitchFamily="34" charset="0"/>
              </a:rPr>
              <a:t>) إذا كان</a:t>
            </a:r>
            <a:r>
              <a:rPr lang="ar-SA" b="1" i="0" u="none" strike="noStrike" dirty="0">
                <a:solidFill>
                  <a:schemeClr val="tx1"/>
                </a:solidFill>
                <a:latin typeface="Calibri" panose="020F0502020204030204" pitchFamily="34" charset="0"/>
                <a:cs typeface="Calibri" panose="020F0502020204030204" pitchFamily="34" charset="0"/>
              </a:rPr>
              <a:t> كائن</a:t>
            </a:r>
            <a:r>
              <a:rPr lang="ar-SA" b="1" dirty="0">
                <a:solidFill>
                  <a:schemeClr val="tx1"/>
                </a:solidFill>
                <a:latin typeface="Calibri" panose="020F0502020204030204" pitchFamily="34" charset="0"/>
                <a:cs typeface="Calibri" panose="020F0502020204030204" pitchFamily="34" charset="0"/>
              </a:rPr>
              <a:t> </a:t>
            </a:r>
            <a:r>
              <a:rPr lang="ar-SA" b="1" i="0" u="none" strike="noStrike" baseline="0" dirty="0">
                <a:solidFill>
                  <a:schemeClr val="tx1"/>
                </a:solidFill>
                <a:latin typeface="Calibri" panose="020F0502020204030204" pitchFamily="34" charset="0"/>
                <a:cs typeface="Calibri" panose="020F0502020204030204" pitchFamily="34" charset="0"/>
              </a:rPr>
              <a:t>المتسلسلة</a:t>
            </a:r>
            <a:r>
              <a:rPr lang="ar-SA" b="1" i="0" u="none" strike="noStrike" dirty="0">
                <a:solidFill>
                  <a:schemeClr val="tx1"/>
                </a:solidFill>
                <a:latin typeface="Calibri" panose="020F0502020204030204" pitchFamily="34" charset="0"/>
                <a:cs typeface="Calibri" panose="020F0502020204030204" pitchFamily="34" charset="0"/>
              </a:rPr>
              <a:t> المعطى لديه قيم مفقودة ,</a:t>
            </a:r>
            <a:r>
              <a:rPr lang="ar-SA" b="1" dirty="0">
                <a:solidFill>
                  <a:schemeClr val="tx1"/>
                </a:solidFill>
                <a:latin typeface="Calibri" panose="020F0502020204030204" pitchFamily="34" charset="0"/>
                <a:cs typeface="Calibri" panose="020F0502020204030204" pitchFamily="34" charset="0"/>
              </a:rPr>
              <a:t> </a:t>
            </a:r>
            <a:r>
              <a:rPr lang="ar-SA" b="1" i="0" u="none" strike="noStrike" baseline="0" dirty="0">
                <a:solidFill>
                  <a:schemeClr val="tx1"/>
                </a:solidFill>
                <a:latin typeface="Calibri" panose="020F0502020204030204" pitchFamily="34" charset="0"/>
                <a:cs typeface="Calibri" panose="020F0502020204030204" pitchFamily="34" charset="0"/>
              </a:rPr>
              <a:t>وإلا فإنها ترجع خطأ (</a:t>
            </a:r>
            <a:r>
              <a:rPr lang="en-US" b="1" i="0" u="none" strike="noStrike" baseline="0" dirty="0">
                <a:solidFill>
                  <a:schemeClr val="tx1"/>
                </a:solidFill>
                <a:latin typeface="Calibri" panose="020F0502020204030204" pitchFamily="34" charset="0"/>
                <a:cs typeface="Calibri" panose="020F0502020204030204" pitchFamily="34" charset="0"/>
              </a:rPr>
              <a:t>False</a:t>
            </a:r>
            <a:r>
              <a:rPr lang="ar-SA" b="1" i="0" u="none" strike="noStrike" baseline="0" dirty="0">
                <a:solidFill>
                  <a:schemeClr val="tx1"/>
                </a:solidFill>
                <a:latin typeface="Calibri" panose="020F0502020204030204" pitchFamily="34" charset="0"/>
                <a:cs typeface="Calibri" panose="020F0502020204030204" pitchFamily="34" charset="0"/>
              </a:rPr>
              <a:t>).</a:t>
            </a:r>
            <a:endParaRPr lang="ar-SA" b="1" dirty="0">
              <a:solidFill>
                <a:schemeClr val="tx1"/>
              </a:solidFill>
            </a:endParaRPr>
          </a:p>
        </p:txBody>
      </p:sp>
    </p:spTree>
    <p:extLst>
      <p:ext uri="{BB962C8B-B14F-4D97-AF65-F5344CB8AC3E}">
        <p14:creationId xmlns:p14="http://schemas.microsoft.com/office/powerpoint/2010/main" val="375831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3"/>
                                        </p:tgtEl>
                                        <p:attrNameLst>
                                          <p:attrName>style.visibility</p:attrName>
                                        </p:attrNameLst>
                                      </p:cBhvr>
                                      <p:to>
                                        <p:strVal val="visible"/>
                                      </p:to>
                                    </p:set>
                                    <p:anim calcmode="lin" valueType="num">
                                      <p:cBhvr additive="base">
                                        <p:cTn id="17" dur="500" fill="hold"/>
                                        <p:tgtEl>
                                          <p:spTgt spid="583"/>
                                        </p:tgtEl>
                                        <p:attrNameLst>
                                          <p:attrName>ppt_x</p:attrName>
                                        </p:attrNameLst>
                                      </p:cBhvr>
                                      <p:tavLst>
                                        <p:tav tm="0">
                                          <p:val>
                                            <p:strVal val="#ppt_x"/>
                                          </p:val>
                                        </p:tav>
                                        <p:tav tm="100000">
                                          <p:val>
                                            <p:strVal val="#ppt_x"/>
                                          </p:val>
                                        </p:tav>
                                      </p:tavLst>
                                    </p:anim>
                                    <p:anim calcmode="lin" valueType="num">
                                      <p:cBhvr additive="base">
                                        <p:cTn id="18" dur="500" fill="hold"/>
                                        <p:tgtEl>
                                          <p:spTgt spid="58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94"/>
                                        </p:tgtEl>
                                        <p:attrNameLst>
                                          <p:attrName>style.visibility</p:attrName>
                                        </p:attrNameLst>
                                      </p:cBhvr>
                                      <p:to>
                                        <p:strVal val="visible"/>
                                      </p:to>
                                    </p:set>
                                    <p:anim calcmode="lin" valueType="num">
                                      <p:cBhvr additive="base">
                                        <p:cTn id="23" dur="500" fill="hold"/>
                                        <p:tgtEl>
                                          <p:spTgt spid="594"/>
                                        </p:tgtEl>
                                        <p:attrNameLst>
                                          <p:attrName>ppt_x</p:attrName>
                                        </p:attrNameLst>
                                      </p:cBhvr>
                                      <p:tavLst>
                                        <p:tav tm="0">
                                          <p:val>
                                            <p:strVal val="#ppt_x"/>
                                          </p:val>
                                        </p:tav>
                                        <p:tav tm="100000">
                                          <p:val>
                                            <p:strVal val="#ppt_x"/>
                                          </p:val>
                                        </p:tav>
                                      </p:tavLst>
                                    </p:anim>
                                    <p:anim calcmode="lin" valueType="num">
                                      <p:cBhvr additive="base">
                                        <p:cTn id="24" dur="500" fill="hold"/>
                                        <p:tgtEl>
                                          <p:spTgt spid="5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95"/>
                                        </p:tgtEl>
                                        <p:attrNameLst>
                                          <p:attrName>style.visibility</p:attrName>
                                        </p:attrNameLst>
                                      </p:cBhvr>
                                      <p:to>
                                        <p:strVal val="visible"/>
                                      </p:to>
                                    </p:set>
                                    <p:anim calcmode="lin" valueType="num">
                                      <p:cBhvr additive="base">
                                        <p:cTn id="29" dur="500" fill="hold"/>
                                        <p:tgtEl>
                                          <p:spTgt spid="595"/>
                                        </p:tgtEl>
                                        <p:attrNameLst>
                                          <p:attrName>ppt_x</p:attrName>
                                        </p:attrNameLst>
                                      </p:cBhvr>
                                      <p:tavLst>
                                        <p:tav tm="0">
                                          <p:val>
                                            <p:strVal val="#ppt_x"/>
                                          </p:val>
                                        </p:tav>
                                        <p:tav tm="100000">
                                          <p:val>
                                            <p:strVal val="#ppt_x"/>
                                          </p:val>
                                        </p:tav>
                                      </p:tavLst>
                                    </p:anim>
                                    <p:anim calcmode="lin" valueType="num">
                                      <p:cBhvr additive="base">
                                        <p:cTn id="30" dur="500" fill="hold"/>
                                        <p:tgtEl>
                                          <p:spTgt spid="59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96"/>
                                        </p:tgtEl>
                                        <p:attrNameLst>
                                          <p:attrName>style.visibility</p:attrName>
                                        </p:attrNameLst>
                                      </p:cBhvr>
                                      <p:to>
                                        <p:strVal val="visible"/>
                                      </p:to>
                                    </p:set>
                                    <p:anim calcmode="lin" valueType="num">
                                      <p:cBhvr additive="base">
                                        <p:cTn id="35" dur="500" fill="hold"/>
                                        <p:tgtEl>
                                          <p:spTgt spid="596"/>
                                        </p:tgtEl>
                                        <p:attrNameLst>
                                          <p:attrName>ppt_x</p:attrName>
                                        </p:attrNameLst>
                                      </p:cBhvr>
                                      <p:tavLst>
                                        <p:tav tm="0">
                                          <p:val>
                                            <p:strVal val="#ppt_x"/>
                                          </p:val>
                                        </p:tav>
                                        <p:tav tm="100000">
                                          <p:val>
                                            <p:strVal val="#ppt_x"/>
                                          </p:val>
                                        </p:tav>
                                      </p:tavLst>
                                    </p:anim>
                                    <p:anim calcmode="lin" valueType="num">
                                      <p:cBhvr additive="base">
                                        <p:cTn id="36" dur="500" fill="hold"/>
                                        <p:tgtEl>
                                          <p:spTgt spid="59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7"/>
                                        </p:tgtEl>
                                        <p:attrNameLst>
                                          <p:attrName>style.visibility</p:attrName>
                                        </p:attrNameLst>
                                      </p:cBhvr>
                                      <p:to>
                                        <p:strVal val="visible"/>
                                      </p:to>
                                    </p:set>
                                    <p:anim calcmode="lin" valueType="num">
                                      <p:cBhvr additive="base">
                                        <p:cTn id="41" dur="500" fill="hold"/>
                                        <p:tgtEl>
                                          <p:spTgt spid="597"/>
                                        </p:tgtEl>
                                        <p:attrNameLst>
                                          <p:attrName>ppt_x</p:attrName>
                                        </p:attrNameLst>
                                      </p:cBhvr>
                                      <p:tavLst>
                                        <p:tav tm="0">
                                          <p:val>
                                            <p:strVal val="#ppt_x"/>
                                          </p:val>
                                        </p:tav>
                                        <p:tav tm="100000">
                                          <p:val>
                                            <p:strVal val="#ppt_x"/>
                                          </p:val>
                                        </p:tav>
                                      </p:tavLst>
                                    </p:anim>
                                    <p:anim calcmode="lin" valueType="num">
                                      <p:cBhvr additive="base">
                                        <p:cTn id="42" dur="500" fill="hold"/>
                                        <p:tgtEl>
                                          <p:spTgt spid="59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98"/>
                                        </p:tgtEl>
                                        <p:attrNameLst>
                                          <p:attrName>style.visibility</p:attrName>
                                        </p:attrNameLst>
                                      </p:cBhvr>
                                      <p:to>
                                        <p:strVal val="visible"/>
                                      </p:to>
                                    </p:set>
                                    <p:anim calcmode="lin" valueType="num">
                                      <p:cBhvr additive="base">
                                        <p:cTn id="47" dur="500" fill="hold"/>
                                        <p:tgtEl>
                                          <p:spTgt spid="598"/>
                                        </p:tgtEl>
                                        <p:attrNameLst>
                                          <p:attrName>ppt_x</p:attrName>
                                        </p:attrNameLst>
                                      </p:cBhvr>
                                      <p:tavLst>
                                        <p:tav tm="0">
                                          <p:val>
                                            <p:strVal val="#ppt_x"/>
                                          </p:val>
                                        </p:tav>
                                        <p:tav tm="100000">
                                          <p:val>
                                            <p:strVal val="#ppt_x"/>
                                          </p:val>
                                        </p:tav>
                                      </p:tavLst>
                                    </p:anim>
                                    <p:anim calcmode="lin" valueType="num">
                                      <p:cBhvr additive="base">
                                        <p:cTn id="48" dur="500" fill="hold"/>
                                        <p:tgtEl>
                                          <p:spTgt spid="59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99"/>
                                        </p:tgtEl>
                                        <p:attrNameLst>
                                          <p:attrName>style.visibility</p:attrName>
                                        </p:attrNameLst>
                                      </p:cBhvr>
                                      <p:to>
                                        <p:strVal val="visible"/>
                                      </p:to>
                                    </p:set>
                                    <p:anim calcmode="lin" valueType="num">
                                      <p:cBhvr additive="base">
                                        <p:cTn id="53" dur="500" fill="hold"/>
                                        <p:tgtEl>
                                          <p:spTgt spid="599"/>
                                        </p:tgtEl>
                                        <p:attrNameLst>
                                          <p:attrName>ppt_x</p:attrName>
                                        </p:attrNameLst>
                                      </p:cBhvr>
                                      <p:tavLst>
                                        <p:tav tm="0">
                                          <p:val>
                                            <p:strVal val="#ppt_x"/>
                                          </p:val>
                                        </p:tav>
                                        <p:tav tm="100000">
                                          <p:val>
                                            <p:strVal val="#ppt_x"/>
                                          </p:val>
                                        </p:tav>
                                      </p:tavLst>
                                    </p:anim>
                                    <p:anim calcmode="lin" valueType="num">
                                      <p:cBhvr additive="base">
                                        <p:cTn id="54" dur="500" fill="hold"/>
                                        <p:tgtEl>
                                          <p:spTgt spid="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583" grpId="0"/>
      <p:bldP spid="594" grpId="0" animBg="1"/>
      <p:bldP spid="595" grpId="0"/>
      <p:bldP spid="596" grpId="0" animBg="1"/>
      <p:bldP spid="597" grpId="0"/>
      <p:bldP spid="598" grpId="0" animBg="1"/>
      <p:bldP spid="5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F7DB1E07-CE80-C2AD-89D7-8DBC536B571E}"/>
              </a:ext>
            </a:extLst>
          </p:cNvPr>
          <p:cNvPicPr>
            <a:picLocks noChangeAspect="1"/>
          </p:cNvPicPr>
          <p:nvPr/>
        </p:nvPicPr>
        <p:blipFill>
          <a:blip r:embed="rId3"/>
          <a:stretch>
            <a:fillRect/>
          </a:stretch>
        </p:blipFill>
        <p:spPr>
          <a:xfrm>
            <a:off x="0" y="542260"/>
            <a:ext cx="9144000" cy="4219017"/>
          </a:xfrm>
          <a:prstGeom prst="rect">
            <a:avLst/>
          </a:prstGeom>
        </p:spPr>
      </p:pic>
    </p:spTree>
    <p:extLst>
      <p:ext uri="{BB962C8B-B14F-4D97-AF65-F5344CB8AC3E}">
        <p14:creationId xmlns:p14="http://schemas.microsoft.com/office/powerpoint/2010/main" val="11583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240129" y="605929"/>
            <a:ext cx="5558499" cy="401337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911802" y="-47724"/>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AB503B57-924B-0B60-C644-6A381420FD34}"/>
              </a:ext>
            </a:extLst>
          </p:cNvPr>
          <p:cNvSpPr txBox="1"/>
          <p:nvPr/>
        </p:nvSpPr>
        <p:spPr>
          <a:xfrm>
            <a:off x="3370519" y="1014352"/>
            <a:ext cx="5425948" cy="1323439"/>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dirty="0">
                <a:solidFill>
                  <a:schemeClr val="tx1"/>
                </a:solidFill>
                <a:latin typeface="Sakkal Majalla" panose="02000000000000000000" pitchFamily="2" charset="-78"/>
                <a:cs typeface="Sakkal Majalla" panose="02000000000000000000" pitchFamily="2" charset="-78"/>
              </a:rPr>
              <a:t>الأداة التحليلية الأكثر شيوعًا واستخداما </a:t>
            </a:r>
            <a:r>
              <a:rPr lang="ar-SA" dirty="0">
                <a:solidFill>
                  <a:srgbClr val="FF0000"/>
                </a:solidFill>
                <a:latin typeface="Sakkal Majalla" panose="02000000000000000000" pitchFamily="2" charset="-78"/>
                <a:cs typeface="Sakkal Majalla" panose="02000000000000000000" pitchFamily="2" charset="-78"/>
              </a:rPr>
              <a:t>هي إكسل. </a:t>
            </a:r>
          </a:p>
          <a:p>
            <a:pPr algn="r" rtl="1"/>
            <a:r>
              <a:rPr lang="ar-SA" dirty="0">
                <a:solidFill>
                  <a:schemeClr val="tx1"/>
                </a:solidFill>
                <a:latin typeface="Sakkal Majalla" panose="02000000000000000000" pitchFamily="2" charset="-78"/>
                <a:cs typeface="Sakkal Majalla" panose="02000000000000000000" pitchFamily="2" charset="-78"/>
              </a:rPr>
              <a:t>يمكنك العمل مع </a:t>
            </a:r>
            <a:r>
              <a:rPr lang="ar-SA" u="sng" dirty="0">
                <a:solidFill>
                  <a:schemeClr val="tx1"/>
                </a:solidFill>
                <a:latin typeface="Sakkal Majalla" panose="02000000000000000000" pitchFamily="2" charset="-78"/>
                <a:cs typeface="Sakkal Majalla" panose="02000000000000000000" pitchFamily="2" charset="-78"/>
              </a:rPr>
              <a:t>ملفات إكسل في مفكرة جوبيتر باستخدام مكتبة </a:t>
            </a:r>
            <a:r>
              <a:rPr lang="ar-SA" u="sng" dirty="0" err="1">
                <a:solidFill>
                  <a:schemeClr val="tx1"/>
                </a:solidFill>
                <a:latin typeface="Sakkal Majalla" panose="02000000000000000000" pitchFamily="2" charset="-78"/>
                <a:cs typeface="Sakkal Majalla" panose="02000000000000000000" pitchFamily="2" charset="-78"/>
              </a:rPr>
              <a:t>بانداس</a:t>
            </a:r>
            <a:r>
              <a:rPr lang="ar-SA" dirty="0">
                <a:solidFill>
                  <a:schemeClr val="tx1"/>
                </a:solidFill>
                <a:latin typeface="Sakkal Majalla" panose="02000000000000000000" pitchFamily="2" charset="-78"/>
                <a:cs typeface="Sakkal Majalla" panose="02000000000000000000" pitchFamily="2" charset="-78"/>
              </a:rPr>
              <a:t>. لفتح ملف إكسل في مفكرة جوبيتر  </a:t>
            </a:r>
            <a:r>
              <a:rPr lang="ar-SA" u="sng" dirty="0">
                <a:solidFill>
                  <a:srgbClr val="FF0000"/>
                </a:solidFill>
                <a:latin typeface="Sakkal Majalla" panose="02000000000000000000" pitchFamily="2" charset="-78"/>
                <a:cs typeface="Sakkal Majalla" panose="02000000000000000000" pitchFamily="2" charset="-78"/>
              </a:rPr>
              <a:t>تحتاج إلى أن تكون هذه الملفات (ملف الإكسل والمفكرة ) في نفس المجلد.</a:t>
            </a:r>
          </a:p>
        </p:txBody>
      </p:sp>
      <p:sp>
        <p:nvSpPr>
          <p:cNvPr id="8" name="مربع نص 7">
            <a:extLst>
              <a:ext uri="{FF2B5EF4-FFF2-40B4-BE49-F238E27FC236}">
                <a16:creationId xmlns:a16="http://schemas.microsoft.com/office/drawing/2014/main" id="{A0B61E9D-ABAA-6137-5822-BB5CD5726D39}"/>
              </a:ext>
            </a:extLst>
          </p:cNvPr>
          <p:cNvSpPr txBox="1"/>
          <p:nvPr/>
        </p:nvSpPr>
        <p:spPr>
          <a:xfrm>
            <a:off x="4281356" y="600305"/>
            <a:ext cx="3557579" cy="400110"/>
          </a:xfrm>
          <a:prstGeom prst="rect">
            <a:avLst/>
          </a:prstGeom>
          <a:noFill/>
        </p:spPr>
        <p:txBody>
          <a:bodyPr wrap="square">
            <a:spAutoFit/>
          </a:bodyPr>
          <a:lstStyle/>
          <a:p>
            <a:pPr algn="ctr" rtl="1"/>
            <a:r>
              <a:rPr lang="ar-SA" sz="2000" dirty="0">
                <a:solidFill>
                  <a:srgbClr val="F9645D"/>
                </a:solidFill>
                <a:latin typeface="Sakkal Majalla" panose="02000000000000000000" pitchFamily="2" charset="-78"/>
                <a:cs typeface="Sakkal Majalla" panose="02000000000000000000" pitchFamily="2" charset="-78"/>
              </a:rPr>
              <a:t>كائن إطار البيانات </a:t>
            </a:r>
            <a:r>
              <a:rPr lang="en-US" sz="2000" dirty="0">
                <a:solidFill>
                  <a:srgbClr val="F9645D"/>
                </a:solidFill>
                <a:latin typeface="Sakkal Majalla" panose="02000000000000000000" pitchFamily="2" charset="-78"/>
                <a:cs typeface="Sakkal Majalla" panose="02000000000000000000" pitchFamily="2" charset="-78"/>
              </a:rPr>
              <a:t>Data Frame Object</a:t>
            </a:r>
            <a:endParaRPr lang="ar-SA" sz="2000" dirty="0"/>
          </a:p>
        </p:txBody>
      </p:sp>
      <p:sp>
        <p:nvSpPr>
          <p:cNvPr id="12" name="مربع نص 11">
            <a:extLst>
              <a:ext uri="{FF2B5EF4-FFF2-40B4-BE49-F238E27FC236}">
                <a16:creationId xmlns:a16="http://schemas.microsoft.com/office/drawing/2014/main" id="{60312B6C-BFB7-874D-9ED6-E93248BB8694}"/>
              </a:ext>
            </a:extLst>
          </p:cNvPr>
          <p:cNvSpPr txBox="1"/>
          <p:nvPr/>
        </p:nvSpPr>
        <p:spPr>
          <a:xfrm>
            <a:off x="3476952" y="2260137"/>
            <a:ext cx="5242415" cy="1323439"/>
          </a:xfrm>
          <a:prstGeom prst="rect">
            <a:avLst/>
          </a:prstGeom>
          <a:noFill/>
        </p:spPr>
        <p:txBody>
          <a:bodyPr wrap="square">
            <a:spAutoFit/>
          </a:bodyPr>
          <a:lstStyle/>
          <a:p>
            <a:pPr algn="ctr" rtl="1"/>
            <a:r>
              <a:rPr lang="ar-SA" sz="2000" dirty="0">
                <a:solidFill>
                  <a:srgbClr val="F9645D"/>
                </a:solidFill>
                <a:latin typeface="Sakkal Majalla" panose="02000000000000000000" pitchFamily="2" charset="-78"/>
                <a:cs typeface="Sakkal Majalla" panose="02000000000000000000" pitchFamily="2" charset="-78"/>
              </a:rPr>
              <a:t>مكتبة نظام التشغيل </a:t>
            </a:r>
            <a:r>
              <a:rPr lang="en-US" sz="2000" dirty="0" err="1">
                <a:solidFill>
                  <a:srgbClr val="F9645D"/>
                </a:solidFill>
                <a:latin typeface="Sakkal Majalla" panose="02000000000000000000" pitchFamily="2" charset="-78"/>
                <a:cs typeface="Sakkal Majalla" panose="02000000000000000000" pitchFamily="2" charset="-78"/>
              </a:rPr>
              <a:t>Os</a:t>
            </a:r>
            <a:r>
              <a:rPr lang="en-US" sz="2000" dirty="0">
                <a:solidFill>
                  <a:srgbClr val="F9645D"/>
                </a:solidFill>
                <a:latin typeface="Sakkal Majalla" panose="02000000000000000000" pitchFamily="2" charset="-78"/>
                <a:cs typeface="Sakkal Majalla" panose="02000000000000000000" pitchFamily="2" charset="-78"/>
              </a:rPr>
              <a:t> Library</a:t>
            </a:r>
            <a:br>
              <a:rPr lang="en-US" sz="2000" dirty="0">
                <a:solidFill>
                  <a:schemeClr val="tx1"/>
                </a:solidFill>
                <a:latin typeface="Sakkal Majalla" panose="02000000000000000000" pitchFamily="2" charset="-78"/>
                <a:cs typeface="Sakkal Majalla" panose="02000000000000000000" pitchFamily="2" charset="-78"/>
              </a:rPr>
            </a:br>
            <a:r>
              <a:rPr lang="ar-SA" sz="2000" dirty="0">
                <a:solidFill>
                  <a:schemeClr val="accent6"/>
                </a:solidFill>
                <a:latin typeface="Sakkal Majalla" panose="02000000000000000000" pitchFamily="2" charset="-78"/>
                <a:cs typeface="Sakkal Majalla" panose="02000000000000000000" pitchFamily="2" charset="-78"/>
              </a:rPr>
              <a:t>للتحقـق مـن مـلـف العمل الخاص بك  </a:t>
            </a:r>
            <a:r>
              <a:rPr lang="ar-SA" sz="2000" dirty="0">
                <a:solidFill>
                  <a:schemeClr val="tx1"/>
                </a:solidFill>
                <a:latin typeface="Sakkal Majalla" panose="02000000000000000000" pitchFamily="2" charset="-78"/>
                <a:cs typeface="Sakkal Majalla" panose="02000000000000000000" pitchFamily="2" charset="-78"/>
              </a:rPr>
              <a:t>يمكنك استخدام مكتبة نظام التشغيل  </a:t>
            </a:r>
            <a:r>
              <a:rPr lang="en-US" sz="2000" dirty="0">
                <a:solidFill>
                  <a:schemeClr val="tx1"/>
                </a:solidFill>
                <a:latin typeface="Sakkal Majalla" panose="02000000000000000000" pitchFamily="2" charset="-78"/>
                <a:cs typeface="Sakkal Majalla" panose="02000000000000000000" pitchFamily="2" charset="-78"/>
              </a:rPr>
              <a:t>OS   </a:t>
            </a:r>
            <a:r>
              <a:rPr lang="ar-SA" sz="2000" dirty="0">
                <a:solidFill>
                  <a:schemeClr val="tx1"/>
                </a:solidFill>
                <a:latin typeface="Sakkal Majalla" panose="02000000000000000000" pitchFamily="2" charset="-78"/>
                <a:cs typeface="Sakkal Majalla" panose="02000000000000000000" pitchFamily="2" charset="-78"/>
              </a:rPr>
              <a:t> حيث أنها توفر في بايثون وظائف </a:t>
            </a:r>
            <a:r>
              <a:rPr lang="ar-SA" sz="2000" dirty="0">
                <a:solidFill>
                  <a:schemeClr val="accent3">
                    <a:lumMod val="75000"/>
                  </a:schemeClr>
                </a:solidFill>
                <a:latin typeface="Sakkal Majalla" panose="02000000000000000000" pitchFamily="2" charset="-78"/>
                <a:cs typeface="Sakkal Majalla" panose="02000000000000000000" pitchFamily="2" charset="-78"/>
              </a:rPr>
              <a:t>لإنشاء وإزالـة دليـل</a:t>
            </a:r>
            <a:br>
              <a:rPr lang="ar-SA" sz="2000" dirty="0">
                <a:solidFill>
                  <a:schemeClr val="accent3">
                    <a:lumMod val="75000"/>
                  </a:schemeClr>
                </a:solidFill>
                <a:latin typeface="Sakkal Majalla" panose="02000000000000000000" pitchFamily="2" charset="-78"/>
                <a:cs typeface="Sakkal Majalla" panose="02000000000000000000" pitchFamily="2" charset="-78"/>
              </a:rPr>
            </a:br>
            <a:r>
              <a:rPr lang="ar-SA" sz="2000" dirty="0">
                <a:solidFill>
                  <a:schemeClr val="accent3">
                    <a:lumMod val="75000"/>
                  </a:schemeClr>
                </a:solidFill>
                <a:latin typeface="Sakkal Majalla" panose="02000000000000000000" pitchFamily="2" charset="-78"/>
                <a:cs typeface="Sakkal Majalla" panose="02000000000000000000" pitchFamily="2" charset="-78"/>
              </a:rPr>
              <a:t>(مجلد)   وجلب محتوياته  وتغيير أو تحديد المجلد الحالي  إلى أخره</a:t>
            </a:r>
            <a:r>
              <a:rPr lang="ar-SA" sz="2000" dirty="0">
                <a:solidFill>
                  <a:schemeClr val="tx1"/>
                </a:solidFill>
                <a:latin typeface="Sakkal Majalla" panose="02000000000000000000" pitchFamily="2" charset="-78"/>
                <a:cs typeface="Sakkal Majalla" panose="02000000000000000000" pitchFamily="2" charset="-78"/>
              </a:rPr>
              <a:t>.</a:t>
            </a:r>
          </a:p>
        </p:txBody>
      </p:sp>
      <p:pic>
        <p:nvPicPr>
          <p:cNvPr id="13" name="صورة 12">
            <a:extLst>
              <a:ext uri="{FF2B5EF4-FFF2-40B4-BE49-F238E27FC236}">
                <a16:creationId xmlns:a16="http://schemas.microsoft.com/office/drawing/2014/main" id="{D8BEC1EA-1DB1-46D3-B6F8-A9AF49738872}"/>
              </a:ext>
            </a:extLst>
          </p:cNvPr>
          <p:cNvPicPr>
            <a:picLocks noChangeAspect="1"/>
          </p:cNvPicPr>
          <p:nvPr/>
        </p:nvPicPr>
        <p:blipFill>
          <a:blip r:embed="rId4"/>
          <a:stretch>
            <a:fillRect/>
          </a:stretch>
        </p:blipFill>
        <p:spPr>
          <a:xfrm>
            <a:off x="3484534" y="3594385"/>
            <a:ext cx="5131115" cy="829181"/>
          </a:xfrm>
          <a:prstGeom prst="rect">
            <a:avLst/>
          </a:prstGeom>
        </p:spPr>
      </p:pic>
    </p:spTree>
    <p:extLst>
      <p:ext uri="{BB962C8B-B14F-4D97-AF65-F5344CB8AC3E}">
        <p14:creationId xmlns:p14="http://schemas.microsoft.com/office/powerpoint/2010/main" val="37255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76BB6FB3-A026-84E8-BB68-B0EC56B0F318}"/>
              </a:ext>
            </a:extLst>
          </p:cNvPr>
          <p:cNvPicPr>
            <a:picLocks noChangeAspect="1"/>
          </p:cNvPicPr>
          <p:nvPr/>
        </p:nvPicPr>
        <p:blipFill>
          <a:blip r:embed="rId3"/>
          <a:stretch>
            <a:fillRect/>
          </a:stretch>
        </p:blipFill>
        <p:spPr>
          <a:xfrm>
            <a:off x="2279926" y="779938"/>
            <a:ext cx="5004262" cy="3014457"/>
          </a:xfrm>
          <a:prstGeom prst="rect">
            <a:avLst/>
          </a:prstGeom>
        </p:spPr>
      </p:pic>
      <p:pic>
        <p:nvPicPr>
          <p:cNvPr id="5" name="صورة 4">
            <a:extLst>
              <a:ext uri="{FF2B5EF4-FFF2-40B4-BE49-F238E27FC236}">
                <a16:creationId xmlns:a16="http://schemas.microsoft.com/office/drawing/2014/main" id="{EF5E07F0-E5FE-DE75-9423-1213600B6461}"/>
              </a:ext>
            </a:extLst>
          </p:cNvPr>
          <p:cNvPicPr>
            <a:picLocks noChangeAspect="1"/>
          </p:cNvPicPr>
          <p:nvPr/>
        </p:nvPicPr>
        <p:blipFill>
          <a:blip r:embed="rId4"/>
          <a:stretch>
            <a:fillRect/>
          </a:stretch>
        </p:blipFill>
        <p:spPr>
          <a:xfrm>
            <a:off x="220338" y="3838422"/>
            <a:ext cx="8471970" cy="892676"/>
          </a:xfrm>
          <a:prstGeom prst="rect">
            <a:avLst/>
          </a:prstGeom>
        </p:spPr>
      </p:pic>
    </p:spTree>
    <p:extLst>
      <p:ext uri="{BB962C8B-B14F-4D97-AF65-F5344CB8AC3E}">
        <p14:creationId xmlns:p14="http://schemas.microsoft.com/office/powerpoint/2010/main" val="34841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EA6BA367-3040-7A05-DFBF-6218CF35C19A}"/>
              </a:ext>
            </a:extLst>
          </p:cNvPr>
          <p:cNvPicPr>
            <a:picLocks noChangeAspect="1"/>
          </p:cNvPicPr>
          <p:nvPr/>
        </p:nvPicPr>
        <p:blipFill>
          <a:blip r:embed="rId3"/>
          <a:stretch>
            <a:fillRect/>
          </a:stretch>
        </p:blipFill>
        <p:spPr>
          <a:xfrm>
            <a:off x="459923" y="708239"/>
            <a:ext cx="8644268" cy="3301967"/>
          </a:xfrm>
          <a:prstGeom prst="rect">
            <a:avLst/>
          </a:prstGeom>
        </p:spPr>
      </p:pic>
      <p:pic>
        <p:nvPicPr>
          <p:cNvPr id="7" name="صورة 6">
            <a:extLst>
              <a:ext uri="{FF2B5EF4-FFF2-40B4-BE49-F238E27FC236}">
                <a16:creationId xmlns:a16="http://schemas.microsoft.com/office/drawing/2014/main" id="{518278C1-FA4E-BDCE-956A-2E1ADFE49704}"/>
              </a:ext>
            </a:extLst>
          </p:cNvPr>
          <p:cNvPicPr>
            <a:picLocks noChangeAspect="1"/>
          </p:cNvPicPr>
          <p:nvPr/>
        </p:nvPicPr>
        <p:blipFill>
          <a:blip r:embed="rId4"/>
          <a:stretch>
            <a:fillRect/>
          </a:stretch>
        </p:blipFill>
        <p:spPr>
          <a:xfrm>
            <a:off x="414672" y="3986224"/>
            <a:ext cx="8192643" cy="737412"/>
          </a:xfrm>
          <a:prstGeom prst="rect">
            <a:avLst/>
          </a:prstGeom>
        </p:spPr>
      </p:pic>
    </p:spTree>
    <p:extLst>
      <p:ext uri="{BB962C8B-B14F-4D97-AF65-F5344CB8AC3E}">
        <p14:creationId xmlns:p14="http://schemas.microsoft.com/office/powerpoint/2010/main" val="19202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2740500" y="1154275"/>
            <a:ext cx="3662994" cy="3577800"/>
            <a:chOff x="2740500" y="1154275"/>
            <a:chExt cx="3662994" cy="3577800"/>
          </a:xfrm>
        </p:grpSpPr>
        <p:sp>
          <p:nvSpPr>
            <p:cNvPr id="117" name="Google Shape;117;p16"/>
            <p:cNvSpPr/>
            <p:nvPr/>
          </p:nvSpPr>
          <p:spPr>
            <a:xfrm>
              <a:off x="2783000" y="1154275"/>
              <a:ext cx="3578100" cy="3577800"/>
            </a:xfrm>
            <a:prstGeom prst="ellipse">
              <a:avLst/>
            </a:prstGeom>
            <a:solidFill>
              <a:srgbClr val="03DEB1">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6"/>
            <p:cNvGrpSpPr/>
            <p:nvPr/>
          </p:nvGrpSpPr>
          <p:grpSpPr>
            <a:xfrm>
              <a:off x="2740500" y="1483079"/>
              <a:ext cx="3662994" cy="2747848"/>
              <a:chOff x="2740500" y="1302154"/>
              <a:chExt cx="3662994" cy="2747848"/>
            </a:xfrm>
          </p:grpSpPr>
          <p:sp>
            <p:nvSpPr>
              <p:cNvPr id="119" name="Google Shape;119;p16"/>
              <p:cNvSpPr/>
              <p:nvPr/>
            </p:nvSpPr>
            <p:spPr>
              <a:xfrm>
                <a:off x="2934124" y="1808471"/>
                <a:ext cx="3276339" cy="2186880"/>
              </a:xfrm>
              <a:custGeom>
                <a:avLst/>
                <a:gdLst/>
                <a:ahLst/>
                <a:cxnLst/>
                <a:rect l="l" t="t" r="r" b="b"/>
                <a:pathLst>
                  <a:path w="60086" h="40106" extrusionOk="0">
                    <a:moveTo>
                      <a:pt x="3274" y="0"/>
                    </a:moveTo>
                    <a:lnTo>
                      <a:pt x="3105" y="12"/>
                    </a:lnTo>
                    <a:lnTo>
                      <a:pt x="2936" y="25"/>
                    </a:lnTo>
                    <a:lnTo>
                      <a:pt x="2779" y="49"/>
                    </a:lnTo>
                    <a:lnTo>
                      <a:pt x="2610" y="73"/>
                    </a:lnTo>
                    <a:lnTo>
                      <a:pt x="2453" y="109"/>
                    </a:lnTo>
                    <a:lnTo>
                      <a:pt x="2296" y="157"/>
                    </a:lnTo>
                    <a:lnTo>
                      <a:pt x="2151" y="206"/>
                    </a:lnTo>
                    <a:lnTo>
                      <a:pt x="1994" y="266"/>
                    </a:lnTo>
                    <a:lnTo>
                      <a:pt x="1849" y="339"/>
                    </a:lnTo>
                    <a:lnTo>
                      <a:pt x="1716" y="411"/>
                    </a:lnTo>
                    <a:lnTo>
                      <a:pt x="1571" y="496"/>
                    </a:lnTo>
                    <a:lnTo>
                      <a:pt x="1438" y="580"/>
                    </a:lnTo>
                    <a:lnTo>
                      <a:pt x="1317" y="677"/>
                    </a:lnTo>
                    <a:lnTo>
                      <a:pt x="1184" y="773"/>
                    </a:lnTo>
                    <a:lnTo>
                      <a:pt x="1076" y="882"/>
                    </a:lnTo>
                    <a:lnTo>
                      <a:pt x="955" y="991"/>
                    </a:lnTo>
                    <a:lnTo>
                      <a:pt x="846" y="1112"/>
                    </a:lnTo>
                    <a:lnTo>
                      <a:pt x="749" y="1233"/>
                    </a:lnTo>
                    <a:lnTo>
                      <a:pt x="653" y="1365"/>
                    </a:lnTo>
                    <a:lnTo>
                      <a:pt x="556" y="1498"/>
                    </a:lnTo>
                    <a:lnTo>
                      <a:pt x="472" y="1631"/>
                    </a:lnTo>
                    <a:lnTo>
                      <a:pt x="387" y="1776"/>
                    </a:lnTo>
                    <a:lnTo>
                      <a:pt x="315" y="1921"/>
                    </a:lnTo>
                    <a:lnTo>
                      <a:pt x="254" y="2066"/>
                    </a:lnTo>
                    <a:lnTo>
                      <a:pt x="194" y="2223"/>
                    </a:lnTo>
                    <a:lnTo>
                      <a:pt x="145" y="2380"/>
                    </a:lnTo>
                    <a:lnTo>
                      <a:pt x="97" y="2537"/>
                    </a:lnTo>
                    <a:lnTo>
                      <a:pt x="61" y="2706"/>
                    </a:lnTo>
                    <a:lnTo>
                      <a:pt x="37" y="2875"/>
                    </a:lnTo>
                    <a:lnTo>
                      <a:pt x="13" y="3044"/>
                    </a:lnTo>
                    <a:lnTo>
                      <a:pt x="0" y="3214"/>
                    </a:lnTo>
                    <a:lnTo>
                      <a:pt x="0" y="3383"/>
                    </a:lnTo>
                    <a:lnTo>
                      <a:pt x="0" y="36723"/>
                    </a:lnTo>
                    <a:lnTo>
                      <a:pt x="0" y="36904"/>
                    </a:lnTo>
                    <a:lnTo>
                      <a:pt x="13" y="37074"/>
                    </a:lnTo>
                    <a:lnTo>
                      <a:pt x="37" y="37243"/>
                    </a:lnTo>
                    <a:lnTo>
                      <a:pt x="61" y="37412"/>
                    </a:lnTo>
                    <a:lnTo>
                      <a:pt x="97" y="37569"/>
                    </a:lnTo>
                    <a:lnTo>
                      <a:pt x="145" y="37726"/>
                    </a:lnTo>
                    <a:lnTo>
                      <a:pt x="194" y="37883"/>
                    </a:lnTo>
                    <a:lnTo>
                      <a:pt x="254" y="38040"/>
                    </a:lnTo>
                    <a:lnTo>
                      <a:pt x="315" y="38185"/>
                    </a:lnTo>
                    <a:lnTo>
                      <a:pt x="387" y="38330"/>
                    </a:lnTo>
                    <a:lnTo>
                      <a:pt x="472" y="38475"/>
                    </a:lnTo>
                    <a:lnTo>
                      <a:pt x="556" y="38620"/>
                    </a:lnTo>
                    <a:lnTo>
                      <a:pt x="653" y="38741"/>
                    </a:lnTo>
                    <a:lnTo>
                      <a:pt x="749" y="38873"/>
                    </a:lnTo>
                    <a:lnTo>
                      <a:pt x="846" y="38994"/>
                    </a:lnTo>
                    <a:lnTo>
                      <a:pt x="955" y="39115"/>
                    </a:lnTo>
                    <a:lnTo>
                      <a:pt x="1076" y="39224"/>
                    </a:lnTo>
                    <a:lnTo>
                      <a:pt x="1184" y="39333"/>
                    </a:lnTo>
                    <a:lnTo>
                      <a:pt x="1317" y="39429"/>
                    </a:lnTo>
                    <a:lnTo>
                      <a:pt x="1438" y="39526"/>
                    </a:lnTo>
                    <a:lnTo>
                      <a:pt x="1571" y="39610"/>
                    </a:lnTo>
                    <a:lnTo>
                      <a:pt x="1716" y="39695"/>
                    </a:lnTo>
                    <a:lnTo>
                      <a:pt x="1849" y="39767"/>
                    </a:lnTo>
                    <a:lnTo>
                      <a:pt x="1994" y="39840"/>
                    </a:lnTo>
                    <a:lnTo>
                      <a:pt x="2151" y="39900"/>
                    </a:lnTo>
                    <a:lnTo>
                      <a:pt x="2296" y="39949"/>
                    </a:lnTo>
                    <a:lnTo>
                      <a:pt x="2453" y="39997"/>
                    </a:lnTo>
                    <a:lnTo>
                      <a:pt x="2610" y="40033"/>
                    </a:lnTo>
                    <a:lnTo>
                      <a:pt x="2779" y="40069"/>
                    </a:lnTo>
                    <a:lnTo>
                      <a:pt x="2936" y="40081"/>
                    </a:lnTo>
                    <a:lnTo>
                      <a:pt x="3105" y="40094"/>
                    </a:lnTo>
                    <a:lnTo>
                      <a:pt x="3274" y="40106"/>
                    </a:lnTo>
                    <a:lnTo>
                      <a:pt x="56800" y="40106"/>
                    </a:lnTo>
                    <a:lnTo>
                      <a:pt x="56969" y="40094"/>
                    </a:lnTo>
                    <a:lnTo>
                      <a:pt x="57138" y="40081"/>
                    </a:lnTo>
                    <a:lnTo>
                      <a:pt x="57308" y="40069"/>
                    </a:lnTo>
                    <a:lnTo>
                      <a:pt x="57465" y="40033"/>
                    </a:lnTo>
                    <a:lnTo>
                      <a:pt x="57622" y="39997"/>
                    </a:lnTo>
                    <a:lnTo>
                      <a:pt x="57779" y="39949"/>
                    </a:lnTo>
                    <a:lnTo>
                      <a:pt x="57936" y="39900"/>
                    </a:lnTo>
                    <a:lnTo>
                      <a:pt x="58081" y="39840"/>
                    </a:lnTo>
                    <a:lnTo>
                      <a:pt x="58226" y="39767"/>
                    </a:lnTo>
                    <a:lnTo>
                      <a:pt x="58371" y="39695"/>
                    </a:lnTo>
                    <a:lnTo>
                      <a:pt x="58503" y="39610"/>
                    </a:lnTo>
                    <a:lnTo>
                      <a:pt x="58636" y="39526"/>
                    </a:lnTo>
                    <a:lnTo>
                      <a:pt x="58769" y="39429"/>
                    </a:lnTo>
                    <a:lnTo>
                      <a:pt x="58890" y="39333"/>
                    </a:lnTo>
                    <a:lnTo>
                      <a:pt x="59011" y="39224"/>
                    </a:lnTo>
                    <a:lnTo>
                      <a:pt x="59120" y="39115"/>
                    </a:lnTo>
                    <a:lnTo>
                      <a:pt x="59228" y="38994"/>
                    </a:lnTo>
                    <a:lnTo>
                      <a:pt x="59337" y="38873"/>
                    </a:lnTo>
                    <a:lnTo>
                      <a:pt x="59434" y="38741"/>
                    </a:lnTo>
                    <a:lnTo>
                      <a:pt x="59518" y="38620"/>
                    </a:lnTo>
                    <a:lnTo>
                      <a:pt x="59603" y="38475"/>
                    </a:lnTo>
                    <a:lnTo>
                      <a:pt x="59687" y="38330"/>
                    </a:lnTo>
                    <a:lnTo>
                      <a:pt x="59760" y="38185"/>
                    </a:lnTo>
                    <a:lnTo>
                      <a:pt x="59820" y="38040"/>
                    </a:lnTo>
                    <a:lnTo>
                      <a:pt x="59881" y="37883"/>
                    </a:lnTo>
                    <a:lnTo>
                      <a:pt x="59941" y="37726"/>
                    </a:lnTo>
                    <a:lnTo>
                      <a:pt x="59977" y="37569"/>
                    </a:lnTo>
                    <a:lnTo>
                      <a:pt x="60013" y="37412"/>
                    </a:lnTo>
                    <a:lnTo>
                      <a:pt x="60050" y="37243"/>
                    </a:lnTo>
                    <a:lnTo>
                      <a:pt x="60062" y="37074"/>
                    </a:lnTo>
                    <a:lnTo>
                      <a:pt x="60074" y="36904"/>
                    </a:lnTo>
                    <a:lnTo>
                      <a:pt x="60086" y="36723"/>
                    </a:lnTo>
                    <a:lnTo>
                      <a:pt x="60086" y="3383"/>
                    </a:lnTo>
                    <a:lnTo>
                      <a:pt x="60074" y="3214"/>
                    </a:lnTo>
                    <a:lnTo>
                      <a:pt x="60062" y="3044"/>
                    </a:lnTo>
                    <a:lnTo>
                      <a:pt x="60050" y="2875"/>
                    </a:lnTo>
                    <a:lnTo>
                      <a:pt x="60013" y="2706"/>
                    </a:lnTo>
                    <a:lnTo>
                      <a:pt x="59977" y="2537"/>
                    </a:lnTo>
                    <a:lnTo>
                      <a:pt x="59941" y="2380"/>
                    </a:lnTo>
                    <a:lnTo>
                      <a:pt x="59881" y="2223"/>
                    </a:lnTo>
                    <a:lnTo>
                      <a:pt x="59820" y="2066"/>
                    </a:lnTo>
                    <a:lnTo>
                      <a:pt x="59760" y="1921"/>
                    </a:lnTo>
                    <a:lnTo>
                      <a:pt x="59687" y="1776"/>
                    </a:lnTo>
                    <a:lnTo>
                      <a:pt x="59603" y="1631"/>
                    </a:lnTo>
                    <a:lnTo>
                      <a:pt x="59518" y="1498"/>
                    </a:lnTo>
                    <a:lnTo>
                      <a:pt x="59434" y="1365"/>
                    </a:lnTo>
                    <a:lnTo>
                      <a:pt x="59337" y="1233"/>
                    </a:lnTo>
                    <a:lnTo>
                      <a:pt x="59228" y="1112"/>
                    </a:lnTo>
                    <a:lnTo>
                      <a:pt x="59120" y="991"/>
                    </a:lnTo>
                    <a:lnTo>
                      <a:pt x="59011" y="882"/>
                    </a:lnTo>
                    <a:lnTo>
                      <a:pt x="58890" y="773"/>
                    </a:lnTo>
                    <a:lnTo>
                      <a:pt x="58769" y="677"/>
                    </a:lnTo>
                    <a:lnTo>
                      <a:pt x="58636" y="580"/>
                    </a:lnTo>
                    <a:lnTo>
                      <a:pt x="58503" y="496"/>
                    </a:lnTo>
                    <a:lnTo>
                      <a:pt x="58371" y="411"/>
                    </a:lnTo>
                    <a:lnTo>
                      <a:pt x="58226" y="339"/>
                    </a:lnTo>
                    <a:lnTo>
                      <a:pt x="58081" y="266"/>
                    </a:lnTo>
                    <a:lnTo>
                      <a:pt x="57936" y="206"/>
                    </a:lnTo>
                    <a:lnTo>
                      <a:pt x="57779" y="157"/>
                    </a:lnTo>
                    <a:lnTo>
                      <a:pt x="57622" y="109"/>
                    </a:lnTo>
                    <a:lnTo>
                      <a:pt x="57465" y="73"/>
                    </a:lnTo>
                    <a:lnTo>
                      <a:pt x="57308" y="49"/>
                    </a:lnTo>
                    <a:lnTo>
                      <a:pt x="57138" y="25"/>
                    </a:lnTo>
                    <a:lnTo>
                      <a:pt x="56969" y="12"/>
                    </a:lnTo>
                    <a:lnTo>
                      <a:pt x="5680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3052010" y="1917797"/>
                <a:ext cx="3040562" cy="1968879"/>
              </a:xfrm>
              <a:custGeom>
                <a:avLst/>
                <a:gdLst/>
                <a:ahLst/>
                <a:cxnLst/>
                <a:rect l="l" t="t" r="r" b="b"/>
                <a:pathLst>
                  <a:path w="55762" h="36108" extrusionOk="0">
                    <a:moveTo>
                      <a:pt x="2876" y="1"/>
                    </a:moveTo>
                    <a:lnTo>
                      <a:pt x="2731" y="13"/>
                    </a:lnTo>
                    <a:lnTo>
                      <a:pt x="2574" y="25"/>
                    </a:lnTo>
                    <a:lnTo>
                      <a:pt x="2429" y="61"/>
                    </a:lnTo>
                    <a:lnTo>
                      <a:pt x="2272" y="97"/>
                    </a:lnTo>
                    <a:lnTo>
                      <a:pt x="2139" y="134"/>
                    </a:lnTo>
                    <a:lnTo>
                      <a:pt x="1994" y="182"/>
                    </a:lnTo>
                    <a:lnTo>
                      <a:pt x="1849" y="230"/>
                    </a:lnTo>
                    <a:lnTo>
                      <a:pt x="1583" y="363"/>
                    </a:lnTo>
                    <a:lnTo>
                      <a:pt x="1342" y="520"/>
                    </a:lnTo>
                    <a:lnTo>
                      <a:pt x="1100" y="689"/>
                    </a:lnTo>
                    <a:lnTo>
                      <a:pt x="883" y="882"/>
                    </a:lnTo>
                    <a:lnTo>
                      <a:pt x="689" y="1100"/>
                    </a:lnTo>
                    <a:lnTo>
                      <a:pt x="520" y="1341"/>
                    </a:lnTo>
                    <a:lnTo>
                      <a:pt x="363" y="1583"/>
                    </a:lnTo>
                    <a:lnTo>
                      <a:pt x="230" y="1849"/>
                    </a:lnTo>
                    <a:lnTo>
                      <a:pt x="182" y="1994"/>
                    </a:lnTo>
                    <a:lnTo>
                      <a:pt x="134" y="2139"/>
                    </a:lnTo>
                    <a:lnTo>
                      <a:pt x="85" y="2272"/>
                    </a:lnTo>
                    <a:lnTo>
                      <a:pt x="61" y="2429"/>
                    </a:lnTo>
                    <a:lnTo>
                      <a:pt x="25" y="2574"/>
                    </a:lnTo>
                    <a:lnTo>
                      <a:pt x="13" y="2731"/>
                    </a:lnTo>
                    <a:lnTo>
                      <a:pt x="1" y="2876"/>
                    </a:lnTo>
                    <a:lnTo>
                      <a:pt x="1" y="3033"/>
                    </a:lnTo>
                    <a:lnTo>
                      <a:pt x="1" y="33063"/>
                    </a:lnTo>
                    <a:lnTo>
                      <a:pt x="1" y="33220"/>
                    </a:lnTo>
                    <a:lnTo>
                      <a:pt x="13" y="33377"/>
                    </a:lnTo>
                    <a:lnTo>
                      <a:pt x="25" y="33522"/>
                    </a:lnTo>
                    <a:lnTo>
                      <a:pt x="61" y="33679"/>
                    </a:lnTo>
                    <a:lnTo>
                      <a:pt x="85" y="33824"/>
                    </a:lnTo>
                    <a:lnTo>
                      <a:pt x="134" y="33969"/>
                    </a:lnTo>
                    <a:lnTo>
                      <a:pt x="182" y="34102"/>
                    </a:lnTo>
                    <a:lnTo>
                      <a:pt x="230" y="34247"/>
                    </a:lnTo>
                    <a:lnTo>
                      <a:pt x="363" y="34513"/>
                    </a:lnTo>
                    <a:lnTo>
                      <a:pt x="520" y="34767"/>
                    </a:lnTo>
                    <a:lnTo>
                      <a:pt x="689" y="34996"/>
                    </a:lnTo>
                    <a:lnTo>
                      <a:pt x="883" y="35214"/>
                    </a:lnTo>
                    <a:lnTo>
                      <a:pt x="1100" y="35407"/>
                    </a:lnTo>
                    <a:lnTo>
                      <a:pt x="1342" y="35588"/>
                    </a:lnTo>
                    <a:lnTo>
                      <a:pt x="1583" y="35733"/>
                    </a:lnTo>
                    <a:lnTo>
                      <a:pt x="1849" y="35866"/>
                    </a:lnTo>
                    <a:lnTo>
                      <a:pt x="1994" y="35914"/>
                    </a:lnTo>
                    <a:lnTo>
                      <a:pt x="2139" y="35962"/>
                    </a:lnTo>
                    <a:lnTo>
                      <a:pt x="2272" y="36011"/>
                    </a:lnTo>
                    <a:lnTo>
                      <a:pt x="2429" y="36047"/>
                    </a:lnTo>
                    <a:lnTo>
                      <a:pt x="2574" y="36071"/>
                    </a:lnTo>
                    <a:lnTo>
                      <a:pt x="2731" y="36083"/>
                    </a:lnTo>
                    <a:lnTo>
                      <a:pt x="2876" y="36095"/>
                    </a:lnTo>
                    <a:lnTo>
                      <a:pt x="3033" y="36107"/>
                    </a:lnTo>
                    <a:lnTo>
                      <a:pt x="52717" y="36107"/>
                    </a:lnTo>
                    <a:lnTo>
                      <a:pt x="52875" y="36095"/>
                    </a:lnTo>
                    <a:lnTo>
                      <a:pt x="53032" y="36083"/>
                    </a:lnTo>
                    <a:lnTo>
                      <a:pt x="53177" y="36071"/>
                    </a:lnTo>
                    <a:lnTo>
                      <a:pt x="53334" y="36047"/>
                    </a:lnTo>
                    <a:lnTo>
                      <a:pt x="53479" y="36011"/>
                    </a:lnTo>
                    <a:lnTo>
                      <a:pt x="53623" y="35962"/>
                    </a:lnTo>
                    <a:lnTo>
                      <a:pt x="53768" y="35914"/>
                    </a:lnTo>
                    <a:lnTo>
                      <a:pt x="53901" y="35866"/>
                    </a:lnTo>
                    <a:lnTo>
                      <a:pt x="54167" y="35733"/>
                    </a:lnTo>
                    <a:lnTo>
                      <a:pt x="54421" y="35588"/>
                    </a:lnTo>
                    <a:lnTo>
                      <a:pt x="54650" y="35407"/>
                    </a:lnTo>
                    <a:lnTo>
                      <a:pt x="54868" y="35214"/>
                    </a:lnTo>
                    <a:lnTo>
                      <a:pt x="55061" y="34996"/>
                    </a:lnTo>
                    <a:lnTo>
                      <a:pt x="55242" y="34767"/>
                    </a:lnTo>
                    <a:lnTo>
                      <a:pt x="55387" y="34513"/>
                    </a:lnTo>
                    <a:lnTo>
                      <a:pt x="55520" y="34247"/>
                    </a:lnTo>
                    <a:lnTo>
                      <a:pt x="55568" y="34102"/>
                    </a:lnTo>
                    <a:lnTo>
                      <a:pt x="55617" y="33969"/>
                    </a:lnTo>
                    <a:lnTo>
                      <a:pt x="55665" y="33824"/>
                    </a:lnTo>
                    <a:lnTo>
                      <a:pt x="55701" y="33679"/>
                    </a:lnTo>
                    <a:lnTo>
                      <a:pt x="55725" y="33522"/>
                    </a:lnTo>
                    <a:lnTo>
                      <a:pt x="55737" y="33377"/>
                    </a:lnTo>
                    <a:lnTo>
                      <a:pt x="55750" y="33220"/>
                    </a:lnTo>
                    <a:lnTo>
                      <a:pt x="55762" y="33063"/>
                    </a:lnTo>
                    <a:lnTo>
                      <a:pt x="55762" y="3033"/>
                    </a:lnTo>
                    <a:lnTo>
                      <a:pt x="55750" y="2876"/>
                    </a:lnTo>
                    <a:lnTo>
                      <a:pt x="55737" y="2731"/>
                    </a:lnTo>
                    <a:lnTo>
                      <a:pt x="55725" y="2574"/>
                    </a:lnTo>
                    <a:lnTo>
                      <a:pt x="55701" y="2429"/>
                    </a:lnTo>
                    <a:lnTo>
                      <a:pt x="55665" y="2272"/>
                    </a:lnTo>
                    <a:lnTo>
                      <a:pt x="55617" y="2139"/>
                    </a:lnTo>
                    <a:lnTo>
                      <a:pt x="55568" y="1994"/>
                    </a:lnTo>
                    <a:lnTo>
                      <a:pt x="55520" y="1849"/>
                    </a:lnTo>
                    <a:lnTo>
                      <a:pt x="55387" y="1583"/>
                    </a:lnTo>
                    <a:lnTo>
                      <a:pt x="55242" y="1341"/>
                    </a:lnTo>
                    <a:lnTo>
                      <a:pt x="55061" y="1100"/>
                    </a:lnTo>
                    <a:lnTo>
                      <a:pt x="54868" y="882"/>
                    </a:lnTo>
                    <a:lnTo>
                      <a:pt x="54650" y="689"/>
                    </a:lnTo>
                    <a:lnTo>
                      <a:pt x="54421" y="520"/>
                    </a:lnTo>
                    <a:lnTo>
                      <a:pt x="54167" y="363"/>
                    </a:lnTo>
                    <a:lnTo>
                      <a:pt x="53901" y="230"/>
                    </a:lnTo>
                    <a:lnTo>
                      <a:pt x="53768" y="182"/>
                    </a:lnTo>
                    <a:lnTo>
                      <a:pt x="53623" y="134"/>
                    </a:lnTo>
                    <a:lnTo>
                      <a:pt x="53479" y="97"/>
                    </a:lnTo>
                    <a:lnTo>
                      <a:pt x="53334" y="61"/>
                    </a:lnTo>
                    <a:lnTo>
                      <a:pt x="53177" y="25"/>
                    </a:lnTo>
                    <a:lnTo>
                      <a:pt x="53032" y="13"/>
                    </a:lnTo>
                    <a:lnTo>
                      <a:pt x="52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052010" y="1917797"/>
                <a:ext cx="3040562" cy="1968879"/>
              </a:xfrm>
              <a:custGeom>
                <a:avLst/>
                <a:gdLst/>
                <a:ahLst/>
                <a:cxnLst/>
                <a:rect l="l" t="t" r="r" b="b"/>
                <a:pathLst>
                  <a:path w="55762" h="36108" fill="none" extrusionOk="0">
                    <a:moveTo>
                      <a:pt x="55762" y="33063"/>
                    </a:moveTo>
                    <a:lnTo>
                      <a:pt x="55762" y="33063"/>
                    </a:lnTo>
                    <a:lnTo>
                      <a:pt x="55750" y="33220"/>
                    </a:lnTo>
                    <a:lnTo>
                      <a:pt x="55737" y="33377"/>
                    </a:lnTo>
                    <a:lnTo>
                      <a:pt x="55725" y="33522"/>
                    </a:lnTo>
                    <a:lnTo>
                      <a:pt x="55701" y="33679"/>
                    </a:lnTo>
                    <a:lnTo>
                      <a:pt x="55665" y="33824"/>
                    </a:lnTo>
                    <a:lnTo>
                      <a:pt x="55617" y="33969"/>
                    </a:lnTo>
                    <a:lnTo>
                      <a:pt x="55568" y="34102"/>
                    </a:lnTo>
                    <a:lnTo>
                      <a:pt x="55520" y="34247"/>
                    </a:lnTo>
                    <a:lnTo>
                      <a:pt x="55387" y="34513"/>
                    </a:lnTo>
                    <a:lnTo>
                      <a:pt x="55242" y="34767"/>
                    </a:lnTo>
                    <a:lnTo>
                      <a:pt x="55061" y="34996"/>
                    </a:lnTo>
                    <a:lnTo>
                      <a:pt x="54868" y="35214"/>
                    </a:lnTo>
                    <a:lnTo>
                      <a:pt x="54650" y="35407"/>
                    </a:lnTo>
                    <a:lnTo>
                      <a:pt x="54421" y="35588"/>
                    </a:lnTo>
                    <a:lnTo>
                      <a:pt x="54167" y="35733"/>
                    </a:lnTo>
                    <a:lnTo>
                      <a:pt x="53901" y="35866"/>
                    </a:lnTo>
                    <a:lnTo>
                      <a:pt x="53768" y="35914"/>
                    </a:lnTo>
                    <a:lnTo>
                      <a:pt x="53623" y="35962"/>
                    </a:lnTo>
                    <a:lnTo>
                      <a:pt x="53479" y="36011"/>
                    </a:lnTo>
                    <a:lnTo>
                      <a:pt x="53334" y="36047"/>
                    </a:lnTo>
                    <a:lnTo>
                      <a:pt x="53177" y="36071"/>
                    </a:lnTo>
                    <a:lnTo>
                      <a:pt x="53032" y="36083"/>
                    </a:lnTo>
                    <a:lnTo>
                      <a:pt x="52875" y="36095"/>
                    </a:lnTo>
                    <a:lnTo>
                      <a:pt x="52717" y="36107"/>
                    </a:lnTo>
                    <a:lnTo>
                      <a:pt x="3033" y="36107"/>
                    </a:lnTo>
                    <a:lnTo>
                      <a:pt x="3033" y="36107"/>
                    </a:lnTo>
                    <a:lnTo>
                      <a:pt x="2876" y="36095"/>
                    </a:lnTo>
                    <a:lnTo>
                      <a:pt x="2731" y="36083"/>
                    </a:lnTo>
                    <a:lnTo>
                      <a:pt x="2574" y="36071"/>
                    </a:lnTo>
                    <a:lnTo>
                      <a:pt x="2429" y="36047"/>
                    </a:lnTo>
                    <a:lnTo>
                      <a:pt x="2272" y="36011"/>
                    </a:lnTo>
                    <a:lnTo>
                      <a:pt x="2139" y="35962"/>
                    </a:lnTo>
                    <a:lnTo>
                      <a:pt x="1994" y="35914"/>
                    </a:lnTo>
                    <a:lnTo>
                      <a:pt x="1849" y="35866"/>
                    </a:lnTo>
                    <a:lnTo>
                      <a:pt x="1583" y="35733"/>
                    </a:lnTo>
                    <a:lnTo>
                      <a:pt x="1342" y="35588"/>
                    </a:lnTo>
                    <a:lnTo>
                      <a:pt x="1100" y="35407"/>
                    </a:lnTo>
                    <a:lnTo>
                      <a:pt x="883" y="35214"/>
                    </a:lnTo>
                    <a:lnTo>
                      <a:pt x="689" y="34996"/>
                    </a:lnTo>
                    <a:lnTo>
                      <a:pt x="520" y="34767"/>
                    </a:lnTo>
                    <a:lnTo>
                      <a:pt x="363" y="34513"/>
                    </a:lnTo>
                    <a:lnTo>
                      <a:pt x="230" y="34247"/>
                    </a:lnTo>
                    <a:lnTo>
                      <a:pt x="182" y="34102"/>
                    </a:lnTo>
                    <a:lnTo>
                      <a:pt x="134" y="33969"/>
                    </a:lnTo>
                    <a:lnTo>
                      <a:pt x="85" y="33824"/>
                    </a:lnTo>
                    <a:lnTo>
                      <a:pt x="61" y="33679"/>
                    </a:lnTo>
                    <a:lnTo>
                      <a:pt x="25" y="33522"/>
                    </a:lnTo>
                    <a:lnTo>
                      <a:pt x="13" y="33377"/>
                    </a:lnTo>
                    <a:lnTo>
                      <a:pt x="1" y="33220"/>
                    </a:lnTo>
                    <a:lnTo>
                      <a:pt x="1" y="33063"/>
                    </a:lnTo>
                    <a:lnTo>
                      <a:pt x="1" y="3033"/>
                    </a:lnTo>
                    <a:lnTo>
                      <a:pt x="1" y="3033"/>
                    </a:lnTo>
                    <a:lnTo>
                      <a:pt x="1" y="2876"/>
                    </a:lnTo>
                    <a:lnTo>
                      <a:pt x="13" y="2731"/>
                    </a:lnTo>
                    <a:lnTo>
                      <a:pt x="25" y="2574"/>
                    </a:lnTo>
                    <a:lnTo>
                      <a:pt x="61" y="2429"/>
                    </a:lnTo>
                    <a:lnTo>
                      <a:pt x="85" y="2272"/>
                    </a:lnTo>
                    <a:lnTo>
                      <a:pt x="134" y="2139"/>
                    </a:lnTo>
                    <a:lnTo>
                      <a:pt x="182" y="1994"/>
                    </a:lnTo>
                    <a:lnTo>
                      <a:pt x="230" y="1849"/>
                    </a:lnTo>
                    <a:lnTo>
                      <a:pt x="363" y="1583"/>
                    </a:lnTo>
                    <a:lnTo>
                      <a:pt x="520" y="1341"/>
                    </a:lnTo>
                    <a:lnTo>
                      <a:pt x="689" y="1100"/>
                    </a:lnTo>
                    <a:lnTo>
                      <a:pt x="883" y="882"/>
                    </a:lnTo>
                    <a:lnTo>
                      <a:pt x="1100" y="689"/>
                    </a:lnTo>
                    <a:lnTo>
                      <a:pt x="1342" y="520"/>
                    </a:lnTo>
                    <a:lnTo>
                      <a:pt x="1583" y="363"/>
                    </a:lnTo>
                    <a:lnTo>
                      <a:pt x="1849" y="230"/>
                    </a:lnTo>
                    <a:lnTo>
                      <a:pt x="1994" y="182"/>
                    </a:lnTo>
                    <a:lnTo>
                      <a:pt x="2139" y="134"/>
                    </a:lnTo>
                    <a:lnTo>
                      <a:pt x="2272" y="97"/>
                    </a:lnTo>
                    <a:lnTo>
                      <a:pt x="2429" y="61"/>
                    </a:lnTo>
                    <a:lnTo>
                      <a:pt x="2574" y="25"/>
                    </a:lnTo>
                    <a:lnTo>
                      <a:pt x="2731" y="13"/>
                    </a:lnTo>
                    <a:lnTo>
                      <a:pt x="2876" y="1"/>
                    </a:lnTo>
                    <a:lnTo>
                      <a:pt x="3033" y="1"/>
                    </a:lnTo>
                    <a:lnTo>
                      <a:pt x="52717" y="1"/>
                    </a:lnTo>
                    <a:lnTo>
                      <a:pt x="52717" y="1"/>
                    </a:lnTo>
                    <a:lnTo>
                      <a:pt x="52875" y="1"/>
                    </a:lnTo>
                    <a:lnTo>
                      <a:pt x="53032" y="13"/>
                    </a:lnTo>
                    <a:lnTo>
                      <a:pt x="53177" y="25"/>
                    </a:lnTo>
                    <a:lnTo>
                      <a:pt x="53334" y="61"/>
                    </a:lnTo>
                    <a:lnTo>
                      <a:pt x="53479" y="97"/>
                    </a:lnTo>
                    <a:lnTo>
                      <a:pt x="53623" y="134"/>
                    </a:lnTo>
                    <a:lnTo>
                      <a:pt x="53768" y="182"/>
                    </a:lnTo>
                    <a:lnTo>
                      <a:pt x="53901" y="230"/>
                    </a:lnTo>
                    <a:lnTo>
                      <a:pt x="54167" y="363"/>
                    </a:lnTo>
                    <a:lnTo>
                      <a:pt x="54421" y="520"/>
                    </a:lnTo>
                    <a:lnTo>
                      <a:pt x="54650" y="689"/>
                    </a:lnTo>
                    <a:lnTo>
                      <a:pt x="54868" y="882"/>
                    </a:lnTo>
                    <a:lnTo>
                      <a:pt x="55061" y="1100"/>
                    </a:lnTo>
                    <a:lnTo>
                      <a:pt x="55242" y="1341"/>
                    </a:lnTo>
                    <a:lnTo>
                      <a:pt x="55387" y="1583"/>
                    </a:lnTo>
                    <a:lnTo>
                      <a:pt x="55520" y="1849"/>
                    </a:lnTo>
                    <a:lnTo>
                      <a:pt x="55568" y="1994"/>
                    </a:lnTo>
                    <a:lnTo>
                      <a:pt x="55617" y="2139"/>
                    </a:lnTo>
                    <a:lnTo>
                      <a:pt x="55665" y="2272"/>
                    </a:lnTo>
                    <a:lnTo>
                      <a:pt x="55701" y="2429"/>
                    </a:lnTo>
                    <a:lnTo>
                      <a:pt x="55725" y="2574"/>
                    </a:lnTo>
                    <a:lnTo>
                      <a:pt x="55737" y="2731"/>
                    </a:lnTo>
                    <a:lnTo>
                      <a:pt x="55750" y="2876"/>
                    </a:lnTo>
                    <a:lnTo>
                      <a:pt x="55762" y="3033"/>
                    </a:lnTo>
                    <a:lnTo>
                      <a:pt x="55762" y="330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2995357" y="1861144"/>
                <a:ext cx="3153216" cy="2081533"/>
              </a:xfrm>
              <a:custGeom>
                <a:avLst/>
                <a:gdLst/>
                <a:ahLst/>
                <a:cxnLst/>
                <a:rect l="l" t="t" r="r" b="b"/>
                <a:pathLst>
                  <a:path w="57828" h="38174" extrusionOk="0">
                    <a:moveTo>
                      <a:pt x="53756" y="2066"/>
                    </a:moveTo>
                    <a:lnTo>
                      <a:pt x="53962" y="2078"/>
                    </a:lnTo>
                    <a:lnTo>
                      <a:pt x="54155" y="2115"/>
                    </a:lnTo>
                    <a:lnTo>
                      <a:pt x="54348" y="2163"/>
                    </a:lnTo>
                    <a:lnTo>
                      <a:pt x="54542" y="2223"/>
                    </a:lnTo>
                    <a:lnTo>
                      <a:pt x="54711" y="2308"/>
                    </a:lnTo>
                    <a:lnTo>
                      <a:pt x="54880" y="2417"/>
                    </a:lnTo>
                    <a:lnTo>
                      <a:pt x="55037" y="2525"/>
                    </a:lnTo>
                    <a:lnTo>
                      <a:pt x="55170" y="2658"/>
                    </a:lnTo>
                    <a:lnTo>
                      <a:pt x="55303" y="2803"/>
                    </a:lnTo>
                    <a:lnTo>
                      <a:pt x="55423" y="2960"/>
                    </a:lnTo>
                    <a:lnTo>
                      <a:pt x="55520" y="3117"/>
                    </a:lnTo>
                    <a:lnTo>
                      <a:pt x="55605" y="3299"/>
                    </a:lnTo>
                    <a:lnTo>
                      <a:pt x="55677" y="3480"/>
                    </a:lnTo>
                    <a:lnTo>
                      <a:pt x="55725" y="3673"/>
                    </a:lnTo>
                    <a:lnTo>
                      <a:pt x="55750" y="3866"/>
                    </a:lnTo>
                    <a:lnTo>
                      <a:pt x="55762" y="4072"/>
                    </a:lnTo>
                    <a:lnTo>
                      <a:pt x="55762" y="34102"/>
                    </a:lnTo>
                    <a:lnTo>
                      <a:pt x="55750" y="34308"/>
                    </a:lnTo>
                    <a:lnTo>
                      <a:pt x="55725" y="34501"/>
                    </a:lnTo>
                    <a:lnTo>
                      <a:pt x="55677" y="34694"/>
                    </a:lnTo>
                    <a:lnTo>
                      <a:pt x="55605" y="34887"/>
                    </a:lnTo>
                    <a:lnTo>
                      <a:pt x="55520" y="35057"/>
                    </a:lnTo>
                    <a:lnTo>
                      <a:pt x="55423" y="35226"/>
                    </a:lnTo>
                    <a:lnTo>
                      <a:pt x="55303" y="35383"/>
                    </a:lnTo>
                    <a:lnTo>
                      <a:pt x="55170" y="35516"/>
                    </a:lnTo>
                    <a:lnTo>
                      <a:pt x="55037" y="35649"/>
                    </a:lnTo>
                    <a:lnTo>
                      <a:pt x="54880" y="35769"/>
                    </a:lnTo>
                    <a:lnTo>
                      <a:pt x="54711" y="35866"/>
                    </a:lnTo>
                    <a:lnTo>
                      <a:pt x="54542" y="35951"/>
                    </a:lnTo>
                    <a:lnTo>
                      <a:pt x="54348" y="36023"/>
                    </a:lnTo>
                    <a:lnTo>
                      <a:pt x="54155" y="36071"/>
                    </a:lnTo>
                    <a:lnTo>
                      <a:pt x="53962" y="36095"/>
                    </a:lnTo>
                    <a:lnTo>
                      <a:pt x="53756" y="36108"/>
                    </a:lnTo>
                    <a:lnTo>
                      <a:pt x="4072" y="36108"/>
                    </a:lnTo>
                    <a:lnTo>
                      <a:pt x="3866" y="36095"/>
                    </a:lnTo>
                    <a:lnTo>
                      <a:pt x="3673" y="36071"/>
                    </a:lnTo>
                    <a:lnTo>
                      <a:pt x="3480" y="36023"/>
                    </a:lnTo>
                    <a:lnTo>
                      <a:pt x="3299" y="35951"/>
                    </a:lnTo>
                    <a:lnTo>
                      <a:pt x="3118" y="35866"/>
                    </a:lnTo>
                    <a:lnTo>
                      <a:pt x="2960" y="35769"/>
                    </a:lnTo>
                    <a:lnTo>
                      <a:pt x="2803" y="35649"/>
                    </a:lnTo>
                    <a:lnTo>
                      <a:pt x="2658" y="35516"/>
                    </a:lnTo>
                    <a:lnTo>
                      <a:pt x="2526" y="35383"/>
                    </a:lnTo>
                    <a:lnTo>
                      <a:pt x="2417" y="35226"/>
                    </a:lnTo>
                    <a:lnTo>
                      <a:pt x="2308" y="35057"/>
                    </a:lnTo>
                    <a:lnTo>
                      <a:pt x="2224" y="34887"/>
                    </a:lnTo>
                    <a:lnTo>
                      <a:pt x="2163" y="34694"/>
                    </a:lnTo>
                    <a:lnTo>
                      <a:pt x="2115" y="34501"/>
                    </a:lnTo>
                    <a:lnTo>
                      <a:pt x="2079" y="34308"/>
                    </a:lnTo>
                    <a:lnTo>
                      <a:pt x="2067" y="34102"/>
                    </a:lnTo>
                    <a:lnTo>
                      <a:pt x="2067" y="4072"/>
                    </a:lnTo>
                    <a:lnTo>
                      <a:pt x="2079" y="3866"/>
                    </a:lnTo>
                    <a:lnTo>
                      <a:pt x="2115" y="3673"/>
                    </a:lnTo>
                    <a:lnTo>
                      <a:pt x="2163" y="3480"/>
                    </a:lnTo>
                    <a:lnTo>
                      <a:pt x="2224" y="3299"/>
                    </a:lnTo>
                    <a:lnTo>
                      <a:pt x="2308" y="3117"/>
                    </a:lnTo>
                    <a:lnTo>
                      <a:pt x="2417" y="2960"/>
                    </a:lnTo>
                    <a:lnTo>
                      <a:pt x="2526" y="2803"/>
                    </a:lnTo>
                    <a:lnTo>
                      <a:pt x="2658" y="2658"/>
                    </a:lnTo>
                    <a:lnTo>
                      <a:pt x="2803" y="2525"/>
                    </a:lnTo>
                    <a:lnTo>
                      <a:pt x="2960" y="2417"/>
                    </a:lnTo>
                    <a:lnTo>
                      <a:pt x="3118" y="2308"/>
                    </a:lnTo>
                    <a:lnTo>
                      <a:pt x="3299" y="2223"/>
                    </a:lnTo>
                    <a:lnTo>
                      <a:pt x="3480" y="2163"/>
                    </a:lnTo>
                    <a:lnTo>
                      <a:pt x="3673" y="2115"/>
                    </a:lnTo>
                    <a:lnTo>
                      <a:pt x="3866" y="2078"/>
                    </a:lnTo>
                    <a:lnTo>
                      <a:pt x="4072" y="2066"/>
                    </a:lnTo>
                    <a:close/>
                    <a:moveTo>
                      <a:pt x="3866" y="1"/>
                    </a:moveTo>
                    <a:lnTo>
                      <a:pt x="3661" y="25"/>
                    </a:lnTo>
                    <a:lnTo>
                      <a:pt x="3456" y="49"/>
                    </a:lnTo>
                    <a:lnTo>
                      <a:pt x="3250" y="85"/>
                    </a:lnTo>
                    <a:lnTo>
                      <a:pt x="3057" y="134"/>
                    </a:lnTo>
                    <a:lnTo>
                      <a:pt x="2864" y="182"/>
                    </a:lnTo>
                    <a:lnTo>
                      <a:pt x="2683" y="254"/>
                    </a:lnTo>
                    <a:lnTo>
                      <a:pt x="2489" y="327"/>
                    </a:lnTo>
                    <a:lnTo>
                      <a:pt x="2308" y="399"/>
                    </a:lnTo>
                    <a:lnTo>
                      <a:pt x="2139" y="496"/>
                    </a:lnTo>
                    <a:lnTo>
                      <a:pt x="1970" y="593"/>
                    </a:lnTo>
                    <a:lnTo>
                      <a:pt x="1801" y="701"/>
                    </a:lnTo>
                    <a:lnTo>
                      <a:pt x="1644" y="810"/>
                    </a:lnTo>
                    <a:lnTo>
                      <a:pt x="1487" y="931"/>
                    </a:lnTo>
                    <a:lnTo>
                      <a:pt x="1342" y="1064"/>
                    </a:lnTo>
                    <a:lnTo>
                      <a:pt x="1197" y="1197"/>
                    </a:lnTo>
                    <a:lnTo>
                      <a:pt x="1064" y="1342"/>
                    </a:lnTo>
                    <a:lnTo>
                      <a:pt x="931" y="1487"/>
                    </a:lnTo>
                    <a:lnTo>
                      <a:pt x="810" y="1644"/>
                    </a:lnTo>
                    <a:lnTo>
                      <a:pt x="702" y="1801"/>
                    </a:lnTo>
                    <a:lnTo>
                      <a:pt x="593" y="1970"/>
                    </a:lnTo>
                    <a:lnTo>
                      <a:pt x="496" y="2139"/>
                    </a:lnTo>
                    <a:lnTo>
                      <a:pt x="400" y="2308"/>
                    </a:lnTo>
                    <a:lnTo>
                      <a:pt x="327" y="2489"/>
                    </a:lnTo>
                    <a:lnTo>
                      <a:pt x="255" y="2682"/>
                    </a:lnTo>
                    <a:lnTo>
                      <a:pt x="182" y="2864"/>
                    </a:lnTo>
                    <a:lnTo>
                      <a:pt x="134" y="3057"/>
                    </a:lnTo>
                    <a:lnTo>
                      <a:pt x="85" y="3262"/>
                    </a:lnTo>
                    <a:lnTo>
                      <a:pt x="49" y="3456"/>
                    </a:lnTo>
                    <a:lnTo>
                      <a:pt x="25" y="3661"/>
                    </a:lnTo>
                    <a:lnTo>
                      <a:pt x="1" y="3866"/>
                    </a:lnTo>
                    <a:lnTo>
                      <a:pt x="1" y="4072"/>
                    </a:lnTo>
                    <a:lnTo>
                      <a:pt x="1" y="34102"/>
                    </a:lnTo>
                    <a:lnTo>
                      <a:pt x="1" y="34308"/>
                    </a:lnTo>
                    <a:lnTo>
                      <a:pt x="25" y="34513"/>
                    </a:lnTo>
                    <a:lnTo>
                      <a:pt x="49" y="34718"/>
                    </a:lnTo>
                    <a:lnTo>
                      <a:pt x="85" y="34924"/>
                    </a:lnTo>
                    <a:lnTo>
                      <a:pt x="134" y="35117"/>
                    </a:lnTo>
                    <a:lnTo>
                      <a:pt x="182" y="35310"/>
                    </a:lnTo>
                    <a:lnTo>
                      <a:pt x="255" y="35504"/>
                    </a:lnTo>
                    <a:lnTo>
                      <a:pt x="327" y="35685"/>
                    </a:lnTo>
                    <a:lnTo>
                      <a:pt x="400" y="35866"/>
                    </a:lnTo>
                    <a:lnTo>
                      <a:pt x="496" y="36047"/>
                    </a:lnTo>
                    <a:lnTo>
                      <a:pt x="593" y="36216"/>
                    </a:lnTo>
                    <a:lnTo>
                      <a:pt x="702" y="36373"/>
                    </a:lnTo>
                    <a:lnTo>
                      <a:pt x="810" y="36542"/>
                    </a:lnTo>
                    <a:lnTo>
                      <a:pt x="931" y="36687"/>
                    </a:lnTo>
                    <a:lnTo>
                      <a:pt x="1064" y="36844"/>
                    </a:lnTo>
                    <a:lnTo>
                      <a:pt x="1197" y="36977"/>
                    </a:lnTo>
                    <a:lnTo>
                      <a:pt x="1342" y="37122"/>
                    </a:lnTo>
                    <a:lnTo>
                      <a:pt x="1487" y="37243"/>
                    </a:lnTo>
                    <a:lnTo>
                      <a:pt x="1644" y="37364"/>
                    </a:lnTo>
                    <a:lnTo>
                      <a:pt x="1801" y="37485"/>
                    </a:lnTo>
                    <a:lnTo>
                      <a:pt x="1970" y="37581"/>
                    </a:lnTo>
                    <a:lnTo>
                      <a:pt x="2139" y="37678"/>
                    </a:lnTo>
                    <a:lnTo>
                      <a:pt x="2308" y="37775"/>
                    </a:lnTo>
                    <a:lnTo>
                      <a:pt x="2489" y="37859"/>
                    </a:lnTo>
                    <a:lnTo>
                      <a:pt x="2683" y="37932"/>
                    </a:lnTo>
                    <a:lnTo>
                      <a:pt x="2864" y="37992"/>
                    </a:lnTo>
                    <a:lnTo>
                      <a:pt x="3057" y="38052"/>
                    </a:lnTo>
                    <a:lnTo>
                      <a:pt x="3250" y="38089"/>
                    </a:lnTo>
                    <a:lnTo>
                      <a:pt x="3456" y="38125"/>
                    </a:lnTo>
                    <a:lnTo>
                      <a:pt x="3661" y="38161"/>
                    </a:lnTo>
                    <a:lnTo>
                      <a:pt x="3866" y="38173"/>
                    </a:lnTo>
                    <a:lnTo>
                      <a:pt x="53962" y="38173"/>
                    </a:lnTo>
                    <a:lnTo>
                      <a:pt x="54167" y="38161"/>
                    </a:lnTo>
                    <a:lnTo>
                      <a:pt x="54373" y="38125"/>
                    </a:lnTo>
                    <a:lnTo>
                      <a:pt x="54578" y="38089"/>
                    </a:lnTo>
                    <a:lnTo>
                      <a:pt x="54771" y="38052"/>
                    </a:lnTo>
                    <a:lnTo>
                      <a:pt x="54964" y="37992"/>
                    </a:lnTo>
                    <a:lnTo>
                      <a:pt x="55158" y="37932"/>
                    </a:lnTo>
                    <a:lnTo>
                      <a:pt x="55339" y="37859"/>
                    </a:lnTo>
                    <a:lnTo>
                      <a:pt x="55520" y="37775"/>
                    </a:lnTo>
                    <a:lnTo>
                      <a:pt x="55701" y="37678"/>
                    </a:lnTo>
                    <a:lnTo>
                      <a:pt x="55870" y="37581"/>
                    </a:lnTo>
                    <a:lnTo>
                      <a:pt x="56027" y="37485"/>
                    </a:lnTo>
                    <a:lnTo>
                      <a:pt x="56197" y="37364"/>
                    </a:lnTo>
                    <a:lnTo>
                      <a:pt x="56342" y="37243"/>
                    </a:lnTo>
                    <a:lnTo>
                      <a:pt x="56499" y="37122"/>
                    </a:lnTo>
                    <a:lnTo>
                      <a:pt x="56631" y="36977"/>
                    </a:lnTo>
                    <a:lnTo>
                      <a:pt x="56776" y="36844"/>
                    </a:lnTo>
                    <a:lnTo>
                      <a:pt x="56897" y="36687"/>
                    </a:lnTo>
                    <a:lnTo>
                      <a:pt x="57018" y="36542"/>
                    </a:lnTo>
                    <a:lnTo>
                      <a:pt x="57139" y="36373"/>
                    </a:lnTo>
                    <a:lnTo>
                      <a:pt x="57235" y="36216"/>
                    </a:lnTo>
                    <a:lnTo>
                      <a:pt x="57344" y="36047"/>
                    </a:lnTo>
                    <a:lnTo>
                      <a:pt x="57429" y="35866"/>
                    </a:lnTo>
                    <a:lnTo>
                      <a:pt x="57513" y="35685"/>
                    </a:lnTo>
                    <a:lnTo>
                      <a:pt x="57586" y="35504"/>
                    </a:lnTo>
                    <a:lnTo>
                      <a:pt x="57646" y="35310"/>
                    </a:lnTo>
                    <a:lnTo>
                      <a:pt x="57707" y="35117"/>
                    </a:lnTo>
                    <a:lnTo>
                      <a:pt x="57743" y="34924"/>
                    </a:lnTo>
                    <a:lnTo>
                      <a:pt x="57779" y="34718"/>
                    </a:lnTo>
                    <a:lnTo>
                      <a:pt x="57815" y="34513"/>
                    </a:lnTo>
                    <a:lnTo>
                      <a:pt x="57827" y="34308"/>
                    </a:lnTo>
                    <a:lnTo>
                      <a:pt x="57827" y="34102"/>
                    </a:lnTo>
                    <a:lnTo>
                      <a:pt x="57827" y="4072"/>
                    </a:lnTo>
                    <a:lnTo>
                      <a:pt x="57827" y="3866"/>
                    </a:lnTo>
                    <a:lnTo>
                      <a:pt x="57815" y="3661"/>
                    </a:lnTo>
                    <a:lnTo>
                      <a:pt x="57779" y="3456"/>
                    </a:lnTo>
                    <a:lnTo>
                      <a:pt x="57743" y="3262"/>
                    </a:lnTo>
                    <a:lnTo>
                      <a:pt x="57707" y="3057"/>
                    </a:lnTo>
                    <a:lnTo>
                      <a:pt x="57646" y="2864"/>
                    </a:lnTo>
                    <a:lnTo>
                      <a:pt x="57586" y="2682"/>
                    </a:lnTo>
                    <a:lnTo>
                      <a:pt x="57513" y="2489"/>
                    </a:lnTo>
                    <a:lnTo>
                      <a:pt x="57429" y="2308"/>
                    </a:lnTo>
                    <a:lnTo>
                      <a:pt x="57344" y="2139"/>
                    </a:lnTo>
                    <a:lnTo>
                      <a:pt x="57235" y="1970"/>
                    </a:lnTo>
                    <a:lnTo>
                      <a:pt x="57139" y="1801"/>
                    </a:lnTo>
                    <a:lnTo>
                      <a:pt x="57018" y="1644"/>
                    </a:lnTo>
                    <a:lnTo>
                      <a:pt x="56897" y="1487"/>
                    </a:lnTo>
                    <a:lnTo>
                      <a:pt x="56776" y="1342"/>
                    </a:lnTo>
                    <a:lnTo>
                      <a:pt x="56631" y="1197"/>
                    </a:lnTo>
                    <a:lnTo>
                      <a:pt x="56499" y="1064"/>
                    </a:lnTo>
                    <a:lnTo>
                      <a:pt x="56342" y="931"/>
                    </a:lnTo>
                    <a:lnTo>
                      <a:pt x="56197" y="810"/>
                    </a:lnTo>
                    <a:lnTo>
                      <a:pt x="56027" y="701"/>
                    </a:lnTo>
                    <a:lnTo>
                      <a:pt x="55870" y="593"/>
                    </a:lnTo>
                    <a:lnTo>
                      <a:pt x="55701" y="496"/>
                    </a:lnTo>
                    <a:lnTo>
                      <a:pt x="55520" y="399"/>
                    </a:lnTo>
                    <a:lnTo>
                      <a:pt x="55339" y="327"/>
                    </a:lnTo>
                    <a:lnTo>
                      <a:pt x="55158" y="254"/>
                    </a:lnTo>
                    <a:lnTo>
                      <a:pt x="54964" y="182"/>
                    </a:lnTo>
                    <a:lnTo>
                      <a:pt x="54771" y="134"/>
                    </a:lnTo>
                    <a:lnTo>
                      <a:pt x="54578" y="85"/>
                    </a:lnTo>
                    <a:lnTo>
                      <a:pt x="54373" y="49"/>
                    </a:lnTo>
                    <a:lnTo>
                      <a:pt x="54167" y="25"/>
                    </a:lnTo>
                    <a:lnTo>
                      <a:pt x="53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2740500" y="3974863"/>
                <a:ext cx="3662994" cy="75139"/>
              </a:xfrm>
              <a:custGeom>
                <a:avLst/>
                <a:gdLst/>
                <a:ahLst/>
                <a:cxnLst/>
                <a:rect l="l" t="t" r="r" b="b"/>
                <a:pathLst>
                  <a:path w="67177" h="1378" extrusionOk="0">
                    <a:moveTo>
                      <a:pt x="0" y="0"/>
                    </a:moveTo>
                    <a:lnTo>
                      <a:pt x="121" y="145"/>
                    </a:lnTo>
                    <a:lnTo>
                      <a:pt x="242" y="302"/>
                    </a:lnTo>
                    <a:lnTo>
                      <a:pt x="374" y="435"/>
                    </a:lnTo>
                    <a:lnTo>
                      <a:pt x="507" y="568"/>
                    </a:lnTo>
                    <a:lnTo>
                      <a:pt x="652" y="689"/>
                    </a:lnTo>
                    <a:lnTo>
                      <a:pt x="809" y="797"/>
                    </a:lnTo>
                    <a:lnTo>
                      <a:pt x="966" y="906"/>
                    </a:lnTo>
                    <a:lnTo>
                      <a:pt x="1123" y="1003"/>
                    </a:lnTo>
                    <a:lnTo>
                      <a:pt x="1293" y="1087"/>
                    </a:lnTo>
                    <a:lnTo>
                      <a:pt x="1474" y="1160"/>
                    </a:lnTo>
                    <a:lnTo>
                      <a:pt x="1655" y="1220"/>
                    </a:lnTo>
                    <a:lnTo>
                      <a:pt x="1836" y="1281"/>
                    </a:lnTo>
                    <a:lnTo>
                      <a:pt x="2029" y="1317"/>
                    </a:lnTo>
                    <a:lnTo>
                      <a:pt x="2223" y="1353"/>
                    </a:lnTo>
                    <a:lnTo>
                      <a:pt x="2416" y="1365"/>
                    </a:lnTo>
                    <a:lnTo>
                      <a:pt x="2621" y="1377"/>
                    </a:lnTo>
                    <a:lnTo>
                      <a:pt x="64567" y="1377"/>
                    </a:lnTo>
                    <a:lnTo>
                      <a:pt x="64760" y="1365"/>
                    </a:lnTo>
                    <a:lnTo>
                      <a:pt x="64966" y="1353"/>
                    </a:lnTo>
                    <a:lnTo>
                      <a:pt x="65159" y="1317"/>
                    </a:lnTo>
                    <a:lnTo>
                      <a:pt x="65340" y="1281"/>
                    </a:lnTo>
                    <a:lnTo>
                      <a:pt x="65533" y="1220"/>
                    </a:lnTo>
                    <a:lnTo>
                      <a:pt x="65703" y="1160"/>
                    </a:lnTo>
                    <a:lnTo>
                      <a:pt x="65884" y="1087"/>
                    </a:lnTo>
                    <a:lnTo>
                      <a:pt x="66053" y="1003"/>
                    </a:lnTo>
                    <a:lnTo>
                      <a:pt x="66222" y="906"/>
                    </a:lnTo>
                    <a:lnTo>
                      <a:pt x="66379" y="797"/>
                    </a:lnTo>
                    <a:lnTo>
                      <a:pt x="66524" y="689"/>
                    </a:lnTo>
                    <a:lnTo>
                      <a:pt x="66669" y="568"/>
                    </a:lnTo>
                    <a:lnTo>
                      <a:pt x="66814" y="435"/>
                    </a:lnTo>
                    <a:lnTo>
                      <a:pt x="66935" y="302"/>
                    </a:lnTo>
                    <a:lnTo>
                      <a:pt x="67056" y="145"/>
                    </a:lnTo>
                    <a:lnTo>
                      <a:pt x="6717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2740500" y="3974863"/>
                <a:ext cx="3662994" cy="75139"/>
              </a:xfrm>
              <a:custGeom>
                <a:avLst/>
                <a:gdLst/>
                <a:ahLst/>
                <a:cxnLst/>
                <a:rect l="l" t="t" r="r" b="b"/>
                <a:pathLst>
                  <a:path w="67177" h="1378" extrusionOk="0">
                    <a:moveTo>
                      <a:pt x="0" y="0"/>
                    </a:moveTo>
                    <a:lnTo>
                      <a:pt x="121" y="145"/>
                    </a:lnTo>
                    <a:lnTo>
                      <a:pt x="242" y="302"/>
                    </a:lnTo>
                    <a:lnTo>
                      <a:pt x="374" y="435"/>
                    </a:lnTo>
                    <a:lnTo>
                      <a:pt x="507" y="568"/>
                    </a:lnTo>
                    <a:lnTo>
                      <a:pt x="652" y="689"/>
                    </a:lnTo>
                    <a:lnTo>
                      <a:pt x="809" y="797"/>
                    </a:lnTo>
                    <a:lnTo>
                      <a:pt x="966" y="906"/>
                    </a:lnTo>
                    <a:lnTo>
                      <a:pt x="1123" y="1003"/>
                    </a:lnTo>
                    <a:lnTo>
                      <a:pt x="1293" y="1087"/>
                    </a:lnTo>
                    <a:lnTo>
                      <a:pt x="1474" y="1160"/>
                    </a:lnTo>
                    <a:lnTo>
                      <a:pt x="1655" y="1220"/>
                    </a:lnTo>
                    <a:lnTo>
                      <a:pt x="1836" y="1281"/>
                    </a:lnTo>
                    <a:lnTo>
                      <a:pt x="2029" y="1317"/>
                    </a:lnTo>
                    <a:lnTo>
                      <a:pt x="2223" y="1353"/>
                    </a:lnTo>
                    <a:lnTo>
                      <a:pt x="2416" y="1365"/>
                    </a:lnTo>
                    <a:lnTo>
                      <a:pt x="2621" y="1377"/>
                    </a:lnTo>
                    <a:lnTo>
                      <a:pt x="64567" y="1377"/>
                    </a:lnTo>
                    <a:lnTo>
                      <a:pt x="64760" y="1365"/>
                    </a:lnTo>
                    <a:lnTo>
                      <a:pt x="64966" y="1353"/>
                    </a:lnTo>
                    <a:lnTo>
                      <a:pt x="65159" y="1317"/>
                    </a:lnTo>
                    <a:lnTo>
                      <a:pt x="65340" y="1281"/>
                    </a:lnTo>
                    <a:lnTo>
                      <a:pt x="65533" y="1220"/>
                    </a:lnTo>
                    <a:lnTo>
                      <a:pt x="65703" y="1160"/>
                    </a:lnTo>
                    <a:lnTo>
                      <a:pt x="65884" y="1087"/>
                    </a:lnTo>
                    <a:lnTo>
                      <a:pt x="66053" y="1003"/>
                    </a:lnTo>
                    <a:lnTo>
                      <a:pt x="66222" y="906"/>
                    </a:lnTo>
                    <a:lnTo>
                      <a:pt x="66379" y="797"/>
                    </a:lnTo>
                    <a:lnTo>
                      <a:pt x="66524" y="689"/>
                    </a:lnTo>
                    <a:lnTo>
                      <a:pt x="66669" y="568"/>
                    </a:lnTo>
                    <a:lnTo>
                      <a:pt x="66814" y="435"/>
                    </a:lnTo>
                    <a:lnTo>
                      <a:pt x="66935" y="302"/>
                    </a:lnTo>
                    <a:lnTo>
                      <a:pt x="67056" y="145"/>
                    </a:lnTo>
                    <a:lnTo>
                      <a:pt x="6717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3789099" y="1302154"/>
                <a:ext cx="1565757" cy="1812530"/>
              </a:xfrm>
              <a:custGeom>
                <a:avLst/>
                <a:gdLst/>
                <a:ahLst/>
                <a:cxnLst/>
                <a:rect l="l" t="t" r="r" b="b"/>
                <a:pathLst>
                  <a:path w="28715" h="30080" extrusionOk="0">
                    <a:moveTo>
                      <a:pt x="14363" y="1"/>
                    </a:moveTo>
                    <a:lnTo>
                      <a:pt x="14315" y="13"/>
                    </a:lnTo>
                    <a:lnTo>
                      <a:pt x="14279" y="25"/>
                    </a:lnTo>
                    <a:lnTo>
                      <a:pt x="14230" y="25"/>
                    </a:lnTo>
                    <a:lnTo>
                      <a:pt x="14194" y="37"/>
                    </a:lnTo>
                    <a:lnTo>
                      <a:pt x="14158" y="61"/>
                    </a:lnTo>
                    <a:lnTo>
                      <a:pt x="14122" y="85"/>
                    </a:lnTo>
                    <a:lnTo>
                      <a:pt x="14085" y="110"/>
                    </a:lnTo>
                    <a:lnTo>
                      <a:pt x="14049" y="134"/>
                    </a:lnTo>
                    <a:lnTo>
                      <a:pt x="14037" y="134"/>
                    </a:lnTo>
                    <a:lnTo>
                      <a:pt x="13675" y="496"/>
                    </a:lnTo>
                    <a:lnTo>
                      <a:pt x="13264" y="895"/>
                    </a:lnTo>
                    <a:lnTo>
                      <a:pt x="12720" y="1414"/>
                    </a:lnTo>
                    <a:lnTo>
                      <a:pt x="12044" y="2042"/>
                    </a:lnTo>
                    <a:lnTo>
                      <a:pt x="11259" y="2731"/>
                    </a:lnTo>
                    <a:lnTo>
                      <a:pt x="10377" y="3492"/>
                    </a:lnTo>
                    <a:lnTo>
                      <a:pt x="9423" y="4289"/>
                    </a:lnTo>
                    <a:lnTo>
                      <a:pt x="8915" y="4700"/>
                    </a:lnTo>
                    <a:lnTo>
                      <a:pt x="8384" y="5099"/>
                    </a:lnTo>
                    <a:lnTo>
                      <a:pt x="7852" y="5509"/>
                    </a:lnTo>
                    <a:lnTo>
                      <a:pt x="7296" y="5920"/>
                    </a:lnTo>
                    <a:lnTo>
                      <a:pt x="6741" y="6319"/>
                    </a:lnTo>
                    <a:lnTo>
                      <a:pt x="6161" y="6717"/>
                    </a:lnTo>
                    <a:lnTo>
                      <a:pt x="5581" y="7092"/>
                    </a:lnTo>
                    <a:lnTo>
                      <a:pt x="5001" y="7466"/>
                    </a:lnTo>
                    <a:lnTo>
                      <a:pt x="4409" y="7817"/>
                    </a:lnTo>
                    <a:lnTo>
                      <a:pt x="3830" y="8155"/>
                    </a:lnTo>
                    <a:lnTo>
                      <a:pt x="3238" y="8481"/>
                    </a:lnTo>
                    <a:lnTo>
                      <a:pt x="2646" y="8771"/>
                    </a:lnTo>
                    <a:lnTo>
                      <a:pt x="2054" y="9037"/>
                    </a:lnTo>
                    <a:lnTo>
                      <a:pt x="1474" y="9278"/>
                    </a:lnTo>
                    <a:lnTo>
                      <a:pt x="894" y="9496"/>
                    </a:lnTo>
                    <a:lnTo>
                      <a:pt x="604" y="9592"/>
                    </a:lnTo>
                    <a:lnTo>
                      <a:pt x="326" y="9677"/>
                    </a:lnTo>
                    <a:lnTo>
                      <a:pt x="254" y="9701"/>
                    </a:lnTo>
                    <a:lnTo>
                      <a:pt x="181" y="9749"/>
                    </a:lnTo>
                    <a:lnTo>
                      <a:pt x="121" y="9798"/>
                    </a:lnTo>
                    <a:lnTo>
                      <a:pt x="73" y="9858"/>
                    </a:lnTo>
                    <a:lnTo>
                      <a:pt x="36" y="9931"/>
                    </a:lnTo>
                    <a:lnTo>
                      <a:pt x="12" y="10003"/>
                    </a:lnTo>
                    <a:lnTo>
                      <a:pt x="0" y="10075"/>
                    </a:lnTo>
                    <a:lnTo>
                      <a:pt x="12" y="10160"/>
                    </a:lnTo>
                    <a:lnTo>
                      <a:pt x="61" y="10522"/>
                    </a:lnTo>
                    <a:lnTo>
                      <a:pt x="181" y="11247"/>
                    </a:lnTo>
                    <a:lnTo>
                      <a:pt x="278" y="11743"/>
                    </a:lnTo>
                    <a:lnTo>
                      <a:pt x="387" y="12298"/>
                    </a:lnTo>
                    <a:lnTo>
                      <a:pt x="520" y="12926"/>
                    </a:lnTo>
                    <a:lnTo>
                      <a:pt x="677" y="13615"/>
                    </a:lnTo>
                    <a:lnTo>
                      <a:pt x="858" y="14352"/>
                    </a:lnTo>
                    <a:lnTo>
                      <a:pt x="1063" y="15137"/>
                    </a:lnTo>
                    <a:lnTo>
                      <a:pt x="1305" y="15970"/>
                    </a:lnTo>
                    <a:lnTo>
                      <a:pt x="1559" y="16816"/>
                    </a:lnTo>
                    <a:lnTo>
                      <a:pt x="1861" y="17698"/>
                    </a:lnTo>
                    <a:lnTo>
                      <a:pt x="2175" y="18604"/>
                    </a:lnTo>
                    <a:lnTo>
                      <a:pt x="2525" y="19510"/>
                    </a:lnTo>
                    <a:lnTo>
                      <a:pt x="2718" y="19969"/>
                    </a:lnTo>
                    <a:lnTo>
                      <a:pt x="2911" y="20428"/>
                    </a:lnTo>
                    <a:lnTo>
                      <a:pt x="3117" y="20887"/>
                    </a:lnTo>
                    <a:lnTo>
                      <a:pt x="3334" y="21334"/>
                    </a:lnTo>
                    <a:lnTo>
                      <a:pt x="3552" y="21793"/>
                    </a:lnTo>
                    <a:lnTo>
                      <a:pt x="3781" y="22240"/>
                    </a:lnTo>
                    <a:lnTo>
                      <a:pt x="4023" y="22687"/>
                    </a:lnTo>
                    <a:lnTo>
                      <a:pt x="4264" y="23122"/>
                    </a:lnTo>
                    <a:lnTo>
                      <a:pt x="4530" y="23569"/>
                    </a:lnTo>
                    <a:lnTo>
                      <a:pt x="4796" y="23992"/>
                    </a:lnTo>
                    <a:lnTo>
                      <a:pt x="5074" y="24414"/>
                    </a:lnTo>
                    <a:lnTo>
                      <a:pt x="5352" y="24825"/>
                    </a:lnTo>
                    <a:lnTo>
                      <a:pt x="5654" y="25236"/>
                    </a:lnTo>
                    <a:lnTo>
                      <a:pt x="5956" y="25622"/>
                    </a:lnTo>
                    <a:lnTo>
                      <a:pt x="6270" y="26009"/>
                    </a:lnTo>
                    <a:lnTo>
                      <a:pt x="6596" y="26383"/>
                    </a:lnTo>
                    <a:lnTo>
                      <a:pt x="6934" y="26734"/>
                    </a:lnTo>
                    <a:lnTo>
                      <a:pt x="7284" y="27084"/>
                    </a:lnTo>
                    <a:lnTo>
                      <a:pt x="7635" y="27410"/>
                    </a:lnTo>
                    <a:lnTo>
                      <a:pt x="8009" y="27724"/>
                    </a:lnTo>
                    <a:lnTo>
                      <a:pt x="8384" y="28026"/>
                    </a:lnTo>
                    <a:lnTo>
                      <a:pt x="8770" y="28316"/>
                    </a:lnTo>
                    <a:lnTo>
                      <a:pt x="9169" y="28582"/>
                    </a:lnTo>
                    <a:lnTo>
                      <a:pt x="9592" y="28823"/>
                    </a:lnTo>
                    <a:lnTo>
                      <a:pt x="10014" y="29053"/>
                    </a:lnTo>
                    <a:lnTo>
                      <a:pt x="10449" y="29258"/>
                    </a:lnTo>
                    <a:lnTo>
                      <a:pt x="10896" y="29440"/>
                    </a:lnTo>
                    <a:lnTo>
                      <a:pt x="11355" y="29609"/>
                    </a:lnTo>
                    <a:lnTo>
                      <a:pt x="11826" y="29754"/>
                    </a:lnTo>
                    <a:lnTo>
                      <a:pt x="12310" y="29862"/>
                    </a:lnTo>
                    <a:lnTo>
                      <a:pt x="12805" y="29959"/>
                    </a:lnTo>
                    <a:lnTo>
                      <a:pt x="13312" y="30031"/>
                    </a:lnTo>
                    <a:lnTo>
                      <a:pt x="13832" y="30068"/>
                    </a:lnTo>
                    <a:lnTo>
                      <a:pt x="14363" y="30080"/>
                    </a:lnTo>
                    <a:lnTo>
                      <a:pt x="14895" y="30068"/>
                    </a:lnTo>
                    <a:lnTo>
                      <a:pt x="15414" y="30031"/>
                    </a:lnTo>
                    <a:lnTo>
                      <a:pt x="15922" y="29959"/>
                    </a:lnTo>
                    <a:lnTo>
                      <a:pt x="16417" y="29862"/>
                    </a:lnTo>
                    <a:lnTo>
                      <a:pt x="16900" y="29754"/>
                    </a:lnTo>
                    <a:lnTo>
                      <a:pt x="17371" y="29609"/>
                    </a:lnTo>
                    <a:lnTo>
                      <a:pt x="17830" y="29440"/>
                    </a:lnTo>
                    <a:lnTo>
                      <a:pt x="18277" y="29258"/>
                    </a:lnTo>
                    <a:lnTo>
                      <a:pt x="18712" y="29053"/>
                    </a:lnTo>
                    <a:lnTo>
                      <a:pt x="19135" y="28823"/>
                    </a:lnTo>
                    <a:lnTo>
                      <a:pt x="19545" y="28582"/>
                    </a:lnTo>
                    <a:lnTo>
                      <a:pt x="19944" y="28316"/>
                    </a:lnTo>
                    <a:lnTo>
                      <a:pt x="20331" y="28026"/>
                    </a:lnTo>
                    <a:lnTo>
                      <a:pt x="20717" y="27724"/>
                    </a:lnTo>
                    <a:lnTo>
                      <a:pt x="21080" y="27410"/>
                    </a:lnTo>
                    <a:lnTo>
                      <a:pt x="21442" y="27084"/>
                    </a:lnTo>
                    <a:lnTo>
                      <a:pt x="21780" y="26734"/>
                    </a:lnTo>
                    <a:lnTo>
                      <a:pt x="22118" y="26383"/>
                    </a:lnTo>
                    <a:lnTo>
                      <a:pt x="22445" y="26009"/>
                    </a:lnTo>
                    <a:lnTo>
                      <a:pt x="22759" y="25622"/>
                    </a:lnTo>
                    <a:lnTo>
                      <a:pt x="23073" y="25236"/>
                    </a:lnTo>
                    <a:lnTo>
                      <a:pt x="23363" y="24825"/>
                    </a:lnTo>
                    <a:lnTo>
                      <a:pt x="23653" y="24414"/>
                    </a:lnTo>
                    <a:lnTo>
                      <a:pt x="23930" y="23992"/>
                    </a:lnTo>
                    <a:lnTo>
                      <a:pt x="24196" y="23569"/>
                    </a:lnTo>
                    <a:lnTo>
                      <a:pt x="24450" y="23122"/>
                    </a:lnTo>
                    <a:lnTo>
                      <a:pt x="24704" y="22687"/>
                    </a:lnTo>
                    <a:lnTo>
                      <a:pt x="24933" y="22240"/>
                    </a:lnTo>
                    <a:lnTo>
                      <a:pt x="25175" y="21793"/>
                    </a:lnTo>
                    <a:lnTo>
                      <a:pt x="25392" y="21334"/>
                    </a:lnTo>
                    <a:lnTo>
                      <a:pt x="25598" y="20887"/>
                    </a:lnTo>
                    <a:lnTo>
                      <a:pt x="25803" y="20428"/>
                    </a:lnTo>
                    <a:lnTo>
                      <a:pt x="26008" y="19969"/>
                    </a:lnTo>
                    <a:lnTo>
                      <a:pt x="26189" y="19510"/>
                    </a:lnTo>
                    <a:lnTo>
                      <a:pt x="26540" y="18604"/>
                    </a:lnTo>
                    <a:lnTo>
                      <a:pt x="26866" y="17698"/>
                    </a:lnTo>
                    <a:lnTo>
                      <a:pt x="27156" y="16816"/>
                    </a:lnTo>
                    <a:lnTo>
                      <a:pt x="27422" y="15970"/>
                    </a:lnTo>
                    <a:lnTo>
                      <a:pt x="27651" y="15137"/>
                    </a:lnTo>
                    <a:lnTo>
                      <a:pt x="27856" y="14352"/>
                    </a:lnTo>
                    <a:lnTo>
                      <a:pt x="28038" y="13615"/>
                    </a:lnTo>
                    <a:lnTo>
                      <a:pt x="28195" y="12926"/>
                    </a:lnTo>
                    <a:lnTo>
                      <a:pt x="28328" y="12298"/>
                    </a:lnTo>
                    <a:lnTo>
                      <a:pt x="28448" y="11743"/>
                    </a:lnTo>
                    <a:lnTo>
                      <a:pt x="28533" y="11247"/>
                    </a:lnTo>
                    <a:lnTo>
                      <a:pt x="28654" y="10522"/>
                    </a:lnTo>
                    <a:lnTo>
                      <a:pt x="28714" y="10160"/>
                    </a:lnTo>
                    <a:lnTo>
                      <a:pt x="28714" y="10075"/>
                    </a:lnTo>
                    <a:lnTo>
                      <a:pt x="28702" y="10003"/>
                    </a:lnTo>
                    <a:lnTo>
                      <a:pt x="28678" y="9931"/>
                    </a:lnTo>
                    <a:lnTo>
                      <a:pt x="28642" y="9858"/>
                    </a:lnTo>
                    <a:lnTo>
                      <a:pt x="28593" y="9798"/>
                    </a:lnTo>
                    <a:lnTo>
                      <a:pt x="28533" y="9749"/>
                    </a:lnTo>
                    <a:lnTo>
                      <a:pt x="28473" y="9701"/>
                    </a:lnTo>
                    <a:lnTo>
                      <a:pt x="28388" y="9677"/>
                    </a:lnTo>
                    <a:lnTo>
                      <a:pt x="28110" y="9592"/>
                    </a:lnTo>
                    <a:lnTo>
                      <a:pt x="27820" y="9496"/>
                    </a:lnTo>
                    <a:lnTo>
                      <a:pt x="27252" y="9278"/>
                    </a:lnTo>
                    <a:lnTo>
                      <a:pt x="26661" y="9037"/>
                    </a:lnTo>
                    <a:lnTo>
                      <a:pt x="26081" y="8771"/>
                    </a:lnTo>
                    <a:lnTo>
                      <a:pt x="25489" y="8481"/>
                    </a:lnTo>
                    <a:lnTo>
                      <a:pt x="24897" y="8155"/>
                    </a:lnTo>
                    <a:lnTo>
                      <a:pt x="24305" y="7817"/>
                    </a:lnTo>
                    <a:lnTo>
                      <a:pt x="23713" y="7466"/>
                    </a:lnTo>
                    <a:lnTo>
                      <a:pt x="23133" y="7092"/>
                    </a:lnTo>
                    <a:lnTo>
                      <a:pt x="22553" y="6717"/>
                    </a:lnTo>
                    <a:lnTo>
                      <a:pt x="21986" y="6319"/>
                    </a:lnTo>
                    <a:lnTo>
                      <a:pt x="21418" y="5920"/>
                    </a:lnTo>
                    <a:lnTo>
                      <a:pt x="20874" y="5509"/>
                    </a:lnTo>
                    <a:lnTo>
                      <a:pt x="20331" y="5099"/>
                    </a:lnTo>
                    <a:lnTo>
                      <a:pt x="19811" y="4700"/>
                    </a:lnTo>
                    <a:lnTo>
                      <a:pt x="19304" y="4289"/>
                    </a:lnTo>
                    <a:lnTo>
                      <a:pt x="18337" y="3492"/>
                    </a:lnTo>
                    <a:lnTo>
                      <a:pt x="17456" y="2731"/>
                    </a:lnTo>
                    <a:lnTo>
                      <a:pt x="16683" y="2042"/>
                    </a:lnTo>
                    <a:lnTo>
                      <a:pt x="16006" y="1414"/>
                    </a:lnTo>
                    <a:lnTo>
                      <a:pt x="15450" y="895"/>
                    </a:lnTo>
                    <a:lnTo>
                      <a:pt x="15040" y="496"/>
                    </a:lnTo>
                    <a:lnTo>
                      <a:pt x="14677" y="134"/>
                    </a:lnTo>
                    <a:lnTo>
                      <a:pt x="14665" y="134"/>
                    </a:lnTo>
                    <a:lnTo>
                      <a:pt x="14629" y="110"/>
                    </a:lnTo>
                    <a:lnTo>
                      <a:pt x="14593" y="85"/>
                    </a:lnTo>
                    <a:lnTo>
                      <a:pt x="14556" y="61"/>
                    </a:lnTo>
                    <a:lnTo>
                      <a:pt x="14532" y="37"/>
                    </a:lnTo>
                    <a:lnTo>
                      <a:pt x="14484" y="25"/>
                    </a:lnTo>
                    <a:lnTo>
                      <a:pt x="14436" y="25"/>
                    </a:lnTo>
                    <a:lnTo>
                      <a:pt x="14399" y="13"/>
                    </a:lnTo>
                    <a:lnTo>
                      <a:pt x="143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900387" y="1591074"/>
                <a:ext cx="1343776" cy="1407028"/>
              </a:xfrm>
              <a:custGeom>
                <a:avLst/>
                <a:gdLst/>
                <a:ahLst/>
                <a:cxnLst/>
                <a:rect l="l" t="t" r="r" b="b"/>
                <a:pathLst>
                  <a:path w="24644" h="25804" extrusionOk="0">
                    <a:moveTo>
                      <a:pt x="12322" y="1"/>
                    </a:moveTo>
                    <a:lnTo>
                      <a:pt x="12250" y="13"/>
                    </a:lnTo>
                    <a:lnTo>
                      <a:pt x="12177" y="25"/>
                    </a:lnTo>
                    <a:lnTo>
                      <a:pt x="12117" y="73"/>
                    </a:lnTo>
                    <a:lnTo>
                      <a:pt x="12081" y="86"/>
                    </a:lnTo>
                    <a:lnTo>
                      <a:pt x="12056" y="110"/>
                    </a:lnTo>
                    <a:lnTo>
                      <a:pt x="12044" y="110"/>
                    </a:lnTo>
                    <a:lnTo>
                      <a:pt x="11730" y="424"/>
                    </a:lnTo>
                    <a:lnTo>
                      <a:pt x="11380" y="762"/>
                    </a:lnTo>
                    <a:lnTo>
                      <a:pt x="10909" y="1209"/>
                    </a:lnTo>
                    <a:lnTo>
                      <a:pt x="10329" y="1741"/>
                    </a:lnTo>
                    <a:lnTo>
                      <a:pt x="9653" y="2344"/>
                    </a:lnTo>
                    <a:lnTo>
                      <a:pt x="8904" y="2997"/>
                    </a:lnTo>
                    <a:lnTo>
                      <a:pt x="8082" y="3673"/>
                    </a:lnTo>
                    <a:lnTo>
                      <a:pt x="7188" y="4374"/>
                    </a:lnTo>
                    <a:lnTo>
                      <a:pt x="6729" y="4724"/>
                    </a:lnTo>
                    <a:lnTo>
                      <a:pt x="6258" y="5075"/>
                    </a:lnTo>
                    <a:lnTo>
                      <a:pt x="5775" y="5425"/>
                    </a:lnTo>
                    <a:lnTo>
                      <a:pt x="5292" y="5751"/>
                    </a:lnTo>
                    <a:lnTo>
                      <a:pt x="4784" y="6089"/>
                    </a:lnTo>
                    <a:lnTo>
                      <a:pt x="4289" y="6403"/>
                    </a:lnTo>
                    <a:lnTo>
                      <a:pt x="3782" y="6705"/>
                    </a:lnTo>
                    <a:lnTo>
                      <a:pt x="3274" y="6995"/>
                    </a:lnTo>
                    <a:lnTo>
                      <a:pt x="2767" y="7273"/>
                    </a:lnTo>
                    <a:lnTo>
                      <a:pt x="2260" y="7527"/>
                    </a:lnTo>
                    <a:lnTo>
                      <a:pt x="1764" y="7756"/>
                    </a:lnTo>
                    <a:lnTo>
                      <a:pt x="1257" y="7962"/>
                    </a:lnTo>
                    <a:lnTo>
                      <a:pt x="762" y="8143"/>
                    </a:lnTo>
                    <a:lnTo>
                      <a:pt x="279" y="8300"/>
                    </a:lnTo>
                    <a:lnTo>
                      <a:pt x="206" y="8324"/>
                    </a:lnTo>
                    <a:lnTo>
                      <a:pt x="158" y="8360"/>
                    </a:lnTo>
                    <a:lnTo>
                      <a:pt x="97" y="8397"/>
                    </a:lnTo>
                    <a:lnTo>
                      <a:pt x="61" y="8457"/>
                    </a:lnTo>
                    <a:lnTo>
                      <a:pt x="25" y="8517"/>
                    </a:lnTo>
                    <a:lnTo>
                      <a:pt x="13" y="8578"/>
                    </a:lnTo>
                    <a:lnTo>
                      <a:pt x="1" y="8650"/>
                    </a:lnTo>
                    <a:lnTo>
                      <a:pt x="1" y="8711"/>
                    </a:lnTo>
                    <a:lnTo>
                      <a:pt x="49" y="9025"/>
                    </a:lnTo>
                    <a:lnTo>
                      <a:pt x="158" y="9653"/>
                    </a:lnTo>
                    <a:lnTo>
                      <a:pt x="327" y="10547"/>
                    </a:lnTo>
                    <a:lnTo>
                      <a:pt x="448" y="11090"/>
                    </a:lnTo>
                    <a:lnTo>
                      <a:pt x="581" y="11682"/>
                    </a:lnTo>
                    <a:lnTo>
                      <a:pt x="738" y="12310"/>
                    </a:lnTo>
                    <a:lnTo>
                      <a:pt x="907" y="12987"/>
                    </a:lnTo>
                    <a:lnTo>
                      <a:pt x="1112" y="13700"/>
                    </a:lnTo>
                    <a:lnTo>
                      <a:pt x="1342" y="14424"/>
                    </a:lnTo>
                    <a:lnTo>
                      <a:pt x="1583" y="15185"/>
                    </a:lnTo>
                    <a:lnTo>
                      <a:pt x="1861" y="15959"/>
                    </a:lnTo>
                    <a:lnTo>
                      <a:pt x="2163" y="16744"/>
                    </a:lnTo>
                    <a:lnTo>
                      <a:pt x="2489" y="17529"/>
                    </a:lnTo>
                    <a:lnTo>
                      <a:pt x="2670" y="17915"/>
                    </a:lnTo>
                    <a:lnTo>
                      <a:pt x="2852" y="18302"/>
                    </a:lnTo>
                    <a:lnTo>
                      <a:pt x="3045" y="18701"/>
                    </a:lnTo>
                    <a:lnTo>
                      <a:pt x="3238" y="19087"/>
                    </a:lnTo>
                    <a:lnTo>
                      <a:pt x="3443" y="19462"/>
                    </a:lnTo>
                    <a:lnTo>
                      <a:pt x="3661" y="19848"/>
                    </a:lnTo>
                    <a:lnTo>
                      <a:pt x="3878" y="20211"/>
                    </a:lnTo>
                    <a:lnTo>
                      <a:pt x="4108" y="20585"/>
                    </a:lnTo>
                    <a:lnTo>
                      <a:pt x="4349" y="20948"/>
                    </a:lnTo>
                    <a:lnTo>
                      <a:pt x="4591" y="21298"/>
                    </a:lnTo>
                    <a:lnTo>
                      <a:pt x="4845" y="21648"/>
                    </a:lnTo>
                    <a:lnTo>
                      <a:pt x="5111" y="21986"/>
                    </a:lnTo>
                    <a:lnTo>
                      <a:pt x="5376" y="22313"/>
                    </a:lnTo>
                    <a:lnTo>
                      <a:pt x="5654" y="22627"/>
                    </a:lnTo>
                    <a:lnTo>
                      <a:pt x="5944" y="22941"/>
                    </a:lnTo>
                    <a:lnTo>
                      <a:pt x="6246" y="23231"/>
                    </a:lnTo>
                    <a:lnTo>
                      <a:pt x="6548" y="23521"/>
                    </a:lnTo>
                    <a:lnTo>
                      <a:pt x="6862" y="23786"/>
                    </a:lnTo>
                    <a:lnTo>
                      <a:pt x="7188" y="24052"/>
                    </a:lnTo>
                    <a:lnTo>
                      <a:pt x="7526" y="24294"/>
                    </a:lnTo>
                    <a:lnTo>
                      <a:pt x="7865" y="24523"/>
                    </a:lnTo>
                    <a:lnTo>
                      <a:pt x="8227" y="24729"/>
                    </a:lnTo>
                    <a:lnTo>
                      <a:pt x="8590" y="24922"/>
                    </a:lnTo>
                    <a:lnTo>
                      <a:pt x="8964" y="25103"/>
                    </a:lnTo>
                    <a:lnTo>
                      <a:pt x="9338" y="25260"/>
                    </a:lnTo>
                    <a:lnTo>
                      <a:pt x="9737" y="25405"/>
                    </a:lnTo>
                    <a:lnTo>
                      <a:pt x="10136" y="25526"/>
                    </a:lnTo>
                    <a:lnTo>
                      <a:pt x="10559" y="25622"/>
                    </a:lnTo>
                    <a:lnTo>
                      <a:pt x="10981" y="25707"/>
                    </a:lnTo>
                    <a:lnTo>
                      <a:pt x="11416" y="25767"/>
                    </a:lnTo>
                    <a:lnTo>
                      <a:pt x="11863" y="25792"/>
                    </a:lnTo>
                    <a:lnTo>
                      <a:pt x="12322" y="25804"/>
                    </a:lnTo>
                    <a:lnTo>
                      <a:pt x="12781" y="25792"/>
                    </a:lnTo>
                    <a:lnTo>
                      <a:pt x="13216" y="25767"/>
                    </a:lnTo>
                    <a:lnTo>
                      <a:pt x="13663" y="25707"/>
                    </a:lnTo>
                    <a:lnTo>
                      <a:pt x="14086" y="25622"/>
                    </a:lnTo>
                    <a:lnTo>
                      <a:pt x="14497" y="25526"/>
                    </a:lnTo>
                    <a:lnTo>
                      <a:pt x="14895" y="25405"/>
                    </a:lnTo>
                    <a:lnTo>
                      <a:pt x="15294" y="25260"/>
                    </a:lnTo>
                    <a:lnTo>
                      <a:pt x="15680" y="25103"/>
                    </a:lnTo>
                    <a:lnTo>
                      <a:pt x="16055" y="24922"/>
                    </a:lnTo>
                    <a:lnTo>
                      <a:pt x="16417" y="24729"/>
                    </a:lnTo>
                    <a:lnTo>
                      <a:pt x="16768" y="24523"/>
                    </a:lnTo>
                    <a:lnTo>
                      <a:pt x="17118" y="24294"/>
                    </a:lnTo>
                    <a:lnTo>
                      <a:pt x="17444" y="24052"/>
                    </a:lnTo>
                    <a:lnTo>
                      <a:pt x="17770" y="23786"/>
                    </a:lnTo>
                    <a:lnTo>
                      <a:pt x="18084" y="23521"/>
                    </a:lnTo>
                    <a:lnTo>
                      <a:pt x="18398" y="23231"/>
                    </a:lnTo>
                    <a:lnTo>
                      <a:pt x="18688" y="22941"/>
                    </a:lnTo>
                    <a:lnTo>
                      <a:pt x="18978" y="22627"/>
                    </a:lnTo>
                    <a:lnTo>
                      <a:pt x="19256" y="22313"/>
                    </a:lnTo>
                    <a:lnTo>
                      <a:pt x="19534" y="21986"/>
                    </a:lnTo>
                    <a:lnTo>
                      <a:pt x="19788" y="21648"/>
                    </a:lnTo>
                    <a:lnTo>
                      <a:pt x="20041" y="21298"/>
                    </a:lnTo>
                    <a:lnTo>
                      <a:pt x="20295" y="20948"/>
                    </a:lnTo>
                    <a:lnTo>
                      <a:pt x="20524" y="20585"/>
                    </a:lnTo>
                    <a:lnTo>
                      <a:pt x="20754" y="20211"/>
                    </a:lnTo>
                    <a:lnTo>
                      <a:pt x="20983" y="19848"/>
                    </a:lnTo>
                    <a:lnTo>
                      <a:pt x="21189" y="19462"/>
                    </a:lnTo>
                    <a:lnTo>
                      <a:pt x="21394" y="19087"/>
                    </a:lnTo>
                    <a:lnTo>
                      <a:pt x="21600" y="18701"/>
                    </a:lnTo>
                    <a:lnTo>
                      <a:pt x="21781" y="18302"/>
                    </a:lnTo>
                    <a:lnTo>
                      <a:pt x="21962" y="17915"/>
                    </a:lnTo>
                    <a:lnTo>
                      <a:pt x="22143" y="17529"/>
                    </a:lnTo>
                    <a:lnTo>
                      <a:pt x="22469" y="16744"/>
                    </a:lnTo>
                    <a:lnTo>
                      <a:pt x="22771" y="15959"/>
                    </a:lnTo>
                    <a:lnTo>
                      <a:pt x="23049" y="15185"/>
                    </a:lnTo>
                    <a:lnTo>
                      <a:pt x="23303" y="14424"/>
                    </a:lnTo>
                    <a:lnTo>
                      <a:pt x="23520" y="13700"/>
                    </a:lnTo>
                    <a:lnTo>
                      <a:pt x="23726" y="12987"/>
                    </a:lnTo>
                    <a:lnTo>
                      <a:pt x="23907" y="12310"/>
                    </a:lnTo>
                    <a:lnTo>
                      <a:pt x="24064" y="11682"/>
                    </a:lnTo>
                    <a:lnTo>
                      <a:pt x="24197" y="11090"/>
                    </a:lnTo>
                    <a:lnTo>
                      <a:pt x="24305" y="10547"/>
                    </a:lnTo>
                    <a:lnTo>
                      <a:pt x="24487" y="9653"/>
                    </a:lnTo>
                    <a:lnTo>
                      <a:pt x="24583" y="9025"/>
                    </a:lnTo>
                    <a:lnTo>
                      <a:pt x="24632" y="8711"/>
                    </a:lnTo>
                    <a:lnTo>
                      <a:pt x="24644" y="8650"/>
                    </a:lnTo>
                    <a:lnTo>
                      <a:pt x="24632" y="8578"/>
                    </a:lnTo>
                    <a:lnTo>
                      <a:pt x="24607" y="8517"/>
                    </a:lnTo>
                    <a:lnTo>
                      <a:pt x="24571" y="8457"/>
                    </a:lnTo>
                    <a:lnTo>
                      <a:pt x="24535" y="8397"/>
                    </a:lnTo>
                    <a:lnTo>
                      <a:pt x="24487" y="8360"/>
                    </a:lnTo>
                    <a:lnTo>
                      <a:pt x="24426" y="8324"/>
                    </a:lnTo>
                    <a:lnTo>
                      <a:pt x="24366" y="8300"/>
                    </a:lnTo>
                    <a:lnTo>
                      <a:pt x="23871" y="8143"/>
                    </a:lnTo>
                    <a:lnTo>
                      <a:pt x="23375" y="7962"/>
                    </a:lnTo>
                    <a:lnTo>
                      <a:pt x="22880" y="7756"/>
                    </a:lnTo>
                    <a:lnTo>
                      <a:pt x="22373" y="7527"/>
                    </a:lnTo>
                    <a:lnTo>
                      <a:pt x="21865" y="7273"/>
                    </a:lnTo>
                    <a:lnTo>
                      <a:pt x="21358" y="6995"/>
                    </a:lnTo>
                    <a:lnTo>
                      <a:pt x="20851" y="6705"/>
                    </a:lnTo>
                    <a:lnTo>
                      <a:pt x="20343" y="6403"/>
                    </a:lnTo>
                    <a:lnTo>
                      <a:pt x="19848" y="6089"/>
                    </a:lnTo>
                    <a:lnTo>
                      <a:pt x="19353" y="5763"/>
                    </a:lnTo>
                    <a:lnTo>
                      <a:pt x="18857" y="5425"/>
                    </a:lnTo>
                    <a:lnTo>
                      <a:pt x="18386" y="5075"/>
                    </a:lnTo>
                    <a:lnTo>
                      <a:pt x="17903" y="4724"/>
                    </a:lnTo>
                    <a:lnTo>
                      <a:pt x="17444" y="4374"/>
                    </a:lnTo>
                    <a:lnTo>
                      <a:pt x="16562" y="3673"/>
                    </a:lnTo>
                    <a:lnTo>
                      <a:pt x="15729" y="2997"/>
                    </a:lnTo>
                    <a:lnTo>
                      <a:pt x="14980" y="2344"/>
                    </a:lnTo>
                    <a:lnTo>
                      <a:pt x="14303" y="1741"/>
                    </a:lnTo>
                    <a:lnTo>
                      <a:pt x="13736" y="1209"/>
                    </a:lnTo>
                    <a:lnTo>
                      <a:pt x="13252" y="762"/>
                    </a:lnTo>
                    <a:lnTo>
                      <a:pt x="12902" y="424"/>
                    </a:lnTo>
                    <a:lnTo>
                      <a:pt x="12588" y="110"/>
                    </a:lnTo>
                    <a:lnTo>
                      <a:pt x="12552" y="86"/>
                    </a:lnTo>
                    <a:lnTo>
                      <a:pt x="12515" y="61"/>
                    </a:lnTo>
                    <a:lnTo>
                      <a:pt x="12467" y="25"/>
                    </a:lnTo>
                    <a:lnTo>
                      <a:pt x="12395" y="13"/>
                    </a:lnTo>
                    <a:lnTo>
                      <a:pt x="123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4167840" y="2046915"/>
                <a:ext cx="852374" cy="616597"/>
              </a:xfrm>
              <a:custGeom>
                <a:avLst/>
                <a:gdLst/>
                <a:ahLst/>
                <a:cxnLst/>
                <a:rect l="l" t="t" r="r" b="b"/>
                <a:pathLst>
                  <a:path w="15632" h="11308" extrusionOk="0">
                    <a:moveTo>
                      <a:pt x="14315" y="0"/>
                    </a:moveTo>
                    <a:lnTo>
                      <a:pt x="14194" y="12"/>
                    </a:lnTo>
                    <a:lnTo>
                      <a:pt x="14085" y="49"/>
                    </a:lnTo>
                    <a:lnTo>
                      <a:pt x="13965" y="85"/>
                    </a:lnTo>
                    <a:lnTo>
                      <a:pt x="13856" y="133"/>
                    </a:lnTo>
                    <a:lnTo>
                      <a:pt x="13759" y="194"/>
                    </a:lnTo>
                    <a:lnTo>
                      <a:pt x="13663" y="254"/>
                    </a:lnTo>
                    <a:lnTo>
                      <a:pt x="13566" y="339"/>
                    </a:lnTo>
                    <a:lnTo>
                      <a:pt x="13481" y="423"/>
                    </a:lnTo>
                    <a:lnTo>
                      <a:pt x="6680" y="8396"/>
                    </a:lnTo>
                    <a:lnTo>
                      <a:pt x="1981" y="4639"/>
                    </a:lnTo>
                    <a:lnTo>
                      <a:pt x="1885" y="4566"/>
                    </a:lnTo>
                    <a:lnTo>
                      <a:pt x="1776" y="4506"/>
                    </a:lnTo>
                    <a:lnTo>
                      <a:pt x="1667" y="4458"/>
                    </a:lnTo>
                    <a:lnTo>
                      <a:pt x="1546" y="4409"/>
                    </a:lnTo>
                    <a:lnTo>
                      <a:pt x="1438" y="4385"/>
                    </a:lnTo>
                    <a:lnTo>
                      <a:pt x="1317" y="4373"/>
                    </a:lnTo>
                    <a:lnTo>
                      <a:pt x="1087" y="4373"/>
                    </a:lnTo>
                    <a:lnTo>
                      <a:pt x="967" y="4397"/>
                    </a:lnTo>
                    <a:lnTo>
                      <a:pt x="858" y="4422"/>
                    </a:lnTo>
                    <a:lnTo>
                      <a:pt x="749" y="4470"/>
                    </a:lnTo>
                    <a:lnTo>
                      <a:pt x="640" y="4518"/>
                    </a:lnTo>
                    <a:lnTo>
                      <a:pt x="532" y="4579"/>
                    </a:lnTo>
                    <a:lnTo>
                      <a:pt x="435" y="4651"/>
                    </a:lnTo>
                    <a:lnTo>
                      <a:pt x="350" y="4736"/>
                    </a:lnTo>
                    <a:lnTo>
                      <a:pt x="266" y="4832"/>
                    </a:lnTo>
                    <a:lnTo>
                      <a:pt x="193" y="4929"/>
                    </a:lnTo>
                    <a:lnTo>
                      <a:pt x="133" y="5038"/>
                    </a:lnTo>
                    <a:lnTo>
                      <a:pt x="85" y="5146"/>
                    </a:lnTo>
                    <a:lnTo>
                      <a:pt x="36" y="5255"/>
                    </a:lnTo>
                    <a:lnTo>
                      <a:pt x="12" y="5376"/>
                    </a:lnTo>
                    <a:lnTo>
                      <a:pt x="0" y="5485"/>
                    </a:lnTo>
                    <a:lnTo>
                      <a:pt x="0" y="5605"/>
                    </a:lnTo>
                    <a:lnTo>
                      <a:pt x="0" y="5726"/>
                    </a:lnTo>
                    <a:lnTo>
                      <a:pt x="24" y="5835"/>
                    </a:lnTo>
                    <a:lnTo>
                      <a:pt x="48" y="5956"/>
                    </a:lnTo>
                    <a:lnTo>
                      <a:pt x="97" y="6064"/>
                    </a:lnTo>
                    <a:lnTo>
                      <a:pt x="145" y="6173"/>
                    </a:lnTo>
                    <a:lnTo>
                      <a:pt x="206" y="6270"/>
                    </a:lnTo>
                    <a:lnTo>
                      <a:pt x="278" y="6366"/>
                    </a:lnTo>
                    <a:lnTo>
                      <a:pt x="363" y="6463"/>
                    </a:lnTo>
                    <a:lnTo>
                      <a:pt x="459" y="6548"/>
                    </a:lnTo>
                    <a:lnTo>
                      <a:pt x="6076" y="11041"/>
                    </a:lnTo>
                    <a:lnTo>
                      <a:pt x="6161" y="11102"/>
                    </a:lnTo>
                    <a:lnTo>
                      <a:pt x="6245" y="11162"/>
                    </a:lnTo>
                    <a:lnTo>
                      <a:pt x="6342" y="11210"/>
                    </a:lnTo>
                    <a:lnTo>
                      <a:pt x="6439" y="11247"/>
                    </a:lnTo>
                    <a:lnTo>
                      <a:pt x="6535" y="11271"/>
                    </a:lnTo>
                    <a:lnTo>
                      <a:pt x="6632" y="11295"/>
                    </a:lnTo>
                    <a:lnTo>
                      <a:pt x="6741" y="11307"/>
                    </a:lnTo>
                    <a:lnTo>
                      <a:pt x="6970" y="11307"/>
                    </a:lnTo>
                    <a:lnTo>
                      <a:pt x="7091" y="11283"/>
                    </a:lnTo>
                    <a:lnTo>
                      <a:pt x="7224" y="11247"/>
                    </a:lnTo>
                    <a:lnTo>
                      <a:pt x="7345" y="11198"/>
                    </a:lnTo>
                    <a:lnTo>
                      <a:pt x="7453" y="11138"/>
                    </a:lnTo>
                    <a:lnTo>
                      <a:pt x="7562" y="11065"/>
                    </a:lnTo>
                    <a:lnTo>
                      <a:pt x="7671" y="10981"/>
                    </a:lnTo>
                    <a:lnTo>
                      <a:pt x="7768" y="10884"/>
                    </a:lnTo>
                    <a:lnTo>
                      <a:pt x="15342" y="2018"/>
                    </a:lnTo>
                    <a:lnTo>
                      <a:pt x="15414" y="1921"/>
                    </a:lnTo>
                    <a:lnTo>
                      <a:pt x="15474" y="1812"/>
                    </a:lnTo>
                    <a:lnTo>
                      <a:pt x="15535" y="1704"/>
                    </a:lnTo>
                    <a:lnTo>
                      <a:pt x="15571" y="1595"/>
                    </a:lnTo>
                    <a:lnTo>
                      <a:pt x="15607" y="1474"/>
                    </a:lnTo>
                    <a:lnTo>
                      <a:pt x="15619" y="1365"/>
                    </a:lnTo>
                    <a:lnTo>
                      <a:pt x="15632" y="1245"/>
                    </a:lnTo>
                    <a:lnTo>
                      <a:pt x="15632" y="1124"/>
                    </a:lnTo>
                    <a:lnTo>
                      <a:pt x="15607" y="1015"/>
                    </a:lnTo>
                    <a:lnTo>
                      <a:pt x="15583" y="894"/>
                    </a:lnTo>
                    <a:lnTo>
                      <a:pt x="15547" y="785"/>
                    </a:lnTo>
                    <a:lnTo>
                      <a:pt x="15499" y="677"/>
                    </a:lnTo>
                    <a:lnTo>
                      <a:pt x="15438" y="568"/>
                    </a:lnTo>
                    <a:lnTo>
                      <a:pt x="15378" y="471"/>
                    </a:lnTo>
                    <a:lnTo>
                      <a:pt x="15293" y="375"/>
                    </a:lnTo>
                    <a:lnTo>
                      <a:pt x="15197" y="290"/>
                    </a:lnTo>
                    <a:lnTo>
                      <a:pt x="15100" y="218"/>
                    </a:lnTo>
                    <a:lnTo>
                      <a:pt x="15003" y="157"/>
                    </a:lnTo>
                    <a:lnTo>
                      <a:pt x="14895" y="97"/>
                    </a:lnTo>
                    <a:lnTo>
                      <a:pt x="14774" y="61"/>
                    </a:lnTo>
                    <a:lnTo>
                      <a:pt x="14665" y="24"/>
                    </a:lnTo>
                    <a:lnTo>
                      <a:pt x="14544" y="12"/>
                    </a:lnTo>
                    <a:lnTo>
                      <a:pt x="14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210082" y="2664101"/>
                <a:ext cx="161456" cy="893869"/>
              </a:xfrm>
              <a:custGeom>
                <a:avLst/>
                <a:gdLst/>
                <a:ahLst/>
                <a:cxnLst/>
                <a:rect l="l" t="t" r="r" b="b"/>
                <a:pathLst>
                  <a:path w="2961" h="16393" extrusionOk="0">
                    <a:moveTo>
                      <a:pt x="1" y="0"/>
                    </a:moveTo>
                    <a:lnTo>
                      <a:pt x="1" y="16393"/>
                    </a:lnTo>
                    <a:lnTo>
                      <a:pt x="2961" y="16393"/>
                    </a:lnTo>
                    <a:lnTo>
                      <a:pt x="2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454470" y="2662737"/>
                <a:ext cx="447289" cy="43567"/>
              </a:xfrm>
              <a:custGeom>
                <a:avLst/>
                <a:gdLst/>
                <a:ahLst/>
                <a:cxnLst/>
                <a:rect l="l" t="t" r="r" b="b"/>
                <a:pathLst>
                  <a:path w="8203" h="799" extrusionOk="0">
                    <a:moveTo>
                      <a:pt x="1" y="1"/>
                    </a:moveTo>
                    <a:lnTo>
                      <a:pt x="1" y="798"/>
                    </a:lnTo>
                    <a:lnTo>
                      <a:pt x="8203" y="798"/>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454470" y="2801725"/>
                <a:ext cx="447289" cy="44222"/>
              </a:xfrm>
              <a:custGeom>
                <a:avLst/>
                <a:gdLst/>
                <a:ahLst/>
                <a:cxnLst/>
                <a:rect l="l" t="t" r="r" b="b"/>
                <a:pathLst>
                  <a:path w="8203" h="811"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3454470" y="2941368"/>
                <a:ext cx="447289" cy="44222"/>
              </a:xfrm>
              <a:custGeom>
                <a:avLst/>
                <a:gdLst/>
                <a:ahLst/>
                <a:cxnLst/>
                <a:rect l="l" t="t" r="r" b="b"/>
                <a:pathLst>
                  <a:path w="8203" h="811"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3454470" y="3081010"/>
                <a:ext cx="447289" cy="44222"/>
              </a:xfrm>
              <a:custGeom>
                <a:avLst/>
                <a:gdLst/>
                <a:ahLst/>
                <a:cxnLst/>
                <a:rect l="l" t="t" r="r" b="b"/>
                <a:pathLst>
                  <a:path w="8203" h="811"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454470" y="3220652"/>
                <a:ext cx="447289" cy="44167"/>
              </a:xfrm>
              <a:custGeom>
                <a:avLst/>
                <a:gdLst/>
                <a:ahLst/>
                <a:cxnLst/>
                <a:rect l="l" t="t" r="r" b="b"/>
                <a:pathLst>
                  <a:path w="8203" h="810"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3454470" y="3360295"/>
                <a:ext cx="447289" cy="44167"/>
              </a:xfrm>
              <a:custGeom>
                <a:avLst/>
                <a:gdLst/>
                <a:ahLst/>
                <a:cxnLst/>
                <a:rect l="l" t="t" r="r" b="b"/>
                <a:pathLst>
                  <a:path w="8203" h="810"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3454470" y="3499937"/>
                <a:ext cx="447289" cy="44167"/>
              </a:xfrm>
              <a:custGeom>
                <a:avLst/>
                <a:gdLst/>
                <a:ahLst/>
                <a:cxnLst/>
                <a:rect l="l" t="t" r="r" b="b"/>
                <a:pathLst>
                  <a:path w="8203" h="810"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4065057" y="3369510"/>
                <a:ext cx="594186" cy="94932"/>
              </a:xfrm>
              <a:custGeom>
                <a:avLst/>
                <a:gdLst/>
                <a:ahLst/>
                <a:cxnLst/>
                <a:rect l="l" t="t" r="r" b="b"/>
                <a:pathLst>
                  <a:path w="10897" h="1741" extrusionOk="0">
                    <a:moveTo>
                      <a:pt x="1" y="1"/>
                    </a:moveTo>
                    <a:lnTo>
                      <a:pt x="1" y="1740"/>
                    </a:lnTo>
                    <a:lnTo>
                      <a:pt x="10897" y="1740"/>
                    </a:lnTo>
                    <a:lnTo>
                      <a:pt x="10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4065057" y="3636308"/>
                <a:ext cx="310970" cy="94224"/>
              </a:xfrm>
              <a:custGeom>
                <a:avLst/>
                <a:gdLst/>
                <a:ahLst/>
                <a:cxnLst/>
                <a:rect l="l" t="t" r="r" b="b"/>
                <a:pathLst>
                  <a:path w="5703" h="1728" extrusionOk="0">
                    <a:moveTo>
                      <a:pt x="1" y="0"/>
                    </a:moveTo>
                    <a:lnTo>
                      <a:pt x="1" y="1727"/>
                    </a:lnTo>
                    <a:lnTo>
                      <a:pt x="5702" y="1727"/>
                    </a:lnTo>
                    <a:lnTo>
                      <a:pt x="57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460919" y="3636308"/>
                <a:ext cx="122578" cy="94224"/>
              </a:xfrm>
              <a:custGeom>
                <a:avLst/>
                <a:gdLst/>
                <a:ahLst/>
                <a:cxnLst/>
                <a:rect l="l" t="t" r="r" b="b"/>
                <a:pathLst>
                  <a:path w="2248" h="1728" extrusionOk="0">
                    <a:moveTo>
                      <a:pt x="1" y="0"/>
                    </a:moveTo>
                    <a:lnTo>
                      <a:pt x="1" y="1727"/>
                    </a:lnTo>
                    <a:lnTo>
                      <a:pt x="2248" y="1727"/>
                    </a:lnTo>
                    <a:lnTo>
                      <a:pt x="2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734261" y="3369510"/>
                <a:ext cx="130484" cy="94932"/>
              </a:xfrm>
              <a:custGeom>
                <a:avLst/>
                <a:gdLst/>
                <a:ahLst/>
                <a:cxnLst/>
                <a:rect l="l" t="t" r="r" b="b"/>
                <a:pathLst>
                  <a:path w="2393" h="1741" extrusionOk="0">
                    <a:moveTo>
                      <a:pt x="1" y="1"/>
                    </a:moveTo>
                    <a:lnTo>
                      <a:pt x="1" y="1740"/>
                    </a:lnTo>
                    <a:lnTo>
                      <a:pt x="2393" y="1740"/>
                    </a:lnTo>
                    <a:lnTo>
                      <a:pt x="2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4947677" y="3369510"/>
                <a:ext cx="222690" cy="94932"/>
              </a:xfrm>
              <a:custGeom>
                <a:avLst/>
                <a:gdLst/>
                <a:ahLst/>
                <a:cxnLst/>
                <a:rect l="l" t="t" r="r" b="b"/>
                <a:pathLst>
                  <a:path w="4084" h="1741" extrusionOk="0">
                    <a:moveTo>
                      <a:pt x="1" y="1"/>
                    </a:moveTo>
                    <a:lnTo>
                      <a:pt x="1" y="1740"/>
                    </a:lnTo>
                    <a:lnTo>
                      <a:pt x="4084" y="1740"/>
                    </a:lnTo>
                    <a:lnTo>
                      <a:pt x="4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4065057" y="3511115"/>
                <a:ext cx="141662" cy="94278"/>
              </a:xfrm>
              <a:custGeom>
                <a:avLst/>
                <a:gdLst/>
                <a:ahLst/>
                <a:cxnLst/>
                <a:rect l="l" t="t" r="r" b="b"/>
                <a:pathLst>
                  <a:path w="2598" h="1729" extrusionOk="0">
                    <a:moveTo>
                      <a:pt x="1" y="1"/>
                    </a:moveTo>
                    <a:lnTo>
                      <a:pt x="1" y="1728"/>
                    </a:lnTo>
                    <a:lnTo>
                      <a:pt x="2598" y="1728"/>
                    </a:lnTo>
                    <a:lnTo>
                      <a:pt x="2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4270567" y="3511115"/>
                <a:ext cx="594186" cy="94278"/>
              </a:xfrm>
              <a:custGeom>
                <a:avLst/>
                <a:gdLst/>
                <a:ahLst/>
                <a:cxnLst/>
                <a:rect l="l" t="t" r="r" b="b"/>
                <a:pathLst>
                  <a:path w="10897" h="1729" extrusionOk="0">
                    <a:moveTo>
                      <a:pt x="1" y="1"/>
                    </a:moveTo>
                    <a:lnTo>
                      <a:pt x="1" y="1728"/>
                    </a:lnTo>
                    <a:lnTo>
                      <a:pt x="10897" y="1728"/>
                    </a:lnTo>
                    <a:lnTo>
                      <a:pt x="10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4906183" y="3511115"/>
                <a:ext cx="83700" cy="94278"/>
              </a:xfrm>
              <a:custGeom>
                <a:avLst/>
                <a:gdLst/>
                <a:ahLst/>
                <a:cxnLst/>
                <a:rect l="l" t="t" r="r" b="b"/>
                <a:pathLst>
                  <a:path w="1535" h="1729" extrusionOk="0">
                    <a:moveTo>
                      <a:pt x="1" y="1"/>
                    </a:moveTo>
                    <a:lnTo>
                      <a:pt x="1" y="1728"/>
                    </a:lnTo>
                    <a:lnTo>
                      <a:pt x="1535" y="1728"/>
                    </a:lnTo>
                    <a:lnTo>
                      <a:pt x="15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5407444" y="2140428"/>
                <a:ext cx="106765" cy="106765"/>
              </a:xfrm>
              <a:custGeom>
                <a:avLst/>
                <a:gdLst/>
                <a:ahLst/>
                <a:cxnLst/>
                <a:rect l="l" t="t" r="r" b="b"/>
                <a:pathLst>
                  <a:path w="1958" h="1958" extrusionOk="0">
                    <a:moveTo>
                      <a:pt x="979" y="387"/>
                    </a:moveTo>
                    <a:lnTo>
                      <a:pt x="1100" y="399"/>
                    </a:lnTo>
                    <a:lnTo>
                      <a:pt x="1209" y="436"/>
                    </a:lnTo>
                    <a:lnTo>
                      <a:pt x="1305" y="484"/>
                    </a:lnTo>
                    <a:lnTo>
                      <a:pt x="1390" y="556"/>
                    </a:lnTo>
                    <a:lnTo>
                      <a:pt x="1462" y="653"/>
                    </a:lnTo>
                    <a:lnTo>
                      <a:pt x="1523" y="750"/>
                    </a:lnTo>
                    <a:lnTo>
                      <a:pt x="1559" y="858"/>
                    </a:lnTo>
                    <a:lnTo>
                      <a:pt x="1571" y="979"/>
                    </a:lnTo>
                    <a:lnTo>
                      <a:pt x="1559" y="1100"/>
                    </a:lnTo>
                    <a:lnTo>
                      <a:pt x="1523" y="1209"/>
                    </a:lnTo>
                    <a:lnTo>
                      <a:pt x="1462" y="1305"/>
                    </a:lnTo>
                    <a:lnTo>
                      <a:pt x="1390" y="1390"/>
                    </a:lnTo>
                    <a:lnTo>
                      <a:pt x="1305" y="1462"/>
                    </a:lnTo>
                    <a:lnTo>
                      <a:pt x="1209" y="1523"/>
                    </a:lnTo>
                    <a:lnTo>
                      <a:pt x="1100" y="1559"/>
                    </a:lnTo>
                    <a:lnTo>
                      <a:pt x="979" y="1571"/>
                    </a:lnTo>
                    <a:lnTo>
                      <a:pt x="858" y="1559"/>
                    </a:lnTo>
                    <a:lnTo>
                      <a:pt x="749" y="1523"/>
                    </a:lnTo>
                    <a:lnTo>
                      <a:pt x="641" y="1462"/>
                    </a:lnTo>
                    <a:lnTo>
                      <a:pt x="556" y="1390"/>
                    </a:lnTo>
                    <a:lnTo>
                      <a:pt x="484" y="1305"/>
                    </a:lnTo>
                    <a:lnTo>
                      <a:pt x="435" y="1209"/>
                    </a:lnTo>
                    <a:lnTo>
                      <a:pt x="399" y="1100"/>
                    </a:lnTo>
                    <a:lnTo>
                      <a:pt x="387" y="979"/>
                    </a:lnTo>
                    <a:lnTo>
                      <a:pt x="399" y="858"/>
                    </a:lnTo>
                    <a:lnTo>
                      <a:pt x="435" y="750"/>
                    </a:lnTo>
                    <a:lnTo>
                      <a:pt x="484" y="653"/>
                    </a:lnTo>
                    <a:lnTo>
                      <a:pt x="556" y="556"/>
                    </a:lnTo>
                    <a:lnTo>
                      <a:pt x="641" y="484"/>
                    </a:lnTo>
                    <a:lnTo>
                      <a:pt x="749" y="436"/>
                    </a:lnTo>
                    <a:lnTo>
                      <a:pt x="858" y="399"/>
                    </a:lnTo>
                    <a:lnTo>
                      <a:pt x="979" y="387"/>
                    </a:lnTo>
                    <a:close/>
                    <a:moveTo>
                      <a:pt x="870" y="1"/>
                    </a:moveTo>
                    <a:lnTo>
                      <a:pt x="774" y="25"/>
                    </a:lnTo>
                    <a:lnTo>
                      <a:pt x="689" y="49"/>
                    </a:lnTo>
                    <a:lnTo>
                      <a:pt x="592" y="73"/>
                    </a:lnTo>
                    <a:lnTo>
                      <a:pt x="508" y="121"/>
                    </a:lnTo>
                    <a:lnTo>
                      <a:pt x="435" y="170"/>
                    </a:lnTo>
                    <a:lnTo>
                      <a:pt x="351" y="218"/>
                    </a:lnTo>
                    <a:lnTo>
                      <a:pt x="290" y="291"/>
                    </a:lnTo>
                    <a:lnTo>
                      <a:pt x="218" y="351"/>
                    </a:lnTo>
                    <a:lnTo>
                      <a:pt x="170" y="436"/>
                    </a:lnTo>
                    <a:lnTo>
                      <a:pt x="121" y="508"/>
                    </a:lnTo>
                    <a:lnTo>
                      <a:pt x="73" y="593"/>
                    </a:lnTo>
                    <a:lnTo>
                      <a:pt x="37" y="689"/>
                    </a:lnTo>
                    <a:lnTo>
                      <a:pt x="13" y="786"/>
                    </a:lnTo>
                    <a:lnTo>
                      <a:pt x="1" y="882"/>
                    </a:lnTo>
                    <a:lnTo>
                      <a:pt x="1" y="979"/>
                    </a:lnTo>
                    <a:lnTo>
                      <a:pt x="1" y="1076"/>
                    </a:lnTo>
                    <a:lnTo>
                      <a:pt x="13" y="1172"/>
                    </a:lnTo>
                    <a:lnTo>
                      <a:pt x="37" y="1269"/>
                    </a:lnTo>
                    <a:lnTo>
                      <a:pt x="73" y="1354"/>
                    </a:lnTo>
                    <a:lnTo>
                      <a:pt x="121" y="1438"/>
                    </a:lnTo>
                    <a:lnTo>
                      <a:pt x="170" y="1523"/>
                    </a:lnTo>
                    <a:lnTo>
                      <a:pt x="218" y="1595"/>
                    </a:lnTo>
                    <a:lnTo>
                      <a:pt x="290" y="1668"/>
                    </a:lnTo>
                    <a:lnTo>
                      <a:pt x="351" y="1728"/>
                    </a:lnTo>
                    <a:lnTo>
                      <a:pt x="435" y="1788"/>
                    </a:lnTo>
                    <a:lnTo>
                      <a:pt x="508" y="1837"/>
                    </a:lnTo>
                    <a:lnTo>
                      <a:pt x="592" y="1873"/>
                    </a:lnTo>
                    <a:lnTo>
                      <a:pt x="689" y="1909"/>
                    </a:lnTo>
                    <a:lnTo>
                      <a:pt x="774" y="1933"/>
                    </a:lnTo>
                    <a:lnTo>
                      <a:pt x="870" y="1945"/>
                    </a:lnTo>
                    <a:lnTo>
                      <a:pt x="979" y="1958"/>
                    </a:lnTo>
                    <a:lnTo>
                      <a:pt x="1076" y="1945"/>
                    </a:lnTo>
                    <a:lnTo>
                      <a:pt x="1172" y="1933"/>
                    </a:lnTo>
                    <a:lnTo>
                      <a:pt x="1269" y="1909"/>
                    </a:lnTo>
                    <a:lnTo>
                      <a:pt x="1353" y="1873"/>
                    </a:lnTo>
                    <a:lnTo>
                      <a:pt x="1438" y="1837"/>
                    </a:lnTo>
                    <a:lnTo>
                      <a:pt x="1523" y="1788"/>
                    </a:lnTo>
                    <a:lnTo>
                      <a:pt x="1595" y="1728"/>
                    </a:lnTo>
                    <a:lnTo>
                      <a:pt x="1668" y="1668"/>
                    </a:lnTo>
                    <a:lnTo>
                      <a:pt x="1728" y="1595"/>
                    </a:lnTo>
                    <a:lnTo>
                      <a:pt x="1788" y="1523"/>
                    </a:lnTo>
                    <a:lnTo>
                      <a:pt x="1837" y="1438"/>
                    </a:lnTo>
                    <a:lnTo>
                      <a:pt x="1873" y="1354"/>
                    </a:lnTo>
                    <a:lnTo>
                      <a:pt x="1909" y="1269"/>
                    </a:lnTo>
                    <a:lnTo>
                      <a:pt x="1933" y="1172"/>
                    </a:lnTo>
                    <a:lnTo>
                      <a:pt x="1945" y="1076"/>
                    </a:lnTo>
                    <a:lnTo>
                      <a:pt x="1957" y="979"/>
                    </a:lnTo>
                    <a:lnTo>
                      <a:pt x="1945" y="882"/>
                    </a:lnTo>
                    <a:lnTo>
                      <a:pt x="1933" y="786"/>
                    </a:lnTo>
                    <a:lnTo>
                      <a:pt x="1909" y="689"/>
                    </a:lnTo>
                    <a:lnTo>
                      <a:pt x="1873" y="593"/>
                    </a:lnTo>
                    <a:lnTo>
                      <a:pt x="1837" y="508"/>
                    </a:lnTo>
                    <a:lnTo>
                      <a:pt x="1788" y="436"/>
                    </a:lnTo>
                    <a:lnTo>
                      <a:pt x="1728" y="351"/>
                    </a:lnTo>
                    <a:lnTo>
                      <a:pt x="1668" y="291"/>
                    </a:lnTo>
                    <a:lnTo>
                      <a:pt x="1595" y="218"/>
                    </a:lnTo>
                    <a:lnTo>
                      <a:pt x="1523" y="170"/>
                    </a:lnTo>
                    <a:lnTo>
                      <a:pt x="1438" y="121"/>
                    </a:lnTo>
                    <a:lnTo>
                      <a:pt x="1353" y="73"/>
                    </a:lnTo>
                    <a:lnTo>
                      <a:pt x="1269" y="49"/>
                    </a:lnTo>
                    <a:lnTo>
                      <a:pt x="1172" y="25"/>
                    </a:lnTo>
                    <a:lnTo>
                      <a:pt x="10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5407444" y="2548832"/>
                <a:ext cx="106765" cy="106765"/>
              </a:xfrm>
              <a:custGeom>
                <a:avLst/>
                <a:gdLst/>
                <a:ahLst/>
                <a:cxnLst/>
                <a:rect l="l" t="t" r="r" b="b"/>
                <a:pathLst>
                  <a:path w="1958" h="1958" extrusionOk="0">
                    <a:moveTo>
                      <a:pt x="979" y="387"/>
                    </a:moveTo>
                    <a:lnTo>
                      <a:pt x="1100" y="399"/>
                    </a:lnTo>
                    <a:lnTo>
                      <a:pt x="1209" y="435"/>
                    </a:lnTo>
                    <a:lnTo>
                      <a:pt x="1305" y="495"/>
                    </a:lnTo>
                    <a:lnTo>
                      <a:pt x="1390" y="568"/>
                    </a:lnTo>
                    <a:lnTo>
                      <a:pt x="1462" y="652"/>
                    </a:lnTo>
                    <a:lnTo>
                      <a:pt x="1523" y="749"/>
                    </a:lnTo>
                    <a:lnTo>
                      <a:pt x="1559" y="858"/>
                    </a:lnTo>
                    <a:lnTo>
                      <a:pt x="1571" y="979"/>
                    </a:lnTo>
                    <a:lnTo>
                      <a:pt x="1559" y="1099"/>
                    </a:lnTo>
                    <a:lnTo>
                      <a:pt x="1523" y="1208"/>
                    </a:lnTo>
                    <a:lnTo>
                      <a:pt x="1462" y="1305"/>
                    </a:lnTo>
                    <a:lnTo>
                      <a:pt x="1390" y="1401"/>
                    </a:lnTo>
                    <a:lnTo>
                      <a:pt x="1305" y="1474"/>
                    </a:lnTo>
                    <a:lnTo>
                      <a:pt x="1209" y="1522"/>
                    </a:lnTo>
                    <a:lnTo>
                      <a:pt x="1100" y="1558"/>
                    </a:lnTo>
                    <a:lnTo>
                      <a:pt x="979" y="1571"/>
                    </a:lnTo>
                    <a:lnTo>
                      <a:pt x="858" y="1558"/>
                    </a:lnTo>
                    <a:lnTo>
                      <a:pt x="749" y="1522"/>
                    </a:lnTo>
                    <a:lnTo>
                      <a:pt x="641" y="1474"/>
                    </a:lnTo>
                    <a:lnTo>
                      <a:pt x="556" y="1401"/>
                    </a:lnTo>
                    <a:lnTo>
                      <a:pt x="484" y="1305"/>
                    </a:lnTo>
                    <a:lnTo>
                      <a:pt x="435" y="1208"/>
                    </a:lnTo>
                    <a:lnTo>
                      <a:pt x="399" y="1099"/>
                    </a:lnTo>
                    <a:lnTo>
                      <a:pt x="387" y="979"/>
                    </a:lnTo>
                    <a:lnTo>
                      <a:pt x="399" y="858"/>
                    </a:lnTo>
                    <a:lnTo>
                      <a:pt x="435" y="749"/>
                    </a:lnTo>
                    <a:lnTo>
                      <a:pt x="484" y="652"/>
                    </a:lnTo>
                    <a:lnTo>
                      <a:pt x="556" y="568"/>
                    </a:lnTo>
                    <a:lnTo>
                      <a:pt x="641" y="495"/>
                    </a:lnTo>
                    <a:lnTo>
                      <a:pt x="749" y="435"/>
                    </a:lnTo>
                    <a:lnTo>
                      <a:pt x="858" y="399"/>
                    </a:lnTo>
                    <a:lnTo>
                      <a:pt x="979" y="387"/>
                    </a:lnTo>
                    <a:close/>
                    <a:moveTo>
                      <a:pt x="979" y="0"/>
                    </a:moveTo>
                    <a:lnTo>
                      <a:pt x="870" y="12"/>
                    </a:lnTo>
                    <a:lnTo>
                      <a:pt x="774" y="24"/>
                    </a:lnTo>
                    <a:lnTo>
                      <a:pt x="689" y="48"/>
                    </a:lnTo>
                    <a:lnTo>
                      <a:pt x="592" y="73"/>
                    </a:lnTo>
                    <a:lnTo>
                      <a:pt x="508" y="121"/>
                    </a:lnTo>
                    <a:lnTo>
                      <a:pt x="435" y="169"/>
                    </a:lnTo>
                    <a:lnTo>
                      <a:pt x="351" y="230"/>
                    </a:lnTo>
                    <a:lnTo>
                      <a:pt x="290" y="290"/>
                    </a:lnTo>
                    <a:lnTo>
                      <a:pt x="218" y="363"/>
                    </a:lnTo>
                    <a:lnTo>
                      <a:pt x="170" y="435"/>
                    </a:lnTo>
                    <a:lnTo>
                      <a:pt x="121" y="520"/>
                    </a:lnTo>
                    <a:lnTo>
                      <a:pt x="73" y="604"/>
                    </a:lnTo>
                    <a:lnTo>
                      <a:pt x="37" y="689"/>
                    </a:lnTo>
                    <a:lnTo>
                      <a:pt x="13" y="785"/>
                    </a:lnTo>
                    <a:lnTo>
                      <a:pt x="1" y="882"/>
                    </a:lnTo>
                    <a:lnTo>
                      <a:pt x="1" y="979"/>
                    </a:lnTo>
                    <a:lnTo>
                      <a:pt x="1" y="1075"/>
                    </a:lnTo>
                    <a:lnTo>
                      <a:pt x="13" y="1172"/>
                    </a:lnTo>
                    <a:lnTo>
                      <a:pt x="37" y="1269"/>
                    </a:lnTo>
                    <a:lnTo>
                      <a:pt x="73" y="1365"/>
                    </a:lnTo>
                    <a:lnTo>
                      <a:pt x="121" y="1450"/>
                    </a:lnTo>
                    <a:lnTo>
                      <a:pt x="170" y="1522"/>
                    </a:lnTo>
                    <a:lnTo>
                      <a:pt x="218" y="1607"/>
                    </a:lnTo>
                    <a:lnTo>
                      <a:pt x="290" y="1667"/>
                    </a:lnTo>
                    <a:lnTo>
                      <a:pt x="351" y="1740"/>
                    </a:lnTo>
                    <a:lnTo>
                      <a:pt x="435" y="1788"/>
                    </a:lnTo>
                    <a:lnTo>
                      <a:pt x="508" y="1836"/>
                    </a:lnTo>
                    <a:lnTo>
                      <a:pt x="592" y="1885"/>
                    </a:lnTo>
                    <a:lnTo>
                      <a:pt x="689" y="1909"/>
                    </a:lnTo>
                    <a:lnTo>
                      <a:pt x="774" y="1933"/>
                    </a:lnTo>
                    <a:lnTo>
                      <a:pt x="870" y="1957"/>
                    </a:lnTo>
                    <a:lnTo>
                      <a:pt x="1076" y="1957"/>
                    </a:lnTo>
                    <a:lnTo>
                      <a:pt x="1172" y="1933"/>
                    </a:lnTo>
                    <a:lnTo>
                      <a:pt x="1269" y="1909"/>
                    </a:lnTo>
                    <a:lnTo>
                      <a:pt x="1353" y="1885"/>
                    </a:lnTo>
                    <a:lnTo>
                      <a:pt x="1438" y="1836"/>
                    </a:lnTo>
                    <a:lnTo>
                      <a:pt x="1523" y="1788"/>
                    </a:lnTo>
                    <a:lnTo>
                      <a:pt x="1595" y="1740"/>
                    </a:lnTo>
                    <a:lnTo>
                      <a:pt x="1668" y="1667"/>
                    </a:lnTo>
                    <a:lnTo>
                      <a:pt x="1728" y="1607"/>
                    </a:lnTo>
                    <a:lnTo>
                      <a:pt x="1788" y="1522"/>
                    </a:lnTo>
                    <a:lnTo>
                      <a:pt x="1837" y="1450"/>
                    </a:lnTo>
                    <a:lnTo>
                      <a:pt x="1873" y="1365"/>
                    </a:lnTo>
                    <a:lnTo>
                      <a:pt x="1909" y="1269"/>
                    </a:lnTo>
                    <a:lnTo>
                      <a:pt x="1933" y="1172"/>
                    </a:lnTo>
                    <a:lnTo>
                      <a:pt x="1945" y="1075"/>
                    </a:lnTo>
                    <a:lnTo>
                      <a:pt x="1957" y="979"/>
                    </a:lnTo>
                    <a:lnTo>
                      <a:pt x="1945" y="882"/>
                    </a:lnTo>
                    <a:lnTo>
                      <a:pt x="1933" y="785"/>
                    </a:lnTo>
                    <a:lnTo>
                      <a:pt x="1909" y="689"/>
                    </a:lnTo>
                    <a:lnTo>
                      <a:pt x="1873" y="604"/>
                    </a:lnTo>
                    <a:lnTo>
                      <a:pt x="1837" y="520"/>
                    </a:lnTo>
                    <a:lnTo>
                      <a:pt x="1788" y="435"/>
                    </a:lnTo>
                    <a:lnTo>
                      <a:pt x="1728" y="363"/>
                    </a:lnTo>
                    <a:lnTo>
                      <a:pt x="1668" y="290"/>
                    </a:lnTo>
                    <a:lnTo>
                      <a:pt x="1595" y="230"/>
                    </a:lnTo>
                    <a:lnTo>
                      <a:pt x="1523" y="169"/>
                    </a:lnTo>
                    <a:lnTo>
                      <a:pt x="1438" y="121"/>
                    </a:lnTo>
                    <a:lnTo>
                      <a:pt x="1353" y="73"/>
                    </a:lnTo>
                    <a:lnTo>
                      <a:pt x="1269" y="48"/>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5450248" y="2236613"/>
                <a:ext cx="21157" cy="326074"/>
              </a:xfrm>
              <a:custGeom>
                <a:avLst/>
                <a:gdLst/>
                <a:ahLst/>
                <a:cxnLst/>
                <a:rect l="l" t="t" r="r" b="b"/>
                <a:pathLst>
                  <a:path w="388" h="5980" extrusionOk="0">
                    <a:moveTo>
                      <a:pt x="1" y="0"/>
                    </a:moveTo>
                    <a:lnTo>
                      <a:pt x="1" y="5980"/>
                    </a:lnTo>
                    <a:lnTo>
                      <a:pt x="387" y="5980"/>
                    </a:lnTo>
                    <a:lnTo>
                      <a:pt x="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5796709" y="2140428"/>
                <a:ext cx="106765" cy="106765"/>
              </a:xfrm>
              <a:custGeom>
                <a:avLst/>
                <a:gdLst/>
                <a:ahLst/>
                <a:cxnLst/>
                <a:rect l="l" t="t" r="r" b="b"/>
                <a:pathLst>
                  <a:path w="1958" h="1958" extrusionOk="0">
                    <a:moveTo>
                      <a:pt x="979" y="387"/>
                    </a:moveTo>
                    <a:lnTo>
                      <a:pt x="1088" y="399"/>
                    </a:lnTo>
                    <a:lnTo>
                      <a:pt x="1209" y="436"/>
                    </a:lnTo>
                    <a:lnTo>
                      <a:pt x="1305" y="484"/>
                    </a:lnTo>
                    <a:lnTo>
                      <a:pt x="1390" y="556"/>
                    </a:lnTo>
                    <a:lnTo>
                      <a:pt x="1462" y="653"/>
                    </a:lnTo>
                    <a:lnTo>
                      <a:pt x="1523" y="750"/>
                    </a:lnTo>
                    <a:lnTo>
                      <a:pt x="1547" y="858"/>
                    </a:lnTo>
                    <a:lnTo>
                      <a:pt x="1559" y="979"/>
                    </a:lnTo>
                    <a:lnTo>
                      <a:pt x="1547" y="1100"/>
                    </a:lnTo>
                    <a:lnTo>
                      <a:pt x="1523" y="1209"/>
                    </a:lnTo>
                    <a:lnTo>
                      <a:pt x="1462" y="1305"/>
                    </a:lnTo>
                    <a:lnTo>
                      <a:pt x="1390" y="1390"/>
                    </a:lnTo>
                    <a:lnTo>
                      <a:pt x="1305" y="1462"/>
                    </a:lnTo>
                    <a:lnTo>
                      <a:pt x="1209" y="1523"/>
                    </a:lnTo>
                    <a:lnTo>
                      <a:pt x="1088" y="1559"/>
                    </a:lnTo>
                    <a:lnTo>
                      <a:pt x="979" y="1571"/>
                    </a:lnTo>
                    <a:lnTo>
                      <a:pt x="858" y="1559"/>
                    </a:lnTo>
                    <a:lnTo>
                      <a:pt x="750" y="1523"/>
                    </a:lnTo>
                    <a:lnTo>
                      <a:pt x="641" y="1462"/>
                    </a:lnTo>
                    <a:lnTo>
                      <a:pt x="556" y="1390"/>
                    </a:lnTo>
                    <a:lnTo>
                      <a:pt x="484" y="1305"/>
                    </a:lnTo>
                    <a:lnTo>
                      <a:pt x="436" y="1209"/>
                    </a:lnTo>
                    <a:lnTo>
                      <a:pt x="399" y="1100"/>
                    </a:lnTo>
                    <a:lnTo>
                      <a:pt x="387" y="979"/>
                    </a:lnTo>
                    <a:lnTo>
                      <a:pt x="399" y="858"/>
                    </a:lnTo>
                    <a:lnTo>
                      <a:pt x="436" y="750"/>
                    </a:lnTo>
                    <a:lnTo>
                      <a:pt x="484" y="653"/>
                    </a:lnTo>
                    <a:lnTo>
                      <a:pt x="556" y="556"/>
                    </a:lnTo>
                    <a:lnTo>
                      <a:pt x="641" y="484"/>
                    </a:lnTo>
                    <a:lnTo>
                      <a:pt x="750" y="436"/>
                    </a:lnTo>
                    <a:lnTo>
                      <a:pt x="858" y="399"/>
                    </a:lnTo>
                    <a:lnTo>
                      <a:pt x="979" y="387"/>
                    </a:lnTo>
                    <a:close/>
                    <a:moveTo>
                      <a:pt x="870" y="1"/>
                    </a:moveTo>
                    <a:lnTo>
                      <a:pt x="774" y="25"/>
                    </a:lnTo>
                    <a:lnTo>
                      <a:pt x="689" y="49"/>
                    </a:lnTo>
                    <a:lnTo>
                      <a:pt x="593" y="73"/>
                    </a:lnTo>
                    <a:lnTo>
                      <a:pt x="508" y="121"/>
                    </a:lnTo>
                    <a:lnTo>
                      <a:pt x="424" y="170"/>
                    </a:lnTo>
                    <a:lnTo>
                      <a:pt x="351" y="218"/>
                    </a:lnTo>
                    <a:lnTo>
                      <a:pt x="279" y="291"/>
                    </a:lnTo>
                    <a:lnTo>
                      <a:pt x="218" y="351"/>
                    </a:lnTo>
                    <a:lnTo>
                      <a:pt x="158" y="436"/>
                    </a:lnTo>
                    <a:lnTo>
                      <a:pt x="109" y="508"/>
                    </a:lnTo>
                    <a:lnTo>
                      <a:pt x="73" y="593"/>
                    </a:lnTo>
                    <a:lnTo>
                      <a:pt x="37" y="689"/>
                    </a:lnTo>
                    <a:lnTo>
                      <a:pt x="13" y="786"/>
                    </a:lnTo>
                    <a:lnTo>
                      <a:pt x="1" y="882"/>
                    </a:lnTo>
                    <a:lnTo>
                      <a:pt x="1" y="979"/>
                    </a:lnTo>
                    <a:lnTo>
                      <a:pt x="1" y="1076"/>
                    </a:lnTo>
                    <a:lnTo>
                      <a:pt x="13" y="1172"/>
                    </a:lnTo>
                    <a:lnTo>
                      <a:pt x="37" y="1269"/>
                    </a:lnTo>
                    <a:lnTo>
                      <a:pt x="73" y="1354"/>
                    </a:lnTo>
                    <a:lnTo>
                      <a:pt x="109" y="1438"/>
                    </a:lnTo>
                    <a:lnTo>
                      <a:pt x="158" y="1523"/>
                    </a:lnTo>
                    <a:lnTo>
                      <a:pt x="218" y="1595"/>
                    </a:lnTo>
                    <a:lnTo>
                      <a:pt x="279" y="1668"/>
                    </a:lnTo>
                    <a:lnTo>
                      <a:pt x="351" y="1728"/>
                    </a:lnTo>
                    <a:lnTo>
                      <a:pt x="424" y="1788"/>
                    </a:lnTo>
                    <a:lnTo>
                      <a:pt x="508" y="1837"/>
                    </a:lnTo>
                    <a:lnTo>
                      <a:pt x="593" y="1873"/>
                    </a:lnTo>
                    <a:lnTo>
                      <a:pt x="689" y="1909"/>
                    </a:lnTo>
                    <a:lnTo>
                      <a:pt x="774" y="1933"/>
                    </a:lnTo>
                    <a:lnTo>
                      <a:pt x="870" y="1945"/>
                    </a:lnTo>
                    <a:lnTo>
                      <a:pt x="979" y="1958"/>
                    </a:lnTo>
                    <a:lnTo>
                      <a:pt x="1076" y="1945"/>
                    </a:lnTo>
                    <a:lnTo>
                      <a:pt x="1172" y="1933"/>
                    </a:lnTo>
                    <a:lnTo>
                      <a:pt x="1269" y="1909"/>
                    </a:lnTo>
                    <a:lnTo>
                      <a:pt x="1354" y="1873"/>
                    </a:lnTo>
                    <a:lnTo>
                      <a:pt x="1438" y="1837"/>
                    </a:lnTo>
                    <a:lnTo>
                      <a:pt x="1523" y="1788"/>
                    </a:lnTo>
                    <a:lnTo>
                      <a:pt x="1595" y="1728"/>
                    </a:lnTo>
                    <a:lnTo>
                      <a:pt x="1668" y="1668"/>
                    </a:lnTo>
                    <a:lnTo>
                      <a:pt x="1728" y="1595"/>
                    </a:lnTo>
                    <a:lnTo>
                      <a:pt x="1789" y="1523"/>
                    </a:lnTo>
                    <a:lnTo>
                      <a:pt x="1837" y="1438"/>
                    </a:lnTo>
                    <a:lnTo>
                      <a:pt x="1873" y="1354"/>
                    </a:lnTo>
                    <a:lnTo>
                      <a:pt x="1909" y="1269"/>
                    </a:lnTo>
                    <a:lnTo>
                      <a:pt x="1934" y="1172"/>
                    </a:lnTo>
                    <a:lnTo>
                      <a:pt x="1946" y="1076"/>
                    </a:lnTo>
                    <a:lnTo>
                      <a:pt x="1958" y="979"/>
                    </a:lnTo>
                    <a:lnTo>
                      <a:pt x="1946" y="882"/>
                    </a:lnTo>
                    <a:lnTo>
                      <a:pt x="1934" y="786"/>
                    </a:lnTo>
                    <a:lnTo>
                      <a:pt x="1909" y="689"/>
                    </a:lnTo>
                    <a:lnTo>
                      <a:pt x="1873" y="593"/>
                    </a:lnTo>
                    <a:lnTo>
                      <a:pt x="1837" y="508"/>
                    </a:lnTo>
                    <a:lnTo>
                      <a:pt x="1789" y="436"/>
                    </a:lnTo>
                    <a:lnTo>
                      <a:pt x="1728" y="351"/>
                    </a:lnTo>
                    <a:lnTo>
                      <a:pt x="1668" y="291"/>
                    </a:lnTo>
                    <a:lnTo>
                      <a:pt x="1595" y="218"/>
                    </a:lnTo>
                    <a:lnTo>
                      <a:pt x="1523" y="170"/>
                    </a:lnTo>
                    <a:lnTo>
                      <a:pt x="1438" y="121"/>
                    </a:lnTo>
                    <a:lnTo>
                      <a:pt x="1354" y="73"/>
                    </a:lnTo>
                    <a:lnTo>
                      <a:pt x="1269" y="49"/>
                    </a:lnTo>
                    <a:lnTo>
                      <a:pt x="1172" y="25"/>
                    </a:lnTo>
                    <a:lnTo>
                      <a:pt x="10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5796709" y="2548832"/>
                <a:ext cx="106765" cy="106765"/>
              </a:xfrm>
              <a:custGeom>
                <a:avLst/>
                <a:gdLst/>
                <a:ahLst/>
                <a:cxnLst/>
                <a:rect l="l" t="t" r="r" b="b"/>
                <a:pathLst>
                  <a:path w="1958" h="1958" extrusionOk="0">
                    <a:moveTo>
                      <a:pt x="979" y="387"/>
                    </a:moveTo>
                    <a:lnTo>
                      <a:pt x="1088" y="399"/>
                    </a:lnTo>
                    <a:lnTo>
                      <a:pt x="1209" y="435"/>
                    </a:lnTo>
                    <a:lnTo>
                      <a:pt x="1305" y="495"/>
                    </a:lnTo>
                    <a:lnTo>
                      <a:pt x="1390" y="568"/>
                    </a:lnTo>
                    <a:lnTo>
                      <a:pt x="1462" y="652"/>
                    </a:lnTo>
                    <a:lnTo>
                      <a:pt x="1523" y="749"/>
                    </a:lnTo>
                    <a:lnTo>
                      <a:pt x="1547" y="858"/>
                    </a:lnTo>
                    <a:lnTo>
                      <a:pt x="1559" y="979"/>
                    </a:lnTo>
                    <a:lnTo>
                      <a:pt x="1547" y="1099"/>
                    </a:lnTo>
                    <a:lnTo>
                      <a:pt x="1523" y="1208"/>
                    </a:lnTo>
                    <a:lnTo>
                      <a:pt x="1462" y="1305"/>
                    </a:lnTo>
                    <a:lnTo>
                      <a:pt x="1390" y="1401"/>
                    </a:lnTo>
                    <a:lnTo>
                      <a:pt x="1305" y="1474"/>
                    </a:lnTo>
                    <a:lnTo>
                      <a:pt x="1209" y="1522"/>
                    </a:lnTo>
                    <a:lnTo>
                      <a:pt x="1088" y="1558"/>
                    </a:lnTo>
                    <a:lnTo>
                      <a:pt x="979" y="1571"/>
                    </a:lnTo>
                    <a:lnTo>
                      <a:pt x="858" y="1558"/>
                    </a:lnTo>
                    <a:lnTo>
                      <a:pt x="750" y="1522"/>
                    </a:lnTo>
                    <a:lnTo>
                      <a:pt x="641" y="1474"/>
                    </a:lnTo>
                    <a:lnTo>
                      <a:pt x="556" y="1401"/>
                    </a:lnTo>
                    <a:lnTo>
                      <a:pt x="484" y="1305"/>
                    </a:lnTo>
                    <a:lnTo>
                      <a:pt x="436" y="1208"/>
                    </a:lnTo>
                    <a:lnTo>
                      <a:pt x="399" y="1099"/>
                    </a:lnTo>
                    <a:lnTo>
                      <a:pt x="387" y="979"/>
                    </a:lnTo>
                    <a:lnTo>
                      <a:pt x="399" y="858"/>
                    </a:lnTo>
                    <a:lnTo>
                      <a:pt x="436" y="749"/>
                    </a:lnTo>
                    <a:lnTo>
                      <a:pt x="484" y="652"/>
                    </a:lnTo>
                    <a:lnTo>
                      <a:pt x="556" y="568"/>
                    </a:lnTo>
                    <a:lnTo>
                      <a:pt x="641" y="495"/>
                    </a:lnTo>
                    <a:lnTo>
                      <a:pt x="750" y="435"/>
                    </a:lnTo>
                    <a:lnTo>
                      <a:pt x="858" y="399"/>
                    </a:lnTo>
                    <a:lnTo>
                      <a:pt x="979" y="387"/>
                    </a:lnTo>
                    <a:close/>
                    <a:moveTo>
                      <a:pt x="979" y="0"/>
                    </a:moveTo>
                    <a:lnTo>
                      <a:pt x="870" y="12"/>
                    </a:lnTo>
                    <a:lnTo>
                      <a:pt x="774" y="24"/>
                    </a:lnTo>
                    <a:lnTo>
                      <a:pt x="689" y="48"/>
                    </a:lnTo>
                    <a:lnTo>
                      <a:pt x="593" y="73"/>
                    </a:lnTo>
                    <a:lnTo>
                      <a:pt x="508" y="121"/>
                    </a:lnTo>
                    <a:lnTo>
                      <a:pt x="424" y="169"/>
                    </a:lnTo>
                    <a:lnTo>
                      <a:pt x="351" y="230"/>
                    </a:lnTo>
                    <a:lnTo>
                      <a:pt x="279" y="290"/>
                    </a:lnTo>
                    <a:lnTo>
                      <a:pt x="218" y="363"/>
                    </a:lnTo>
                    <a:lnTo>
                      <a:pt x="158" y="435"/>
                    </a:lnTo>
                    <a:lnTo>
                      <a:pt x="109" y="520"/>
                    </a:lnTo>
                    <a:lnTo>
                      <a:pt x="73" y="604"/>
                    </a:lnTo>
                    <a:lnTo>
                      <a:pt x="37" y="689"/>
                    </a:lnTo>
                    <a:lnTo>
                      <a:pt x="13" y="785"/>
                    </a:lnTo>
                    <a:lnTo>
                      <a:pt x="1" y="882"/>
                    </a:lnTo>
                    <a:lnTo>
                      <a:pt x="1" y="979"/>
                    </a:lnTo>
                    <a:lnTo>
                      <a:pt x="1" y="1075"/>
                    </a:lnTo>
                    <a:lnTo>
                      <a:pt x="13" y="1172"/>
                    </a:lnTo>
                    <a:lnTo>
                      <a:pt x="37" y="1269"/>
                    </a:lnTo>
                    <a:lnTo>
                      <a:pt x="73" y="1365"/>
                    </a:lnTo>
                    <a:lnTo>
                      <a:pt x="109" y="1450"/>
                    </a:lnTo>
                    <a:lnTo>
                      <a:pt x="158" y="1522"/>
                    </a:lnTo>
                    <a:lnTo>
                      <a:pt x="218" y="1607"/>
                    </a:lnTo>
                    <a:lnTo>
                      <a:pt x="279" y="1667"/>
                    </a:lnTo>
                    <a:lnTo>
                      <a:pt x="351" y="1740"/>
                    </a:lnTo>
                    <a:lnTo>
                      <a:pt x="424" y="1788"/>
                    </a:lnTo>
                    <a:lnTo>
                      <a:pt x="508" y="1836"/>
                    </a:lnTo>
                    <a:lnTo>
                      <a:pt x="593" y="1885"/>
                    </a:lnTo>
                    <a:lnTo>
                      <a:pt x="689" y="1909"/>
                    </a:lnTo>
                    <a:lnTo>
                      <a:pt x="774" y="1933"/>
                    </a:lnTo>
                    <a:lnTo>
                      <a:pt x="870" y="1957"/>
                    </a:lnTo>
                    <a:lnTo>
                      <a:pt x="1076" y="1957"/>
                    </a:lnTo>
                    <a:lnTo>
                      <a:pt x="1172" y="1933"/>
                    </a:lnTo>
                    <a:lnTo>
                      <a:pt x="1269" y="1909"/>
                    </a:lnTo>
                    <a:lnTo>
                      <a:pt x="1354" y="1885"/>
                    </a:lnTo>
                    <a:lnTo>
                      <a:pt x="1438" y="1836"/>
                    </a:lnTo>
                    <a:lnTo>
                      <a:pt x="1523" y="1788"/>
                    </a:lnTo>
                    <a:lnTo>
                      <a:pt x="1595" y="1740"/>
                    </a:lnTo>
                    <a:lnTo>
                      <a:pt x="1668" y="1667"/>
                    </a:lnTo>
                    <a:lnTo>
                      <a:pt x="1728" y="1607"/>
                    </a:lnTo>
                    <a:lnTo>
                      <a:pt x="1789" y="1522"/>
                    </a:lnTo>
                    <a:lnTo>
                      <a:pt x="1837" y="1450"/>
                    </a:lnTo>
                    <a:lnTo>
                      <a:pt x="1873" y="1365"/>
                    </a:lnTo>
                    <a:lnTo>
                      <a:pt x="1909" y="1269"/>
                    </a:lnTo>
                    <a:lnTo>
                      <a:pt x="1934" y="1172"/>
                    </a:lnTo>
                    <a:lnTo>
                      <a:pt x="1946" y="1075"/>
                    </a:lnTo>
                    <a:lnTo>
                      <a:pt x="1958" y="979"/>
                    </a:lnTo>
                    <a:lnTo>
                      <a:pt x="1946" y="882"/>
                    </a:lnTo>
                    <a:lnTo>
                      <a:pt x="1934" y="785"/>
                    </a:lnTo>
                    <a:lnTo>
                      <a:pt x="1909" y="689"/>
                    </a:lnTo>
                    <a:lnTo>
                      <a:pt x="1873" y="604"/>
                    </a:lnTo>
                    <a:lnTo>
                      <a:pt x="1837" y="520"/>
                    </a:lnTo>
                    <a:lnTo>
                      <a:pt x="1789" y="435"/>
                    </a:lnTo>
                    <a:lnTo>
                      <a:pt x="1728" y="363"/>
                    </a:lnTo>
                    <a:lnTo>
                      <a:pt x="1668" y="290"/>
                    </a:lnTo>
                    <a:lnTo>
                      <a:pt x="1595" y="230"/>
                    </a:lnTo>
                    <a:lnTo>
                      <a:pt x="1523" y="169"/>
                    </a:lnTo>
                    <a:lnTo>
                      <a:pt x="1438" y="121"/>
                    </a:lnTo>
                    <a:lnTo>
                      <a:pt x="1354" y="73"/>
                    </a:lnTo>
                    <a:lnTo>
                      <a:pt x="1269" y="48"/>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5838858" y="2236613"/>
                <a:ext cx="21811" cy="326074"/>
              </a:xfrm>
              <a:custGeom>
                <a:avLst/>
                <a:gdLst/>
                <a:ahLst/>
                <a:cxnLst/>
                <a:rect l="l" t="t" r="r" b="b"/>
                <a:pathLst>
                  <a:path w="400" h="5980" extrusionOk="0">
                    <a:moveTo>
                      <a:pt x="1" y="0"/>
                    </a:moveTo>
                    <a:lnTo>
                      <a:pt x="1" y="5980"/>
                    </a:lnTo>
                    <a:lnTo>
                      <a:pt x="399" y="5980"/>
                    </a:lnTo>
                    <a:lnTo>
                      <a:pt x="3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3607962" y="2133831"/>
                <a:ext cx="106765" cy="106765"/>
              </a:xfrm>
              <a:custGeom>
                <a:avLst/>
                <a:gdLst/>
                <a:ahLst/>
                <a:cxnLst/>
                <a:rect l="l" t="t" r="r" b="b"/>
                <a:pathLst>
                  <a:path w="1958" h="1958" extrusionOk="0">
                    <a:moveTo>
                      <a:pt x="979" y="387"/>
                    </a:moveTo>
                    <a:lnTo>
                      <a:pt x="1099" y="399"/>
                    </a:lnTo>
                    <a:lnTo>
                      <a:pt x="1208" y="436"/>
                    </a:lnTo>
                    <a:lnTo>
                      <a:pt x="1317" y="484"/>
                    </a:lnTo>
                    <a:lnTo>
                      <a:pt x="1401" y="557"/>
                    </a:lnTo>
                    <a:lnTo>
                      <a:pt x="1474" y="641"/>
                    </a:lnTo>
                    <a:lnTo>
                      <a:pt x="1522" y="750"/>
                    </a:lnTo>
                    <a:lnTo>
                      <a:pt x="1559" y="859"/>
                    </a:lnTo>
                    <a:lnTo>
                      <a:pt x="1571" y="979"/>
                    </a:lnTo>
                    <a:lnTo>
                      <a:pt x="1559" y="1100"/>
                    </a:lnTo>
                    <a:lnTo>
                      <a:pt x="1522" y="1209"/>
                    </a:lnTo>
                    <a:lnTo>
                      <a:pt x="1474" y="1305"/>
                    </a:lnTo>
                    <a:lnTo>
                      <a:pt x="1401" y="1390"/>
                    </a:lnTo>
                    <a:lnTo>
                      <a:pt x="1317" y="1462"/>
                    </a:lnTo>
                    <a:lnTo>
                      <a:pt x="1208" y="1523"/>
                    </a:lnTo>
                    <a:lnTo>
                      <a:pt x="1099" y="1559"/>
                    </a:lnTo>
                    <a:lnTo>
                      <a:pt x="979" y="1571"/>
                    </a:lnTo>
                    <a:lnTo>
                      <a:pt x="870" y="1559"/>
                    </a:lnTo>
                    <a:lnTo>
                      <a:pt x="749" y="1523"/>
                    </a:lnTo>
                    <a:lnTo>
                      <a:pt x="653" y="1462"/>
                    </a:lnTo>
                    <a:lnTo>
                      <a:pt x="568" y="1390"/>
                    </a:lnTo>
                    <a:lnTo>
                      <a:pt x="496" y="1305"/>
                    </a:lnTo>
                    <a:lnTo>
                      <a:pt x="435" y="1209"/>
                    </a:lnTo>
                    <a:lnTo>
                      <a:pt x="411" y="1100"/>
                    </a:lnTo>
                    <a:lnTo>
                      <a:pt x="399" y="979"/>
                    </a:lnTo>
                    <a:lnTo>
                      <a:pt x="411" y="859"/>
                    </a:lnTo>
                    <a:lnTo>
                      <a:pt x="435" y="750"/>
                    </a:lnTo>
                    <a:lnTo>
                      <a:pt x="496" y="641"/>
                    </a:lnTo>
                    <a:lnTo>
                      <a:pt x="568" y="557"/>
                    </a:lnTo>
                    <a:lnTo>
                      <a:pt x="653" y="484"/>
                    </a:lnTo>
                    <a:lnTo>
                      <a:pt x="749" y="436"/>
                    </a:lnTo>
                    <a:lnTo>
                      <a:pt x="870" y="399"/>
                    </a:lnTo>
                    <a:lnTo>
                      <a:pt x="979" y="387"/>
                    </a:lnTo>
                    <a:close/>
                    <a:moveTo>
                      <a:pt x="882" y="1"/>
                    </a:moveTo>
                    <a:lnTo>
                      <a:pt x="785" y="13"/>
                    </a:lnTo>
                    <a:lnTo>
                      <a:pt x="689" y="37"/>
                    </a:lnTo>
                    <a:lnTo>
                      <a:pt x="604" y="73"/>
                    </a:lnTo>
                    <a:lnTo>
                      <a:pt x="520" y="122"/>
                    </a:lnTo>
                    <a:lnTo>
                      <a:pt x="435" y="170"/>
                    </a:lnTo>
                    <a:lnTo>
                      <a:pt x="363" y="218"/>
                    </a:lnTo>
                    <a:lnTo>
                      <a:pt x="290" y="279"/>
                    </a:lnTo>
                    <a:lnTo>
                      <a:pt x="230" y="351"/>
                    </a:lnTo>
                    <a:lnTo>
                      <a:pt x="169" y="424"/>
                    </a:lnTo>
                    <a:lnTo>
                      <a:pt x="121" y="508"/>
                    </a:lnTo>
                    <a:lnTo>
                      <a:pt x="85" y="593"/>
                    </a:lnTo>
                    <a:lnTo>
                      <a:pt x="49" y="689"/>
                    </a:lnTo>
                    <a:lnTo>
                      <a:pt x="24" y="774"/>
                    </a:lnTo>
                    <a:lnTo>
                      <a:pt x="12" y="871"/>
                    </a:lnTo>
                    <a:lnTo>
                      <a:pt x="0" y="979"/>
                    </a:lnTo>
                    <a:lnTo>
                      <a:pt x="12" y="1076"/>
                    </a:lnTo>
                    <a:lnTo>
                      <a:pt x="24" y="1173"/>
                    </a:lnTo>
                    <a:lnTo>
                      <a:pt x="49" y="1269"/>
                    </a:lnTo>
                    <a:lnTo>
                      <a:pt x="85" y="1354"/>
                    </a:lnTo>
                    <a:lnTo>
                      <a:pt x="121" y="1438"/>
                    </a:lnTo>
                    <a:lnTo>
                      <a:pt x="169" y="1523"/>
                    </a:lnTo>
                    <a:lnTo>
                      <a:pt x="230" y="1595"/>
                    </a:lnTo>
                    <a:lnTo>
                      <a:pt x="290" y="1668"/>
                    </a:lnTo>
                    <a:lnTo>
                      <a:pt x="363" y="1728"/>
                    </a:lnTo>
                    <a:lnTo>
                      <a:pt x="435" y="1789"/>
                    </a:lnTo>
                    <a:lnTo>
                      <a:pt x="520" y="1837"/>
                    </a:lnTo>
                    <a:lnTo>
                      <a:pt x="604" y="1873"/>
                    </a:lnTo>
                    <a:lnTo>
                      <a:pt x="689" y="1909"/>
                    </a:lnTo>
                    <a:lnTo>
                      <a:pt x="785" y="1934"/>
                    </a:lnTo>
                    <a:lnTo>
                      <a:pt x="882" y="1946"/>
                    </a:lnTo>
                    <a:lnTo>
                      <a:pt x="979" y="1958"/>
                    </a:lnTo>
                    <a:lnTo>
                      <a:pt x="1087" y="1946"/>
                    </a:lnTo>
                    <a:lnTo>
                      <a:pt x="1184" y="1934"/>
                    </a:lnTo>
                    <a:lnTo>
                      <a:pt x="1269" y="1909"/>
                    </a:lnTo>
                    <a:lnTo>
                      <a:pt x="1365" y="1873"/>
                    </a:lnTo>
                    <a:lnTo>
                      <a:pt x="1450" y="1837"/>
                    </a:lnTo>
                    <a:lnTo>
                      <a:pt x="1534" y="1789"/>
                    </a:lnTo>
                    <a:lnTo>
                      <a:pt x="1607" y="1728"/>
                    </a:lnTo>
                    <a:lnTo>
                      <a:pt x="1679" y="1668"/>
                    </a:lnTo>
                    <a:lnTo>
                      <a:pt x="1740" y="1595"/>
                    </a:lnTo>
                    <a:lnTo>
                      <a:pt x="1788" y="1523"/>
                    </a:lnTo>
                    <a:lnTo>
                      <a:pt x="1848" y="1438"/>
                    </a:lnTo>
                    <a:lnTo>
                      <a:pt x="1885" y="1354"/>
                    </a:lnTo>
                    <a:lnTo>
                      <a:pt x="1921" y="1269"/>
                    </a:lnTo>
                    <a:lnTo>
                      <a:pt x="1945" y="1173"/>
                    </a:lnTo>
                    <a:lnTo>
                      <a:pt x="1957" y="1076"/>
                    </a:lnTo>
                    <a:lnTo>
                      <a:pt x="1957" y="979"/>
                    </a:lnTo>
                    <a:lnTo>
                      <a:pt x="1957" y="871"/>
                    </a:lnTo>
                    <a:lnTo>
                      <a:pt x="1945" y="774"/>
                    </a:lnTo>
                    <a:lnTo>
                      <a:pt x="1921" y="689"/>
                    </a:lnTo>
                    <a:lnTo>
                      <a:pt x="1885" y="593"/>
                    </a:lnTo>
                    <a:lnTo>
                      <a:pt x="1848" y="508"/>
                    </a:lnTo>
                    <a:lnTo>
                      <a:pt x="1788" y="424"/>
                    </a:lnTo>
                    <a:lnTo>
                      <a:pt x="1740" y="351"/>
                    </a:lnTo>
                    <a:lnTo>
                      <a:pt x="1679" y="279"/>
                    </a:lnTo>
                    <a:lnTo>
                      <a:pt x="1607" y="218"/>
                    </a:lnTo>
                    <a:lnTo>
                      <a:pt x="1534" y="170"/>
                    </a:lnTo>
                    <a:lnTo>
                      <a:pt x="1450" y="122"/>
                    </a:lnTo>
                    <a:lnTo>
                      <a:pt x="1365" y="73"/>
                    </a:lnTo>
                    <a:lnTo>
                      <a:pt x="1269" y="37"/>
                    </a:lnTo>
                    <a:lnTo>
                      <a:pt x="1184" y="13"/>
                    </a:lnTo>
                    <a:lnTo>
                      <a:pt x="10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3199558" y="2133831"/>
                <a:ext cx="106765" cy="106765"/>
              </a:xfrm>
              <a:custGeom>
                <a:avLst/>
                <a:gdLst/>
                <a:ahLst/>
                <a:cxnLst/>
                <a:rect l="l" t="t" r="r" b="b"/>
                <a:pathLst>
                  <a:path w="1958" h="1958" extrusionOk="0">
                    <a:moveTo>
                      <a:pt x="979" y="387"/>
                    </a:moveTo>
                    <a:lnTo>
                      <a:pt x="1100" y="399"/>
                    </a:lnTo>
                    <a:lnTo>
                      <a:pt x="1209" y="436"/>
                    </a:lnTo>
                    <a:lnTo>
                      <a:pt x="1305" y="484"/>
                    </a:lnTo>
                    <a:lnTo>
                      <a:pt x="1402" y="557"/>
                    </a:lnTo>
                    <a:lnTo>
                      <a:pt x="1474" y="641"/>
                    </a:lnTo>
                    <a:lnTo>
                      <a:pt x="1523" y="750"/>
                    </a:lnTo>
                    <a:lnTo>
                      <a:pt x="1559" y="859"/>
                    </a:lnTo>
                    <a:lnTo>
                      <a:pt x="1571" y="979"/>
                    </a:lnTo>
                    <a:lnTo>
                      <a:pt x="1559" y="1100"/>
                    </a:lnTo>
                    <a:lnTo>
                      <a:pt x="1523" y="1209"/>
                    </a:lnTo>
                    <a:lnTo>
                      <a:pt x="1474" y="1305"/>
                    </a:lnTo>
                    <a:lnTo>
                      <a:pt x="1402" y="1390"/>
                    </a:lnTo>
                    <a:lnTo>
                      <a:pt x="1305" y="1462"/>
                    </a:lnTo>
                    <a:lnTo>
                      <a:pt x="1209" y="1523"/>
                    </a:lnTo>
                    <a:lnTo>
                      <a:pt x="1100" y="1559"/>
                    </a:lnTo>
                    <a:lnTo>
                      <a:pt x="979" y="1571"/>
                    </a:lnTo>
                    <a:lnTo>
                      <a:pt x="858" y="1559"/>
                    </a:lnTo>
                    <a:lnTo>
                      <a:pt x="750" y="1523"/>
                    </a:lnTo>
                    <a:lnTo>
                      <a:pt x="653" y="1462"/>
                    </a:lnTo>
                    <a:lnTo>
                      <a:pt x="568" y="1390"/>
                    </a:lnTo>
                    <a:lnTo>
                      <a:pt x="496" y="1305"/>
                    </a:lnTo>
                    <a:lnTo>
                      <a:pt x="436" y="1209"/>
                    </a:lnTo>
                    <a:lnTo>
                      <a:pt x="399" y="1100"/>
                    </a:lnTo>
                    <a:lnTo>
                      <a:pt x="387" y="979"/>
                    </a:lnTo>
                    <a:lnTo>
                      <a:pt x="399" y="859"/>
                    </a:lnTo>
                    <a:lnTo>
                      <a:pt x="436" y="750"/>
                    </a:lnTo>
                    <a:lnTo>
                      <a:pt x="496" y="641"/>
                    </a:lnTo>
                    <a:lnTo>
                      <a:pt x="568" y="557"/>
                    </a:lnTo>
                    <a:lnTo>
                      <a:pt x="653" y="484"/>
                    </a:lnTo>
                    <a:lnTo>
                      <a:pt x="750" y="436"/>
                    </a:lnTo>
                    <a:lnTo>
                      <a:pt x="858" y="399"/>
                    </a:lnTo>
                    <a:lnTo>
                      <a:pt x="979" y="387"/>
                    </a:lnTo>
                    <a:close/>
                    <a:moveTo>
                      <a:pt x="883" y="1"/>
                    </a:moveTo>
                    <a:lnTo>
                      <a:pt x="786" y="13"/>
                    </a:lnTo>
                    <a:lnTo>
                      <a:pt x="689" y="37"/>
                    </a:lnTo>
                    <a:lnTo>
                      <a:pt x="605" y="73"/>
                    </a:lnTo>
                    <a:lnTo>
                      <a:pt x="520" y="122"/>
                    </a:lnTo>
                    <a:lnTo>
                      <a:pt x="436" y="170"/>
                    </a:lnTo>
                    <a:lnTo>
                      <a:pt x="363" y="218"/>
                    </a:lnTo>
                    <a:lnTo>
                      <a:pt x="291" y="279"/>
                    </a:lnTo>
                    <a:lnTo>
                      <a:pt x="230" y="351"/>
                    </a:lnTo>
                    <a:lnTo>
                      <a:pt x="170" y="424"/>
                    </a:lnTo>
                    <a:lnTo>
                      <a:pt x="121" y="508"/>
                    </a:lnTo>
                    <a:lnTo>
                      <a:pt x="85" y="593"/>
                    </a:lnTo>
                    <a:lnTo>
                      <a:pt x="49" y="689"/>
                    </a:lnTo>
                    <a:lnTo>
                      <a:pt x="25" y="774"/>
                    </a:lnTo>
                    <a:lnTo>
                      <a:pt x="13" y="871"/>
                    </a:lnTo>
                    <a:lnTo>
                      <a:pt x="1" y="979"/>
                    </a:lnTo>
                    <a:lnTo>
                      <a:pt x="13" y="1076"/>
                    </a:lnTo>
                    <a:lnTo>
                      <a:pt x="25" y="1173"/>
                    </a:lnTo>
                    <a:lnTo>
                      <a:pt x="49" y="1269"/>
                    </a:lnTo>
                    <a:lnTo>
                      <a:pt x="85" y="1354"/>
                    </a:lnTo>
                    <a:lnTo>
                      <a:pt x="121" y="1438"/>
                    </a:lnTo>
                    <a:lnTo>
                      <a:pt x="170" y="1523"/>
                    </a:lnTo>
                    <a:lnTo>
                      <a:pt x="230" y="1595"/>
                    </a:lnTo>
                    <a:lnTo>
                      <a:pt x="291" y="1668"/>
                    </a:lnTo>
                    <a:lnTo>
                      <a:pt x="363" y="1728"/>
                    </a:lnTo>
                    <a:lnTo>
                      <a:pt x="436" y="1789"/>
                    </a:lnTo>
                    <a:lnTo>
                      <a:pt x="520" y="1837"/>
                    </a:lnTo>
                    <a:lnTo>
                      <a:pt x="605" y="1873"/>
                    </a:lnTo>
                    <a:lnTo>
                      <a:pt x="689" y="1909"/>
                    </a:lnTo>
                    <a:lnTo>
                      <a:pt x="786" y="1934"/>
                    </a:lnTo>
                    <a:lnTo>
                      <a:pt x="883" y="1946"/>
                    </a:lnTo>
                    <a:lnTo>
                      <a:pt x="979" y="1958"/>
                    </a:lnTo>
                    <a:lnTo>
                      <a:pt x="1076" y="1946"/>
                    </a:lnTo>
                    <a:lnTo>
                      <a:pt x="1172" y="1934"/>
                    </a:lnTo>
                    <a:lnTo>
                      <a:pt x="1269" y="1909"/>
                    </a:lnTo>
                    <a:lnTo>
                      <a:pt x="1366" y="1873"/>
                    </a:lnTo>
                    <a:lnTo>
                      <a:pt x="1450" y="1837"/>
                    </a:lnTo>
                    <a:lnTo>
                      <a:pt x="1523" y="1789"/>
                    </a:lnTo>
                    <a:lnTo>
                      <a:pt x="1607" y="1728"/>
                    </a:lnTo>
                    <a:lnTo>
                      <a:pt x="1668" y="1668"/>
                    </a:lnTo>
                    <a:lnTo>
                      <a:pt x="1740" y="1595"/>
                    </a:lnTo>
                    <a:lnTo>
                      <a:pt x="1789" y="1523"/>
                    </a:lnTo>
                    <a:lnTo>
                      <a:pt x="1837" y="1438"/>
                    </a:lnTo>
                    <a:lnTo>
                      <a:pt x="1885" y="1354"/>
                    </a:lnTo>
                    <a:lnTo>
                      <a:pt x="1921" y="1269"/>
                    </a:lnTo>
                    <a:lnTo>
                      <a:pt x="1946" y="1173"/>
                    </a:lnTo>
                    <a:lnTo>
                      <a:pt x="1958" y="1076"/>
                    </a:lnTo>
                    <a:lnTo>
                      <a:pt x="1958" y="979"/>
                    </a:lnTo>
                    <a:lnTo>
                      <a:pt x="1958" y="871"/>
                    </a:lnTo>
                    <a:lnTo>
                      <a:pt x="1946" y="774"/>
                    </a:lnTo>
                    <a:lnTo>
                      <a:pt x="1921" y="689"/>
                    </a:lnTo>
                    <a:lnTo>
                      <a:pt x="1885" y="593"/>
                    </a:lnTo>
                    <a:lnTo>
                      <a:pt x="1837" y="508"/>
                    </a:lnTo>
                    <a:lnTo>
                      <a:pt x="1789" y="424"/>
                    </a:lnTo>
                    <a:lnTo>
                      <a:pt x="1740" y="351"/>
                    </a:lnTo>
                    <a:lnTo>
                      <a:pt x="1668" y="279"/>
                    </a:lnTo>
                    <a:lnTo>
                      <a:pt x="1607" y="218"/>
                    </a:lnTo>
                    <a:lnTo>
                      <a:pt x="1523" y="170"/>
                    </a:lnTo>
                    <a:lnTo>
                      <a:pt x="1450" y="122"/>
                    </a:lnTo>
                    <a:lnTo>
                      <a:pt x="1366" y="73"/>
                    </a:lnTo>
                    <a:lnTo>
                      <a:pt x="1269" y="37"/>
                    </a:lnTo>
                    <a:lnTo>
                      <a:pt x="1172" y="13"/>
                    </a:lnTo>
                    <a:lnTo>
                      <a:pt x="10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3292417" y="2176688"/>
                <a:ext cx="326129" cy="21102"/>
              </a:xfrm>
              <a:custGeom>
                <a:avLst/>
                <a:gdLst/>
                <a:ahLst/>
                <a:cxnLst/>
                <a:rect l="l" t="t" r="r" b="b"/>
                <a:pathLst>
                  <a:path w="5981" h="387" extrusionOk="0">
                    <a:moveTo>
                      <a:pt x="1" y="0"/>
                    </a:moveTo>
                    <a:lnTo>
                      <a:pt x="1" y="387"/>
                    </a:lnTo>
                    <a:lnTo>
                      <a:pt x="5981" y="387"/>
                    </a:lnTo>
                    <a:lnTo>
                      <a:pt x="59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3607962" y="2301827"/>
                <a:ext cx="106765" cy="106765"/>
              </a:xfrm>
              <a:custGeom>
                <a:avLst/>
                <a:gdLst/>
                <a:ahLst/>
                <a:cxnLst/>
                <a:rect l="l" t="t" r="r" b="b"/>
                <a:pathLst>
                  <a:path w="1958" h="1958" extrusionOk="0">
                    <a:moveTo>
                      <a:pt x="979" y="387"/>
                    </a:moveTo>
                    <a:lnTo>
                      <a:pt x="1099" y="399"/>
                    </a:lnTo>
                    <a:lnTo>
                      <a:pt x="1208" y="435"/>
                    </a:lnTo>
                    <a:lnTo>
                      <a:pt x="1317" y="495"/>
                    </a:lnTo>
                    <a:lnTo>
                      <a:pt x="1401" y="568"/>
                    </a:lnTo>
                    <a:lnTo>
                      <a:pt x="1474" y="653"/>
                    </a:lnTo>
                    <a:lnTo>
                      <a:pt x="1522" y="749"/>
                    </a:lnTo>
                    <a:lnTo>
                      <a:pt x="1559" y="858"/>
                    </a:lnTo>
                    <a:lnTo>
                      <a:pt x="1571" y="979"/>
                    </a:lnTo>
                    <a:lnTo>
                      <a:pt x="1559" y="1099"/>
                    </a:lnTo>
                    <a:lnTo>
                      <a:pt x="1522" y="1208"/>
                    </a:lnTo>
                    <a:lnTo>
                      <a:pt x="1474" y="1305"/>
                    </a:lnTo>
                    <a:lnTo>
                      <a:pt x="1401" y="1401"/>
                    </a:lnTo>
                    <a:lnTo>
                      <a:pt x="1317" y="1474"/>
                    </a:lnTo>
                    <a:lnTo>
                      <a:pt x="1208" y="1522"/>
                    </a:lnTo>
                    <a:lnTo>
                      <a:pt x="1099" y="1559"/>
                    </a:lnTo>
                    <a:lnTo>
                      <a:pt x="979" y="1571"/>
                    </a:lnTo>
                    <a:lnTo>
                      <a:pt x="870" y="1559"/>
                    </a:lnTo>
                    <a:lnTo>
                      <a:pt x="749" y="1522"/>
                    </a:lnTo>
                    <a:lnTo>
                      <a:pt x="653" y="1474"/>
                    </a:lnTo>
                    <a:lnTo>
                      <a:pt x="568" y="1401"/>
                    </a:lnTo>
                    <a:lnTo>
                      <a:pt x="496" y="1305"/>
                    </a:lnTo>
                    <a:lnTo>
                      <a:pt x="435" y="1208"/>
                    </a:lnTo>
                    <a:lnTo>
                      <a:pt x="411" y="1099"/>
                    </a:lnTo>
                    <a:lnTo>
                      <a:pt x="399" y="979"/>
                    </a:lnTo>
                    <a:lnTo>
                      <a:pt x="411" y="858"/>
                    </a:lnTo>
                    <a:lnTo>
                      <a:pt x="435" y="749"/>
                    </a:lnTo>
                    <a:lnTo>
                      <a:pt x="496" y="653"/>
                    </a:lnTo>
                    <a:lnTo>
                      <a:pt x="568" y="568"/>
                    </a:lnTo>
                    <a:lnTo>
                      <a:pt x="653" y="495"/>
                    </a:lnTo>
                    <a:lnTo>
                      <a:pt x="749" y="435"/>
                    </a:lnTo>
                    <a:lnTo>
                      <a:pt x="870" y="399"/>
                    </a:lnTo>
                    <a:lnTo>
                      <a:pt x="979" y="387"/>
                    </a:lnTo>
                    <a:close/>
                    <a:moveTo>
                      <a:pt x="979" y="0"/>
                    </a:moveTo>
                    <a:lnTo>
                      <a:pt x="882" y="12"/>
                    </a:lnTo>
                    <a:lnTo>
                      <a:pt x="785" y="24"/>
                    </a:lnTo>
                    <a:lnTo>
                      <a:pt x="689" y="49"/>
                    </a:lnTo>
                    <a:lnTo>
                      <a:pt x="604" y="85"/>
                    </a:lnTo>
                    <a:lnTo>
                      <a:pt x="520" y="121"/>
                    </a:lnTo>
                    <a:lnTo>
                      <a:pt x="435" y="169"/>
                    </a:lnTo>
                    <a:lnTo>
                      <a:pt x="363" y="230"/>
                    </a:lnTo>
                    <a:lnTo>
                      <a:pt x="290" y="290"/>
                    </a:lnTo>
                    <a:lnTo>
                      <a:pt x="230" y="363"/>
                    </a:lnTo>
                    <a:lnTo>
                      <a:pt x="169" y="435"/>
                    </a:lnTo>
                    <a:lnTo>
                      <a:pt x="121" y="520"/>
                    </a:lnTo>
                    <a:lnTo>
                      <a:pt x="85" y="604"/>
                    </a:lnTo>
                    <a:lnTo>
                      <a:pt x="49" y="689"/>
                    </a:lnTo>
                    <a:lnTo>
                      <a:pt x="24" y="785"/>
                    </a:lnTo>
                    <a:lnTo>
                      <a:pt x="12" y="882"/>
                    </a:lnTo>
                    <a:lnTo>
                      <a:pt x="0" y="979"/>
                    </a:lnTo>
                    <a:lnTo>
                      <a:pt x="12" y="1075"/>
                    </a:lnTo>
                    <a:lnTo>
                      <a:pt x="24" y="1172"/>
                    </a:lnTo>
                    <a:lnTo>
                      <a:pt x="49" y="1269"/>
                    </a:lnTo>
                    <a:lnTo>
                      <a:pt x="85" y="1365"/>
                    </a:lnTo>
                    <a:lnTo>
                      <a:pt x="121" y="1450"/>
                    </a:lnTo>
                    <a:lnTo>
                      <a:pt x="169" y="1522"/>
                    </a:lnTo>
                    <a:lnTo>
                      <a:pt x="230" y="1607"/>
                    </a:lnTo>
                    <a:lnTo>
                      <a:pt x="290" y="1667"/>
                    </a:lnTo>
                    <a:lnTo>
                      <a:pt x="363" y="1740"/>
                    </a:lnTo>
                    <a:lnTo>
                      <a:pt x="435" y="1788"/>
                    </a:lnTo>
                    <a:lnTo>
                      <a:pt x="520" y="1836"/>
                    </a:lnTo>
                    <a:lnTo>
                      <a:pt x="604" y="1885"/>
                    </a:lnTo>
                    <a:lnTo>
                      <a:pt x="689" y="1909"/>
                    </a:lnTo>
                    <a:lnTo>
                      <a:pt x="785" y="1933"/>
                    </a:lnTo>
                    <a:lnTo>
                      <a:pt x="882" y="1957"/>
                    </a:lnTo>
                    <a:lnTo>
                      <a:pt x="1087" y="1957"/>
                    </a:lnTo>
                    <a:lnTo>
                      <a:pt x="1184" y="1933"/>
                    </a:lnTo>
                    <a:lnTo>
                      <a:pt x="1269" y="1909"/>
                    </a:lnTo>
                    <a:lnTo>
                      <a:pt x="1365" y="1885"/>
                    </a:lnTo>
                    <a:lnTo>
                      <a:pt x="1450" y="1836"/>
                    </a:lnTo>
                    <a:lnTo>
                      <a:pt x="1534" y="1788"/>
                    </a:lnTo>
                    <a:lnTo>
                      <a:pt x="1607" y="1740"/>
                    </a:lnTo>
                    <a:lnTo>
                      <a:pt x="1679" y="1667"/>
                    </a:lnTo>
                    <a:lnTo>
                      <a:pt x="1740" y="1607"/>
                    </a:lnTo>
                    <a:lnTo>
                      <a:pt x="1788" y="1522"/>
                    </a:lnTo>
                    <a:lnTo>
                      <a:pt x="1848" y="1450"/>
                    </a:lnTo>
                    <a:lnTo>
                      <a:pt x="1885" y="1365"/>
                    </a:lnTo>
                    <a:lnTo>
                      <a:pt x="1921" y="1269"/>
                    </a:lnTo>
                    <a:lnTo>
                      <a:pt x="1945" y="1172"/>
                    </a:lnTo>
                    <a:lnTo>
                      <a:pt x="1957" y="1075"/>
                    </a:lnTo>
                    <a:lnTo>
                      <a:pt x="1957" y="979"/>
                    </a:lnTo>
                    <a:lnTo>
                      <a:pt x="1957" y="882"/>
                    </a:lnTo>
                    <a:lnTo>
                      <a:pt x="1945" y="785"/>
                    </a:lnTo>
                    <a:lnTo>
                      <a:pt x="1921" y="689"/>
                    </a:lnTo>
                    <a:lnTo>
                      <a:pt x="1885" y="604"/>
                    </a:lnTo>
                    <a:lnTo>
                      <a:pt x="1848" y="520"/>
                    </a:lnTo>
                    <a:lnTo>
                      <a:pt x="1788" y="435"/>
                    </a:lnTo>
                    <a:lnTo>
                      <a:pt x="1740" y="363"/>
                    </a:lnTo>
                    <a:lnTo>
                      <a:pt x="1679" y="290"/>
                    </a:lnTo>
                    <a:lnTo>
                      <a:pt x="1607" y="230"/>
                    </a:lnTo>
                    <a:lnTo>
                      <a:pt x="1534" y="169"/>
                    </a:lnTo>
                    <a:lnTo>
                      <a:pt x="1450" y="121"/>
                    </a:lnTo>
                    <a:lnTo>
                      <a:pt x="1365" y="85"/>
                    </a:lnTo>
                    <a:lnTo>
                      <a:pt x="1269" y="49"/>
                    </a:lnTo>
                    <a:lnTo>
                      <a:pt x="1184" y="24"/>
                    </a:lnTo>
                    <a:lnTo>
                      <a:pt x="1087"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3199558" y="2301827"/>
                <a:ext cx="106765" cy="106765"/>
              </a:xfrm>
              <a:custGeom>
                <a:avLst/>
                <a:gdLst/>
                <a:ahLst/>
                <a:cxnLst/>
                <a:rect l="l" t="t" r="r" b="b"/>
                <a:pathLst>
                  <a:path w="1958" h="1958" extrusionOk="0">
                    <a:moveTo>
                      <a:pt x="979" y="387"/>
                    </a:moveTo>
                    <a:lnTo>
                      <a:pt x="1100" y="399"/>
                    </a:lnTo>
                    <a:lnTo>
                      <a:pt x="1209" y="435"/>
                    </a:lnTo>
                    <a:lnTo>
                      <a:pt x="1305" y="495"/>
                    </a:lnTo>
                    <a:lnTo>
                      <a:pt x="1402" y="568"/>
                    </a:lnTo>
                    <a:lnTo>
                      <a:pt x="1474" y="653"/>
                    </a:lnTo>
                    <a:lnTo>
                      <a:pt x="1523" y="749"/>
                    </a:lnTo>
                    <a:lnTo>
                      <a:pt x="1559" y="858"/>
                    </a:lnTo>
                    <a:lnTo>
                      <a:pt x="1571" y="979"/>
                    </a:lnTo>
                    <a:lnTo>
                      <a:pt x="1559" y="1099"/>
                    </a:lnTo>
                    <a:lnTo>
                      <a:pt x="1523" y="1208"/>
                    </a:lnTo>
                    <a:lnTo>
                      <a:pt x="1474" y="1305"/>
                    </a:lnTo>
                    <a:lnTo>
                      <a:pt x="1402" y="1401"/>
                    </a:lnTo>
                    <a:lnTo>
                      <a:pt x="1305" y="1474"/>
                    </a:lnTo>
                    <a:lnTo>
                      <a:pt x="1209" y="1522"/>
                    </a:lnTo>
                    <a:lnTo>
                      <a:pt x="1100" y="1559"/>
                    </a:lnTo>
                    <a:lnTo>
                      <a:pt x="979" y="1571"/>
                    </a:lnTo>
                    <a:lnTo>
                      <a:pt x="858" y="1559"/>
                    </a:lnTo>
                    <a:lnTo>
                      <a:pt x="750" y="1522"/>
                    </a:lnTo>
                    <a:lnTo>
                      <a:pt x="653" y="1474"/>
                    </a:lnTo>
                    <a:lnTo>
                      <a:pt x="568" y="1401"/>
                    </a:lnTo>
                    <a:lnTo>
                      <a:pt x="496" y="1305"/>
                    </a:lnTo>
                    <a:lnTo>
                      <a:pt x="436" y="1208"/>
                    </a:lnTo>
                    <a:lnTo>
                      <a:pt x="399" y="1099"/>
                    </a:lnTo>
                    <a:lnTo>
                      <a:pt x="387" y="979"/>
                    </a:lnTo>
                    <a:lnTo>
                      <a:pt x="399" y="858"/>
                    </a:lnTo>
                    <a:lnTo>
                      <a:pt x="436" y="749"/>
                    </a:lnTo>
                    <a:lnTo>
                      <a:pt x="496" y="653"/>
                    </a:lnTo>
                    <a:lnTo>
                      <a:pt x="568" y="568"/>
                    </a:lnTo>
                    <a:lnTo>
                      <a:pt x="653" y="495"/>
                    </a:lnTo>
                    <a:lnTo>
                      <a:pt x="750" y="435"/>
                    </a:lnTo>
                    <a:lnTo>
                      <a:pt x="858" y="399"/>
                    </a:lnTo>
                    <a:lnTo>
                      <a:pt x="979" y="387"/>
                    </a:lnTo>
                    <a:close/>
                    <a:moveTo>
                      <a:pt x="979" y="0"/>
                    </a:moveTo>
                    <a:lnTo>
                      <a:pt x="883" y="12"/>
                    </a:lnTo>
                    <a:lnTo>
                      <a:pt x="786" y="24"/>
                    </a:lnTo>
                    <a:lnTo>
                      <a:pt x="689" y="49"/>
                    </a:lnTo>
                    <a:lnTo>
                      <a:pt x="605" y="85"/>
                    </a:lnTo>
                    <a:lnTo>
                      <a:pt x="520" y="121"/>
                    </a:lnTo>
                    <a:lnTo>
                      <a:pt x="436" y="169"/>
                    </a:lnTo>
                    <a:lnTo>
                      <a:pt x="363" y="230"/>
                    </a:lnTo>
                    <a:lnTo>
                      <a:pt x="291" y="290"/>
                    </a:lnTo>
                    <a:lnTo>
                      <a:pt x="230" y="363"/>
                    </a:lnTo>
                    <a:lnTo>
                      <a:pt x="170" y="435"/>
                    </a:lnTo>
                    <a:lnTo>
                      <a:pt x="121" y="520"/>
                    </a:lnTo>
                    <a:lnTo>
                      <a:pt x="85" y="604"/>
                    </a:lnTo>
                    <a:lnTo>
                      <a:pt x="49" y="689"/>
                    </a:lnTo>
                    <a:lnTo>
                      <a:pt x="25" y="785"/>
                    </a:lnTo>
                    <a:lnTo>
                      <a:pt x="13" y="882"/>
                    </a:lnTo>
                    <a:lnTo>
                      <a:pt x="1" y="979"/>
                    </a:lnTo>
                    <a:lnTo>
                      <a:pt x="13" y="1075"/>
                    </a:lnTo>
                    <a:lnTo>
                      <a:pt x="25" y="1172"/>
                    </a:lnTo>
                    <a:lnTo>
                      <a:pt x="49" y="1269"/>
                    </a:lnTo>
                    <a:lnTo>
                      <a:pt x="85" y="1365"/>
                    </a:lnTo>
                    <a:lnTo>
                      <a:pt x="121" y="1450"/>
                    </a:lnTo>
                    <a:lnTo>
                      <a:pt x="170" y="1522"/>
                    </a:lnTo>
                    <a:lnTo>
                      <a:pt x="230" y="1607"/>
                    </a:lnTo>
                    <a:lnTo>
                      <a:pt x="291" y="1667"/>
                    </a:lnTo>
                    <a:lnTo>
                      <a:pt x="363" y="1740"/>
                    </a:lnTo>
                    <a:lnTo>
                      <a:pt x="436" y="1788"/>
                    </a:lnTo>
                    <a:lnTo>
                      <a:pt x="520" y="1836"/>
                    </a:lnTo>
                    <a:lnTo>
                      <a:pt x="605" y="1885"/>
                    </a:lnTo>
                    <a:lnTo>
                      <a:pt x="689" y="1909"/>
                    </a:lnTo>
                    <a:lnTo>
                      <a:pt x="786" y="1933"/>
                    </a:lnTo>
                    <a:lnTo>
                      <a:pt x="883" y="1957"/>
                    </a:lnTo>
                    <a:lnTo>
                      <a:pt x="1076" y="1957"/>
                    </a:lnTo>
                    <a:lnTo>
                      <a:pt x="1172" y="1933"/>
                    </a:lnTo>
                    <a:lnTo>
                      <a:pt x="1269" y="1909"/>
                    </a:lnTo>
                    <a:lnTo>
                      <a:pt x="1366" y="1885"/>
                    </a:lnTo>
                    <a:lnTo>
                      <a:pt x="1450" y="1836"/>
                    </a:lnTo>
                    <a:lnTo>
                      <a:pt x="1523" y="1788"/>
                    </a:lnTo>
                    <a:lnTo>
                      <a:pt x="1607" y="1740"/>
                    </a:lnTo>
                    <a:lnTo>
                      <a:pt x="1668" y="1667"/>
                    </a:lnTo>
                    <a:lnTo>
                      <a:pt x="1740" y="1607"/>
                    </a:lnTo>
                    <a:lnTo>
                      <a:pt x="1789" y="1522"/>
                    </a:lnTo>
                    <a:lnTo>
                      <a:pt x="1837" y="1450"/>
                    </a:lnTo>
                    <a:lnTo>
                      <a:pt x="1885" y="1365"/>
                    </a:lnTo>
                    <a:lnTo>
                      <a:pt x="1921" y="1269"/>
                    </a:lnTo>
                    <a:lnTo>
                      <a:pt x="1946" y="1172"/>
                    </a:lnTo>
                    <a:lnTo>
                      <a:pt x="1958" y="1075"/>
                    </a:lnTo>
                    <a:lnTo>
                      <a:pt x="1958" y="979"/>
                    </a:lnTo>
                    <a:lnTo>
                      <a:pt x="1958" y="882"/>
                    </a:lnTo>
                    <a:lnTo>
                      <a:pt x="1946" y="785"/>
                    </a:lnTo>
                    <a:lnTo>
                      <a:pt x="1921" y="689"/>
                    </a:lnTo>
                    <a:lnTo>
                      <a:pt x="1885" y="604"/>
                    </a:lnTo>
                    <a:lnTo>
                      <a:pt x="1837" y="520"/>
                    </a:lnTo>
                    <a:lnTo>
                      <a:pt x="1789" y="435"/>
                    </a:lnTo>
                    <a:lnTo>
                      <a:pt x="1740" y="363"/>
                    </a:lnTo>
                    <a:lnTo>
                      <a:pt x="1668" y="290"/>
                    </a:lnTo>
                    <a:lnTo>
                      <a:pt x="1607" y="230"/>
                    </a:lnTo>
                    <a:lnTo>
                      <a:pt x="1523" y="169"/>
                    </a:lnTo>
                    <a:lnTo>
                      <a:pt x="1450" y="121"/>
                    </a:lnTo>
                    <a:lnTo>
                      <a:pt x="1366" y="85"/>
                    </a:lnTo>
                    <a:lnTo>
                      <a:pt x="1269" y="49"/>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3292417" y="2344630"/>
                <a:ext cx="326129" cy="21102"/>
              </a:xfrm>
              <a:custGeom>
                <a:avLst/>
                <a:gdLst/>
                <a:ahLst/>
                <a:cxnLst/>
                <a:rect l="l" t="t" r="r" b="b"/>
                <a:pathLst>
                  <a:path w="5981" h="387" extrusionOk="0">
                    <a:moveTo>
                      <a:pt x="1" y="0"/>
                    </a:moveTo>
                    <a:lnTo>
                      <a:pt x="1" y="387"/>
                    </a:lnTo>
                    <a:lnTo>
                      <a:pt x="5981" y="387"/>
                    </a:lnTo>
                    <a:lnTo>
                      <a:pt x="59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443946" y="2480946"/>
                <a:ext cx="106765" cy="106111"/>
              </a:xfrm>
              <a:custGeom>
                <a:avLst/>
                <a:gdLst/>
                <a:ahLst/>
                <a:cxnLst/>
                <a:rect l="l" t="t" r="r" b="b"/>
                <a:pathLst>
                  <a:path w="1958" h="1946" extrusionOk="0">
                    <a:moveTo>
                      <a:pt x="979" y="387"/>
                    </a:moveTo>
                    <a:lnTo>
                      <a:pt x="1100" y="400"/>
                    </a:lnTo>
                    <a:lnTo>
                      <a:pt x="1208" y="436"/>
                    </a:lnTo>
                    <a:lnTo>
                      <a:pt x="1305" y="484"/>
                    </a:lnTo>
                    <a:lnTo>
                      <a:pt x="1402" y="557"/>
                    </a:lnTo>
                    <a:lnTo>
                      <a:pt x="1474" y="641"/>
                    </a:lnTo>
                    <a:lnTo>
                      <a:pt x="1522" y="750"/>
                    </a:lnTo>
                    <a:lnTo>
                      <a:pt x="1559" y="859"/>
                    </a:lnTo>
                    <a:lnTo>
                      <a:pt x="1571" y="979"/>
                    </a:lnTo>
                    <a:lnTo>
                      <a:pt x="1559" y="1088"/>
                    </a:lnTo>
                    <a:lnTo>
                      <a:pt x="1522" y="1197"/>
                    </a:lnTo>
                    <a:lnTo>
                      <a:pt x="1474" y="1306"/>
                    </a:lnTo>
                    <a:lnTo>
                      <a:pt x="1402" y="1390"/>
                    </a:lnTo>
                    <a:lnTo>
                      <a:pt x="1305" y="1463"/>
                    </a:lnTo>
                    <a:lnTo>
                      <a:pt x="1208" y="1511"/>
                    </a:lnTo>
                    <a:lnTo>
                      <a:pt x="1100" y="1547"/>
                    </a:lnTo>
                    <a:lnTo>
                      <a:pt x="979" y="1559"/>
                    </a:lnTo>
                    <a:lnTo>
                      <a:pt x="858" y="1547"/>
                    </a:lnTo>
                    <a:lnTo>
                      <a:pt x="749" y="1511"/>
                    </a:lnTo>
                    <a:lnTo>
                      <a:pt x="653" y="1463"/>
                    </a:lnTo>
                    <a:lnTo>
                      <a:pt x="568" y="1390"/>
                    </a:lnTo>
                    <a:lnTo>
                      <a:pt x="496" y="1306"/>
                    </a:lnTo>
                    <a:lnTo>
                      <a:pt x="435" y="1197"/>
                    </a:lnTo>
                    <a:lnTo>
                      <a:pt x="399" y="1088"/>
                    </a:lnTo>
                    <a:lnTo>
                      <a:pt x="387" y="979"/>
                    </a:lnTo>
                    <a:lnTo>
                      <a:pt x="399" y="859"/>
                    </a:lnTo>
                    <a:lnTo>
                      <a:pt x="435" y="750"/>
                    </a:lnTo>
                    <a:lnTo>
                      <a:pt x="496" y="641"/>
                    </a:lnTo>
                    <a:lnTo>
                      <a:pt x="568" y="557"/>
                    </a:lnTo>
                    <a:lnTo>
                      <a:pt x="653" y="484"/>
                    </a:lnTo>
                    <a:lnTo>
                      <a:pt x="749" y="436"/>
                    </a:lnTo>
                    <a:lnTo>
                      <a:pt x="858" y="400"/>
                    </a:lnTo>
                    <a:lnTo>
                      <a:pt x="979" y="387"/>
                    </a:lnTo>
                    <a:close/>
                    <a:moveTo>
                      <a:pt x="882" y="1"/>
                    </a:moveTo>
                    <a:lnTo>
                      <a:pt x="786" y="13"/>
                    </a:lnTo>
                    <a:lnTo>
                      <a:pt x="689" y="37"/>
                    </a:lnTo>
                    <a:lnTo>
                      <a:pt x="604" y="73"/>
                    </a:lnTo>
                    <a:lnTo>
                      <a:pt x="520" y="110"/>
                    </a:lnTo>
                    <a:lnTo>
                      <a:pt x="435" y="158"/>
                    </a:lnTo>
                    <a:lnTo>
                      <a:pt x="363" y="218"/>
                    </a:lnTo>
                    <a:lnTo>
                      <a:pt x="290" y="279"/>
                    </a:lnTo>
                    <a:lnTo>
                      <a:pt x="230" y="351"/>
                    </a:lnTo>
                    <a:lnTo>
                      <a:pt x="169" y="424"/>
                    </a:lnTo>
                    <a:lnTo>
                      <a:pt x="121" y="508"/>
                    </a:lnTo>
                    <a:lnTo>
                      <a:pt x="73" y="593"/>
                    </a:lnTo>
                    <a:lnTo>
                      <a:pt x="49" y="677"/>
                    </a:lnTo>
                    <a:lnTo>
                      <a:pt x="24" y="774"/>
                    </a:lnTo>
                    <a:lnTo>
                      <a:pt x="12" y="871"/>
                    </a:lnTo>
                    <a:lnTo>
                      <a:pt x="0" y="979"/>
                    </a:lnTo>
                    <a:lnTo>
                      <a:pt x="12" y="1076"/>
                    </a:lnTo>
                    <a:lnTo>
                      <a:pt x="24" y="1173"/>
                    </a:lnTo>
                    <a:lnTo>
                      <a:pt x="49" y="1269"/>
                    </a:lnTo>
                    <a:lnTo>
                      <a:pt x="73" y="1354"/>
                    </a:lnTo>
                    <a:lnTo>
                      <a:pt x="121" y="1438"/>
                    </a:lnTo>
                    <a:lnTo>
                      <a:pt x="169" y="1523"/>
                    </a:lnTo>
                    <a:lnTo>
                      <a:pt x="230" y="1595"/>
                    </a:lnTo>
                    <a:lnTo>
                      <a:pt x="290" y="1668"/>
                    </a:lnTo>
                    <a:lnTo>
                      <a:pt x="363" y="1728"/>
                    </a:lnTo>
                    <a:lnTo>
                      <a:pt x="435" y="1789"/>
                    </a:lnTo>
                    <a:lnTo>
                      <a:pt x="520" y="1837"/>
                    </a:lnTo>
                    <a:lnTo>
                      <a:pt x="604" y="1873"/>
                    </a:lnTo>
                    <a:lnTo>
                      <a:pt x="689" y="1910"/>
                    </a:lnTo>
                    <a:lnTo>
                      <a:pt x="786" y="1934"/>
                    </a:lnTo>
                    <a:lnTo>
                      <a:pt x="882" y="1946"/>
                    </a:lnTo>
                    <a:lnTo>
                      <a:pt x="1075" y="1946"/>
                    </a:lnTo>
                    <a:lnTo>
                      <a:pt x="1172" y="1934"/>
                    </a:lnTo>
                    <a:lnTo>
                      <a:pt x="1269" y="1910"/>
                    </a:lnTo>
                    <a:lnTo>
                      <a:pt x="1365" y="1873"/>
                    </a:lnTo>
                    <a:lnTo>
                      <a:pt x="1450" y="1837"/>
                    </a:lnTo>
                    <a:lnTo>
                      <a:pt x="1522" y="1789"/>
                    </a:lnTo>
                    <a:lnTo>
                      <a:pt x="1607" y="1728"/>
                    </a:lnTo>
                    <a:lnTo>
                      <a:pt x="1667" y="1668"/>
                    </a:lnTo>
                    <a:lnTo>
                      <a:pt x="1740" y="1595"/>
                    </a:lnTo>
                    <a:lnTo>
                      <a:pt x="1788" y="1523"/>
                    </a:lnTo>
                    <a:lnTo>
                      <a:pt x="1836" y="1438"/>
                    </a:lnTo>
                    <a:lnTo>
                      <a:pt x="1885" y="1354"/>
                    </a:lnTo>
                    <a:lnTo>
                      <a:pt x="1909" y="1269"/>
                    </a:lnTo>
                    <a:lnTo>
                      <a:pt x="1933" y="1173"/>
                    </a:lnTo>
                    <a:lnTo>
                      <a:pt x="1957" y="1076"/>
                    </a:lnTo>
                    <a:lnTo>
                      <a:pt x="1957" y="979"/>
                    </a:lnTo>
                    <a:lnTo>
                      <a:pt x="1957" y="871"/>
                    </a:lnTo>
                    <a:lnTo>
                      <a:pt x="1933" y="774"/>
                    </a:lnTo>
                    <a:lnTo>
                      <a:pt x="1909" y="677"/>
                    </a:lnTo>
                    <a:lnTo>
                      <a:pt x="1885" y="593"/>
                    </a:lnTo>
                    <a:lnTo>
                      <a:pt x="1836" y="508"/>
                    </a:lnTo>
                    <a:lnTo>
                      <a:pt x="1788" y="424"/>
                    </a:lnTo>
                    <a:lnTo>
                      <a:pt x="1740" y="351"/>
                    </a:lnTo>
                    <a:lnTo>
                      <a:pt x="1667" y="279"/>
                    </a:lnTo>
                    <a:lnTo>
                      <a:pt x="1607" y="218"/>
                    </a:lnTo>
                    <a:lnTo>
                      <a:pt x="1522" y="158"/>
                    </a:lnTo>
                    <a:lnTo>
                      <a:pt x="1450" y="110"/>
                    </a:lnTo>
                    <a:lnTo>
                      <a:pt x="1365" y="73"/>
                    </a:lnTo>
                    <a:lnTo>
                      <a:pt x="1269" y="37"/>
                    </a:lnTo>
                    <a:lnTo>
                      <a:pt x="1172" y="13"/>
                    </a:lnTo>
                    <a:lnTo>
                      <a:pt x="1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199558" y="2480946"/>
                <a:ext cx="106765" cy="106111"/>
              </a:xfrm>
              <a:custGeom>
                <a:avLst/>
                <a:gdLst/>
                <a:ahLst/>
                <a:cxnLst/>
                <a:rect l="l" t="t" r="r" b="b"/>
                <a:pathLst>
                  <a:path w="1958" h="1946" extrusionOk="0">
                    <a:moveTo>
                      <a:pt x="979" y="387"/>
                    </a:moveTo>
                    <a:lnTo>
                      <a:pt x="1100" y="400"/>
                    </a:lnTo>
                    <a:lnTo>
                      <a:pt x="1209" y="436"/>
                    </a:lnTo>
                    <a:lnTo>
                      <a:pt x="1305" y="484"/>
                    </a:lnTo>
                    <a:lnTo>
                      <a:pt x="1402" y="557"/>
                    </a:lnTo>
                    <a:lnTo>
                      <a:pt x="1474" y="641"/>
                    </a:lnTo>
                    <a:lnTo>
                      <a:pt x="1523" y="750"/>
                    </a:lnTo>
                    <a:lnTo>
                      <a:pt x="1559" y="859"/>
                    </a:lnTo>
                    <a:lnTo>
                      <a:pt x="1571" y="979"/>
                    </a:lnTo>
                    <a:lnTo>
                      <a:pt x="1559" y="1088"/>
                    </a:lnTo>
                    <a:lnTo>
                      <a:pt x="1523" y="1197"/>
                    </a:lnTo>
                    <a:lnTo>
                      <a:pt x="1474" y="1306"/>
                    </a:lnTo>
                    <a:lnTo>
                      <a:pt x="1402" y="1390"/>
                    </a:lnTo>
                    <a:lnTo>
                      <a:pt x="1305" y="1463"/>
                    </a:lnTo>
                    <a:lnTo>
                      <a:pt x="1209" y="1511"/>
                    </a:lnTo>
                    <a:lnTo>
                      <a:pt x="1100" y="1547"/>
                    </a:lnTo>
                    <a:lnTo>
                      <a:pt x="979" y="1559"/>
                    </a:lnTo>
                    <a:lnTo>
                      <a:pt x="858" y="1547"/>
                    </a:lnTo>
                    <a:lnTo>
                      <a:pt x="750" y="1511"/>
                    </a:lnTo>
                    <a:lnTo>
                      <a:pt x="653" y="1463"/>
                    </a:lnTo>
                    <a:lnTo>
                      <a:pt x="568" y="1390"/>
                    </a:lnTo>
                    <a:lnTo>
                      <a:pt x="496" y="1306"/>
                    </a:lnTo>
                    <a:lnTo>
                      <a:pt x="436" y="1197"/>
                    </a:lnTo>
                    <a:lnTo>
                      <a:pt x="399" y="1088"/>
                    </a:lnTo>
                    <a:lnTo>
                      <a:pt x="387" y="979"/>
                    </a:lnTo>
                    <a:lnTo>
                      <a:pt x="399" y="859"/>
                    </a:lnTo>
                    <a:lnTo>
                      <a:pt x="436" y="750"/>
                    </a:lnTo>
                    <a:lnTo>
                      <a:pt x="496" y="641"/>
                    </a:lnTo>
                    <a:lnTo>
                      <a:pt x="568" y="557"/>
                    </a:lnTo>
                    <a:lnTo>
                      <a:pt x="653" y="484"/>
                    </a:lnTo>
                    <a:lnTo>
                      <a:pt x="750" y="436"/>
                    </a:lnTo>
                    <a:lnTo>
                      <a:pt x="858" y="400"/>
                    </a:lnTo>
                    <a:lnTo>
                      <a:pt x="979" y="387"/>
                    </a:lnTo>
                    <a:close/>
                    <a:moveTo>
                      <a:pt x="883" y="1"/>
                    </a:moveTo>
                    <a:lnTo>
                      <a:pt x="786" y="13"/>
                    </a:lnTo>
                    <a:lnTo>
                      <a:pt x="689" y="37"/>
                    </a:lnTo>
                    <a:lnTo>
                      <a:pt x="605" y="73"/>
                    </a:lnTo>
                    <a:lnTo>
                      <a:pt x="520" y="110"/>
                    </a:lnTo>
                    <a:lnTo>
                      <a:pt x="436" y="158"/>
                    </a:lnTo>
                    <a:lnTo>
                      <a:pt x="363" y="218"/>
                    </a:lnTo>
                    <a:lnTo>
                      <a:pt x="291" y="279"/>
                    </a:lnTo>
                    <a:lnTo>
                      <a:pt x="230" y="351"/>
                    </a:lnTo>
                    <a:lnTo>
                      <a:pt x="170" y="424"/>
                    </a:lnTo>
                    <a:lnTo>
                      <a:pt x="121" y="508"/>
                    </a:lnTo>
                    <a:lnTo>
                      <a:pt x="85" y="593"/>
                    </a:lnTo>
                    <a:lnTo>
                      <a:pt x="49" y="677"/>
                    </a:lnTo>
                    <a:lnTo>
                      <a:pt x="25" y="774"/>
                    </a:lnTo>
                    <a:lnTo>
                      <a:pt x="13" y="871"/>
                    </a:lnTo>
                    <a:lnTo>
                      <a:pt x="1" y="979"/>
                    </a:lnTo>
                    <a:lnTo>
                      <a:pt x="13" y="1076"/>
                    </a:lnTo>
                    <a:lnTo>
                      <a:pt x="25" y="1173"/>
                    </a:lnTo>
                    <a:lnTo>
                      <a:pt x="49" y="1269"/>
                    </a:lnTo>
                    <a:lnTo>
                      <a:pt x="85" y="1354"/>
                    </a:lnTo>
                    <a:lnTo>
                      <a:pt x="121" y="1438"/>
                    </a:lnTo>
                    <a:lnTo>
                      <a:pt x="170" y="1523"/>
                    </a:lnTo>
                    <a:lnTo>
                      <a:pt x="230" y="1595"/>
                    </a:lnTo>
                    <a:lnTo>
                      <a:pt x="291" y="1668"/>
                    </a:lnTo>
                    <a:lnTo>
                      <a:pt x="363" y="1728"/>
                    </a:lnTo>
                    <a:lnTo>
                      <a:pt x="436" y="1789"/>
                    </a:lnTo>
                    <a:lnTo>
                      <a:pt x="520" y="1837"/>
                    </a:lnTo>
                    <a:lnTo>
                      <a:pt x="605" y="1873"/>
                    </a:lnTo>
                    <a:lnTo>
                      <a:pt x="689" y="1910"/>
                    </a:lnTo>
                    <a:lnTo>
                      <a:pt x="786" y="1934"/>
                    </a:lnTo>
                    <a:lnTo>
                      <a:pt x="883" y="1946"/>
                    </a:lnTo>
                    <a:lnTo>
                      <a:pt x="1076" y="1946"/>
                    </a:lnTo>
                    <a:lnTo>
                      <a:pt x="1172" y="1934"/>
                    </a:lnTo>
                    <a:lnTo>
                      <a:pt x="1269" y="1910"/>
                    </a:lnTo>
                    <a:lnTo>
                      <a:pt x="1366" y="1873"/>
                    </a:lnTo>
                    <a:lnTo>
                      <a:pt x="1450" y="1837"/>
                    </a:lnTo>
                    <a:lnTo>
                      <a:pt x="1523" y="1789"/>
                    </a:lnTo>
                    <a:lnTo>
                      <a:pt x="1607" y="1728"/>
                    </a:lnTo>
                    <a:lnTo>
                      <a:pt x="1668" y="1668"/>
                    </a:lnTo>
                    <a:lnTo>
                      <a:pt x="1740" y="1595"/>
                    </a:lnTo>
                    <a:lnTo>
                      <a:pt x="1789" y="1523"/>
                    </a:lnTo>
                    <a:lnTo>
                      <a:pt x="1837" y="1438"/>
                    </a:lnTo>
                    <a:lnTo>
                      <a:pt x="1885" y="1354"/>
                    </a:lnTo>
                    <a:lnTo>
                      <a:pt x="1921" y="1269"/>
                    </a:lnTo>
                    <a:lnTo>
                      <a:pt x="1946" y="1173"/>
                    </a:lnTo>
                    <a:lnTo>
                      <a:pt x="1958" y="1076"/>
                    </a:lnTo>
                    <a:lnTo>
                      <a:pt x="1958" y="979"/>
                    </a:lnTo>
                    <a:lnTo>
                      <a:pt x="1958" y="871"/>
                    </a:lnTo>
                    <a:lnTo>
                      <a:pt x="1946" y="774"/>
                    </a:lnTo>
                    <a:lnTo>
                      <a:pt x="1921" y="677"/>
                    </a:lnTo>
                    <a:lnTo>
                      <a:pt x="1885" y="593"/>
                    </a:lnTo>
                    <a:lnTo>
                      <a:pt x="1837" y="508"/>
                    </a:lnTo>
                    <a:lnTo>
                      <a:pt x="1789" y="424"/>
                    </a:lnTo>
                    <a:lnTo>
                      <a:pt x="1740" y="351"/>
                    </a:lnTo>
                    <a:lnTo>
                      <a:pt x="1668" y="279"/>
                    </a:lnTo>
                    <a:lnTo>
                      <a:pt x="1607" y="218"/>
                    </a:lnTo>
                    <a:lnTo>
                      <a:pt x="1523" y="158"/>
                    </a:lnTo>
                    <a:lnTo>
                      <a:pt x="1450" y="110"/>
                    </a:lnTo>
                    <a:lnTo>
                      <a:pt x="1366" y="73"/>
                    </a:lnTo>
                    <a:lnTo>
                      <a:pt x="1269" y="37"/>
                    </a:lnTo>
                    <a:lnTo>
                      <a:pt x="1172" y="13"/>
                    </a:lnTo>
                    <a:lnTo>
                      <a:pt x="10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292417" y="2523150"/>
                <a:ext cx="162110" cy="21756"/>
              </a:xfrm>
              <a:custGeom>
                <a:avLst/>
                <a:gdLst/>
                <a:ahLst/>
                <a:cxnLst/>
                <a:rect l="l" t="t" r="r" b="b"/>
                <a:pathLst>
                  <a:path w="2973" h="399" extrusionOk="0">
                    <a:moveTo>
                      <a:pt x="1" y="0"/>
                    </a:moveTo>
                    <a:lnTo>
                      <a:pt x="1" y="399"/>
                    </a:lnTo>
                    <a:lnTo>
                      <a:pt x="2973" y="399"/>
                    </a:lnTo>
                    <a:lnTo>
                      <a:pt x="2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5323146" y="3228559"/>
                <a:ext cx="579682" cy="501980"/>
              </a:xfrm>
              <a:custGeom>
                <a:avLst/>
                <a:gdLst/>
                <a:ahLst/>
                <a:cxnLst/>
                <a:rect l="l" t="t" r="r" b="b"/>
                <a:pathLst>
                  <a:path w="10631" h="9206" extrusionOk="0">
                    <a:moveTo>
                      <a:pt x="0" y="1"/>
                    </a:moveTo>
                    <a:lnTo>
                      <a:pt x="0" y="9205"/>
                    </a:lnTo>
                    <a:lnTo>
                      <a:pt x="10631" y="9205"/>
                    </a:ln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5421948" y="2916340"/>
                <a:ext cx="382074" cy="754279"/>
              </a:xfrm>
              <a:custGeom>
                <a:avLst/>
                <a:gdLst/>
                <a:ahLst/>
                <a:cxnLst/>
                <a:rect l="l" t="t" r="r" b="b"/>
                <a:pathLst>
                  <a:path w="7007" h="13833" extrusionOk="0">
                    <a:moveTo>
                      <a:pt x="3503" y="1172"/>
                    </a:moveTo>
                    <a:lnTo>
                      <a:pt x="3733" y="1185"/>
                    </a:lnTo>
                    <a:lnTo>
                      <a:pt x="3975" y="1209"/>
                    </a:lnTo>
                    <a:lnTo>
                      <a:pt x="4192" y="1269"/>
                    </a:lnTo>
                    <a:lnTo>
                      <a:pt x="4409" y="1354"/>
                    </a:lnTo>
                    <a:lnTo>
                      <a:pt x="4615" y="1450"/>
                    </a:lnTo>
                    <a:lnTo>
                      <a:pt x="4808" y="1571"/>
                    </a:lnTo>
                    <a:lnTo>
                      <a:pt x="4989" y="1704"/>
                    </a:lnTo>
                    <a:lnTo>
                      <a:pt x="5146" y="1849"/>
                    </a:lnTo>
                    <a:lnTo>
                      <a:pt x="5303" y="2018"/>
                    </a:lnTo>
                    <a:lnTo>
                      <a:pt x="5436" y="2199"/>
                    </a:lnTo>
                    <a:lnTo>
                      <a:pt x="5557" y="2393"/>
                    </a:lnTo>
                    <a:lnTo>
                      <a:pt x="5654" y="2598"/>
                    </a:lnTo>
                    <a:lnTo>
                      <a:pt x="5726" y="2803"/>
                    </a:lnTo>
                    <a:lnTo>
                      <a:pt x="5787" y="3033"/>
                    </a:lnTo>
                    <a:lnTo>
                      <a:pt x="5823" y="3262"/>
                    </a:lnTo>
                    <a:lnTo>
                      <a:pt x="5835" y="3504"/>
                    </a:lnTo>
                    <a:lnTo>
                      <a:pt x="5835" y="10329"/>
                    </a:lnTo>
                    <a:lnTo>
                      <a:pt x="5823" y="10571"/>
                    </a:lnTo>
                    <a:lnTo>
                      <a:pt x="5787" y="10800"/>
                    </a:lnTo>
                    <a:lnTo>
                      <a:pt x="5726" y="11018"/>
                    </a:lnTo>
                    <a:lnTo>
                      <a:pt x="5654" y="11235"/>
                    </a:lnTo>
                    <a:lnTo>
                      <a:pt x="5557" y="11440"/>
                    </a:lnTo>
                    <a:lnTo>
                      <a:pt x="5436" y="11634"/>
                    </a:lnTo>
                    <a:lnTo>
                      <a:pt x="5303" y="11815"/>
                    </a:lnTo>
                    <a:lnTo>
                      <a:pt x="5146" y="11972"/>
                    </a:lnTo>
                    <a:lnTo>
                      <a:pt x="4989" y="12129"/>
                    </a:lnTo>
                    <a:lnTo>
                      <a:pt x="4808" y="12262"/>
                    </a:lnTo>
                    <a:lnTo>
                      <a:pt x="4615" y="12383"/>
                    </a:lnTo>
                    <a:lnTo>
                      <a:pt x="4409" y="12479"/>
                    </a:lnTo>
                    <a:lnTo>
                      <a:pt x="4192" y="12552"/>
                    </a:lnTo>
                    <a:lnTo>
                      <a:pt x="3975" y="12612"/>
                    </a:lnTo>
                    <a:lnTo>
                      <a:pt x="3733" y="12648"/>
                    </a:lnTo>
                    <a:lnTo>
                      <a:pt x="3503" y="12660"/>
                    </a:lnTo>
                    <a:lnTo>
                      <a:pt x="3262" y="12648"/>
                    </a:lnTo>
                    <a:lnTo>
                      <a:pt x="3032" y="12612"/>
                    </a:lnTo>
                    <a:lnTo>
                      <a:pt x="2803" y="12552"/>
                    </a:lnTo>
                    <a:lnTo>
                      <a:pt x="2597" y="12479"/>
                    </a:lnTo>
                    <a:lnTo>
                      <a:pt x="2392" y="12383"/>
                    </a:lnTo>
                    <a:lnTo>
                      <a:pt x="2199" y="12262"/>
                    </a:lnTo>
                    <a:lnTo>
                      <a:pt x="2018" y="12129"/>
                    </a:lnTo>
                    <a:lnTo>
                      <a:pt x="1848" y="11972"/>
                    </a:lnTo>
                    <a:lnTo>
                      <a:pt x="1704" y="11815"/>
                    </a:lnTo>
                    <a:lnTo>
                      <a:pt x="1559" y="11634"/>
                    </a:lnTo>
                    <a:lnTo>
                      <a:pt x="1450" y="11440"/>
                    </a:lnTo>
                    <a:lnTo>
                      <a:pt x="1353" y="11235"/>
                    </a:lnTo>
                    <a:lnTo>
                      <a:pt x="1269" y="11018"/>
                    </a:lnTo>
                    <a:lnTo>
                      <a:pt x="1208" y="10800"/>
                    </a:lnTo>
                    <a:lnTo>
                      <a:pt x="1172" y="10571"/>
                    </a:lnTo>
                    <a:lnTo>
                      <a:pt x="1160" y="10329"/>
                    </a:lnTo>
                    <a:lnTo>
                      <a:pt x="1160" y="3504"/>
                    </a:lnTo>
                    <a:lnTo>
                      <a:pt x="1172" y="3262"/>
                    </a:lnTo>
                    <a:lnTo>
                      <a:pt x="1208" y="3033"/>
                    </a:lnTo>
                    <a:lnTo>
                      <a:pt x="1269" y="2803"/>
                    </a:lnTo>
                    <a:lnTo>
                      <a:pt x="1353" y="2598"/>
                    </a:lnTo>
                    <a:lnTo>
                      <a:pt x="1450" y="2393"/>
                    </a:lnTo>
                    <a:lnTo>
                      <a:pt x="1559" y="2199"/>
                    </a:lnTo>
                    <a:lnTo>
                      <a:pt x="1704" y="2018"/>
                    </a:lnTo>
                    <a:lnTo>
                      <a:pt x="1848" y="1849"/>
                    </a:lnTo>
                    <a:lnTo>
                      <a:pt x="2018" y="1704"/>
                    </a:lnTo>
                    <a:lnTo>
                      <a:pt x="2199" y="1571"/>
                    </a:lnTo>
                    <a:lnTo>
                      <a:pt x="2392" y="1450"/>
                    </a:lnTo>
                    <a:lnTo>
                      <a:pt x="2597" y="1354"/>
                    </a:lnTo>
                    <a:lnTo>
                      <a:pt x="2803" y="1269"/>
                    </a:lnTo>
                    <a:lnTo>
                      <a:pt x="3032" y="1209"/>
                    </a:lnTo>
                    <a:lnTo>
                      <a:pt x="3262" y="1185"/>
                    </a:lnTo>
                    <a:lnTo>
                      <a:pt x="3503" y="1172"/>
                    </a:lnTo>
                    <a:close/>
                    <a:moveTo>
                      <a:pt x="3322" y="1"/>
                    </a:moveTo>
                    <a:lnTo>
                      <a:pt x="3141" y="25"/>
                    </a:lnTo>
                    <a:lnTo>
                      <a:pt x="2972" y="37"/>
                    </a:lnTo>
                    <a:lnTo>
                      <a:pt x="2791" y="73"/>
                    </a:lnTo>
                    <a:lnTo>
                      <a:pt x="2622" y="109"/>
                    </a:lnTo>
                    <a:lnTo>
                      <a:pt x="2465" y="158"/>
                    </a:lnTo>
                    <a:lnTo>
                      <a:pt x="2295" y="218"/>
                    </a:lnTo>
                    <a:lnTo>
                      <a:pt x="2138" y="279"/>
                    </a:lnTo>
                    <a:lnTo>
                      <a:pt x="1981" y="351"/>
                    </a:lnTo>
                    <a:lnTo>
                      <a:pt x="1836" y="424"/>
                    </a:lnTo>
                    <a:lnTo>
                      <a:pt x="1691" y="508"/>
                    </a:lnTo>
                    <a:lnTo>
                      <a:pt x="1546" y="605"/>
                    </a:lnTo>
                    <a:lnTo>
                      <a:pt x="1402" y="701"/>
                    </a:lnTo>
                    <a:lnTo>
                      <a:pt x="1269" y="798"/>
                    </a:lnTo>
                    <a:lnTo>
                      <a:pt x="1148" y="907"/>
                    </a:lnTo>
                    <a:lnTo>
                      <a:pt x="1027" y="1028"/>
                    </a:lnTo>
                    <a:lnTo>
                      <a:pt x="906" y="1148"/>
                    </a:lnTo>
                    <a:lnTo>
                      <a:pt x="798" y="1281"/>
                    </a:lnTo>
                    <a:lnTo>
                      <a:pt x="701" y="1414"/>
                    </a:lnTo>
                    <a:lnTo>
                      <a:pt x="592" y="1547"/>
                    </a:lnTo>
                    <a:lnTo>
                      <a:pt x="508" y="1692"/>
                    </a:lnTo>
                    <a:lnTo>
                      <a:pt x="423" y="1837"/>
                    </a:lnTo>
                    <a:lnTo>
                      <a:pt x="351" y="1982"/>
                    </a:lnTo>
                    <a:lnTo>
                      <a:pt x="278" y="2139"/>
                    </a:lnTo>
                    <a:lnTo>
                      <a:pt x="218" y="2296"/>
                    </a:lnTo>
                    <a:lnTo>
                      <a:pt x="157" y="2465"/>
                    </a:lnTo>
                    <a:lnTo>
                      <a:pt x="109" y="2634"/>
                    </a:lnTo>
                    <a:lnTo>
                      <a:pt x="73" y="2803"/>
                    </a:lnTo>
                    <a:lnTo>
                      <a:pt x="37" y="2972"/>
                    </a:lnTo>
                    <a:lnTo>
                      <a:pt x="12" y="3142"/>
                    </a:lnTo>
                    <a:lnTo>
                      <a:pt x="0" y="3323"/>
                    </a:lnTo>
                    <a:lnTo>
                      <a:pt x="0" y="3504"/>
                    </a:lnTo>
                    <a:lnTo>
                      <a:pt x="0" y="10329"/>
                    </a:lnTo>
                    <a:lnTo>
                      <a:pt x="0" y="10510"/>
                    </a:lnTo>
                    <a:lnTo>
                      <a:pt x="12" y="10679"/>
                    </a:lnTo>
                    <a:lnTo>
                      <a:pt x="37" y="10861"/>
                    </a:lnTo>
                    <a:lnTo>
                      <a:pt x="73" y="11030"/>
                    </a:lnTo>
                    <a:lnTo>
                      <a:pt x="109" y="11199"/>
                    </a:lnTo>
                    <a:lnTo>
                      <a:pt x="157" y="11368"/>
                    </a:lnTo>
                    <a:lnTo>
                      <a:pt x="218" y="11525"/>
                    </a:lnTo>
                    <a:lnTo>
                      <a:pt x="278" y="11682"/>
                    </a:lnTo>
                    <a:lnTo>
                      <a:pt x="351" y="11839"/>
                    </a:lnTo>
                    <a:lnTo>
                      <a:pt x="423" y="11996"/>
                    </a:lnTo>
                    <a:lnTo>
                      <a:pt x="508" y="12141"/>
                    </a:lnTo>
                    <a:lnTo>
                      <a:pt x="592" y="12286"/>
                    </a:lnTo>
                    <a:lnTo>
                      <a:pt x="701" y="12419"/>
                    </a:lnTo>
                    <a:lnTo>
                      <a:pt x="798" y="12552"/>
                    </a:lnTo>
                    <a:lnTo>
                      <a:pt x="906" y="12685"/>
                    </a:lnTo>
                    <a:lnTo>
                      <a:pt x="1027" y="12805"/>
                    </a:lnTo>
                    <a:lnTo>
                      <a:pt x="1148" y="12914"/>
                    </a:lnTo>
                    <a:lnTo>
                      <a:pt x="1269" y="13023"/>
                    </a:lnTo>
                    <a:lnTo>
                      <a:pt x="1402" y="13132"/>
                    </a:lnTo>
                    <a:lnTo>
                      <a:pt x="1546" y="13228"/>
                    </a:lnTo>
                    <a:lnTo>
                      <a:pt x="1691" y="13325"/>
                    </a:lnTo>
                    <a:lnTo>
                      <a:pt x="1836" y="13409"/>
                    </a:lnTo>
                    <a:lnTo>
                      <a:pt x="1981" y="13482"/>
                    </a:lnTo>
                    <a:lnTo>
                      <a:pt x="2138" y="13554"/>
                    </a:lnTo>
                    <a:lnTo>
                      <a:pt x="2295" y="13615"/>
                    </a:lnTo>
                    <a:lnTo>
                      <a:pt x="2465" y="13675"/>
                    </a:lnTo>
                    <a:lnTo>
                      <a:pt x="2622" y="13711"/>
                    </a:lnTo>
                    <a:lnTo>
                      <a:pt x="2791" y="13760"/>
                    </a:lnTo>
                    <a:lnTo>
                      <a:pt x="2972" y="13784"/>
                    </a:lnTo>
                    <a:lnTo>
                      <a:pt x="3141" y="13808"/>
                    </a:lnTo>
                    <a:lnTo>
                      <a:pt x="3322" y="13820"/>
                    </a:lnTo>
                    <a:lnTo>
                      <a:pt x="3503" y="13832"/>
                    </a:lnTo>
                    <a:lnTo>
                      <a:pt x="3685" y="13820"/>
                    </a:lnTo>
                    <a:lnTo>
                      <a:pt x="3854" y="13808"/>
                    </a:lnTo>
                    <a:lnTo>
                      <a:pt x="4035" y="13784"/>
                    </a:lnTo>
                    <a:lnTo>
                      <a:pt x="4204" y="13760"/>
                    </a:lnTo>
                    <a:lnTo>
                      <a:pt x="4373" y="13711"/>
                    </a:lnTo>
                    <a:lnTo>
                      <a:pt x="4542" y="13675"/>
                    </a:lnTo>
                    <a:lnTo>
                      <a:pt x="4699" y="13615"/>
                    </a:lnTo>
                    <a:lnTo>
                      <a:pt x="4856" y="13554"/>
                    </a:lnTo>
                    <a:lnTo>
                      <a:pt x="5013" y="13482"/>
                    </a:lnTo>
                    <a:lnTo>
                      <a:pt x="5170" y="13409"/>
                    </a:lnTo>
                    <a:lnTo>
                      <a:pt x="5315" y="13325"/>
                    </a:lnTo>
                    <a:lnTo>
                      <a:pt x="5460" y="13228"/>
                    </a:lnTo>
                    <a:lnTo>
                      <a:pt x="5593" y="13132"/>
                    </a:lnTo>
                    <a:lnTo>
                      <a:pt x="5726" y="13023"/>
                    </a:lnTo>
                    <a:lnTo>
                      <a:pt x="5859" y="12914"/>
                    </a:lnTo>
                    <a:lnTo>
                      <a:pt x="5980" y="12805"/>
                    </a:lnTo>
                    <a:lnTo>
                      <a:pt x="6089" y="12685"/>
                    </a:lnTo>
                    <a:lnTo>
                      <a:pt x="6197" y="12552"/>
                    </a:lnTo>
                    <a:lnTo>
                      <a:pt x="6306" y="12419"/>
                    </a:lnTo>
                    <a:lnTo>
                      <a:pt x="6403" y="12286"/>
                    </a:lnTo>
                    <a:lnTo>
                      <a:pt x="6499" y="12141"/>
                    </a:lnTo>
                    <a:lnTo>
                      <a:pt x="6584" y="11996"/>
                    </a:lnTo>
                    <a:lnTo>
                      <a:pt x="6656" y="11839"/>
                    </a:lnTo>
                    <a:lnTo>
                      <a:pt x="6729" y="11682"/>
                    </a:lnTo>
                    <a:lnTo>
                      <a:pt x="6789" y="11525"/>
                    </a:lnTo>
                    <a:lnTo>
                      <a:pt x="6850" y="11368"/>
                    </a:lnTo>
                    <a:lnTo>
                      <a:pt x="6886" y="11199"/>
                    </a:lnTo>
                    <a:lnTo>
                      <a:pt x="6934" y="11030"/>
                    </a:lnTo>
                    <a:lnTo>
                      <a:pt x="6958" y="10861"/>
                    </a:lnTo>
                    <a:lnTo>
                      <a:pt x="6982" y="10679"/>
                    </a:lnTo>
                    <a:lnTo>
                      <a:pt x="6995" y="10510"/>
                    </a:lnTo>
                    <a:lnTo>
                      <a:pt x="7007" y="10329"/>
                    </a:lnTo>
                    <a:lnTo>
                      <a:pt x="7007" y="3504"/>
                    </a:lnTo>
                    <a:lnTo>
                      <a:pt x="6995" y="3323"/>
                    </a:lnTo>
                    <a:lnTo>
                      <a:pt x="6982" y="3142"/>
                    </a:lnTo>
                    <a:lnTo>
                      <a:pt x="6958" y="2972"/>
                    </a:lnTo>
                    <a:lnTo>
                      <a:pt x="6934" y="2803"/>
                    </a:lnTo>
                    <a:lnTo>
                      <a:pt x="6886" y="2634"/>
                    </a:lnTo>
                    <a:lnTo>
                      <a:pt x="6850" y="2465"/>
                    </a:lnTo>
                    <a:lnTo>
                      <a:pt x="6789" y="2296"/>
                    </a:lnTo>
                    <a:lnTo>
                      <a:pt x="6729" y="2139"/>
                    </a:lnTo>
                    <a:lnTo>
                      <a:pt x="6656" y="1982"/>
                    </a:lnTo>
                    <a:lnTo>
                      <a:pt x="6584" y="1837"/>
                    </a:lnTo>
                    <a:lnTo>
                      <a:pt x="6499" y="1692"/>
                    </a:lnTo>
                    <a:lnTo>
                      <a:pt x="6403" y="1547"/>
                    </a:lnTo>
                    <a:lnTo>
                      <a:pt x="6306" y="1414"/>
                    </a:lnTo>
                    <a:lnTo>
                      <a:pt x="6197" y="1281"/>
                    </a:lnTo>
                    <a:lnTo>
                      <a:pt x="6089" y="1148"/>
                    </a:lnTo>
                    <a:lnTo>
                      <a:pt x="5980" y="1028"/>
                    </a:lnTo>
                    <a:lnTo>
                      <a:pt x="5859" y="907"/>
                    </a:lnTo>
                    <a:lnTo>
                      <a:pt x="5726" y="798"/>
                    </a:lnTo>
                    <a:lnTo>
                      <a:pt x="5593" y="701"/>
                    </a:lnTo>
                    <a:lnTo>
                      <a:pt x="5460" y="605"/>
                    </a:lnTo>
                    <a:lnTo>
                      <a:pt x="5315" y="508"/>
                    </a:lnTo>
                    <a:lnTo>
                      <a:pt x="5170" y="424"/>
                    </a:lnTo>
                    <a:lnTo>
                      <a:pt x="5013" y="351"/>
                    </a:lnTo>
                    <a:lnTo>
                      <a:pt x="4856" y="279"/>
                    </a:lnTo>
                    <a:lnTo>
                      <a:pt x="4699" y="218"/>
                    </a:lnTo>
                    <a:lnTo>
                      <a:pt x="4542" y="158"/>
                    </a:lnTo>
                    <a:lnTo>
                      <a:pt x="4373" y="109"/>
                    </a:lnTo>
                    <a:lnTo>
                      <a:pt x="4204" y="73"/>
                    </a:lnTo>
                    <a:lnTo>
                      <a:pt x="4035" y="37"/>
                    </a:lnTo>
                    <a:lnTo>
                      <a:pt x="3854" y="25"/>
                    </a:lnTo>
                    <a:lnTo>
                      <a:pt x="36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538526" y="3345136"/>
                <a:ext cx="148260" cy="263531"/>
              </a:xfrm>
              <a:custGeom>
                <a:avLst/>
                <a:gdLst/>
                <a:ahLst/>
                <a:cxnLst/>
                <a:rect l="l" t="t" r="r" b="b"/>
                <a:pathLst>
                  <a:path w="2719" h="4833" extrusionOk="0">
                    <a:moveTo>
                      <a:pt x="1220" y="1"/>
                    </a:moveTo>
                    <a:lnTo>
                      <a:pt x="1088" y="25"/>
                    </a:lnTo>
                    <a:lnTo>
                      <a:pt x="955" y="61"/>
                    </a:lnTo>
                    <a:lnTo>
                      <a:pt x="834" y="97"/>
                    </a:lnTo>
                    <a:lnTo>
                      <a:pt x="713" y="158"/>
                    </a:lnTo>
                    <a:lnTo>
                      <a:pt x="604" y="230"/>
                    </a:lnTo>
                    <a:lnTo>
                      <a:pt x="496" y="303"/>
                    </a:lnTo>
                    <a:lnTo>
                      <a:pt x="399" y="387"/>
                    </a:lnTo>
                    <a:lnTo>
                      <a:pt x="314" y="484"/>
                    </a:lnTo>
                    <a:lnTo>
                      <a:pt x="242" y="593"/>
                    </a:lnTo>
                    <a:lnTo>
                      <a:pt x="170" y="701"/>
                    </a:lnTo>
                    <a:lnTo>
                      <a:pt x="109" y="822"/>
                    </a:lnTo>
                    <a:lnTo>
                      <a:pt x="61" y="943"/>
                    </a:lnTo>
                    <a:lnTo>
                      <a:pt x="37" y="1076"/>
                    </a:lnTo>
                    <a:lnTo>
                      <a:pt x="12" y="1209"/>
                    </a:lnTo>
                    <a:lnTo>
                      <a:pt x="0" y="1354"/>
                    </a:lnTo>
                    <a:lnTo>
                      <a:pt x="12" y="1462"/>
                    </a:lnTo>
                    <a:lnTo>
                      <a:pt x="25" y="1583"/>
                    </a:lnTo>
                    <a:lnTo>
                      <a:pt x="49" y="1692"/>
                    </a:lnTo>
                    <a:lnTo>
                      <a:pt x="73" y="1789"/>
                    </a:lnTo>
                    <a:lnTo>
                      <a:pt x="121" y="1897"/>
                    </a:lnTo>
                    <a:lnTo>
                      <a:pt x="170" y="1994"/>
                    </a:lnTo>
                    <a:lnTo>
                      <a:pt x="218" y="2079"/>
                    </a:lnTo>
                    <a:lnTo>
                      <a:pt x="278" y="2175"/>
                    </a:lnTo>
                    <a:lnTo>
                      <a:pt x="351" y="2260"/>
                    </a:lnTo>
                    <a:lnTo>
                      <a:pt x="423" y="2332"/>
                    </a:lnTo>
                    <a:lnTo>
                      <a:pt x="508" y="2405"/>
                    </a:lnTo>
                    <a:lnTo>
                      <a:pt x="592" y="2465"/>
                    </a:lnTo>
                    <a:lnTo>
                      <a:pt x="677" y="2525"/>
                    </a:lnTo>
                    <a:lnTo>
                      <a:pt x="774" y="2574"/>
                    </a:lnTo>
                    <a:lnTo>
                      <a:pt x="870" y="2622"/>
                    </a:lnTo>
                    <a:lnTo>
                      <a:pt x="979" y="2658"/>
                    </a:lnTo>
                    <a:lnTo>
                      <a:pt x="979" y="4446"/>
                    </a:lnTo>
                    <a:lnTo>
                      <a:pt x="991" y="4519"/>
                    </a:lnTo>
                    <a:lnTo>
                      <a:pt x="1003" y="4591"/>
                    </a:lnTo>
                    <a:lnTo>
                      <a:pt x="1039" y="4664"/>
                    </a:lnTo>
                    <a:lnTo>
                      <a:pt x="1088" y="4712"/>
                    </a:lnTo>
                    <a:lnTo>
                      <a:pt x="1148" y="4760"/>
                    </a:lnTo>
                    <a:lnTo>
                      <a:pt x="1208" y="4796"/>
                    </a:lnTo>
                    <a:lnTo>
                      <a:pt x="1281" y="4821"/>
                    </a:lnTo>
                    <a:lnTo>
                      <a:pt x="1365" y="4833"/>
                    </a:lnTo>
                    <a:lnTo>
                      <a:pt x="1438" y="4821"/>
                    </a:lnTo>
                    <a:lnTo>
                      <a:pt x="1510" y="4796"/>
                    </a:lnTo>
                    <a:lnTo>
                      <a:pt x="1571" y="4760"/>
                    </a:lnTo>
                    <a:lnTo>
                      <a:pt x="1631" y="4712"/>
                    </a:lnTo>
                    <a:lnTo>
                      <a:pt x="1680" y="4664"/>
                    </a:lnTo>
                    <a:lnTo>
                      <a:pt x="1716" y="4591"/>
                    </a:lnTo>
                    <a:lnTo>
                      <a:pt x="1740" y="4519"/>
                    </a:lnTo>
                    <a:lnTo>
                      <a:pt x="1740" y="4446"/>
                    </a:lnTo>
                    <a:lnTo>
                      <a:pt x="1740" y="2658"/>
                    </a:lnTo>
                    <a:lnTo>
                      <a:pt x="1849" y="2622"/>
                    </a:lnTo>
                    <a:lnTo>
                      <a:pt x="1945" y="2574"/>
                    </a:lnTo>
                    <a:lnTo>
                      <a:pt x="2042" y="2525"/>
                    </a:lnTo>
                    <a:lnTo>
                      <a:pt x="2139" y="2465"/>
                    </a:lnTo>
                    <a:lnTo>
                      <a:pt x="2223" y="2405"/>
                    </a:lnTo>
                    <a:lnTo>
                      <a:pt x="2296" y="2332"/>
                    </a:lnTo>
                    <a:lnTo>
                      <a:pt x="2380" y="2260"/>
                    </a:lnTo>
                    <a:lnTo>
                      <a:pt x="2441" y="2175"/>
                    </a:lnTo>
                    <a:lnTo>
                      <a:pt x="2501" y="2079"/>
                    </a:lnTo>
                    <a:lnTo>
                      <a:pt x="2561" y="1994"/>
                    </a:lnTo>
                    <a:lnTo>
                      <a:pt x="2610" y="1897"/>
                    </a:lnTo>
                    <a:lnTo>
                      <a:pt x="2646" y="1789"/>
                    </a:lnTo>
                    <a:lnTo>
                      <a:pt x="2682" y="1692"/>
                    </a:lnTo>
                    <a:lnTo>
                      <a:pt x="2706" y="1583"/>
                    </a:lnTo>
                    <a:lnTo>
                      <a:pt x="2718" y="1462"/>
                    </a:lnTo>
                    <a:lnTo>
                      <a:pt x="2718" y="1354"/>
                    </a:lnTo>
                    <a:lnTo>
                      <a:pt x="2718" y="1209"/>
                    </a:lnTo>
                    <a:lnTo>
                      <a:pt x="2694" y="1076"/>
                    </a:lnTo>
                    <a:lnTo>
                      <a:pt x="2658" y="943"/>
                    </a:lnTo>
                    <a:lnTo>
                      <a:pt x="2610" y="822"/>
                    </a:lnTo>
                    <a:lnTo>
                      <a:pt x="2561" y="701"/>
                    </a:lnTo>
                    <a:lnTo>
                      <a:pt x="2489" y="593"/>
                    </a:lnTo>
                    <a:lnTo>
                      <a:pt x="2404" y="484"/>
                    </a:lnTo>
                    <a:lnTo>
                      <a:pt x="2320" y="387"/>
                    </a:lnTo>
                    <a:lnTo>
                      <a:pt x="2223" y="303"/>
                    </a:lnTo>
                    <a:lnTo>
                      <a:pt x="2126" y="230"/>
                    </a:lnTo>
                    <a:lnTo>
                      <a:pt x="2006" y="158"/>
                    </a:lnTo>
                    <a:lnTo>
                      <a:pt x="1885" y="97"/>
                    </a:lnTo>
                    <a:lnTo>
                      <a:pt x="1764" y="61"/>
                    </a:lnTo>
                    <a:lnTo>
                      <a:pt x="1631" y="25"/>
                    </a:lnTo>
                    <a:lnTo>
                      <a:pt x="14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16"/>
            <p:cNvSpPr/>
            <p:nvPr/>
          </p:nvSpPr>
          <p:spPr>
            <a:xfrm>
              <a:off x="5606450" y="2278100"/>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716550" y="288992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16"/>
            <p:cNvGrpSpPr/>
            <p:nvPr/>
          </p:nvGrpSpPr>
          <p:grpSpPr>
            <a:xfrm>
              <a:off x="5602069" y="2321353"/>
              <a:ext cx="106765" cy="515168"/>
              <a:chOff x="5407444" y="2140428"/>
              <a:chExt cx="106765" cy="515168"/>
            </a:xfrm>
          </p:grpSpPr>
          <p:sp>
            <p:nvSpPr>
              <p:cNvPr id="165" name="Google Shape;165;p16"/>
              <p:cNvSpPr/>
              <p:nvPr/>
            </p:nvSpPr>
            <p:spPr>
              <a:xfrm>
                <a:off x="5407444" y="2140428"/>
                <a:ext cx="106765" cy="106765"/>
              </a:xfrm>
              <a:custGeom>
                <a:avLst/>
                <a:gdLst/>
                <a:ahLst/>
                <a:cxnLst/>
                <a:rect l="l" t="t" r="r" b="b"/>
                <a:pathLst>
                  <a:path w="1958" h="1958" extrusionOk="0">
                    <a:moveTo>
                      <a:pt x="979" y="387"/>
                    </a:moveTo>
                    <a:lnTo>
                      <a:pt x="1100" y="399"/>
                    </a:lnTo>
                    <a:lnTo>
                      <a:pt x="1209" y="436"/>
                    </a:lnTo>
                    <a:lnTo>
                      <a:pt x="1305" y="484"/>
                    </a:lnTo>
                    <a:lnTo>
                      <a:pt x="1390" y="556"/>
                    </a:lnTo>
                    <a:lnTo>
                      <a:pt x="1462" y="653"/>
                    </a:lnTo>
                    <a:lnTo>
                      <a:pt x="1523" y="750"/>
                    </a:lnTo>
                    <a:lnTo>
                      <a:pt x="1559" y="858"/>
                    </a:lnTo>
                    <a:lnTo>
                      <a:pt x="1571" y="979"/>
                    </a:lnTo>
                    <a:lnTo>
                      <a:pt x="1559" y="1100"/>
                    </a:lnTo>
                    <a:lnTo>
                      <a:pt x="1523" y="1209"/>
                    </a:lnTo>
                    <a:lnTo>
                      <a:pt x="1462" y="1305"/>
                    </a:lnTo>
                    <a:lnTo>
                      <a:pt x="1390" y="1390"/>
                    </a:lnTo>
                    <a:lnTo>
                      <a:pt x="1305" y="1462"/>
                    </a:lnTo>
                    <a:lnTo>
                      <a:pt x="1209" y="1523"/>
                    </a:lnTo>
                    <a:lnTo>
                      <a:pt x="1100" y="1559"/>
                    </a:lnTo>
                    <a:lnTo>
                      <a:pt x="979" y="1571"/>
                    </a:lnTo>
                    <a:lnTo>
                      <a:pt x="858" y="1559"/>
                    </a:lnTo>
                    <a:lnTo>
                      <a:pt x="749" y="1523"/>
                    </a:lnTo>
                    <a:lnTo>
                      <a:pt x="641" y="1462"/>
                    </a:lnTo>
                    <a:lnTo>
                      <a:pt x="556" y="1390"/>
                    </a:lnTo>
                    <a:lnTo>
                      <a:pt x="484" y="1305"/>
                    </a:lnTo>
                    <a:lnTo>
                      <a:pt x="435" y="1209"/>
                    </a:lnTo>
                    <a:lnTo>
                      <a:pt x="399" y="1100"/>
                    </a:lnTo>
                    <a:lnTo>
                      <a:pt x="387" y="979"/>
                    </a:lnTo>
                    <a:lnTo>
                      <a:pt x="399" y="858"/>
                    </a:lnTo>
                    <a:lnTo>
                      <a:pt x="435" y="750"/>
                    </a:lnTo>
                    <a:lnTo>
                      <a:pt x="484" y="653"/>
                    </a:lnTo>
                    <a:lnTo>
                      <a:pt x="556" y="556"/>
                    </a:lnTo>
                    <a:lnTo>
                      <a:pt x="641" y="484"/>
                    </a:lnTo>
                    <a:lnTo>
                      <a:pt x="749" y="436"/>
                    </a:lnTo>
                    <a:lnTo>
                      <a:pt x="858" y="399"/>
                    </a:lnTo>
                    <a:lnTo>
                      <a:pt x="979" y="387"/>
                    </a:lnTo>
                    <a:close/>
                    <a:moveTo>
                      <a:pt x="870" y="1"/>
                    </a:moveTo>
                    <a:lnTo>
                      <a:pt x="774" y="25"/>
                    </a:lnTo>
                    <a:lnTo>
                      <a:pt x="689" y="49"/>
                    </a:lnTo>
                    <a:lnTo>
                      <a:pt x="592" y="73"/>
                    </a:lnTo>
                    <a:lnTo>
                      <a:pt x="508" y="121"/>
                    </a:lnTo>
                    <a:lnTo>
                      <a:pt x="435" y="170"/>
                    </a:lnTo>
                    <a:lnTo>
                      <a:pt x="351" y="218"/>
                    </a:lnTo>
                    <a:lnTo>
                      <a:pt x="290" y="291"/>
                    </a:lnTo>
                    <a:lnTo>
                      <a:pt x="218" y="351"/>
                    </a:lnTo>
                    <a:lnTo>
                      <a:pt x="170" y="436"/>
                    </a:lnTo>
                    <a:lnTo>
                      <a:pt x="121" y="508"/>
                    </a:lnTo>
                    <a:lnTo>
                      <a:pt x="73" y="593"/>
                    </a:lnTo>
                    <a:lnTo>
                      <a:pt x="37" y="689"/>
                    </a:lnTo>
                    <a:lnTo>
                      <a:pt x="13" y="786"/>
                    </a:lnTo>
                    <a:lnTo>
                      <a:pt x="1" y="882"/>
                    </a:lnTo>
                    <a:lnTo>
                      <a:pt x="1" y="979"/>
                    </a:lnTo>
                    <a:lnTo>
                      <a:pt x="1" y="1076"/>
                    </a:lnTo>
                    <a:lnTo>
                      <a:pt x="13" y="1172"/>
                    </a:lnTo>
                    <a:lnTo>
                      <a:pt x="37" y="1269"/>
                    </a:lnTo>
                    <a:lnTo>
                      <a:pt x="73" y="1354"/>
                    </a:lnTo>
                    <a:lnTo>
                      <a:pt x="121" y="1438"/>
                    </a:lnTo>
                    <a:lnTo>
                      <a:pt x="170" y="1523"/>
                    </a:lnTo>
                    <a:lnTo>
                      <a:pt x="218" y="1595"/>
                    </a:lnTo>
                    <a:lnTo>
                      <a:pt x="290" y="1668"/>
                    </a:lnTo>
                    <a:lnTo>
                      <a:pt x="351" y="1728"/>
                    </a:lnTo>
                    <a:lnTo>
                      <a:pt x="435" y="1788"/>
                    </a:lnTo>
                    <a:lnTo>
                      <a:pt x="508" y="1837"/>
                    </a:lnTo>
                    <a:lnTo>
                      <a:pt x="592" y="1873"/>
                    </a:lnTo>
                    <a:lnTo>
                      <a:pt x="689" y="1909"/>
                    </a:lnTo>
                    <a:lnTo>
                      <a:pt x="774" y="1933"/>
                    </a:lnTo>
                    <a:lnTo>
                      <a:pt x="870" y="1945"/>
                    </a:lnTo>
                    <a:lnTo>
                      <a:pt x="979" y="1958"/>
                    </a:lnTo>
                    <a:lnTo>
                      <a:pt x="1076" y="1945"/>
                    </a:lnTo>
                    <a:lnTo>
                      <a:pt x="1172" y="1933"/>
                    </a:lnTo>
                    <a:lnTo>
                      <a:pt x="1269" y="1909"/>
                    </a:lnTo>
                    <a:lnTo>
                      <a:pt x="1353" y="1873"/>
                    </a:lnTo>
                    <a:lnTo>
                      <a:pt x="1438" y="1837"/>
                    </a:lnTo>
                    <a:lnTo>
                      <a:pt x="1523" y="1788"/>
                    </a:lnTo>
                    <a:lnTo>
                      <a:pt x="1595" y="1728"/>
                    </a:lnTo>
                    <a:lnTo>
                      <a:pt x="1668" y="1668"/>
                    </a:lnTo>
                    <a:lnTo>
                      <a:pt x="1728" y="1595"/>
                    </a:lnTo>
                    <a:lnTo>
                      <a:pt x="1788" y="1523"/>
                    </a:lnTo>
                    <a:lnTo>
                      <a:pt x="1837" y="1438"/>
                    </a:lnTo>
                    <a:lnTo>
                      <a:pt x="1873" y="1354"/>
                    </a:lnTo>
                    <a:lnTo>
                      <a:pt x="1909" y="1269"/>
                    </a:lnTo>
                    <a:lnTo>
                      <a:pt x="1933" y="1172"/>
                    </a:lnTo>
                    <a:lnTo>
                      <a:pt x="1945" y="1076"/>
                    </a:lnTo>
                    <a:lnTo>
                      <a:pt x="1957" y="979"/>
                    </a:lnTo>
                    <a:lnTo>
                      <a:pt x="1945" y="882"/>
                    </a:lnTo>
                    <a:lnTo>
                      <a:pt x="1933" y="786"/>
                    </a:lnTo>
                    <a:lnTo>
                      <a:pt x="1909" y="689"/>
                    </a:lnTo>
                    <a:lnTo>
                      <a:pt x="1873" y="593"/>
                    </a:lnTo>
                    <a:lnTo>
                      <a:pt x="1837" y="508"/>
                    </a:lnTo>
                    <a:lnTo>
                      <a:pt x="1788" y="436"/>
                    </a:lnTo>
                    <a:lnTo>
                      <a:pt x="1728" y="351"/>
                    </a:lnTo>
                    <a:lnTo>
                      <a:pt x="1668" y="291"/>
                    </a:lnTo>
                    <a:lnTo>
                      <a:pt x="1595" y="218"/>
                    </a:lnTo>
                    <a:lnTo>
                      <a:pt x="1523" y="170"/>
                    </a:lnTo>
                    <a:lnTo>
                      <a:pt x="1438" y="121"/>
                    </a:lnTo>
                    <a:lnTo>
                      <a:pt x="1353" y="73"/>
                    </a:lnTo>
                    <a:lnTo>
                      <a:pt x="1269" y="49"/>
                    </a:lnTo>
                    <a:lnTo>
                      <a:pt x="1172" y="25"/>
                    </a:lnTo>
                    <a:lnTo>
                      <a:pt x="10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5407444" y="2548832"/>
                <a:ext cx="106765" cy="106765"/>
              </a:xfrm>
              <a:custGeom>
                <a:avLst/>
                <a:gdLst/>
                <a:ahLst/>
                <a:cxnLst/>
                <a:rect l="l" t="t" r="r" b="b"/>
                <a:pathLst>
                  <a:path w="1958" h="1958" extrusionOk="0">
                    <a:moveTo>
                      <a:pt x="979" y="387"/>
                    </a:moveTo>
                    <a:lnTo>
                      <a:pt x="1100" y="399"/>
                    </a:lnTo>
                    <a:lnTo>
                      <a:pt x="1209" y="435"/>
                    </a:lnTo>
                    <a:lnTo>
                      <a:pt x="1305" y="495"/>
                    </a:lnTo>
                    <a:lnTo>
                      <a:pt x="1390" y="568"/>
                    </a:lnTo>
                    <a:lnTo>
                      <a:pt x="1462" y="652"/>
                    </a:lnTo>
                    <a:lnTo>
                      <a:pt x="1523" y="749"/>
                    </a:lnTo>
                    <a:lnTo>
                      <a:pt x="1559" y="858"/>
                    </a:lnTo>
                    <a:lnTo>
                      <a:pt x="1571" y="979"/>
                    </a:lnTo>
                    <a:lnTo>
                      <a:pt x="1559" y="1099"/>
                    </a:lnTo>
                    <a:lnTo>
                      <a:pt x="1523" y="1208"/>
                    </a:lnTo>
                    <a:lnTo>
                      <a:pt x="1462" y="1305"/>
                    </a:lnTo>
                    <a:lnTo>
                      <a:pt x="1390" y="1401"/>
                    </a:lnTo>
                    <a:lnTo>
                      <a:pt x="1305" y="1474"/>
                    </a:lnTo>
                    <a:lnTo>
                      <a:pt x="1209" y="1522"/>
                    </a:lnTo>
                    <a:lnTo>
                      <a:pt x="1100" y="1558"/>
                    </a:lnTo>
                    <a:lnTo>
                      <a:pt x="979" y="1571"/>
                    </a:lnTo>
                    <a:lnTo>
                      <a:pt x="858" y="1558"/>
                    </a:lnTo>
                    <a:lnTo>
                      <a:pt x="749" y="1522"/>
                    </a:lnTo>
                    <a:lnTo>
                      <a:pt x="641" y="1474"/>
                    </a:lnTo>
                    <a:lnTo>
                      <a:pt x="556" y="1401"/>
                    </a:lnTo>
                    <a:lnTo>
                      <a:pt x="484" y="1305"/>
                    </a:lnTo>
                    <a:lnTo>
                      <a:pt x="435" y="1208"/>
                    </a:lnTo>
                    <a:lnTo>
                      <a:pt x="399" y="1099"/>
                    </a:lnTo>
                    <a:lnTo>
                      <a:pt x="387" y="979"/>
                    </a:lnTo>
                    <a:lnTo>
                      <a:pt x="399" y="858"/>
                    </a:lnTo>
                    <a:lnTo>
                      <a:pt x="435" y="749"/>
                    </a:lnTo>
                    <a:lnTo>
                      <a:pt x="484" y="652"/>
                    </a:lnTo>
                    <a:lnTo>
                      <a:pt x="556" y="568"/>
                    </a:lnTo>
                    <a:lnTo>
                      <a:pt x="641" y="495"/>
                    </a:lnTo>
                    <a:lnTo>
                      <a:pt x="749" y="435"/>
                    </a:lnTo>
                    <a:lnTo>
                      <a:pt x="858" y="399"/>
                    </a:lnTo>
                    <a:lnTo>
                      <a:pt x="979" y="387"/>
                    </a:lnTo>
                    <a:close/>
                    <a:moveTo>
                      <a:pt x="979" y="0"/>
                    </a:moveTo>
                    <a:lnTo>
                      <a:pt x="870" y="12"/>
                    </a:lnTo>
                    <a:lnTo>
                      <a:pt x="774" y="24"/>
                    </a:lnTo>
                    <a:lnTo>
                      <a:pt x="689" y="48"/>
                    </a:lnTo>
                    <a:lnTo>
                      <a:pt x="592" y="73"/>
                    </a:lnTo>
                    <a:lnTo>
                      <a:pt x="508" y="121"/>
                    </a:lnTo>
                    <a:lnTo>
                      <a:pt x="435" y="169"/>
                    </a:lnTo>
                    <a:lnTo>
                      <a:pt x="351" y="230"/>
                    </a:lnTo>
                    <a:lnTo>
                      <a:pt x="290" y="290"/>
                    </a:lnTo>
                    <a:lnTo>
                      <a:pt x="218" y="363"/>
                    </a:lnTo>
                    <a:lnTo>
                      <a:pt x="170" y="435"/>
                    </a:lnTo>
                    <a:lnTo>
                      <a:pt x="121" y="520"/>
                    </a:lnTo>
                    <a:lnTo>
                      <a:pt x="73" y="604"/>
                    </a:lnTo>
                    <a:lnTo>
                      <a:pt x="37" y="689"/>
                    </a:lnTo>
                    <a:lnTo>
                      <a:pt x="13" y="785"/>
                    </a:lnTo>
                    <a:lnTo>
                      <a:pt x="1" y="882"/>
                    </a:lnTo>
                    <a:lnTo>
                      <a:pt x="1" y="979"/>
                    </a:lnTo>
                    <a:lnTo>
                      <a:pt x="1" y="1075"/>
                    </a:lnTo>
                    <a:lnTo>
                      <a:pt x="13" y="1172"/>
                    </a:lnTo>
                    <a:lnTo>
                      <a:pt x="37" y="1269"/>
                    </a:lnTo>
                    <a:lnTo>
                      <a:pt x="73" y="1365"/>
                    </a:lnTo>
                    <a:lnTo>
                      <a:pt x="121" y="1450"/>
                    </a:lnTo>
                    <a:lnTo>
                      <a:pt x="170" y="1522"/>
                    </a:lnTo>
                    <a:lnTo>
                      <a:pt x="218" y="1607"/>
                    </a:lnTo>
                    <a:lnTo>
                      <a:pt x="290" y="1667"/>
                    </a:lnTo>
                    <a:lnTo>
                      <a:pt x="351" y="1740"/>
                    </a:lnTo>
                    <a:lnTo>
                      <a:pt x="435" y="1788"/>
                    </a:lnTo>
                    <a:lnTo>
                      <a:pt x="508" y="1836"/>
                    </a:lnTo>
                    <a:lnTo>
                      <a:pt x="592" y="1885"/>
                    </a:lnTo>
                    <a:lnTo>
                      <a:pt x="689" y="1909"/>
                    </a:lnTo>
                    <a:lnTo>
                      <a:pt x="774" y="1933"/>
                    </a:lnTo>
                    <a:lnTo>
                      <a:pt x="870" y="1957"/>
                    </a:lnTo>
                    <a:lnTo>
                      <a:pt x="1076" y="1957"/>
                    </a:lnTo>
                    <a:lnTo>
                      <a:pt x="1172" y="1933"/>
                    </a:lnTo>
                    <a:lnTo>
                      <a:pt x="1269" y="1909"/>
                    </a:lnTo>
                    <a:lnTo>
                      <a:pt x="1353" y="1885"/>
                    </a:lnTo>
                    <a:lnTo>
                      <a:pt x="1438" y="1836"/>
                    </a:lnTo>
                    <a:lnTo>
                      <a:pt x="1523" y="1788"/>
                    </a:lnTo>
                    <a:lnTo>
                      <a:pt x="1595" y="1740"/>
                    </a:lnTo>
                    <a:lnTo>
                      <a:pt x="1668" y="1667"/>
                    </a:lnTo>
                    <a:lnTo>
                      <a:pt x="1728" y="1607"/>
                    </a:lnTo>
                    <a:lnTo>
                      <a:pt x="1788" y="1522"/>
                    </a:lnTo>
                    <a:lnTo>
                      <a:pt x="1837" y="1450"/>
                    </a:lnTo>
                    <a:lnTo>
                      <a:pt x="1873" y="1365"/>
                    </a:lnTo>
                    <a:lnTo>
                      <a:pt x="1909" y="1269"/>
                    </a:lnTo>
                    <a:lnTo>
                      <a:pt x="1933" y="1172"/>
                    </a:lnTo>
                    <a:lnTo>
                      <a:pt x="1945" y="1075"/>
                    </a:lnTo>
                    <a:lnTo>
                      <a:pt x="1957" y="979"/>
                    </a:lnTo>
                    <a:lnTo>
                      <a:pt x="1945" y="882"/>
                    </a:lnTo>
                    <a:lnTo>
                      <a:pt x="1933" y="785"/>
                    </a:lnTo>
                    <a:lnTo>
                      <a:pt x="1909" y="689"/>
                    </a:lnTo>
                    <a:lnTo>
                      <a:pt x="1873" y="604"/>
                    </a:lnTo>
                    <a:lnTo>
                      <a:pt x="1837" y="520"/>
                    </a:lnTo>
                    <a:lnTo>
                      <a:pt x="1788" y="435"/>
                    </a:lnTo>
                    <a:lnTo>
                      <a:pt x="1728" y="363"/>
                    </a:lnTo>
                    <a:lnTo>
                      <a:pt x="1668" y="290"/>
                    </a:lnTo>
                    <a:lnTo>
                      <a:pt x="1595" y="230"/>
                    </a:lnTo>
                    <a:lnTo>
                      <a:pt x="1523" y="169"/>
                    </a:lnTo>
                    <a:lnTo>
                      <a:pt x="1438" y="121"/>
                    </a:lnTo>
                    <a:lnTo>
                      <a:pt x="1353" y="73"/>
                    </a:lnTo>
                    <a:lnTo>
                      <a:pt x="1269" y="48"/>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5450248" y="2236613"/>
                <a:ext cx="21157" cy="326074"/>
              </a:xfrm>
              <a:custGeom>
                <a:avLst/>
                <a:gdLst/>
                <a:ahLst/>
                <a:cxnLst/>
                <a:rect l="l" t="t" r="r" b="b"/>
                <a:pathLst>
                  <a:path w="388" h="5980" extrusionOk="0">
                    <a:moveTo>
                      <a:pt x="1" y="0"/>
                    </a:moveTo>
                    <a:lnTo>
                      <a:pt x="1" y="5980"/>
                    </a:lnTo>
                    <a:lnTo>
                      <a:pt x="387" y="5980"/>
                    </a:lnTo>
                    <a:lnTo>
                      <a:pt x="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6"/>
            <p:cNvSpPr/>
            <p:nvPr/>
          </p:nvSpPr>
          <p:spPr>
            <a:xfrm>
              <a:off x="4231038" y="1996400"/>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3299125" y="320962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029150" y="381177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5457325" y="381177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6"/>
          <p:cNvSpPr/>
          <p:nvPr/>
        </p:nvSpPr>
        <p:spPr>
          <a:xfrm>
            <a:off x="1943100" y="1325063"/>
            <a:ext cx="627300" cy="62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6</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78" name="Google Shape;178;p16"/>
          <p:cNvSpPr/>
          <p:nvPr/>
        </p:nvSpPr>
        <p:spPr>
          <a:xfrm>
            <a:off x="1943100" y="2629519"/>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4</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82" name="Google Shape;182;p16"/>
          <p:cNvSpPr/>
          <p:nvPr/>
        </p:nvSpPr>
        <p:spPr>
          <a:xfrm>
            <a:off x="1943100" y="3933975"/>
            <a:ext cx="627300" cy="62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2</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86" name="Google Shape;186;p16"/>
          <p:cNvSpPr/>
          <p:nvPr/>
        </p:nvSpPr>
        <p:spPr>
          <a:xfrm>
            <a:off x="6573675" y="1325063"/>
            <a:ext cx="627300" cy="627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5</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90" name="Google Shape;190;p16"/>
          <p:cNvSpPr/>
          <p:nvPr/>
        </p:nvSpPr>
        <p:spPr>
          <a:xfrm>
            <a:off x="6573675" y="2629519"/>
            <a:ext cx="627300" cy="627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3</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94" name="Google Shape;194;p16"/>
          <p:cNvSpPr/>
          <p:nvPr/>
        </p:nvSpPr>
        <p:spPr>
          <a:xfrm>
            <a:off x="6573675" y="3933975"/>
            <a:ext cx="627300" cy="62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1</a:t>
            </a:r>
            <a:endParaRPr sz="1800" b="1" dirty="0">
              <a:solidFill>
                <a:schemeClr val="lt1"/>
              </a:solidFill>
              <a:latin typeface="Fira Sans Extra Condensed"/>
              <a:ea typeface="Fira Sans Extra Condensed"/>
              <a:cs typeface="Fira Sans Extra Condensed"/>
              <a:sym typeface="Fira Sans Extra Condensed"/>
            </a:endParaRPr>
          </a:p>
        </p:txBody>
      </p:sp>
      <p:cxnSp>
        <p:nvCxnSpPr>
          <p:cNvPr id="197" name="Google Shape;197;p16"/>
          <p:cNvCxnSpPr>
            <a:stCxn id="186" idx="2"/>
            <a:endCxn id="162" idx="0"/>
          </p:cNvCxnSpPr>
          <p:nvPr/>
        </p:nvCxnSpPr>
        <p:spPr>
          <a:xfrm flipH="1">
            <a:off x="5659575" y="1638713"/>
            <a:ext cx="914100" cy="639300"/>
          </a:xfrm>
          <a:prstGeom prst="bentConnector2">
            <a:avLst/>
          </a:prstGeom>
          <a:noFill/>
          <a:ln w="9525" cap="flat" cmpd="sng">
            <a:solidFill>
              <a:schemeClr val="lt2"/>
            </a:solidFill>
            <a:prstDash val="solid"/>
            <a:round/>
            <a:headEnd type="none" w="med" len="med"/>
            <a:tailEnd type="oval" w="med" len="med"/>
          </a:ln>
        </p:spPr>
      </p:cxnSp>
      <p:cxnSp>
        <p:nvCxnSpPr>
          <p:cNvPr id="198" name="Google Shape;198;p16"/>
          <p:cNvCxnSpPr>
            <a:stCxn id="163" idx="6"/>
            <a:endCxn id="190" idx="2"/>
          </p:cNvCxnSpPr>
          <p:nvPr/>
        </p:nvCxnSpPr>
        <p:spPr>
          <a:xfrm>
            <a:off x="4823050" y="2943175"/>
            <a:ext cx="1750500" cy="0"/>
          </a:xfrm>
          <a:prstGeom prst="straightConnector1">
            <a:avLst/>
          </a:prstGeom>
          <a:noFill/>
          <a:ln w="9525" cap="flat" cmpd="sng">
            <a:solidFill>
              <a:schemeClr val="lt2"/>
            </a:solidFill>
            <a:prstDash val="solid"/>
            <a:round/>
            <a:headEnd type="oval" w="med" len="med"/>
            <a:tailEnd type="none" w="med" len="med"/>
          </a:ln>
        </p:spPr>
      </p:cxnSp>
      <p:cxnSp>
        <p:nvCxnSpPr>
          <p:cNvPr id="199" name="Google Shape;199;p16"/>
          <p:cNvCxnSpPr>
            <a:stCxn id="174" idx="6"/>
            <a:endCxn id="168" idx="0"/>
          </p:cNvCxnSpPr>
          <p:nvPr/>
        </p:nvCxnSpPr>
        <p:spPr>
          <a:xfrm>
            <a:off x="2570400" y="1638713"/>
            <a:ext cx="1713900" cy="357600"/>
          </a:xfrm>
          <a:prstGeom prst="bentConnector2">
            <a:avLst/>
          </a:prstGeom>
          <a:noFill/>
          <a:ln w="9525" cap="flat" cmpd="sng">
            <a:solidFill>
              <a:schemeClr val="lt2"/>
            </a:solidFill>
            <a:prstDash val="solid"/>
            <a:round/>
            <a:headEnd type="none" w="med" len="med"/>
            <a:tailEnd type="oval" w="med" len="med"/>
          </a:ln>
        </p:spPr>
      </p:cxnSp>
      <p:cxnSp>
        <p:nvCxnSpPr>
          <p:cNvPr id="200" name="Google Shape;200;p16"/>
          <p:cNvCxnSpPr>
            <a:stCxn id="178" idx="6"/>
            <a:endCxn id="169" idx="2"/>
          </p:cNvCxnSpPr>
          <p:nvPr/>
        </p:nvCxnSpPr>
        <p:spPr>
          <a:xfrm>
            <a:off x="2570400" y="2943169"/>
            <a:ext cx="728700" cy="319800"/>
          </a:xfrm>
          <a:prstGeom prst="bentConnector3">
            <a:avLst>
              <a:gd name="adj1" fmla="val 18674"/>
            </a:avLst>
          </a:prstGeom>
          <a:noFill/>
          <a:ln w="9525" cap="flat" cmpd="sng">
            <a:solidFill>
              <a:schemeClr val="lt2"/>
            </a:solidFill>
            <a:prstDash val="solid"/>
            <a:round/>
            <a:headEnd type="none" w="med" len="med"/>
            <a:tailEnd type="oval" w="med" len="med"/>
          </a:ln>
        </p:spPr>
      </p:cxnSp>
      <p:cxnSp>
        <p:nvCxnSpPr>
          <p:cNvPr id="201" name="Google Shape;201;p16"/>
          <p:cNvCxnSpPr>
            <a:stCxn id="182" idx="0"/>
            <a:endCxn id="170" idx="2"/>
          </p:cNvCxnSpPr>
          <p:nvPr/>
        </p:nvCxnSpPr>
        <p:spPr>
          <a:xfrm rot="-5400000">
            <a:off x="3108450" y="3013275"/>
            <a:ext cx="69000" cy="1772400"/>
          </a:xfrm>
          <a:prstGeom prst="bentConnector2">
            <a:avLst/>
          </a:prstGeom>
          <a:noFill/>
          <a:ln w="9525" cap="flat" cmpd="sng">
            <a:solidFill>
              <a:schemeClr val="lt2"/>
            </a:solidFill>
            <a:prstDash val="solid"/>
            <a:round/>
            <a:headEnd type="none" w="med" len="med"/>
            <a:tailEnd type="oval" w="med" len="med"/>
          </a:ln>
        </p:spPr>
      </p:cxnSp>
      <p:cxnSp>
        <p:nvCxnSpPr>
          <p:cNvPr id="202" name="Google Shape;202;p16"/>
          <p:cNvCxnSpPr>
            <a:cxnSpLocks/>
            <a:stCxn id="171" idx="6"/>
            <a:endCxn id="194" idx="0"/>
          </p:cNvCxnSpPr>
          <p:nvPr/>
        </p:nvCxnSpPr>
        <p:spPr>
          <a:xfrm>
            <a:off x="5563825" y="3865025"/>
            <a:ext cx="1323600" cy="69000"/>
          </a:xfrm>
          <a:prstGeom prst="bentConnector2">
            <a:avLst/>
          </a:prstGeom>
          <a:noFill/>
          <a:ln w="9525" cap="flat" cmpd="sng">
            <a:solidFill>
              <a:schemeClr val="lt2"/>
            </a:solidFill>
            <a:prstDash val="solid"/>
            <a:round/>
            <a:headEnd type="oval" w="med" len="med"/>
            <a:tailEnd type="none" w="med" len="med"/>
          </a:ln>
        </p:spPr>
      </p:cxnSp>
      <p:sp>
        <p:nvSpPr>
          <p:cNvPr id="4" name="عنوان 1">
            <a:extLst>
              <a:ext uri="{FF2B5EF4-FFF2-40B4-BE49-F238E27FC236}">
                <a16:creationId xmlns:a16="http://schemas.microsoft.com/office/drawing/2014/main" id="{8CDE4140-0F6E-0FBA-0397-8317B03293F2}"/>
              </a:ext>
            </a:extLst>
          </p:cNvPr>
          <p:cNvSpPr txBox="1">
            <a:spLocks noGrp="1"/>
          </p:cNvSpPr>
          <p:nvPr>
            <p:ph type="title"/>
          </p:nvPr>
        </p:nvSpPr>
        <p:spPr>
          <a:xfrm>
            <a:off x="3580538" y="126354"/>
            <a:ext cx="1963498" cy="677078"/>
          </a:xfrm>
          <a:prstGeom prst="rect">
            <a:avLst/>
          </a:prstGeom>
          <a:noFill/>
        </p:spPr>
        <p:txBody>
          <a:bodyPr wrap="square">
            <a:spAutoFit/>
          </a:bodyPr>
          <a:lstStyle/>
          <a:p>
            <a:r>
              <a:rPr lang="ar-SA" sz="3200" dirty="0">
                <a:solidFill>
                  <a:srgbClr val="002060"/>
                </a:solidFill>
                <a:latin typeface="Sakkal Majalla" panose="02000000000000000000" pitchFamily="2" charset="-78"/>
                <a:cs typeface="Sakkal Majalla" panose="02000000000000000000" pitchFamily="2" charset="-78"/>
              </a:rPr>
              <a:t>أهداف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C50AE1B7-6C9D-C284-0061-C720CF886450}"/>
              </a:ext>
            </a:extLst>
          </p:cNvPr>
          <p:cNvSpPr txBox="1"/>
          <p:nvPr/>
        </p:nvSpPr>
        <p:spPr>
          <a:xfrm>
            <a:off x="7031726" y="4061650"/>
            <a:ext cx="2266058" cy="307777"/>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يصنف أنماط تحليل البيانات</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47B7DA6B-1870-DA67-A241-E7AEEE442FBC}"/>
              </a:ext>
            </a:extLst>
          </p:cNvPr>
          <p:cNvSpPr txBox="1"/>
          <p:nvPr/>
        </p:nvSpPr>
        <p:spPr>
          <a:xfrm>
            <a:off x="31185" y="4027890"/>
            <a:ext cx="1943025"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يعرف مفهوم التحليل الاستكشافي للبيانات ويصنف أنماطها .</a:t>
            </a:r>
            <a:endParaRPr lang="ar-SA"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348DEE2A-3ABC-710F-F008-7B9E8DDC7A40}"/>
              </a:ext>
            </a:extLst>
          </p:cNvPr>
          <p:cNvSpPr txBox="1"/>
          <p:nvPr/>
        </p:nvSpPr>
        <p:spPr>
          <a:xfrm>
            <a:off x="7154671" y="2780820"/>
            <a:ext cx="2053701"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يشرح مراحل عملية التحليل الاستكشافي للبيانات </a:t>
            </a:r>
            <a:endParaRPr lang="ar-SA"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9F4CED1F-60FD-A6BB-9F0B-99BF92B978C8}"/>
              </a:ext>
            </a:extLst>
          </p:cNvPr>
          <p:cNvSpPr txBox="1"/>
          <p:nvPr/>
        </p:nvSpPr>
        <p:spPr>
          <a:xfrm>
            <a:off x="-131429" y="2734653"/>
            <a:ext cx="2266058" cy="307777"/>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يعرف مفهوم المكتبات البرمجية</a:t>
            </a:r>
            <a:endParaRPr lang="ar-SA"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F686D285-488A-51D4-C0AB-F206CCBD2AA0}"/>
              </a:ext>
            </a:extLst>
          </p:cNvPr>
          <p:cNvSpPr txBox="1"/>
          <p:nvPr/>
        </p:nvSpPr>
        <p:spPr>
          <a:xfrm>
            <a:off x="7200900" y="1425274"/>
            <a:ext cx="2086828"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يطور برنامج لتحليل البيانات باستخدام مكتبات البرمجة</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2328E0B6-10A2-41C9-3615-A251AAAA3269}"/>
              </a:ext>
            </a:extLst>
          </p:cNvPr>
          <p:cNvSpPr txBox="1"/>
          <p:nvPr/>
        </p:nvSpPr>
        <p:spPr>
          <a:xfrm>
            <a:off x="-1" y="1411468"/>
            <a:ext cx="2067351"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يستخدم تقنيات إعداد البيانات وتنظيفها في مجموعة البيانات .</a:t>
            </a:r>
            <a:endParaRPr lang="ar-SA" dirty="0">
              <a:latin typeface="Sakkal Majalla" panose="02000000000000000000" pitchFamily="2" charset="-78"/>
              <a:cs typeface="Sakkal Majalla" panose="02000000000000000000" pitchFamily="2" charset="-78"/>
            </a:endParaRPr>
          </a:p>
        </p:txBody>
      </p:sp>
      <p:cxnSp>
        <p:nvCxnSpPr>
          <p:cNvPr id="11" name="Google Shape;202;p16">
            <a:extLst>
              <a:ext uri="{FF2B5EF4-FFF2-40B4-BE49-F238E27FC236}">
                <a16:creationId xmlns:a16="http://schemas.microsoft.com/office/drawing/2014/main" id="{384094CD-A822-E2EF-2352-53ED0DCD4046}"/>
              </a:ext>
            </a:extLst>
          </p:cNvPr>
          <p:cNvCxnSpPr>
            <a:cxnSpLocks/>
            <a:endCxn id="13" idx="2"/>
          </p:cNvCxnSpPr>
          <p:nvPr/>
        </p:nvCxnSpPr>
        <p:spPr>
          <a:xfrm flipV="1">
            <a:off x="4567660" y="707310"/>
            <a:ext cx="2008673" cy="730099"/>
          </a:xfrm>
          <a:prstGeom prst="bentConnector3">
            <a:avLst>
              <a:gd name="adj1" fmla="val 50000"/>
            </a:avLst>
          </a:prstGeom>
          <a:noFill/>
          <a:ln w="9525" cap="flat" cmpd="sng">
            <a:solidFill>
              <a:schemeClr val="lt2"/>
            </a:solidFill>
            <a:prstDash val="solid"/>
            <a:round/>
            <a:headEnd type="oval" w="med" len="med"/>
            <a:tailEnd type="none" w="med" len="med"/>
          </a:ln>
        </p:spPr>
      </p:cxnSp>
      <p:sp>
        <p:nvSpPr>
          <p:cNvPr id="13" name="Google Shape;194;p16">
            <a:extLst>
              <a:ext uri="{FF2B5EF4-FFF2-40B4-BE49-F238E27FC236}">
                <a16:creationId xmlns:a16="http://schemas.microsoft.com/office/drawing/2014/main" id="{A0EB8168-40BB-4F69-395E-71B1A2103576}"/>
              </a:ext>
            </a:extLst>
          </p:cNvPr>
          <p:cNvSpPr/>
          <p:nvPr/>
        </p:nvSpPr>
        <p:spPr>
          <a:xfrm>
            <a:off x="6576333" y="393660"/>
            <a:ext cx="627300" cy="627300"/>
          </a:xfrm>
          <a:prstGeom prst="ellipse">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7</a:t>
            </a:r>
            <a:endParaRPr sz="1800" b="1" dirty="0">
              <a:solidFill>
                <a:schemeClr val="lt1"/>
              </a:solidFill>
              <a:latin typeface="Fira Sans Extra Condensed"/>
              <a:ea typeface="Fira Sans Extra Condensed"/>
              <a:cs typeface="Fira Sans Extra Condensed"/>
              <a:sym typeface="Fira Sans Extra Condensed"/>
            </a:endParaRPr>
          </a:p>
        </p:txBody>
      </p:sp>
      <p:cxnSp>
        <p:nvCxnSpPr>
          <p:cNvPr id="22" name="Google Shape;199;p16">
            <a:extLst>
              <a:ext uri="{FF2B5EF4-FFF2-40B4-BE49-F238E27FC236}">
                <a16:creationId xmlns:a16="http://schemas.microsoft.com/office/drawing/2014/main" id="{3FD57342-E7D8-F909-8F65-392418C1B73B}"/>
              </a:ext>
            </a:extLst>
          </p:cNvPr>
          <p:cNvCxnSpPr>
            <a:cxnSpLocks/>
          </p:cNvCxnSpPr>
          <p:nvPr/>
        </p:nvCxnSpPr>
        <p:spPr>
          <a:xfrm>
            <a:off x="2531406" y="657115"/>
            <a:ext cx="1980333" cy="885881"/>
          </a:xfrm>
          <a:prstGeom prst="bentConnector3">
            <a:avLst>
              <a:gd name="adj1" fmla="val 50000"/>
            </a:avLst>
          </a:prstGeom>
          <a:noFill/>
          <a:ln w="9525" cap="flat" cmpd="sng">
            <a:solidFill>
              <a:schemeClr val="lt2"/>
            </a:solidFill>
            <a:prstDash val="solid"/>
            <a:round/>
            <a:headEnd type="none" w="med" len="med"/>
            <a:tailEnd type="oval" w="med" len="med"/>
          </a:ln>
        </p:spPr>
      </p:cxnSp>
      <p:sp>
        <p:nvSpPr>
          <p:cNvPr id="24" name="Google Shape;178;p16">
            <a:extLst>
              <a:ext uri="{FF2B5EF4-FFF2-40B4-BE49-F238E27FC236}">
                <a16:creationId xmlns:a16="http://schemas.microsoft.com/office/drawing/2014/main" id="{888D44E6-1184-0B22-3771-55E4C4ECF57D}"/>
              </a:ext>
            </a:extLst>
          </p:cNvPr>
          <p:cNvSpPr/>
          <p:nvPr/>
        </p:nvSpPr>
        <p:spPr>
          <a:xfrm>
            <a:off x="1904106" y="378318"/>
            <a:ext cx="627300" cy="627300"/>
          </a:xfrm>
          <a:prstGeom prst="ellipse">
            <a:avLst/>
          </a:prstGeom>
          <a:solidFill>
            <a:srgbClr val="533CD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8</a:t>
            </a:r>
            <a:endParaRPr sz="1800" b="1" dirty="0">
              <a:solidFill>
                <a:schemeClr val="lt1"/>
              </a:solidFill>
              <a:latin typeface="Fira Sans Extra Condensed"/>
              <a:ea typeface="Fira Sans Extra Condensed"/>
              <a:cs typeface="Fira Sans Extra Condensed"/>
              <a:sym typeface="Fira Sans Extra Condensed"/>
            </a:endParaRPr>
          </a:p>
        </p:txBody>
      </p:sp>
      <p:sp>
        <p:nvSpPr>
          <p:cNvPr id="25" name="مربع نص 24">
            <a:extLst>
              <a:ext uri="{FF2B5EF4-FFF2-40B4-BE49-F238E27FC236}">
                <a16:creationId xmlns:a16="http://schemas.microsoft.com/office/drawing/2014/main" id="{6EDDE986-28F9-1532-9865-B067E2367CDF}"/>
              </a:ext>
            </a:extLst>
          </p:cNvPr>
          <p:cNvSpPr txBox="1"/>
          <p:nvPr/>
        </p:nvSpPr>
        <p:spPr>
          <a:xfrm>
            <a:off x="7155248" y="430358"/>
            <a:ext cx="2086828" cy="307777"/>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يشرح أهمية تصوير البيانات</a:t>
            </a:r>
            <a:endParaRPr lang="ar-SA" dirty="0">
              <a:latin typeface="Sakkal Majalla" panose="02000000000000000000" pitchFamily="2" charset="-78"/>
              <a:cs typeface="Sakkal Majalla" panose="02000000000000000000" pitchFamily="2" charset="-78"/>
            </a:endParaRPr>
          </a:p>
        </p:txBody>
      </p:sp>
      <p:sp>
        <p:nvSpPr>
          <p:cNvPr id="26" name="مربع نص 25">
            <a:extLst>
              <a:ext uri="{FF2B5EF4-FFF2-40B4-BE49-F238E27FC236}">
                <a16:creationId xmlns:a16="http://schemas.microsoft.com/office/drawing/2014/main" id="{C9031735-B762-E1EC-B1D6-BF645E984FFC}"/>
              </a:ext>
            </a:extLst>
          </p:cNvPr>
          <p:cNvSpPr txBox="1"/>
          <p:nvPr/>
        </p:nvSpPr>
        <p:spPr>
          <a:xfrm>
            <a:off x="-82687" y="395505"/>
            <a:ext cx="2086828" cy="738664"/>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يميز الأنماط المختلفة من الرسوم البيانية التي يمكن إنشاؤها باستخدام مكتبات </a:t>
            </a:r>
            <a:r>
              <a:rPr lang="ar-SA" dirty="0" err="1">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dirty="0">
                <a:effectLst/>
                <a:latin typeface="Sakkal Majalla" panose="02000000000000000000" pitchFamily="2" charset="-78"/>
                <a:ea typeface="Calibri" panose="020F0502020204030204" pitchFamily="34" charset="0"/>
                <a:cs typeface="Sakkal Majalla" panose="02000000000000000000" pitchFamily="2" charset="-78"/>
              </a:rPr>
              <a:t> .</a:t>
            </a:r>
            <a:endParaRPr lang="ar-SA" dirty="0">
              <a:latin typeface="Sakkal Majalla" panose="02000000000000000000" pitchFamily="2" charset="-78"/>
              <a:cs typeface="Sakkal Majalla" panose="02000000000000000000" pitchFamily="2" charset="-78"/>
            </a:endParaRPr>
          </a:p>
        </p:txBody>
      </p:sp>
      <p:grpSp>
        <p:nvGrpSpPr>
          <p:cNvPr id="27" name="مجموعة 26">
            <a:extLst>
              <a:ext uri="{FF2B5EF4-FFF2-40B4-BE49-F238E27FC236}">
                <a16:creationId xmlns:a16="http://schemas.microsoft.com/office/drawing/2014/main" id="{D8965E2A-DFF6-3A6A-BF13-408D7E8949B6}"/>
              </a:ext>
            </a:extLst>
          </p:cNvPr>
          <p:cNvGrpSpPr/>
          <p:nvPr/>
        </p:nvGrpSpPr>
        <p:grpSpPr>
          <a:xfrm>
            <a:off x="85060" y="4775125"/>
            <a:ext cx="8973880" cy="368915"/>
            <a:chOff x="85060" y="4775125"/>
            <a:chExt cx="8973880" cy="368915"/>
          </a:xfrm>
        </p:grpSpPr>
        <p:sp>
          <p:nvSpPr>
            <p:cNvPr id="28" name="Google Shape;1161;p24">
              <a:extLst>
                <a:ext uri="{FF2B5EF4-FFF2-40B4-BE49-F238E27FC236}">
                  <a16:creationId xmlns:a16="http://schemas.microsoft.com/office/drawing/2014/main" id="{110777CA-A6F5-222C-A711-5F25278F64DE}"/>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مربع نص 28">
              <a:extLst>
                <a:ext uri="{FF2B5EF4-FFF2-40B4-BE49-F238E27FC236}">
                  <a16:creationId xmlns:a16="http://schemas.microsoft.com/office/drawing/2014/main" id="{9C565D75-C8FB-C9B1-19F9-1008FA91FE4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521629" y="1612589"/>
            <a:ext cx="5258468" cy="1671585"/>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150B2691-1A0B-51C3-B5AA-67AD1202A1C5}"/>
              </a:ext>
            </a:extLst>
          </p:cNvPr>
          <p:cNvSpPr txBox="1"/>
          <p:nvPr/>
        </p:nvSpPr>
        <p:spPr>
          <a:xfrm>
            <a:off x="3591554" y="1997406"/>
            <a:ext cx="5055535" cy="1015663"/>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dirty="0">
                <a:solidFill>
                  <a:srgbClr val="533CD2"/>
                </a:solidFill>
                <a:latin typeface="Sakkal Majalla" panose="02000000000000000000" pitchFamily="2" charset="-78"/>
                <a:cs typeface="Sakkal Majalla" panose="02000000000000000000" pitchFamily="2" charset="-78"/>
              </a:rPr>
              <a:t>سمات كائن إطار البيانات </a:t>
            </a:r>
            <a:r>
              <a:rPr lang="en-US" dirty="0">
                <a:solidFill>
                  <a:srgbClr val="533CD2"/>
                </a:solidFill>
                <a:latin typeface="Sakkal Majalla" panose="02000000000000000000" pitchFamily="2" charset="-78"/>
                <a:cs typeface="Sakkal Majalla" panose="02000000000000000000" pitchFamily="2" charset="-78"/>
              </a:rPr>
              <a:t>Attributes of a Data Frame Object</a:t>
            </a:r>
            <a:br>
              <a:rPr lang="en-US" dirty="0">
                <a:solidFill>
                  <a:schemeClr val="tx1"/>
                </a:solidFill>
                <a:latin typeface="Sakkal Majalla" panose="02000000000000000000" pitchFamily="2" charset="-78"/>
                <a:cs typeface="Sakkal Majalla" panose="02000000000000000000" pitchFamily="2" charset="-78"/>
              </a:rPr>
            </a:br>
            <a:r>
              <a:rPr lang="ar-SA" dirty="0">
                <a:solidFill>
                  <a:schemeClr val="tx1"/>
                </a:solidFill>
                <a:latin typeface="Sakkal Majalla" panose="02000000000000000000" pitchFamily="2" charset="-78"/>
                <a:cs typeface="Sakkal Majalla" panose="02000000000000000000" pitchFamily="2" charset="-78"/>
              </a:rPr>
              <a:t>في الجدول التالي  يتم تقديم بعض السمات الأكثر شيوعا  والتي يمكنك توظيفها في الحصول على معلومات حول إطار البيانات.</a:t>
            </a:r>
          </a:p>
        </p:txBody>
      </p:sp>
    </p:spTree>
    <p:extLst>
      <p:ext uri="{BB962C8B-B14F-4D97-AF65-F5344CB8AC3E}">
        <p14:creationId xmlns:p14="http://schemas.microsoft.com/office/powerpoint/2010/main" val="14593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0"/>
          <p:cNvSpPr/>
          <p:nvPr/>
        </p:nvSpPr>
        <p:spPr>
          <a:xfrm>
            <a:off x="2437412" y="100045"/>
            <a:ext cx="5078777" cy="621917"/>
          </a:xfrm>
          <a:prstGeom prst="roundRect">
            <a:avLst>
              <a:gd name="adj" fmla="val 34237"/>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مجموعة 12">
            <a:extLst>
              <a:ext uri="{FF2B5EF4-FFF2-40B4-BE49-F238E27FC236}">
                <a16:creationId xmlns:a16="http://schemas.microsoft.com/office/drawing/2014/main" id="{D0D635BA-9BEB-E238-6995-F4C29DA6DAA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55F5B9-58AA-ABC2-04F8-90C1025B83B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مربع نص 20">
              <a:extLst>
                <a:ext uri="{FF2B5EF4-FFF2-40B4-BE49-F238E27FC236}">
                  <a16:creationId xmlns:a16="http://schemas.microsoft.com/office/drawing/2014/main" id="{48C8B2C4-35DC-15A1-FFDD-CDFBB71C42A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18" name="مجموعة 17">
            <a:extLst>
              <a:ext uri="{FF2B5EF4-FFF2-40B4-BE49-F238E27FC236}">
                <a16:creationId xmlns:a16="http://schemas.microsoft.com/office/drawing/2014/main" id="{B6DCEB15-F5B6-7163-3709-B9580C5C65CB}"/>
              </a:ext>
            </a:extLst>
          </p:cNvPr>
          <p:cNvGrpSpPr/>
          <p:nvPr/>
        </p:nvGrpSpPr>
        <p:grpSpPr>
          <a:xfrm>
            <a:off x="6100039" y="1668688"/>
            <a:ext cx="2408663" cy="520755"/>
            <a:chOff x="7120786" y="1538445"/>
            <a:chExt cx="1835365" cy="475170"/>
          </a:xfrm>
        </p:grpSpPr>
        <p:sp>
          <p:nvSpPr>
            <p:cNvPr id="590" name="Google Shape;590;p20"/>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76" name="مربع نص 575">
              <a:extLst>
                <a:ext uri="{FF2B5EF4-FFF2-40B4-BE49-F238E27FC236}">
                  <a16:creationId xmlns:a16="http://schemas.microsoft.com/office/drawing/2014/main" id="{F98A370E-2B8D-9337-6649-DFF944DEB105}"/>
                </a:ext>
              </a:extLst>
            </p:cNvPr>
            <p:cNvSpPr txBox="1"/>
            <p:nvPr/>
          </p:nvSpPr>
          <p:spPr>
            <a:xfrm>
              <a:off x="7276547" y="1614297"/>
              <a:ext cx="1523842" cy="28829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shape</a:t>
              </a:r>
              <a:endParaRPr lang="ar-SA" sz="2000" b="1" dirty="0">
                <a:solidFill>
                  <a:schemeClr val="bg1"/>
                </a:solidFill>
              </a:endParaRPr>
            </a:p>
          </p:txBody>
        </p:sp>
      </p:grpSp>
      <p:sp>
        <p:nvSpPr>
          <p:cNvPr id="2" name="مربع نص 1">
            <a:extLst>
              <a:ext uri="{FF2B5EF4-FFF2-40B4-BE49-F238E27FC236}">
                <a16:creationId xmlns:a16="http://schemas.microsoft.com/office/drawing/2014/main" id="{CF2BA1BF-415E-57BC-8FF8-D2EA732378DD}"/>
              </a:ext>
            </a:extLst>
          </p:cNvPr>
          <p:cNvSpPr txBox="1"/>
          <p:nvPr/>
        </p:nvSpPr>
        <p:spPr>
          <a:xfrm>
            <a:off x="2446420" y="128820"/>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سمات كائن إطار البيانات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26" name="مجموعة 25">
            <a:extLst>
              <a:ext uri="{FF2B5EF4-FFF2-40B4-BE49-F238E27FC236}">
                <a16:creationId xmlns:a16="http://schemas.microsoft.com/office/drawing/2014/main" id="{7D719B3E-61B1-FB94-216C-5CE99B9486C3}"/>
              </a:ext>
            </a:extLst>
          </p:cNvPr>
          <p:cNvGrpSpPr/>
          <p:nvPr/>
        </p:nvGrpSpPr>
        <p:grpSpPr>
          <a:xfrm>
            <a:off x="1352332" y="910758"/>
            <a:ext cx="2693087" cy="564869"/>
            <a:chOff x="1408770" y="952732"/>
            <a:chExt cx="1743740" cy="476393"/>
          </a:xfrm>
        </p:grpSpPr>
        <p:sp>
          <p:nvSpPr>
            <p:cNvPr id="7" name="Google Shape;590;p20">
              <a:extLst>
                <a:ext uri="{FF2B5EF4-FFF2-40B4-BE49-F238E27FC236}">
                  <a16:creationId xmlns:a16="http://schemas.microsoft.com/office/drawing/2014/main" id="{BA4DA7D7-5D26-86FB-7895-9B0D3D8C002E}"/>
                </a:ext>
              </a:extLst>
            </p:cNvPr>
            <p:cNvSpPr/>
            <p:nvPr/>
          </p:nvSpPr>
          <p:spPr>
            <a:xfrm>
              <a:off x="1408770" y="952732"/>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41C6DFB2-32DF-9F39-4EDB-6A34F903EE9D}"/>
                </a:ext>
              </a:extLst>
            </p:cNvPr>
            <p:cNvSpPr txBox="1"/>
            <p:nvPr/>
          </p:nvSpPr>
          <p:spPr>
            <a:xfrm>
              <a:off x="1567786" y="980759"/>
              <a:ext cx="1425708" cy="400110"/>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المعنى</a:t>
              </a:r>
              <a:endParaRPr lang="ar-SA" sz="2000" b="1" dirty="0">
                <a:solidFill>
                  <a:schemeClr val="tx1"/>
                </a:solidFill>
              </a:endParaRPr>
            </a:p>
          </p:txBody>
        </p:sp>
      </p:grpSp>
      <p:grpSp>
        <p:nvGrpSpPr>
          <p:cNvPr id="581" name="مجموعة 580">
            <a:extLst>
              <a:ext uri="{FF2B5EF4-FFF2-40B4-BE49-F238E27FC236}">
                <a16:creationId xmlns:a16="http://schemas.microsoft.com/office/drawing/2014/main" id="{F0ECDA0B-00F0-33A9-638D-0302BDEE469C}"/>
              </a:ext>
            </a:extLst>
          </p:cNvPr>
          <p:cNvGrpSpPr/>
          <p:nvPr/>
        </p:nvGrpSpPr>
        <p:grpSpPr>
          <a:xfrm>
            <a:off x="1192369" y="1575984"/>
            <a:ext cx="2962141" cy="525378"/>
            <a:chOff x="1408018" y="1664065"/>
            <a:chExt cx="2962141" cy="663838"/>
          </a:xfrm>
        </p:grpSpPr>
        <p:sp>
          <p:nvSpPr>
            <p:cNvPr id="12" name="Google Shape;595;p20">
              <a:extLst>
                <a:ext uri="{FF2B5EF4-FFF2-40B4-BE49-F238E27FC236}">
                  <a16:creationId xmlns:a16="http://schemas.microsoft.com/office/drawing/2014/main" id="{325DDD57-BD22-636F-CA4E-CA0BE9FA653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3" name="مربع نص 582">
              <a:extLst>
                <a:ext uri="{FF2B5EF4-FFF2-40B4-BE49-F238E27FC236}">
                  <a16:creationId xmlns:a16="http://schemas.microsoft.com/office/drawing/2014/main" id="{EE9E93CE-580B-1EB6-3397-78B605340953}"/>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أبعاد إطار البيانات</a:t>
              </a:r>
              <a:endParaRPr lang="ar-SA" b="1" dirty="0">
                <a:solidFill>
                  <a:schemeClr val="tx1"/>
                </a:solidFill>
              </a:endParaRPr>
            </a:p>
          </p:txBody>
        </p:sp>
      </p:grpSp>
      <p:grpSp>
        <p:nvGrpSpPr>
          <p:cNvPr id="24" name="مجموعة 23">
            <a:extLst>
              <a:ext uri="{FF2B5EF4-FFF2-40B4-BE49-F238E27FC236}">
                <a16:creationId xmlns:a16="http://schemas.microsoft.com/office/drawing/2014/main" id="{75E57F30-4C1F-1856-12E4-33D24D0A7A30}"/>
              </a:ext>
            </a:extLst>
          </p:cNvPr>
          <p:cNvGrpSpPr/>
          <p:nvPr/>
        </p:nvGrpSpPr>
        <p:grpSpPr>
          <a:xfrm>
            <a:off x="6100038" y="930269"/>
            <a:ext cx="2408664" cy="553725"/>
            <a:chOff x="7181562" y="859841"/>
            <a:chExt cx="1743740" cy="476393"/>
          </a:xfrm>
        </p:grpSpPr>
        <p:sp>
          <p:nvSpPr>
            <p:cNvPr id="4" name="Google Shape;590;p20">
              <a:extLst>
                <a:ext uri="{FF2B5EF4-FFF2-40B4-BE49-F238E27FC236}">
                  <a16:creationId xmlns:a16="http://schemas.microsoft.com/office/drawing/2014/main" id="{ACA4663E-8625-42F0-99B9-78C1C3C2A911}"/>
                </a:ext>
              </a:extLst>
            </p:cNvPr>
            <p:cNvSpPr/>
            <p:nvPr/>
          </p:nvSpPr>
          <p:spPr>
            <a:xfrm>
              <a:off x="7181562" y="859841"/>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ربع نص 4">
              <a:extLst>
                <a:ext uri="{FF2B5EF4-FFF2-40B4-BE49-F238E27FC236}">
                  <a16:creationId xmlns:a16="http://schemas.microsoft.com/office/drawing/2014/main" id="{8ADA292B-6E65-095A-D9E1-F8E90F33743A}"/>
                </a:ext>
              </a:extLst>
            </p:cNvPr>
            <p:cNvSpPr txBox="1"/>
            <p:nvPr/>
          </p:nvSpPr>
          <p:spPr>
            <a:xfrm>
              <a:off x="7340578" y="936124"/>
              <a:ext cx="1425708" cy="400110"/>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السمة</a:t>
              </a:r>
              <a:endParaRPr lang="ar-SA" sz="2000" b="1" dirty="0">
                <a:solidFill>
                  <a:schemeClr val="tx1"/>
                </a:solidFill>
              </a:endParaRPr>
            </a:p>
          </p:txBody>
        </p:sp>
      </p:grpSp>
      <p:grpSp>
        <p:nvGrpSpPr>
          <p:cNvPr id="6" name="مجموعة 5">
            <a:extLst>
              <a:ext uri="{FF2B5EF4-FFF2-40B4-BE49-F238E27FC236}">
                <a16:creationId xmlns:a16="http://schemas.microsoft.com/office/drawing/2014/main" id="{76001BC0-EB9E-76BA-0057-C7F71355D9E4}"/>
              </a:ext>
            </a:extLst>
          </p:cNvPr>
          <p:cNvGrpSpPr/>
          <p:nvPr/>
        </p:nvGrpSpPr>
        <p:grpSpPr>
          <a:xfrm>
            <a:off x="6100038" y="2307693"/>
            <a:ext cx="2408663" cy="520755"/>
            <a:chOff x="7120786" y="1538445"/>
            <a:chExt cx="1835365" cy="475170"/>
          </a:xfrm>
        </p:grpSpPr>
        <p:sp>
          <p:nvSpPr>
            <p:cNvPr id="8" name="Google Shape;590;p20">
              <a:extLst>
                <a:ext uri="{FF2B5EF4-FFF2-40B4-BE49-F238E27FC236}">
                  <a16:creationId xmlns:a16="http://schemas.microsoft.com/office/drawing/2014/main" id="{6FD9D1C5-BE7F-E75E-481E-AB7C372AA1C7}"/>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15" name="مربع نص 14">
              <a:extLst>
                <a:ext uri="{FF2B5EF4-FFF2-40B4-BE49-F238E27FC236}">
                  <a16:creationId xmlns:a16="http://schemas.microsoft.com/office/drawing/2014/main" id="{9818A51B-C8F4-2531-F1D4-4F0308837EC2}"/>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size</a:t>
              </a:r>
              <a:endParaRPr lang="ar-SA" sz="2000" b="1" dirty="0">
                <a:solidFill>
                  <a:schemeClr val="bg1"/>
                </a:solidFill>
              </a:endParaRPr>
            </a:p>
          </p:txBody>
        </p:sp>
      </p:grpSp>
      <p:grpSp>
        <p:nvGrpSpPr>
          <p:cNvPr id="16" name="مجموعة 15">
            <a:extLst>
              <a:ext uri="{FF2B5EF4-FFF2-40B4-BE49-F238E27FC236}">
                <a16:creationId xmlns:a16="http://schemas.microsoft.com/office/drawing/2014/main" id="{84FF5667-F9E3-A8BE-3FD5-5FA6593B4A96}"/>
              </a:ext>
            </a:extLst>
          </p:cNvPr>
          <p:cNvGrpSpPr/>
          <p:nvPr/>
        </p:nvGrpSpPr>
        <p:grpSpPr>
          <a:xfrm>
            <a:off x="6100038" y="2908806"/>
            <a:ext cx="2408663" cy="520755"/>
            <a:chOff x="7120786" y="1538445"/>
            <a:chExt cx="1835365" cy="475170"/>
          </a:xfrm>
        </p:grpSpPr>
        <p:sp>
          <p:nvSpPr>
            <p:cNvPr id="17" name="Google Shape;590;p20">
              <a:extLst>
                <a:ext uri="{FF2B5EF4-FFF2-40B4-BE49-F238E27FC236}">
                  <a16:creationId xmlns:a16="http://schemas.microsoft.com/office/drawing/2014/main" id="{F4AC512C-9EDE-7F23-F2A5-A933F0746016}"/>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20" name="مربع نص 19">
              <a:extLst>
                <a:ext uri="{FF2B5EF4-FFF2-40B4-BE49-F238E27FC236}">
                  <a16:creationId xmlns:a16="http://schemas.microsoft.com/office/drawing/2014/main" id="{24DA58CD-43A8-1372-E68F-1E450BE16987}"/>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err="1">
                  <a:solidFill>
                    <a:schemeClr val="bg1"/>
                  </a:solidFill>
                  <a:latin typeface="Calibri" panose="020F0502020204030204" pitchFamily="34" charset="0"/>
                  <a:cs typeface="Calibri" panose="020F0502020204030204" pitchFamily="34" charset="0"/>
                </a:rPr>
                <a:t>dtypes</a:t>
              </a:r>
              <a:endParaRPr lang="ar-SA" sz="2000" b="1" dirty="0">
                <a:solidFill>
                  <a:schemeClr val="bg1"/>
                </a:solidFill>
              </a:endParaRPr>
            </a:p>
          </p:txBody>
        </p:sp>
      </p:grpSp>
      <p:grpSp>
        <p:nvGrpSpPr>
          <p:cNvPr id="23" name="مجموعة 22">
            <a:extLst>
              <a:ext uri="{FF2B5EF4-FFF2-40B4-BE49-F238E27FC236}">
                <a16:creationId xmlns:a16="http://schemas.microsoft.com/office/drawing/2014/main" id="{D53981F8-184D-09F3-0519-21D669CA6600}"/>
              </a:ext>
            </a:extLst>
          </p:cNvPr>
          <p:cNvGrpSpPr/>
          <p:nvPr/>
        </p:nvGrpSpPr>
        <p:grpSpPr>
          <a:xfrm>
            <a:off x="6100039" y="3537286"/>
            <a:ext cx="2408663" cy="520755"/>
            <a:chOff x="7120786" y="1538445"/>
            <a:chExt cx="1835365" cy="475170"/>
          </a:xfrm>
        </p:grpSpPr>
        <p:sp>
          <p:nvSpPr>
            <p:cNvPr id="28" name="Google Shape;590;p20">
              <a:extLst>
                <a:ext uri="{FF2B5EF4-FFF2-40B4-BE49-F238E27FC236}">
                  <a16:creationId xmlns:a16="http://schemas.microsoft.com/office/drawing/2014/main" id="{CB66704B-CDBC-22E8-50AC-A9895A9851AA}"/>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29" name="مربع نص 28">
              <a:extLst>
                <a:ext uri="{FF2B5EF4-FFF2-40B4-BE49-F238E27FC236}">
                  <a16:creationId xmlns:a16="http://schemas.microsoft.com/office/drawing/2014/main" id="{119BE5A2-66B9-58F8-C00D-F938F27F21BE}"/>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columns</a:t>
              </a:r>
              <a:endParaRPr lang="ar-SA" sz="2000" b="1" dirty="0">
                <a:solidFill>
                  <a:schemeClr val="bg1"/>
                </a:solidFill>
              </a:endParaRPr>
            </a:p>
          </p:txBody>
        </p:sp>
      </p:grpSp>
      <p:grpSp>
        <p:nvGrpSpPr>
          <p:cNvPr id="577" name="مجموعة 576">
            <a:extLst>
              <a:ext uri="{FF2B5EF4-FFF2-40B4-BE49-F238E27FC236}">
                <a16:creationId xmlns:a16="http://schemas.microsoft.com/office/drawing/2014/main" id="{8266F38A-8729-A439-C4BF-6F0056BDAA68}"/>
              </a:ext>
            </a:extLst>
          </p:cNvPr>
          <p:cNvGrpSpPr/>
          <p:nvPr/>
        </p:nvGrpSpPr>
        <p:grpSpPr>
          <a:xfrm>
            <a:off x="6100037" y="4181721"/>
            <a:ext cx="2408663" cy="520755"/>
            <a:chOff x="7120786" y="1538445"/>
            <a:chExt cx="1835365" cy="475170"/>
          </a:xfrm>
        </p:grpSpPr>
        <p:sp>
          <p:nvSpPr>
            <p:cNvPr id="578" name="Google Shape;590;p20">
              <a:extLst>
                <a:ext uri="{FF2B5EF4-FFF2-40B4-BE49-F238E27FC236}">
                  <a16:creationId xmlns:a16="http://schemas.microsoft.com/office/drawing/2014/main" id="{560C31A3-A140-5A5B-0301-BF107055D800}"/>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80" name="مربع نص 579">
              <a:extLst>
                <a:ext uri="{FF2B5EF4-FFF2-40B4-BE49-F238E27FC236}">
                  <a16:creationId xmlns:a16="http://schemas.microsoft.com/office/drawing/2014/main" id="{BC06613B-B14A-28B6-12E0-9834C24E9183}"/>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axes</a:t>
              </a:r>
              <a:endParaRPr lang="ar-SA" sz="2000" b="1" dirty="0">
                <a:solidFill>
                  <a:schemeClr val="bg1"/>
                </a:solidFill>
              </a:endParaRPr>
            </a:p>
          </p:txBody>
        </p:sp>
      </p:grpSp>
      <p:grpSp>
        <p:nvGrpSpPr>
          <p:cNvPr id="582" name="مجموعة 581">
            <a:extLst>
              <a:ext uri="{FF2B5EF4-FFF2-40B4-BE49-F238E27FC236}">
                <a16:creationId xmlns:a16="http://schemas.microsoft.com/office/drawing/2014/main" id="{BA310D15-8D69-C2FB-A7FC-3A70ED427A90}"/>
              </a:ext>
            </a:extLst>
          </p:cNvPr>
          <p:cNvGrpSpPr/>
          <p:nvPr/>
        </p:nvGrpSpPr>
        <p:grpSpPr>
          <a:xfrm>
            <a:off x="1187125" y="2223163"/>
            <a:ext cx="2956030" cy="538519"/>
            <a:chOff x="1408018" y="1664065"/>
            <a:chExt cx="2962141" cy="680443"/>
          </a:xfrm>
        </p:grpSpPr>
        <p:sp>
          <p:nvSpPr>
            <p:cNvPr id="584" name="Google Shape;595;p20">
              <a:extLst>
                <a:ext uri="{FF2B5EF4-FFF2-40B4-BE49-F238E27FC236}">
                  <a16:creationId xmlns:a16="http://schemas.microsoft.com/office/drawing/2014/main" id="{89A4EEC7-DF21-4420-FEE0-E567BA25F3FC}"/>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6" name="مربع نص 585">
              <a:extLst>
                <a:ext uri="{FF2B5EF4-FFF2-40B4-BE49-F238E27FC236}">
                  <a16:creationId xmlns:a16="http://schemas.microsoft.com/office/drawing/2014/main" id="{61282769-2E2F-EBEC-0E1B-4B44D95E023F}"/>
                </a:ext>
              </a:extLst>
            </p:cNvPr>
            <p:cNvSpPr txBox="1"/>
            <p:nvPr/>
          </p:nvSpPr>
          <p:spPr>
            <a:xfrm>
              <a:off x="1573567" y="1683398"/>
              <a:ext cx="2698654" cy="66111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العدد الإجمالي للعناصر في إطار بيانات (</a:t>
              </a:r>
              <a:r>
                <a:rPr lang="en-US" b="1" i="0" u="none" strike="noStrike" baseline="0" dirty="0">
                  <a:solidFill>
                    <a:schemeClr val="tx1"/>
                  </a:solidFill>
                  <a:latin typeface="Calibri" panose="020F0502020204030204" pitchFamily="34" charset="0"/>
                  <a:cs typeface="Calibri" panose="020F0502020204030204" pitchFamily="34" charset="0"/>
                </a:rPr>
                <a:t>n x m</a:t>
              </a:r>
              <a:r>
                <a:rPr lang="ar-SA" b="1" i="0" u="none" strike="noStrike" baseline="0" dirty="0">
                  <a:solidFill>
                    <a:schemeClr val="tx1"/>
                  </a:solidFill>
                  <a:latin typeface="Calibri" panose="020F0502020204030204" pitchFamily="34" charset="0"/>
                  <a:cs typeface="Calibri" panose="020F0502020204030204" pitchFamily="34" charset="0"/>
                </a:rPr>
                <a:t>)</a:t>
              </a:r>
              <a:endParaRPr lang="ar-SA" b="1" dirty="0">
                <a:solidFill>
                  <a:schemeClr val="tx1"/>
                </a:solidFill>
              </a:endParaRPr>
            </a:p>
          </p:txBody>
        </p:sp>
      </p:grpSp>
      <p:grpSp>
        <p:nvGrpSpPr>
          <p:cNvPr id="587" name="مجموعة 586">
            <a:extLst>
              <a:ext uri="{FF2B5EF4-FFF2-40B4-BE49-F238E27FC236}">
                <a16:creationId xmlns:a16="http://schemas.microsoft.com/office/drawing/2014/main" id="{090D9F87-02D5-E3B4-ADE4-CCA29C469245}"/>
              </a:ext>
            </a:extLst>
          </p:cNvPr>
          <p:cNvGrpSpPr/>
          <p:nvPr/>
        </p:nvGrpSpPr>
        <p:grpSpPr>
          <a:xfrm>
            <a:off x="1181013" y="2832193"/>
            <a:ext cx="2962141" cy="525378"/>
            <a:chOff x="1408018" y="1664065"/>
            <a:chExt cx="2962141" cy="663838"/>
          </a:xfrm>
        </p:grpSpPr>
        <p:sp>
          <p:nvSpPr>
            <p:cNvPr id="588" name="Google Shape;595;p20">
              <a:extLst>
                <a:ext uri="{FF2B5EF4-FFF2-40B4-BE49-F238E27FC236}">
                  <a16:creationId xmlns:a16="http://schemas.microsoft.com/office/drawing/2014/main" id="{CB7285D8-D4F9-948F-78C0-85C74721E8B0}"/>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9" name="مربع نص 588">
              <a:extLst>
                <a:ext uri="{FF2B5EF4-FFF2-40B4-BE49-F238E27FC236}">
                  <a16:creationId xmlns:a16="http://schemas.microsoft.com/office/drawing/2014/main" id="{90880BD5-9B01-3CF6-B436-598DAD705955}"/>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نوع القيمة لكل عمود</a:t>
              </a:r>
              <a:endParaRPr lang="ar-SA" b="1" dirty="0">
                <a:solidFill>
                  <a:schemeClr val="tx1"/>
                </a:solidFill>
              </a:endParaRPr>
            </a:p>
          </p:txBody>
        </p:sp>
      </p:grpSp>
      <p:grpSp>
        <p:nvGrpSpPr>
          <p:cNvPr id="591" name="مجموعة 590">
            <a:extLst>
              <a:ext uri="{FF2B5EF4-FFF2-40B4-BE49-F238E27FC236}">
                <a16:creationId xmlns:a16="http://schemas.microsoft.com/office/drawing/2014/main" id="{E3099E00-9877-B25D-F084-332FAE27B4F0}"/>
              </a:ext>
            </a:extLst>
          </p:cNvPr>
          <p:cNvGrpSpPr/>
          <p:nvPr/>
        </p:nvGrpSpPr>
        <p:grpSpPr>
          <a:xfrm>
            <a:off x="1184346" y="3487715"/>
            <a:ext cx="2962141" cy="525378"/>
            <a:chOff x="1408018" y="1664065"/>
            <a:chExt cx="2962141" cy="663838"/>
          </a:xfrm>
        </p:grpSpPr>
        <p:sp>
          <p:nvSpPr>
            <p:cNvPr id="592" name="Google Shape;595;p20">
              <a:extLst>
                <a:ext uri="{FF2B5EF4-FFF2-40B4-BE49-F238E27FC236}">
                  <a16:creationId xmlns:a16="http://schemas.microsoft.com/office/drawing/2014/main" id="{9B9DBA9F-6499-17CB-D307-B3F86C2F897F}"/>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3" name="مربع نص 592">
              <a:extLst>
                <a:ext uri="{FF2B5EF4-FFF2-40B4-BE49-F238E27FC236}">
                  <a16:creationId xmlns:a16="http://schemas.microsoft.com/office/drawing/2014/main" id="{FC0F8534-01C3-683C-9BE9-8FC046A84892}"/>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أسماء أعمدة إطار البيانات</a:t>
              </a:r>
              <a:endParaRPr lang="ar-SA" b="1" dirty="0">
                <a:solidFill>
                  <a:schemeClr val="tx1"/>
                </a:solidFill>
              </a:endParaRPr>
            </a:p>
          </p:txBody>
        </p:sp>
      </p:grpSp>
      <p:grpSp>
        <p:nvGrpSpPr>
          <p:cNvPr id="600" name="مجموعة 599">
            <a:extLst>
              <a:ext uri="{FF2B5EF4-FFF2-40B4-BE49-F238E27FC236}">
                <a16:creationId xmlns:a16="http://schemas.microsoft.com/office/drawing/2014/main" id="{F2059B61-606A-97B5-FFBE-0E88D5ABA086}"/>
              </a:ext>
            </a:extLst>
          </p:cNvPr>
          <p:cNvGrpSpPr/>
          <p:nvPr/>
        </p:nvGrpSpPr>
        <p:grpSpPr>
          <a:xfrm>
            <a:off x="1184347" y="4136120"/>
            <a:ext cx="2962141" cy="525378"/>
            <a:chOff x="1408018" y="1664065"/>
            <a:chExt cx="2962141" cy="663838"/>
          </a:xfrm>
        </p:grpSpPr>
        <p:sp>
          <p:nvSpPr>
            <p:cNvPr id="601" name="Google Shape;595;p20">
              <a:extLst>
                <a:ext uri="{FF2B5EF4-FFF2-40B4-BE49-F238E27FC236}">
                  <a16:creationId xmlns:a16="http://schemas.microsoft.com/office/drawing/2014/main" id="{9640A59F-7B8F-F24C-02D2-52393A1BA22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602" name="مربع نص 601">
              <a:extLst>
                <a:ext uri="{FF2B5EF4-FFF2-40B4-BE49-F238E27FC236}">
                  <a16:creationId xmlns:a16="http://schemas.microsoft.com/office/drawing/2014/main" id="{4E4A2DA2-957D-2200-9011-FADA74ACB765}"/>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عدد الصفوف وأسماء الأعمدة</a:t>
              </a:r>
              <a:endParaRPr lang="ar-SA" b="1" dirty="0">
                <a:solidFill>
                  <a:schemeClr val="tx1"/>
                </a:solidFill>
              </a:endParaRPr>
            </a:p>
          </p:txBody>
        </p:sp>
      </p:grpSp>
    </p:spTree>
    <p:extLst>
      <p:ext uri="{BB962C8B-B14F-4D97-AF65-F5344CB8AC3E}">
        <p14:creationId xmlns:p14="http://schemas.microsoft.com/office/powerpoint/2010/main" val="27603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3" name="مجموعة 2">
            <a:extLst>
              <a:ext uri="{FF2B5EF4-FFF2-40B4-BE49-F238E27FC236}">
                <a16:creationId xmlns:a16="http://schemas.microsoft.com/office/drawing/2014/main" id="{1170863B-AA90-DB94-0274-8BB2586ED4B6}"/>
              </a:ext>
            </a:extLst>
          </p:cNvPr>
          <p:cNvGrpSpPr/>
          <p:nvPr/>
        </p:nvGrpSpPr>
        <p:grpSpPr>
          <a:xfrm>
            <a:off x="85060" y="674610"/>
            <a:ext cx="8882956" cy="3895317"/>
            <a:chOff x="6232670" y="993011"/>
            <a:chExt cx="5401429" cy="5736056"/>
          </a:xfrm>
        </p:grpSpPr>
        <p:pic>
          <p:nvPicPr>
            <p:cNvPr id="6" name="صورة 5">
              <a:extLst>
                <a:ext uri="{FF2B5EF4-FFF2-40B4-BE49-F238E27FC236}">
                  <a16:creationId xmlns:a16="http://schemas.microsoft.com/office/drawing/2014/main" id="{36835A15-9300-FFEE-2A20-007A156A57CC}"/>
                </a:ext>
              </a:extLst>
            </p:cNvPr>
            <p:cNvPicPr>
              <a:picLocks noChangeAspect="1"/>
            </p:cNvPicPr>
            <p:nvPr/>
          </p:nvPicPr>
          <p:blipFill>
            <a:blip r:embed="rId3"/>
            <a:stretch>
              <a:fillRect/>
            </a:stretch>
          </p:blipFill>
          <p:spPr>
            <a:xfrm>
              <a:off x="6232670" y="993011"/>
              <a:ext cx="5401429" cy="5544324"/>
            </a:xfrm>
            <a:prstGeom prst="rect">
              <a:avLst/>
            </a:prstGeom>
          </p:spPr>
        </p:pic>
        <p:sp>
          <p:nvSpPr>
            <p:cNvPr id="7" name="مستطيل 6">
              <a:extLst>
                <a:ext uri="{FF2B5EF4-FFF2-40B4-BE49-F238E27FC236}">
                  <a16:creationId xmlns:a16="http://schemas.microsoft.com/office/drawing/2014/main" id="{9BF1CB71-2384-24AB-1409-2ABB9F481994}"/>
                </a:ext>
              </a:extLst>
            </p:cNvPr>
            <p:cNvSpPr/>
            <p:nvPr/>
          </p:nvSpPr>
          <p:spPr>
            <a:xfrm>
              <a:off x="8185353" y="5315918"/>
              <a:ext cx="3448746" cy="1413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grpSp>
    </p:spTree>
    <p:extLst>
      <p:ext uri="{BB962C8B-B14F-4D97-AF65-F5344CB8AC3E}">
        <p14:creationId xmlns:p14="http://schemas.microsoft.com/office/powerpoint/2010/main" val="4603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0"/>
          <p:cNvSpPr/>
          <p:nvPr/>
        </p:nvSpPr>
        <p:spPr>
          <a:xfrm>
            <a:off x="3232893" y="1904454"/>
            <a:ext cx="3211476" cy="1062774"/>
          </a:xfrm>
          <a:prstGeom prst="roundRect">
            <a:avLst>
              <a:gd name="adj" fmla="val 3423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a:ln>
            <a:no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مجموعة 12">
            <a:extLst>
              <a:ext uri="{FF2B5EF4-FFF2-40B4-BE49-F238E27FC236}">
                <a16:creationId xmlns:a16="http://schemas.microsoft.com/office/drawing/2014/main" id="{D0D635BA-9BEB-E238-6995-F4C29DA6DAA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55F5B9-58AA-ABC2-04F8-90C1025B83B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مربع نص 20">
              <a:extLst>
                <a:ext uri="{FF2B5EF4-FFF2-40B4-BE49-F238E27FC236}">
                  <a16:creationId xmlns:a16="http://schemas.microsoft.com/office/drawing/2014/main" id="{48C8B2C4-35DC-15A1-FFDD-CDFBB71C42A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18" name="مجموعة 17">
            <a:extLst>
              <a:ext uri="{FF2B5EF4-FFF2-40B4-BE49-F238E27FC236}">
                <a16:creationId xmlns:a16="http://schemas.microsoft.com/office/drawing/2014/main" id="{B6DCEB15-F5B6-7163-3709-B9580C5C65CB}"/>
              </a:ext>
            </a:extLst>
          </p:cNvPr>
          <p:cNvGrpSpPr/>
          <p:nvPr/>
        </p:nvGrpSpPr>
        <p:grpSpPr>
          <a:xfrm>
            <a:off x="6650276" y="1211764"/>
            <a:ext cx="2408663" cy="520755"/>
            <a:chOff x="7120786" y="1538445"/>
            <a:chExt cx="1835365" cy="475170"/>
          </a:xfrm>
        </p:grpSpPr>
        <p:sp>
          <p:nvSpPr>
            <p:cNvPr id="590" name="Google Shape;590;p20"/>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76" name="مربع نص 575">
              <a:extLst>
                <a:ext uri="{FF2B5EF4-FFF2-40B4-BE49-F238E27FC236}">
                  <a16:creationId xmlns:a16="http://schemas.microsoft.com/office/drawing/2014/main" id="{F98A370E-2B8D-9337-6649-DFF944DEB105}"/>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int64</a:t>
              </a:r>
              <a:endParaRPr lang="ar-SA" sz="2000" b="1" dirty="0">
                <a:solidFill>
                  <a:schemeClr val="bg1"/>
                </a:solidFill>
              </a:endParaRPr>
            </a:p>
          </p:txBody>
        </p:sp>
      </p:grpSp>
      <p:sp>
        <p:nvSpPr>
          <p:cNvPr id="2" name="مربع نص 1">
            <a:extLst>
              <a:ext uri="{FF2B5EF4-FFF2-40B4-BE49-F238E27FC236}">
                <a16:creationId xmlns:a16="http://schemas.microsoft.com/office/drawing/2014/main" id="{CF2BA1BF-415E-57BC-8FF8-D2EA732378DD}"/>
              </a:ext>
            </a:extLst>
          </p:cNvPr>
          <p:cNvSpPr txBox="1"/>
          <p:nvPr/>
        </p:nvSpPr>
        <p:spPr>
          <a:xfrm>
            <a:off x="2618639" y="2157845"/>
            <a:ext cx="4439983"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أنواع بيانات </a:t>
            </a:r>
            <a:r>
              <a:rPr lang="ar-SA" sz="3200" b="1" dirty="0" err="1">
                <a:solidFill>
                  <a:srgbClr val="002060"/>
                </a:solidFill>
                <a:latin typeface="Sakkal Majalla" panose="02000000000000000000" pitchFamily="2" charset="-78"/>
                <a:cs typeface="Sakkal Majalla" panose="02000000000000000000" pitchFamily="2" charset="-78"/>
              </a:rPr>
              <a:t>بانداس</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26" name="مجموعة 25">
            <a:extLst>
              <a:ext uri="{FF2B5EF4-FFF2-40B4-BE49-F238E27FC236}">
                <a16:creationId xmlns:a16="http://schemas.microsoft.com/office/drawing/2014/main" id="{7D719B3E-61B1-FB94-216C-5CE99B9486C3}"/>
              </a:ext>
            </a:extLst>
          </p:cNvPr>
          <p:cNvGrpSpPr/>
          <p:nvPr/>
        </p:nvGrpSpPr>
        <p:grpSpPr>
          <a:xfrm>
            <a:off x="304712" y="65256"/>
            <a:ext cx="2693087" cy="466909"/>
            <a:chOff x="1408770" y="952732"/>
            <a:chExt cx="1743740" cy="476393"/>
          </a:xfrm>
        </p:grpSpPr>
        <p:sp>
          <p:nvSpPr>
            <p:cNvPr id="7" name="Google Shape;590;p20">
              <a:extLst>
                <a:ext uri="{FF2B5EF4-FFF2-40B4-BE49-F238E27FC236}">
                  <a16:creationId xmlns:a16="http://schemas.microsoft.com/office/drawing/2014/main" id="{BA4DA7D7-5D26-86FB-7895-9B0D3D8C002E}"/>
                </a:ext>
              </a:extLst>
            </p:cNvPr>
            <p:cNvSpPr/>
            <p:nvPr/>
          </p:nvSpPr>
          <p:spPr>
            <a:xfrm>
              <a:off x="1408770" y="952732"/>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41C6DFB2-32DF-9F39-4EDB-6A34F903EE9D}"/>
                </a:ext>
              </a:extLst>
            </p:cNvPr>
            <p:cNvSpPr txBox="1"/>
            <p:nvPr/>
          </p:nvSpPr>
          <p:spPr>
            <a:xfrm>
              <a:off x="1567786" y="980759"/>
              <a:ext cx="1425708" cy="408237"/>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نوع بيانات </a:t>
              </a:r>
              <a:r>
                <a:rPr lang="ar-SA" sz="2000" b="1" i="0" u="none" strike="noStrike" baseline="0" dirty="0" err="1">
                  <a:solidFill>
                    <a:schemeClr val="tx1"/>
                  </a:solidFill>
                  <a:latin typeface="Calibri" panose="020F0502020204030204" pitchFamily="34" charset="0"/>
                  <a:cs typeface="Calibri" panose="020F0502020204030204" pitchFamily="34" charset="0"/>
                </a:rPr>
                <a:t>البايثون</a:t>
              </a:r>
              <a:endParaRPr lang="ar-SA" sz="2000" b="1" dirty="0">
                <a:solidFill>
                  <a:schemeClr val="tx1"/>
                </a:solidFill>
              </a:endParaRPr>
            </a:p>
          </p:txBody>
        </p:sp>
      </p:grpSp>
      <p:grpSp>
        <p:nvGrpSpPr>
          <p:cNvPr id="581" name="مجموعة 580">
            <a:extLst>
              <a:ext uri="{FF2B5EF4-FFF2-40B4-BE49-F238E27FC236}">
                <a16:creationId xmlns:a16="http://schemas.microsoft.com/office/drawing/2014/main" id="{F0ECDA0B-00F0-33A9-638D-0302BDEE469C}"/>
              </a:ext>
            </a:extLst>
          </p:cNvPr>
          <p:cNvGrpSpPr/>
          <p:nvPr/>
        </p:nvGrpSpPr>
        <p:grpSpPr>
          <a:xfrm>
            <a:off x="170183" y="1227175"/>
            <a:ext cx="2962141" cy="525378"/>
            <a:chOff x="1408018" y="1664065"/>
            <a:chExt cx="2962141" cy="663838"/>
          </a:xfrm>
        </p:grpSpPr>
        <p:sp>
          <p:nvSpPr>
            <p:cNvPr id="12" name="Google Shape;595;p20">
              <a:extLst>
                <a:ext uri="{FF2B5EF4-FFF2-40B4-BE49-F238E27FC236}">
                  <a16:creationId xmlns:a16="http://schemas.microsoft.com/office/drawing/2014/main" id="{325DDD57-BD22-636F-CA4E-CA0BE9FA653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3" name="مربع نص 582">
              <a:extLst>
                <a:ext uri="{FF2B5EF4-FFF2-40B4-BE49-F238E27FC236}">
                  <a16:creationId xmlns:a16="http://schemas.microsoft.com/office/drawing/2014/main" id="{EE9E93CE-580B-1EB6-3397-78B605340953}"/>
                </a:ext>
              </a:extLst>
            </p:cNvPr>
            <p:cNvSpPr txBox="1"/>
            <p:nvPr/>
          </p:nvSpPr>
          <p:spPr>
            <a:xfrm>
              <a:off x="1689693" y="1795928"/>
              <a:ext cx="2309769" cy="388890"/>
            </a:xfrm>
            <a:prstGeom prst="rect">
              <a:avLst/>
            </a:prstGeom>
            <a:noFill/>
          </p:spPr>
          <p:txBody>
            <a:bodyPr wrap="square">
              <a:spAutoFit/>
            </a:bodyPr>
            <a:lstStyle/>
            <a:p>
              <a:pPr algn="ctr" rtl="1"/>
              <a:r>
                <a:rPr lang="en-US" b="1" i="0" u="none" strike="noStrike" baseline="0" dirty="0">
                  <a:solidFill>
                    <a:schemeClr val="tx1"/>
                  </a:solidFill>
                  <a:latin typeface="Calibri" panose="020F0502020204030204" pitchFamily="34" charset="0"/>
                  <a:cs typeface="Calibri" panose="020F0502020204030204" pitchFamily="34" charset="0"/>
                </a:rPr>
                <a:t>int</a:t>
              </a:r>
              <a:endParaRPr lang="ar-SA" b="1" dirty="0">
                <a:solidFill>
                  <a:schemeClr val="tx1"/>
                </a:solidFill>
              </a:endParaRPr>
            </a:p>
          </p:txBody>
        </p:sp>
      </p:grpSp>
      <p:grpSp>
        <p:nvGrpSpPr>
          <p:cNvPr id="24" name="مجموعة 23">
            <a:extLst>
              <a:ext uri="{FF2B5EF4-FFF2-40B4-BE49-F238E27FC236}">
                <a16:creationId xmlns:a16="http://schemas.microsoft.com/office/drawing/2014/main" id="{75E57F30-4C1F-1856-12E4-33D24D0A7A30}"/>
              </a:ext>
            </a:extLst>
          </p:cNvPr>
          <p:cNvGrpSpPr/>
          <p:nvPr/>
        </p:nvGrpSpPr>
        <p:grpSpPr>
          <a:xfrm>
            <a:off x="6650276" y="49138"/>
            <a:ext cx="2408664" cy="474873"/>
            <a:chOff x="7181562" y="859841"/>
            <a:chExt cx="1743740" cy="484519"/>
          </a:xfrm>
        </p:grpSpPr>
        <p:sp>
          <p:nvSpPr>
            <p:cNvPr id="4" name="Google Shape;590;p20">
              <a:extLst>
                <a:ext uri="{FF2B5EF4-FFF2-40B4-BE49-F238E27FC236}">
                  <a16:creationId xmlns:a16="http://schemas.microsoft.com/office/drawing/2014/main" id="{ACA4663E-8625-42F0-99B9-78C1C3C2A911}"/>
                </a:ext>
              </a:extLst>
            </p:cNvPr>
            <p:cNvSpPr/>
            <p:nvPr/>
          </p:nvSpPr>
          <p:spPr>
            <a:xfrm>
              <a:off x="7181562" y="859841"/>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ربع نص 4">
              <a:extLst>
                <a:ext uri="{FF2B5EF4-FFF2-40B4-BE49-F238E27FC236}">
                  <a16:creationId xmlns:a16="http://schemas.microsoft.com/office/drawing/2014/main" id="{8ADA292B-6E65-095A-D9E1-F8E90F33743A}"/>
                </a:ext>
              </a:extLst>
            </p:cNvPr>
            <p:cNvSpPr txBox="1"/>
            <p:nvPr/>
          </p:nvSpPr>
          <p:spPr>
            <a:xfrm>
              <a:off x="7340578" y="936123"/>
              <a:ext cx="1425708" cy="408237"/>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نوع بيانات </a:t>
              </a:r>
              <a:r>
                <a:rPr lang="ar-SA" sz="2000" b="1" i="0" u="none" strike="noStrike" baseline="0" dirty="0" err="1">
                  <a:solidFill>
                    <a:schemeClr val="tx1"/>
                  </a:solidFill>
                  <a:latin typeface="Calibri" panose="020F0502020204030204" pitchFamily="34" charset="0"/>
                  <a:cs typeface="Calibri" panose="020F0502020204030204" pitchFamily="34" charset="0"/>
                </a:rPr>
                <a:t>بانداس</a:t>
              </a:r>
              <a:endParaRPr lang="ar-SA" sz="2000" b="1" dirty="0">
                <a:solidFill>
                  <a:schemeClr val="tx1"/>
                </a:solidFill>
              </a:endParaRPr>
            </a:p>
          </p:txBody>
        </p:sp>
      </p:grpSp>
      <p:grpSp>
        <p:nvGrpSpPr>
          <p:cNvPr id="6" name="مجموعة 5">
            <a:extLst>
              <a:ext uri="{FF2B5EF4-FFF2-40B4-BE49-F238E27FC236}">
                <a16:creationId xmlns:a16="http://schemas.microsoft.com/office/drawing/2014/main" id="{76001BC0-EB9E-76BA-0057-C7F71355D9E4}"/>
              </a:ext>
            </a:extLst>
          </p:cNvPr>
          <p:cNvGrpSpPr/>
          <p:nvPr/>
        </p:nvGrpSpPr>
        <p:grpSpPr>
          <a:xfrm>
            <a:off x="6671297" y="1810768"/>
            <a:ext cx="2408663" cy="520755"/>
            <a:chOff x="7120786" y="1538445"/>
            <a:chExt cx="1835365" cy="475170"/>
          </a:xfrm>
        </p:grpSpPr>
        <p:sp>
          <p:nvSpPr>
            <p:cNvPr id="8" name="Google Shape;590;p20">
              <a:extLst>
                <a:ext uri="{FF2B5EF4-FFF2-40B4-BE49-F238E27FC236}">
                  <a16:creationId xmlns:a16="http://schemas.microsoft.com/office/drawing/2014/main" id="{6FD9D1C5-BE7F-E75E-481E-AB7C372AA1C7}"/>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15" name="مربع نص 14">
              <a:extLst>
                <a:ext uri="{FF2B5EF4-FFF2-40B4-BE49-F238E27FC236}">
                  <a16:creationId xmlns:a16="http://schemas.microsoft.com/office/drawing/2014/main" id="{9818A51B-C8F4-2531-F1D4-4F0308837EC2}"/>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float64</a:t>
              </a:r>
              <a:endParaRPr lang="ar-SA" sz="2000" b="1" dirty="0">
                <a:solidFill>
                  <a:schemeClr val="bg1"/>
                </a:solidFill>
              </a:endParaRPr>
            </a:p>
          </p:txBody>
        </p:sp>
      </p:grpSp>
      <p:grpSp>
        <p:nvGrpSpPr>
          <p:cNvPr id="16" name="مجموعة 15">
            <a:extLst>
              <a:ext uri="{FF2B5EF4-FFF2-40B4-BE49-F238E27FC236}">
                <a16:creationId xmlns:a16="http://schemas.microsoft.com/office/drawing/2014/main" id="{84FF5667-F9E3-A8BE-3FD5-5FA6593B4A96}"/>
              </a:ext>
            </a:extLst>
          </p:cNvPr>
          <p:cNvGrpSpPr/>
          <p:nvPr/>
        </p:nvGrpSpPr>
        <p:grpSpPr>
          <a:xfrm>
            <a:off x="6681032" y="2396134"/>
            <a:ext cx="2408663" cy="520755"/>
            <a:chOff x="7120786" y="1538445"/>
            <a:chExt cx="1835365" cy="475170"/>
          </a:xfrm>
        </p:grpSpPr>
        <p:sp>
          <p:nvSpPr>
            <p:cNvPr id="17" name="Google Shape;590;p20">
              <a:extLst>
                <a:ext uri="{FF2B5EF4-FFF2-40B4-BE49-F238E27FC236}">
                  <a16:creationId xmlns:a16="http://schemas.microsoft.com/office/drawing/2014/main" id="{F4AC512C-9EDE-7F23-F2A5-A933F0746016}"/>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20" name="مربع نص 19">
              <a:extLst>
                <a:ext uri="{FF2B5EF4-FFF2-40B4-BE49-F238E27FC236}">
                  <a16:creationId xmlns:a16="http://schemas.microsoft.com/office/drawing/2014/main" id="{24DA58CD-43A8-1372-E68F-1E450BE16987}"/>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bool</a:t>
              </a:r>
              <a:endParaRPr lang="ar-SA" sz="2000" b="1" dirty="0">
                <a:solidFill>
                  <a:schemeClr val="bg1"/>
                </a:solidFill>
              </a:endParaRPr>
            </a:p>
          </p:txBody>
        </p:sp>
      </p:grpSp>
      <p:grpSp>
        <p:nvGrpSpPr>
          <p:cNvPr id="23" name="مجموعة 22">
            <a:extLst>
              <a:ext uri="{FF2B5EF4-FFF2-40B4-BE49-F238E27FC236}">
                <a16:creationId xmlns:a16="http://schemas.microsoft.com/office/drawing/2014/main" id="{D53981F8-184D-09F3-0519-21D669CA6600}"/>
              </a:ext>
            </a:extLst>
          </p:cNvPr>
          <p:cNvGrpSpPr/>
          <p:nvPr/>
        </p:nvGrpSpPr>
        <p:grpSpPr>
          <a:xfrm>
            <a:off x="6650276" y="2986687"/>
            <a:ext cx="2408663" cy="559018"/>
            <a:chOff x="7104768" y="1469299"/>
            <a:chExt cx="1835365" cy="510084"/>
          </a:xfrm>
        </p:grpSpPr>
        <p:sp>
          <p:nvSpPr>
            <p:cNvPr id="28" name="Google Shape;590;p20">
              <a:extLst>
                <a:ext uri="{FF2B5EF4-FFF2-40B4-BE49-F238E27FC236}">
                  <a16:creationId xmlns:a16="http://schemas.microsoft.com/office/drawing/2014/main" id="{CB66704B-CDBC-22E8-50AC-A9895A9851AA}"/>
                </a:ext>
              </a:extLst>
            </p:cNvPr>
            <p:cNvSpPr/>
            <p:nvPr/>
          </p:nvSpPr>
          <p:spPr>
            <a:xfrm>
              <a:off x="7104768" y="1469299"/>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29" name="مربع نص 28">
              <a:extLst>
                <a:ext uri="{FF2B5EF4-FFF2-40B4-BE49-F238E27FC236}">
                  <a16:creationId xmlns:a16="http://schemas.microsoft.com/office/drawing/2014/main" id="{119BE5A2-66B9-58F8-C00D-F938F27F21BE}"/>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datetime64</a:t>
              </a:r>
              <a:endParaRPr lang="ar-SA" sz="2000" b="1" dirty="0">
                <a:solidFill>
                  <a:schemeClr val="bg1"/>
                </a:solidFill>
              </a:endParaRPr>
            </a:p>
          </p:txBody>
        </p:sp>
      </p:grpSp>
      <p:grpSp>
        <p:nvGrpSpPr>
          <p:cNvPr id="577" name="مجموعة 576">
            <a:extLst>
              <a:ext uri="{FF2B5EF4-FFF2-40B4-BE49-F238E27FC236}">
                <a16:creationId xmlns:a16="http://schemas.microsoft.com/office/drawing/2014/main" id="{8266F38A-8729-A439-C4BF-6F0056BDAA68}"/>
              </a:ext>
            </a:extLst>
          </p:cNvPr>
          <p:cNvGrpSpPr/>
          <p:nvPr/>
        </p:nvGrpSpPr>
        <p:grpSpPr>
          <a:xfrm>
            <a:off x="6681032" y="3564108"/>
            <a:ext cx="2408663" cy="520755"/>
            <a:chOff x="7120786" y="1538445"/>
            <a:chExt cx="1835365" cy="475170"/>
          </a:xfrm>
        </p:grpSpPr>
        <p:sp>
          <p:nvSpPr>
            <p:cNvPr id="578" name="Google Shape;590;p20">
              <a:extLst>
                <a:ext uri="{FF2B5EF4-FFF2-40B4-BE49-F238E27FC236}">
                  <a16:creationId xmlns:a16="http://schemas.microsoft.com/office/drawing/2014/main" id="{560C31A3-A140-5A5B-0301-BF107055D800}"/>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80" name="مربع نص 579">
              <a:extLst>
                <a:ext uri="{FF2B5EF4-FFF2-40B4-BE49-F238E27FC236}">
                  <a16:creationId xmlns:a16="http://schemas.microsoft.com/office/drawing/2014/main" id="{BC06613B-B14A-28B6-12E0-9834C24E9183}"/>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err="1">
                  <a:solidFill>
                    <a:schemeClr val="bg1"/>
                  </a:solidFill>
                  <a:latin typeface="Calibri" panose="020F0502020204030204" pitchFamily="34" charset="0"/>
                  <a:cs typeface="Calibri" panose="020F0502020204030204" pitchFamily="34" charset="0"/>
                </a:rPr>
                <a:t>Timedelta</a:t>
              </a:r>
              <a:r>
                <a:rPr lang="en-US" sz="2000" b="1" i="0" u="none" strike="noStrike" baseline="0" dirty="0">
                  <a:solidFill>
                    <a:schemeClr val="bg1"/>
                  </a:solidFill>
                  <a:latin typeface="Calibri" panose="020F0502020204030204" pitchFamily="34" charset="0"/>
                  <a:cs typeface="Calibri" panose="020F0502020204030204" pitchFamily="34" charset="0"/>
                </a:rPr>
                <a:t>[ns]</a:t>
              </a:r>
              <a:endParaRPr lang="ar-SA" sz="2000" b="1" dirty="0">
                <a:solidFill>
                  <a:schemeClr val="bg1"/>
                </a:solidFill>
              </a:endParaRPr>
            </a:p>
          </p:txBody>
        </p:sp>
      </p:grpSp>
      <p:grpSp>
        <p:nvGrpSpPr>
          <p:cNvPr id="582" name="مجموعة 581">
            <a:extLst>
              <a:ext uri="{FF2B5EF4-FFF2-40B4-BE49-F238E27FC236}">
                <a16:creationId xmlns:a16="http://schemas.microsoft.com/office/drawing/2014/main" id="{BA310D15-8D69-C2FB-A7FC-3A70ED427A90}"/>
              </a:ext>
            </a:extLst>
          </p:cNvPr>
          <p:cNvGrpSpPr/>
          <p:nvPr/>
        </p:nvGrpSpPr>
        <p:grpSpPr>
          <a:xfrm>
            <a:off x="170183" y="1799946"/>
            <a:ext cx="2956030" cy="525377"/>
            <a:chOff x="1408018" y="1664065"/>
            <a:chExt cx="2962141" cy="663838"/>
          </a:xfrm>
        </p:grpSpPr>
        <p:sp>
          <p:nvSpPr>
            <p:cNvPr id="584" name="Google Shape;595;p20">
              <a:extLst>
                <a:ext uri="{FF2B5EF4-FFF2-40B4-BE49-F238E27FC236}">
                  <a16:creationId xmlns:a16="http://schemas.microsoft.com/office/drawing/2014/main" id="{89A4EEC7-DF21-4420-FEE0-E567BA25F3FC}"/>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6" name="مربع نص 585">
              <a:extLst>
                <a:ext uri="{FF2B5EF4-FFF2-40B4-BE49-F238E27FC236}">
                  <a16:creationId xmlns:a16="http://schemas.microsoft.com/office/drawing/2014/main" id="{61282769-2E2F-EBEC-0E1B-4B44D95E023F}"/>
                </a:ext>
              </a:extLst>
            </p:cNvPr>
            <p:cNvSpPr txBox="1"/>
            <p:nvPr/>
          </p:nvSpPr>
          <p:spPr>
            <a:xfrm>
              <a:off x="1573567" y="1683399"/>
              <a:ext cx="2698654" cy="388890"/>
            </a:xfrm>
            <a:prstGeom prst="rect">
              <a:avLst/>
            </a:prstGeom>
            <a:noFill/>
          </p:spPr>
          <p:txBody>
            <a:bodyPr wrap="square">
              <a:spAutoFit/>
            </a:bodyPr>
            <a:lstStyle/>
            <a:p>
              <a:pPr algn="ctr" rtl="1"/>
              <a:r>
                <a:rPr lang="en-US" b="1" dirty="0">
                  <a:solidFill>
                    <a:schemeClr val="tx1"/>
                  </a:solidFill>
                  <a:latin typeface="Calibri" panose="020F0502020204030204" pitchFamily="34" charset="0"/>
                  <a:cs typeface="Calibri" panose="020F0502020204030204" pitchFamily="34" charset="0"/>
                </a:rPr>
                <a:t>float</a:t>
              </a:r>
              <a:endParaRPr lang="ar-SA" b="1" dirty="0">
                <a:solidFill>
                  <a:schemeClr val="tx1"/>
                </a:solidFill>
              </a:endParaRPr>
            </a:p>
          </p:txBody>
        </p:sp>
      </p:grpSp>
      <p:grpSp>
        <p:nvGrpSpPr>
          <p:cNvPr id="587" name="مجموعة 586">
            <a:extLst>
              <a:ext uri="{FF2B5EF4-FFF2-40B4-BE49-F238E27FC236}">
                <a16:creationId xmlns:a16="http://schemas.microsoft.com/office/drawing/2014/main" id="{090D9F87-02D5-E3B4-ADE4-CCA29C469245}"/>
              </a:ext>
            </a:extLst>
          </p:cNvPr>
          <p:cNvGrpSpPr/>
          <p:nvPr/>
        </p:nvGrpSpPr>
        <p:grpSpPr>
          <a:xfrm>
            <a:off x="167127" y="2369369"/>
            <a:ext cx="2962141" cy="525378"/>
            <a:chOff x="1408018" y="1664065"/>
            <a:chExt cx="2962141" cy="663838"/>
          </a:xfrm>
        </p:grpSpPr>
        <p:sp>
          <p:nvSpPr>
            <p:cNvPr id="588" name="Google Shape;595;p20">
              <a:extLst>
                <a:ext uri="{FF2B5EF4-FFF2-40B4-BE49-F238E27FC236}">
                  <a16:creationId xmlns:a16="http://schemas.microsoft.com/office/drawing/2014/main" id="{CB7285D8-D4F9-948F-78C0-85C74721E8B0}"/>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9" name="مربع نص 588">
              <a:extLst>
                <a:ext uri="{FF2B5EF4-FFF2-40B4-BE49-F238E27FC236}">
                  <a16:creationId xmlns:a16="http://schemas.microsoft.com/office/drawing/2014/main" id="{90880BD5-9B01-3CF6-B436-598DAD705955}"/>
                </a:ext>
              </a:extLst>
            </p:cNvPr>
            <p:cNvSpPr txBox="1"/>
            <p:nvPr/>
          </p:nvSpPr>
          <p:spPr>
            <a:xfrm>
              <a:off x="1689693" y="1795928"/>
              <a:ext cx="2309769" cy="388890"/>
            </a:xfrm>
            <a:prstGeom prst="rect">
              <a:avLst/>
            </a:prstGeom>
            <a:noFill/>
          </p:spPr>
          <p:txBody>
            <a:bodyPr wrap="square">
              <a:spAutoFit/>
            </a:bodyPr>
            <a:lstStyle/>
            <a:p>
              <a:pPr algn="ctr" rtl="1"/>
              <a:r>
                <a:rPr lang="en-US" b="1" i="0" u="none" strike="noStrike" baseline="0" dirty="0">
                  <a:solidFill>
                    <a:schemeClr val="tx1"/>
                  </a:solidFill>
                  <a:latin typeface="Calibri" panose="020F0502020204030204" pitchFamily="34" charset="0"/>
                  <a:cs typeface="Calibri" panose="020F0502020204030204" pitchFamily="34" charset="0"/>
                </a:rPr>
                <a:t>bool</a:t>
              </a:r>
              <a:endParaRPr lang="ar-SA" b="1" dirty="0">
                <a:solidFill>
                  <a:schemeClr val="tx1"/>
                </a:solidFill>
              </a:endParaRPr>
            </a:p>
          </p:txBody>
        </p:sp>
      </p:grpSp>
      <p:grpSp>
        <p:nvGrpSpPr>
          <p:cNvPr id="591" name="مجموعة 590">
            <a:extLst>
              <a:ext uri="{FF2B5EF4-FFF2-40B4-BE49-F238E27FC236}">
                <a16:creationId xmlns:a16="http://schemas.microsoft.com/office/drawing/2014/main" id="{E3099E00-9877-B25D-F084-332FAE27B4F0}"/>
              </a:ext>
            </a:extLst>
          </p:cNvPr>
          <p:cNvGrpSpPr/>
          <p:nvPr/>
        </p:nvGrpSpPr>
        <p:grpSpPr>
          <a:xfrm>
            <a:off x="164072" y="2962592"/>
            <a:ext cx="2962141" cy="525378"/>
            <a:chOff x="1408018" y="1664065"/>
            <a:chExt cx="2962141" cy="663838"/>
          </a:xfrm>
        </p:grpSpPr>
        <p:sp>
          <p:nvSpPr>
            <p:cNvPr id="592" name="Google Shape;595;p20">
              <a:extLst>
                <a:ext uri="{FF2B5EF4-FFF2-40B4-BE49-F238E27FC236}">
                  <a16:creationId xmlns:a16="http://schemas.microsoft.com/office/drawing/2014/main" id="{9B9DBA9F-6499-17CB-D307-B3F86C2F897F}"/>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3" name="مربع نص 592">
              <a:extLst>
                <a:ext uri="{FF2B5EF4-FFF2-40B4-BE49-F238E27FC236}">
                  <a16:creationId xmlns:a16="http://schemas.microsoft.com/office/drawing/2014/main" id="{FC0F8534-01C3-683C-9BE9-8FC046A84892}"/>
                </a:ext>
              </a:extLst>
            </p:cNvPr>
            <p:cNvSpPr txBox="1"/>
            <p:nvPr/>
          </p:nvSpPr>
          <p:spPr>
            <a:xfrm>
              <a:off x="1689693" y="1795928"/>
              <a:ext cx="2309769" cy="388890"/>
            </a:xfrm>
            <a:prstGeom prst="rect">
              <a:avLst/>
            </a:prstGeom>
            <a:noFill/>
          </p:spPr>
          <p:txBody>
            <a:bodyPr wrap="square">
              <a:spAutoFit/>
            </a:bodyPr>
            <a:lstStyle/>
            <a:p>
              <a:pPr algn="ctr" rtl="1"/>
              <a:r>
                <a:rPr lang="en-US" b="1" dirty="0">
                  <a:solidFill>
                    <a:schemeClr val="tx1"/>
                  </a:solidFill>
                  <a:latin typeface="Calibri" panose="020F0502020204030204" pitchFamily="34" charset="0"/>
                  <a:cs typeface="Calibri" panose="020F0502020204030204" pitchFamily="34" charset="0"/>
                </a:rPr>
                <a:t>NA</a:t>
              </a:r>
              <a:endParaRPr lang="ar-SA" b="1" dirty="0">
                <a:solidFill>
                  <a:schemeClr val="tx1"/>
                </a:solidFill>
              </a:endParaRPr>
            </a:p>
          </p:txBody>
        </p:sp>
      </p:grpSp>
      <p:grpSp>
        <p:nvGrpSpPr>
          <p:cNvPr id="600" name="مجموعة 599">
            <a:extLst>
              <a:ext uri="{FF2B5EF4-FFF2-40B4-BE49-F238E27FC236}">
                <a16:creationId xmlns:a16="http://schemas.microsoft.com/office/drawing/2014/main" id="{F2059B61-606A-97B5-FFBE-0E88D5ABA086}"/>
              </a:ext>
            </a:extLst>
          </p:cNvPr>
          <p:cNvGrpSpPr/>
          <p:nvPr/>
        </p:nvGrpSpPr>
        <p:grpSpPr>
          <a:xfrm>
            <a:off x="164071" y="3577677"/>
            <a:ext cx="2962141" cy="525378"/>
            <a:chOff x="1408018" y="1664065"/>
            <a:chExt cx="2962141" cy="663838"/>
          </a:xfrm>
        </p:grpSpPr>
        <p:sp>
          <p:nvSpPr>
            <p:cNvPr id="601" name="Google Shape;595;p20">
              <a:extLst>
                <a:ext uri="{FF2B5EF4-FFF2-40B4-BE49-F238E27FC236}">
                  <a16:creationId xmlns:a16="http://schemas.microsoft.com/office/drawing/2014/main" id="{9640A59F-7B8F-F24C-02D2-52393A1BA22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602" name="مربع نص 601">
              <a:extLst>
                <a:ext uri="{FF2B5EF4-FFF2-40B4-BE49-F238E27FC236}">
                  <a16:creationId xmlns:a16="http://schemas.microsoft.com/office/drawing/2014/main" id="{4E4A2DA2-957D-2200-9011-FADA74ACB765}"/>
                </a:ext>
              </a:extLst>
            </p:cNvPr>
            <p:cNvSpPr txBox="1"/>
            <p:nvPr/>
          </p:nvSpPr>
          <p:spPr>
            <a:xfrm>
              <a:off x="1689693" y="1795928"/>
              <a:ext cx="2309769" cy="388890"/>
            </a:xfrm>
            <a:prstGeom prst="rect">
              <a:avLst/>
            </a:prstGeom>
            <a:noFill/>
          </p:spPr>
          <p:txBody>
            <a:bodyPr wrap="square">
              <a:spAutoFit/>
            </a:bodyPr>
            <a:lstStyle/>
            <a:p>
              <a:pPr algn="ctr" rtl="1"/>
              <a:r>
                <a:rPr lang="en-US" b="1" dirty="0">
                  <a:solidFill>
                    <a:schemeClr val="tx1"/>
                  </a:solidFill>
                </a:rPr>
                <a:t>NA</a:t>
              </a:r>
              <a:endParaRPr lang="ar-SA" b="1" dirty="0">
                <a:solidFill>
                  <a:schemeClr val="tx1"/>
                </a:solidFill>
              </a:endParaRPr>
            </a:p>
          </p:txBody>
        </p:sp>
      </p:grpSp>
      <p:grpSp>
        <p:nvGrpSpPr>
          <p:cNvPr id="3" name="مجموعة 2">
            <a:extLst>
              <a:ext uri="{FF2B5EF4-FFF2-40B4-BE49-F238E27FC236}">
                <a16:creationId xmlns:a16="http://schemas.microsoft.com/office/drawing/2014/main" id="{F986A247-6063-8B5F-B93C-25E9A8F79EEC}"/>
              </a:ext>
            </a:extLst>
          </p:cNvPr>
          <p:cNvGrpSpPr/>
          <p:nvPr/>
        </p:nvGrpSpPr>
        <p:grpSpPr>
          <a:xfrm>
            <a:off x="6650277" y="600901"/>
            <a:ext cx="2408663" cy="520755"/>
            <a:chOff x="7120786" y="1538445"/>
            <a:chExt cx="1835365" cy="475170"/>
          </a:xfrm>
        </p:grpSpPr>
        <p:sp>
          <p:nvSpPr>
            <p:cNvPr id="9" name="Google Shape;590;p20">
              <a:extLst>
                <a:ext uri="{FF2B5EF4-FFF2-40B4-BE49-F238E27FC236}">
                  <a16:creationId xmlns:a16="http://schemas.microsoft.com/office/drawing/2014/main" id="{A9F39A11-58CB-AE49-F3B3-595483BCE230}"/>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10" name="مربع نص 9">
              <a:extLst>
                <a:ext uri="{FF2B5EF4-FFF2-40B4-BE49-F238E27FC236}">
                  <a16:creationId xmlns:a16="http://schemas.microsoft.com/office/drawing/2014/main" id="{7C34ACDC-BA22-11BF-9776-7EEA72ACEE7C}"/>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object</a:t>
              </a:r>
              <a:endParaRPr lang="ar-SA" sz="2000" b="1" dirty="0">
                <a:solidFill>
                  <a:schemeClr val="bg1"/>
                </a:solidFill>
              </a:endParaRPr>
            </a:p>
          </p:txBody>
        </p:sp>
      </p:grpSp>
      <p:grpSp>
        <p:nvGrpSpPr>
          <p:cNvPr id="14" name="مجموعة 13">
            <a:extLst>
              <a:ext uri="{FF2B5EF4-FFF2-40B4-BE49-F238E27FC236}">
                <a16:creationId xmlns:a16="http://schemas.microsoft.com/office/drawing/2014/main" id="{351403DE-A9A6-7826-61A2-945422139423}"/>
              </a:ext>
            </a:extLst>
          </p:cNvPr>
          <p:cNvGrpSpPr/>
          <p:nvPr/>
        </p:nvGrpSpPr>
        <p:grpSpPr>
          <a:xfrm>
            <a:off x="170184" y="633952"/>
            <a:ext cx="2962141" cy="525378"/>
            <a:chOff x="1408018" y="1664065"/>
            <a:chExt cx="2962141" cy="663838"/>
          </a:xfrm>
        </p:grpSpPr>
        <p:sp>
          <p:nvSpPr>
            <p:cNvPr id="22" name="Google Shape;595;p20">
              <a:extLst>
                <a:ext uri="{FF2B5EF4-FFF2-40B4-BE49-F238E27FC236}">
                  <a16:creationId xmlns:a16="http://schemas.microsoft.com/office/drawing/2014/main" id="{EB4502E0-3093-B00B-47CD-E476A2AA7D48}"/>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25" name="مربع نص 24">
              <a:extLst>
                <a:ext uri="{FF2B5EF4-FFF2-40B4-BE49-F238E27FC236}">
                  <a16:creationId xmlns:a16="http://schemas.microsoft.com/office/drawing/2014/main" id="{A8F0E347-5D3D-3E6A-D94E-52CECB73F7BB}"/>
                </a:ext>
              </a:extLst>
            </p:cNvPr>
            <p:cNvSpPr txBox="1"/>
            <p:nvPr/>
          </p:nvSpPr>
          <p:spPr>
            <a:xfrm>
              <a:off x="1689693" y="1795928"/>
              <a:ext cx="2309769" cy="388890"/>
            </a:xfrm>
            <a:prstGeom prst="rect">
              <a:avLst/>
            </a:prstGeom>
            <a:noFill/>
          </p:spPr>
          <p:txBody>
            <a:bodyPr wrap="square">
              <a:spAutoFit/>
            </a:bodyPr>
            <a:lstStyle/>
            <a:p>
              <a:pPr algn="ctr" rtl="1"/>
              <a:r>
                <a:rPr lang="en-US" b="1" i="0" u="none" strike="noStrike" baseline="0" dirty="0">
                  <a:solidFill>
                    <a:schemeClr val="tx1"/>
                  </a:solidFill>
                  <a:latin typeface="Calibri" panose="020F0502020204030204" pitchFamily="34" charset="0"/>
                  <a:cs typeface="Calibri" panose="020F0502020204030204" pitchFamily="34" charset="0"/>
                </a:rPr>
                <a:t>Str or mixed</a:t>
              </a:r>
              <a:endParaRPr lang="ar-SA" b="1" dirty="0">
                <a:solidFill>
                  <a:schemeClr val="tx1"/>
                </a:solidFill>
              </a:endParaRPr>
            </a:p>
          </p:txBody>
        </p:sp>
      </p:grpSp>
      <p:grpSp>
        <p:nvGrpSpPr>
          <p:cNvPr id="30" name="مجموعة 29">
            <a:extLst>
              <a:ext uri="{FF2B5EF4-FFF2-40B4-BE49-F238E27FC236}">
                <a16:creationId xmlns:a16="http://schemas.microsoft.com/office/drawing/2014/main" id="{781BDDB8-CDAF-D3AF-C40D-C741D19F788C}"/>
              </a:ext>
            </a:extLst>
          </p:cNvPr>
          <p:cNvGrpSpPr/>
          <p:nvPr/>
        </p:nvGrpSpPr>
        <p:grpSpPr>
          <a:xfrm>
            <a:off x="6681032" y="4161860"/>
            <a:ext cx="2408663" cy="520755"/>
            <a:chOff x="7120786" y="1538446"/>
            <a:chExt cx="1835365" cy="475170"/>
          </a:xfrm>
        </p:grpSpPr>
        <p:sp>
          <p:nvSpPr>
            <p:cNvPr id="31" name="Google Shape;590;p20">
              <a:extLst>
                <a:ext uri="{FF2B5EF4-FFF2-40B4-BE49-F238E27FC236}">
                  <a16:creationId xmlns:a16="http://schemas.microsoft.com/office/drawing/2014/main" id="{D03FFEE2-A234-3E43-AF65-4936D2EF3324}"/>
                </a:ext>
              </a:extLst>
            </p:cNvPr>
            <p:cNvSpPr/>
            <p:nvPr/>
          </p:nvSpPr>
          <p:spPr>
            <a:xfrm>
              <a:off x="7120786" y="1538446"/>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79" name="مربع نص 578">
              <a:extLst>
                <a:ext uri="{FF2B5EF4-FFF2-40B4-BE49-F238E27FC236}">
                  <a16:creationId xmlns:a16="http://schemas.microsoft.com/office/drawing/2014/main" id="{4A945B84-B797-81E1-9538-6BB621DC6D3D}"/>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object</a:t>
              </a:r>
              <a:endParaRPr lang="ar-SA" sz="2000" b="1" dirty="0">
                <a:solidFill>
                  <a:schemeClr val="bg1"/>
                </a:solidFill>
              </a:endParaRPr>
            </a:p>
          </p:txBody>
        </p:sp>
      </p:grpSp>
      <p:grpSp>
        <p:nvGrpSpPr>
          <p:cNvPr id="594" name="مجموعة 593">
            <a:extLst>
              <a:ext uri="{FF2B5EF4-FFF2-40B4-BE49-F238E27FC236}">
                <a16:creationId xmlns:a16="http://schemas.microsoft.com/office/drawing/2014/main" id="{3E553072-7F83-A54C-DDD7-3AC3C0B402FA}"/>
              </a:ext>
            </a:extLst>
          </p:cNvPr>
          <p:cNvGrpSpPr/>
          <p:nvPr/>
        </p:nvGrpSpPr>
        <p:grpSpPr>
          <a:xfrm>
            <a:off x="164070" y="4159548"/>
            <a:ext cx="2962141" cy="525378"/>
            <a:chOff x="1408018" y="1664065"/>
            <a:chExt cx="2962141" cy="663838"/>
          </a:xfrm>
        </p:grpSpPr>
        <p:sp>
          <p:nvSpPr>
            <p:cNvPr id="595" name="Google Shape;595;p20">
              <a:extLst>
                <a:ext uri="{FF2B5EF4-FFF2-40B4-BE49-F238E27FC236}">
                  <a16:creationId xmlns:a16="http://schemas.microsoft.com/office/drawing/2014/main" id="{EE8204DE-816F-39E7-7689-D1864C93B184}"/>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6" name="مربع نص 595">
              <a:extLst>
                <a:ext uri="{FF2B5EF4-FFF2-40B4-BE49-F238E27FC236}">
                  <a16:creationId xmlns:a16="http://schemas.microsoft.com/office/drawing/2014/main" id="{19D4E8FC-CB79-C26C-1EFA-1805801446DD}"/>
                </a:ext>
              </a:extLst>
            </p:cNvPr>
            <p:cNvSpPr txBox="1"/>
            <p:nvPr/>
          </p:nvSpPr>
          <p:spPr>
            <a:xfrm>
              <a:off x="1689693" y="1795928"/>
              <a:ext cx="2309769" cy="388890"/>
            </a:xfrm>
            <a:prstGeom prst="rect">
              <a:avLst/>
            </a:prstGeom>
            <a:noFill/>
          </p:spPr>
          <p:txBody>
            <a:bodyPr wrap="square">
              <a:spAutoFit/>
            </a:bodyPr>
            <a:lstStyle/>
            <a:p>
              <a:pPr algn="ctr" rtl="1"/>
              <a:r>
                <a:rPr lang="en-US" b="1" i="0" u="none" strike="noStrike" baseline="0" dirty="0">
                  <a:solidFill>
                    <a:schemeClr val="tx1"/>
                  </a:solidFill>
                  <a:latin typeface="Calibri" panose="020F0502020204030204" pitchFamily="34" charset="0"/>
                  <a:cs typeface="Calibri" panose="020F0502020204030204" pitchFamily="34" charset="0"/>
                </a:rPr>
                <a:t>AN</a:t>
              </a:r>
              <a:endParaRPr lang="ar-SA" b="1" dirty="0">
                <a:solidFill>
                  <a:schemeClr val="tx1"/>
                </a:solidFill>
              </a:endParaRPr>
            </a:p>
          </p:txBody>
        </p:sp>
      </p:grpSp>
    </p:spTree>
    <p:extLst>
      <p:ext uri="{BB962C8B-B14F-4D97-AF65-F5344CB8AC3E}">
        <p14:creationId xmlns:p14="http://schemas.microsoft.com/office/powerpoint/2010/main" val="301913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73166" y="1260903"/>
            <a:ext cx="5558499" cy="2833112"/>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9B536CF6-CF9F-826A-B2D4-6AD84B424D67}"/>
              </a:ext>
            </a:extLst>
          </p:cNvPr>
          <p:cNvSpPr txBox="1"/>
          <p:nvPr/>
        </p:nvSpPr>
        <p:spPr>
          <a:xfrm>
            <a:off x="3507579" y="1451872"/>
            <a:ext cx="5350226" cy="2554545"/>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dirty="0">
                <a:solidFill>
                  <a:srgbClr val="F9645D"/>
                </a:solidFill>
                <a:latin typeface="Sakkal Majalla" panose="02000000000000000000" pitchFamily="2" charset="-78"/>
                <a:cs typeface="Sakkal Majalla" panose="02000000000000000000" pitchFamily="2" charset="-78"/>
              </a:rPr>
              <a:t>الفهرسة </a:t>
            </a:r>
            <a:r>
              <a:rPr lang="en-US" dirty="0">
                <a:solidFill>
                  <a:srgbClr val="F9645D"/>
                </a:solidFill>
                <a:latin typeface="Sakkal Majalla" panose="02000000000000000000" pitchFamily="2" charset="-78"/>
                <a:cs typeface="Sakkal Majalla" panose="02000000000000000000" pitchFamily="2" charset="-78"/>
              </a:rPr>
              <a:t>Indexing</a:t>
            </a:r>
            <a:br>
              <a:rPr lang="en-US" dirty="0">
                <a:solidFill>
                  <a:schemeClr val="tx1"/>
                </a:solidFill>
                <a:latin typeface="Sakkal Majalla" panose="02000000000000000000" pitchFamily="2" charset="-78"/>
                <a:cs typeface="Sakkal Majalla" panose="02000000000000000000" pitchFamily="2" charset="-78"/>
              </a:rPr>
            </a:br>
            <a:r>
              <a:rPr lang="ar-SA" dirty="0">
                <a:solidFill>
                  <a:schemeClr val="tx1"/>
                </a:solidFill>
                <a:latin typeface="Sakkal Majalla" panose="02000000000000000000" pitchFamily="2" charset="-78"/>
                <a:cs typeface="Sakkal Majalla" panose="02000000000000000000" pitchFamily="2" charset="-78"/>
              </a:rPr>
              <a:t>الفهرس </a:t>
            </a:r>
            <a:r>
              <a:rPr lang="en-US" dirty="0">
                <a:solidFill>
                  <a:schemeClr val="tx1"/>
                </a:solidFill>
                <a:latin typeface="Sakkal Majalla" panose="02000000000000000000" pitchFamily="2" charset="-78"/>
                <a:cs typeface="Sakkal Majalla" panose="02000000000000000000" pitchFamily="2" charset="-78"/>
              </a:rPr>
              <a:t>Index  </a:t>
            </a:r>
            <a:r>
              <a:rPr lang="ar-SA" dirty="0">
                <a:solidFill>
                  <a:schemeClr val="tx1"/>
                </a:solidFill>
                <a:latin typeface="Sakkal Majalla" panose="02000000000000000000" pitchFamily="2" charset="-78"/>
                <a:cs typeface="Sakkal Majalla" panose="02000000000000000000" pitchFamily="2" charset="-78"/>
              </a:rPr>
              <a:t> </a:t>
            </a:r>
            <a:r>
              <a:rPr lang="ar-SA" dirty="0">
                <a:solidFill>
                  <a:srgbClr val="0070C0"/>
                </a:solidFill>
                <a:latin typeface="Sakkal Majalla" panose="02000000000000000000" pitchFamily="2" charset="-78"/>
                <a:cs typeface="Sakkal Majalla" panose="02000000000000000000" pitchFamily="2" charset="-78"/>
              </a:rPr>
              <a:t>هو قائمة بالأعداد الصحيحة أو التسميات التي تستخدمها لتحديد الصفوف أو الأعمدة بشكل فريد.</a:t>
            </a:r>
            <a:r>
              <a:rPr lang="ar-SA" dirty="0">
                <a:solidFill>
                  <a:schemeClr val="tx1"/>
                </a:solidFill>
                <a:latin typeface="Sakkal Majalla" panose="02000000000000000000" pitchFamily="2" charset="-78"/>
                <a:cs typeface="Sakkal Majalla" panose="02000000000000000000" pitchFamily="2" charset="-78"/>
              </a:rPr>
              <a:t> في </a:t>
            </a:r>
            <a:r>
              <a:rPr lang="ar-SA" dirty="0" err="1">
                <a:solidFill>
                  <a:schemeClr val="tx1"/>
                </a:solidFill>
                <a:latin typeface="Sakkal Majalla" panose="02000000000000000000" pitchFamily="2" charset="-78"/>
                <a:cs typeface="Sakkal Majalla" panose="02000000000000000000" pitchFamily="2" charset="-78"/>
              </a:rPr>
              <a:t>بانداس</a:t>
            </a:r>
            <a:r>
              <a:rPr lang="ar-SA" dirty="0">
                <a:solidFill>
                  <a:schemeClr val="tx1"/>
                </a:solidFill>
                <a:latin typeface="Sakkal Majalla" panose="02000000000000000000" pitchFamily="2" charset="-78"/>
                <a:cs typeface="Sakkal Majalla" panose="02000000000000000000" pitchFamily="2" charset="-78"/>
              </a:rPr>
              <a:t>  تتضمن الفهرسة بشكل أساسي اختيار صفوف وأعمدة محددة من البيانات من إطار البيانات  حيث يمكن اختيار جميع الصفوف وبعض الأعمدة  أو اختيار بعض الصفوف وجميع الأعمدة  أو بعض من كل صف وعمود. </a:t>
            </a:r>
            <a:r>
              <a:rPr lang="ar-SA" dirty="0">
                <a:solidFill>
                  <a:schemeClr val="accent2"/>
                </a:solidFill>
                <a:latin typeface="Sakkal Majalla" panose="02000000000000000000" pitchFamily="2" charset="-78"/>
                <a:cs typeface="Sakkal Majalla" panose="02000000000000000000" pitchFamily="2" charset="-78"/>
              </a:rPr>
              <a:t>اختيار المجموعة الفرعية  </a:t>
            </a:r>
            <a:r>
              <a:rPr lang="en-US" dirty="0">
                <a:solidFill>
                  <a:schemeClr val="accent2"/>
                </a:solidFill>
                <a:latin typeface="Sakkal Majalla" panose="02000000000000000000" pitchFamily="2" charset="-78"/>
                <a:cs typeface="Sakkal Majalla" panose="02000000000000000000" pitchFamily="2" charset="-78"/>
              </a:rPr>
              <a:t>Subset Selection  </a:t>
            </a:r>
            <a:r>
              <a:rPr lang="ar-SA" dirty="0">
                <a:solidFill>
                  <a:schemeClr val="accent2"/>
                </a:solidFill>
                <a:latin typeface="Sakkal Majalla" panose="02000000000000000000" pitchFamily="2" charset="-78"/>
                <a:cs typeface="Sakkal Majalla" panose="02000000000000000000" pitchFamily="2" charset="-78"/>
              </a:rPr>
              <a:t> هو مصطلح آخر للفهرسة.</a:t>
            </a:r>
            <a:br>
              <a:rPr lang="ar-SA" dirty="0">
                <a:solidFill>
                  <a:schemeClr val="accent2"/>
                </a:solidFill>
                <a:latin typeface="Sakkal Majalla" panose="02000000000000000000" pitchFamily="2" charset="-78"/>
                <a:cs typeface="Sakkal Majalla" panose="02000000000000000000" pitchFamily="2" charset="-78"/>
              </a:rPr>
            </a:br>
            <a:r>
              <a:rPr lang="ar-SA" dirty="0">
                <a:solidFill>
                  <a:schemeClr val="tx1"/>
                </a:solidFill>
                <a:latin typeface="Sakkal Majalla" panose="02000000000000000000" pitchFamily="2" charset="-78"/>
                <a:cs typeface="Sakkal Majalla" panose="02000000000000000000" pitchFamily="2" charset="-78"/>
              </a:rPr>
              <a:t>لتشاهد بعض الأمثلة على الوظائف التي يمكنك استخدامها للفهرسة.</a:t>
            </a:r>
          </a:p>
        </p:txBody>
      </p:sp>
    </p:spTree>
    <p:extLst>
      <p:ext uri="{BB962C8B-B14F-4D97-AF65-F5344CB8AC3E}">
        <p14:creationId xmlns:p14="http://schemas.microsoft.com/office/powerpoint/2010/main" val="16243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0"/>
          <p:cNvSpPr/>
          <p:nvPr/>
        </p:nvSpPr>
        <p:spPr>
          <a:xfrm>
            <a:off x="2437412" y="100045"/>
            <a:ext cx="5078777" cy="621917"/>
          </a:xfrm>
          <a:prstGeom prst="roundRect">
            <a:avLst>
              <a:gd name="adj" fmla="val 34237"/>
            </a:avLst>
          </a:pr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مجموعة 12">
            <a:extLst>
              <a:ext uri="{FF2B5EF4-FFF2-40B4-BE49-F238E27FC236}">
                <a16:creationId xmlns:a16="http://schemas.microsoft.com/office/drawing/2014/main" id="{D0D635BA-9BEB-E238-6995-F4C29DA6DAA1}"/>
              </a:ext>
            </a:extLst>
          </p:cNvPr>
          <p:cNvGrpSpPr/>
          <p:nvPr/>
        </p:nvGrpSpPr>
        <p:grpSpPr>
          <a:xfrm>
            <a:off x="85060" y="4775125"/>
            <a:ext cx="8973880" cy="368915"/>
            <a:chOff x="85060" y="4775125"/>
            <a:chExt cx="8973880" cy="368915"/>
          </a:xfrm>
        </p:grpSpPr>
        <p:sp>
          <p:nvSpPr>
            <p:cNvPr id="19" name="Google Shape;1161;p24">
              <a:extLst>
                <a:ext uri="{FF2B5EF4-FFF2-40B4-BE49-F238E27FC236}">
                  <a16:creationId xmlns:a16="http://schemas.microsoft.com/office/drawing/2014/main" id="{3455F5B9-58AA-ABC2-04F8-90C1025B83B0}"/>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مربع نص 20">
              <a:extLst>
                <a:ext uri="{FF2B5EF4-FFF2-40B4-BE49-F238E27FC236}">
                  <a16:creationId xmlns:a16="http://schemas.microsoft.com/office/drawing/2014/main" id="{48C8B2C4-35DC-15A1-FFDD-CDFBB71C42A3}"/>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18" name="مجموعة 17">
            <a:extLst>
              <a:ext uri="{FF2B5EF4-FFF2-40B4-BE49-F238E27FC236}">
                <a16:creationId xmlns:a16="http://schemas.microsoft.com/office/drawing/2014/main" id="{B6DCEB15-F5B6-7163-3709-B9580C5C65CB}"/>
              </a:ext>
            </a:extLst>
          </p:cNvPr>
          <p:cNvGrpSpPr/>
          <p:nvPr/>
        </p:nvGrpSpPr>
        <p:grpSpPr>
          <a:xfrm>
            <a:off x="6100039" y="1668688"/>
            <a:ext cx="2408663" cy="520755"/>
            <a:chOff x="7120786" y="1538445"/>
            <a:chExt cx="1835365" cy="475170"/>
          </a:xfrm>
        </p:grpSpPr>
        <p:sp>
          <p:nvSpPr>
            <p:cNvPr id="590" name="Google Shape;590;p20"/>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76" name="مربع نص 575">
              <a:extLst>
                <a:ext uri="{FF2B5EF4-FFF2-40B4-BE49-F238E27FC236}">
                  <a16:creationId xmlns:a16="http://schemas.microsoft.com/office/drawing/2014/main" id="{F98A370E-2B8D-9337-6649-DFF944DEB105}"/>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head()</a:t>
              </a:r>
              <a:endParaRPr lang="ar-SA" sz="2000" b="1" dirty="0">
                <a:solidFill>
                  <a:schemeClr val="bg1"/>
                </a:solidFill>
              </a:endParaRPr>
            </a:p>
          </p:txBody>
        </p:sp>
      </p:grpSp>
      <p:sp>
        <p:nvSpPr>
          <p:cNvPr id="2" name="مربع نص 1">
            <a:extLst>
              <a:ext uri="{FF2B5EF4-FFF2-40B4-BE49-F238E27FC236}">
                <a16:creationId xmlns:a16="http://schemas.microsoft.com/office/drawing/2014/main" id="{CF2BA1BF-415E-57BC-8FF8-D2EA732378DD}"/>
              </a:ext>
            </a:extLst>
          </p:cNvPr>
          <p:cNvSpPr txBox="1"/>
          <p:nvPr/>
        </p:nvSpPr>
        <p:spPr>
          <a:xfrm>
            <a:off x="2446420" y="128820"/>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وظائف الفهرسة</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26" name="مجموعة 25">
            <a:extLst>
              <a:ext uri="{FF2B5EF4-FFF2-40B4-BE49-F238E27FC236}">
                <a16:creationId xmlns:a16="http://schemas.microsoft.com/office/drawing/2014/main" id="{7D719B3E-61B1-FB94-216C-5CE99B9486C3}"/>
              </a:ext>
            </a:extLst>
          </p:cNvPr>
          <p:cNvGrpSpPr/>
          <p:nvPr/>
        </p:nvGrpSpPr>
        <p:grpSpPr>
          <a:xfrm>
            <a:off x="1352332" y="910758"/>
            <a:ext cx="2693087" cy="564869"/>
            <a:chOff x="1408770" y="952732"/>
            <a:chExt cx="1743740" cy="476393"/>
          </a:xfrm>
        </p:grpSpPr>
        <p:sp>
          <p:nvSpPr>
            <p:cNvPr id="7" name="Google Shape;590;p20">
              <a:extLst>
                <a:ext uri="{FF2B5EF4-FFF2-40B4-BE49-F238E27FC236}">
                  <a16:creationId xmlns:a16="http://schemas.microsoft.com/office/drawing/2014/main" id="{BA4DA7D7-5D26-86FB-7895-9B0D3D8C002E}"/>
                </a:ext>
              </a:extLst>
            </p:cNvPr>
            <p:cNvSpPr/>
            <p:nvPr/>
          </p:nvSpPr>
          <p:spPr>
            <a:xfrm>
              <a:off x="1408770" y="952732"/>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41C6DFB2-32DF-9F39-4EDB-6A34F903EE9D}"/>
                </a:ext>
              </a:extLst>
            </p:cNvPr>
            <p:cNvSpPr txBox="1"/>
            <p:nvPr/>
          </p:nvSpPr>
          <p:spPr>
            <a:xfrm>
              <a:off x="1567786" y="980759"/>
              <a:ext cx="1425708" cy="400110"/>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المعنى</a:t>
              </a:r>
              <a:endParaRPr lang="ar-SA" sz="2000" b="1" dirty="0">
                <a:solidFill>
                  <a:schemeClr val="tx1"/>
                </a:solidFill>
              </a:endParaRPr>
            </a:p>
          </p:txBody>
        </p:sp>
      </p:grpSp>
      <p:grpSp>
        <p:nvGrpSpPr>
          <p:cNvPr id="581" name="مجموعة 580">
            <a:extLst>
              <a:ext uri="{FF2B5EF4-FFF2-40B4-BE49-F238E27FC236}">
                <a16:creationId xmlns:a16="http://schemas.microsoft.com/office/drawing/2014/main" id="{F0ECDA0B-00F0-33A9-638D-0302BDEE469C}"/>
              </a:ext>
            </a:extLst>
          </p:cNvPr>
          <p:cNvGrpSpPr/>
          <p:nvPr/>
        </p:nvGrpSpPr>
        <p:grpSpPr>
          <a:xfrm>
            <a:off x="1192369" y="1575984"/>
            <a:ext cx="2962141" cy="525378"/>
            <a:chOff x="1408018" y="1664065"/>
            <a:chExt cx="2962141" cy="663838"/>
          </a:xfrm>
        </p:grpSpPr>
        <p:sp>
          <p:nvSpPr>
            <p:cNvPr id="12" name="Google Shape;595;p20">
              <a:extLst>
                <a:ext uri="{FF2B5EF4-FFF2-40B4-BE49-F238E27FC236}">
                  <a16:creationId xmlns:a16="http://schemas.microsoft.com/office/drawing/2014/main" id="{325DDD57-BD22-636F-CA4E-CA0BE9FA653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3" name="مربع نص 582">
              <a:extLst>
                <a:ext uri="{FF2B5EF4-FFF2-40B4-BE49-F238E27FC236}">
                  <a16:creationId xmlns:a16="http://schemas.microsoft.com/office/drawing/2014/main" id="{EE9E93CE-580B-1EB6-3397-78B605340953}"/>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العناصر الأولى من الكائن</a:t>
              </a:r>
              <a:endParaRPr lang="ar-SA" b="1" dirty="0">
                <a:solidFill>
                  <a:schemeClr val="tx1"/>
                </a:solidFill>
              </a:endParaRPr>
            </a:p>
          </p:txBody>
        </p:sp>
      </p:grpSp>
      <p:grpSp>
        <p:nvGrpSpPr>
          <p:cNvPr id="24" name="مجموعة 23">
            <a:extLst>
              <a:ext uri="{FF2B5EF4-FFF2-40B4-BE49-F238E27FC236}">
                <a16:creationId xmlns:a16="http://schemas.microsoft.com/office/drawing/2014/main" id="{75E57F30-4C1F-1856-12E4-33D24D0A7A30}"/>
              </a:ext>
            </a:extLst>
          </p:cNvPr>
          <p:cNvGrpSpPr/>
          <p:nvPr/>
        </p:nvGrpSpPr>
        <p:grpSpPr>
          <a:xfrm>
            <a:off x="6100038" y="930269"/>
            <a:ext cx="2408664" cy="553725"/>
            <a:chOff x="7181562" y="859841"/>
            <a:chExt cx="1743740" cy="476393"/>
          </a:xfrm>
        </p:grpSpPr>
        <p:sp>
          <p:nvSpPr>
            <p:cNvPr id="4" name="Google Shape;590;p20">
              <a:extLst>
                <a:ext uri="{FF2B5EF4-FFF2-40B4-BE49-F238E27FC236}">
                  <a16:creationId xmlns:a16="http://schemas.microsoft.com/office/drawing/2014/main" id="{ACA4663E-8625-42F0-99B9-78C1C3C2A911}"/>
                </a:ext>
              </a:extLst>
            </p:cNvPr>
            <p:cNvSpPr/>
            <p:nvPr/>
          </p:nvSpPr>
          <p:spPr>
            <a:xfrm>
              <a:off x="7181562" y="859841"/>
              <a:ext cx="1743740" cy="476393"/>
            </a:xfrm>
            <a:prstGeom prst="roundRect">
              <a:avLst>
                <a:gd name="adj" fmla="val 34237"/>
              </a:avLst>
            </a:prstGeom>
            <a:solidFill>
              <a:srgbClr val="03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ربع نص 4">
              <a:extLst>
                <a:ext uri="{FF2B5EF4-FFF2-40B4-BE49-F238E27FC236}">
                  <a16:creationId xmlns:a16="http://schemas.microsoft.com/office/drawing/2014/main" id="{8ADA292B-6E65-095A-D9E1-F8E90F33743A}"/>
                </a:ext>
              </a:extLst>
            </p:cNvPr>
            <p:cNvSpPr txBox="1"/>
            <p:nvPr/>
          </p:nvSpPr>
          <p:spPr>
            <a:xfrm>
              <a:off x="7340578" y="936124"/>
              <a:ext cx="1425708" cy="344232"/>
            </a:xfrm>
            <a:prstGeom prst="rect">
              <a:avLst/>
            </a:prstGeom>
            <a:noFill/>
          </p:spPr>
          <p:txBody>
            <a:bodyPr wrap="square">
              <a:spAutoFit/>
            </a:bodyPr>
            <a:lstStyle/>
            <a:p>
              <a:pPr algn="ctr" rtl="1"/>
              <a:r>
                <a:rPr lang="ar-SA" sz="2000" b="1" i="0" u="none" strike="noStrike" baseline="0" dirty="0">
                  <a:solidFill>
                    <a:schemeClr val="tx1"/>
                  </a:solidFill>
                  <a:latin typeface="Calibri" panose="020F0502020204030204" pitchFamily="34" charset="0"/>
                  <a:cs typeface="Calibri" panose="020F0502020204030204" pitchFamily="34" charset="0"/>
                </a:rPr>
                <a:t>الوظيفة</a:t>
              </a:r>
              <a:endParaRPr lang="ar-SA" sz="2000" b="1" dirty="0">
                <a:solidFill>
                  <a:schemeClr val="tx1"/>
                </a:solidFill>
              </a:endParaRPr>
            </a:p>
          </p:txBody>
        </p:sp>
      </p:grpSp>
      <p:grpSp>
        <p:nvGrpSpPr>
          <p:cNvPr id="6" name="مجموعة 5">
            <a:extLst>
              <a:ext uri="{FF2B5EF4-FFF2-40B4-BE49-F238E27FC236}">
                <a16:creationId xmlns:a16="http://schemas.microsoft.com/office/drawing/2014/main" id="{76001BC0-EB9E-76BA-0057-C7F71355D9E4}"/>
              </a:ext>
            </a:extLst>
          </p:cNvPr>
          <p:cNvGrpSpPr/>
          <p:nvPr/>
        </p:nvGrpSpPr>
        <p:grpSpPr>
          <a:xfrm>
            <a:off x="6100038" y="2307693"/>
            <a:ext cx="2408663" cy="520755"/>
            <a:chOff x="7120786" y="1538445"/>
            <a:chExt cx="1835365" cy="475170"/>
          </a:xfrm>
        </p:grpSpPr>
        <p:sp>
          <p:nvSpPr>
            <p:cNvPr id="8" name="Google Shape;590;p20">
              <a:extLst>
                <a:ext uri="{FF2B5EF4-FFF2-40B4-BE49-F238E27FC236}">
                  <a16:creationId xmlns:a16="http://schemas.microsoft.com/office/drawing/2014/main" id="{6FD9D1C5-BE7F-E75E-481E-AB7C372AA1C7}"/>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15" name="مربع نص 14">
              <a:extLst>
                <a:ext uri="{FF2B5EF4-FFF2-40B4-BE49-F238E27FC236}">
                  <a16:creationId xmlns:a16="http://schemas.microsoft.com/office/drawing/2014/main" id="{9818A51B-C8F4-2531-F1D4-4F0308837EC2}"/>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a:solidFill>
                    <a:schemeClr val="bg1"/>
                  </a:solidFill>
                  <a:latin typeface="Calibri" panose="020F0502020204030204" pitchFamily="34" charset="0"/>
                  <a:cs typeface="Calibri" panose="020F0502020204030204" pitchFamily="34" charset="0"/>
                </a:rPr>
                <a:t>tail()</a:t>
              </a:r>
              <a:endParaRPr lang="ar-SA" sz="2000" b="1" dirty="0">
                <a:solidFill>
                  <a:schemeClr val="bg1"/>
                </a:solidFill>
              </a:endParaRPr>
            </a:p>
          </p:txBody>
        </p:sp>
      </p:grpSp>
      <p:grpSp>
        <p:nvGrpSpPr>
          <p:cNvPr id="16" name="مجموعة 15">
            <a:extLst>
              <a:ext uri="{FF2B5EF4-FFF2-40B4-BE49-F238E27FC236}">
                <a16:creationId xmlns:a16="http://schemas.microsoft.com/office/drawing/2014/main" id="{84FF5667-F9E3-A8BE-3FD5-5FA6593B4A96}"/>
              </a:ext>
            </a:extLst>
          </p:cNvPr>
          <p:cNvGrpSpPr/>
          <p:nvPr/>
        </p:nvGrpSpPr>
        <p:grpSpPr>
          <a:xfrm>
            <a:off x="6100038" y="2908806"/>
            <a:ext cx="2408663" cy="520755"/>
            <a:chOff x="7120786" y="1538445"/>
            <a:chExt cx="1835365" cy="475170"/>
          </a:xfrm>
        </p:grpSpPr>
        <p:sp>
          <p:nvSpPr>
            <p:cNvPr id="17" name="Google Shape;590;p20">
              <a:extLst>
                <a:ext uri="{FF2B5EF4-FFF2-40B4-BE49-F238E27FC236}">
                  <a16:creationId xmlns:a16="http://schemas.microsoft.com/office/drawing/2014/main" id="{F4AC512C-9EDE-7F23-F2A5-A933F0746016}"/>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20" name="مربع نص 19">
              <a:extLst>
                <a:ext uri="{FF2B5EF4-FFF2-40B4-BE49-F238E27FC236}">
                  <a16:creationId xmlns:a16="http://schemas.microsoft.com/office/drawing/2014/main" id="{24DA58CD-43A8-1372-E68F-1E450BE16987}"/>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err="1">
                  <a:solidFill>
                    <a:schemeClr val="bg1"/>
                  </a:solidFill>
                  <a:latin typeface="Calibri" panose="020F0502020204030204" pitchFamily="34" charset="0"/>
                  <a:cs typeface="Calibri" panose="020F0502020204030204" pitchFamily="34" charset="0"/>
                </a:rPr>
                <a:t>Value_counts</a:t>
              </a:r>
              <a:r>
                <a:rPr lang="en-US" sz="2000" b="1" i="0" u="none" strike="noStrike" baseline="0" dirty="0">
                  <a:solidFill>
                    <a:schemeClr val="bg1"/>
                  </a:solidFill>
                  <a:latin typeface="Calibri" panose="020F0502020204030204" pitchFamily="34" charset="0"/>
                  <a:cs typeface="Calibri" panose="020F0502020204030204" pitchFamily="34" charset="0"/>
                </a:rPr>
                <a:t>()</a:t>
              </a:r>
              <a:endParaRPr lang="ar-SA" sz="2000" b="1" dirty="0">
                <a:solidFill>
                  <a:schemeClr val="bg1"/>
                </a:solidFill>
              </a:endParaRPr>
            </a:p>
          </p:txBody>
        </p:sp>
      </p:grpSp>
      <p:grpSp>
        <p:nvGrpSpPr>
          <p:cNvPr id="23" name="مجموعة 22">
            <a:extLst>
              <a:ext uri="{FF2B5EF4-FFF2-40B4-BE49-F238E27FC236}">
                <a16:creationId xmlns:a16="http://schemas.microsoft.com/office/drawing/2014/main" id="{D53981F8-184D-09F3-0519-21D669CA6600}"/>
              </a:ext>
            </a:extLst>
          </p:cNvPr>
          <p:cNvGrpSpPr/>
          <p:nvPr/>
        </p:nvGrpSpPr>
        <p:grpSpPr>
          <a:xfrm>
            <a:off x="6100039" y="3537286"/>
            <a:ext cx="2408663" cy="520755"/>
            <a:chOff x="7120786" y="1538445"/>
            <a:chExt cx="1835365" cy="475170"/>
          </a:xfrm>
        </p:grpSpPr>
        <p:sp>
          <p:nvSpPr>
            <p:cNvPr id="28" name="Google Shape;590;p20">
              <a:extLst>
                <a:ext uri="{FF2B5EF4-FFF2-40B4-BE49-F238E27FC236}">
                  <a16:creationId xmlns:a16="http://schemas.microsoft.com/office/drawing/2014/main" id="{CB66704B-CDBC-22E8-50AC-A9895A9851AA}"/>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29" name="مربع نص 28">
              <a:extLst>
                <a:ext uri="{FF2B5EF4-FFF2-40B4-BE49-F238E27FC236}">
                  <a16:creationId xmlns:a16="http://schemas.microsoft.com/office/drawing/2014/main" id="{119BE5A2-66B9-58F8-C00D-F938F27F21BE}"/>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err="1">
                  <a:solidFill>
                    <a:schemeClr val="bg1"/>
                  </a:solidFill>
                  <a:latin typeface="Calibri" panose="020F0502020204030204" pitchFamily="34" charset="0"/>
                  <a:cs typeface="Calibri" panose="020F0502020204030204" pitchFamily="34" charset="0"/>
                </a:rPr>
                <a:t>idxmax</a:t>
              </a:r>
              <a:r>
                <a:rPr lang="en-US" sz="2000" b="1" i="0" u="none" strike="noStrike" baseline="0" dirty="0">
                  <a:solidFill>
                    <a:schemeClr val="bg1"/>
                  </a:solidFill>
                  <a:latin typeface="Calibri" panose="020F0502020204030204" pitchFamily="34" charset="0"/>
                  <a:cs typeface="Calibri" panose="020F0502020204030204" pitchFamily="34" charset="0"/>
                </a:rPr>
                <a:t>()</a:t>
              </a:r>
              <a:endParaRPr lang="ar-SA" sz="2000" b="1" dirty="0">
                <a:solidFill>
                  <a:schemeClr val="bg1"/>
                </a:solidFill>
              </a:endParaRPr>
            </a:p>
          </p:txBody>
        </p:sp>
      </p:grpSp>
      <p:grpSp>
        <p:nvGrpSpPr>
          <p:cNvPr id="577" name="مجموعة 576">
            <a:extLst>
              <a:ext uri="{FF2B5EF4-FFF2-40B4-BE49-F238E27FC236}">
                <a16:creationId xmlns:a16="http://schemas.microsoft.com/office/drawing/2014/main" id="{8266F38A-8729-A439-C4BF-6F0056BDAA68}"/>
              </a:ext>
            </a:extLst>
          </p:cNvPr>
          <p:cNvGrpSpPr/>
          <p:nvPr/>
        </p:nvGrpSpPr>
        <p:grpSpPr>
          <a:xfrm>
            <a:off x="6100037" y="4181721"/>
            <a:ext cx="2408663" cy="520755"/>
            <a:chOff x="7120786" y="1538445"/>
            <a:chExt cx="1835365" cy="475170"/>
          </a:xfrm>
        </p:grpSpPr>
        <p:sp>
          <p:nvSpPr>
            <p:cNvPr id="578" name="Google Shape;590;p20">
              <a:extLst>
                <a:ext uri="{FF2B5EF4-FFF2-40B4-BE49-F238E27FC236}">
                  <a16:creationId xmlns:a16="http://schemas.microsoft.com/office/drawing/2014/main" id="{560C31A3-A140-5A5B-0301-BF107055D800}"/>
                </a:ext>
              </a:extLst>
            </p:cNvPr>
            <p:cNvSpPr/>
            <p:nvPr/>
          </p:nvSpPr>
          <p:spPr>
            <a:xfrm>
              <a:off x="7120786" y="1538445"/>
              <a:ext cx="1835365" cy="475170"/>
            </a:xfrm>
            <a:prstGeom prst="roundRect">
              <a:avLst>
                <a:gd name="adj" fmla="val 34237"/>
              </a:avLst>
            </a:prstGeom>
            <a:gradFill flip="none" rotWithShape="1">
              <a:gsLst>
                <a:gs pos="0">
                  <a:srgbClr val="FDD8D6">
                    <a:shade val="30000"/>
                    <a:satMod val="115000"/>
                  </a:srgbClr>
                </a:gs>
                <a:gs pos="50000">
                  <a:srgbClr val="FDD8D6">
                    <a:shade val="67500"/>
                    <a:satMod val="115000"/>
                  </a:srgbClr>
                </a:gs>
                <a:gs pos="100000">
                  <a:srgbClr val="FDD8D6">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60000"/>
                    <a:lumOff val="40000"/>
                  </a:schemeClr>
                </a:solidFill>
              </a:endParaRPr>
            </a:p>
          </p:txBody>
        </p:sp>
        <p:sp>
          <p:nvSpPr>
            <p:cNvPr id="580" name="مربع نص 579">
              <a:extLst>
                <a:ext uri="{FF2B5EF4-FFF2-40B4-BE49-F238E27FC236}">
                  <a16:creationId xmlns:a16="http://schemas.microsoft.com/office/drawing/2014/main" id="{BC06613B-B14A-28B6-12E0-9834C24E9183}"/>
                </a:ext>
              </a:extLst>
            </p:cNvPr>
            <p:cNvSpPr txBox="1"/>
            <p:nvPr/>
          </p:nvSpPr>
          <p:spPr>
            <a:xfrm>
              <a:off x="7276547" y="1614297"/>
              <a:ext cx="1523842" cy="365086"/>
            </a:xfrm>
            <a:prstGeom prst="rect">
              <a:avLst/>
            </a:prstGeom>
            <a:noFill/>
          </p:spPr>
          <p:txBody>
            <a:bodyPr wrap="square">
              <a:spAutoFit/>
            </a:bodyPr>
            <a:lstStyle/>
            <a:p>
              <a:pPr algn="ctr" rtl="1"/>
              <a:r>
                <a:rPr lang="en-US" sz="2000" b="1" i="0" u="none" strike="noStrike" baseline="0" dirty="0" err="1">
                  <a:solidFill>
                    <a:schemeClr val="bg1"/>
                  </a:solidFill>
                  <a:latin typeface="Calibri" panose="020F0502020204030204" pitchFamily="34" charset="0"/>
                  <a:cs typeface="Calibri" panose="020F0502020204030204" pitchFamily="34" charset="0"/>
                </a:rPr>
                <a:t>idxmin</a:t>
              </a:r>
              <a:r>
                <a:rPr lang="en-US" sz="2000" b="1" i="0" u="none" strike="noStrike" baseline="0" dirty="0">
                  <a:solidFill>
                    <a:schemeClr val="bg1"/>
                  </a:solidFill>
                  <a:latin typeface="Calibri" panose="020F0502020204030204" pitchFamily="34" charset="0"/>
                  <a:cs typeface="Calibri" panose="020F0502020204030204" pitchFamily="34" charset="0"/>
                </a:rPr>
                <a:t>()</a:t>
              </a:r>
              <a:endParaRPr lang="ar-SA" sz="2000" b="1" dirty="0">
                <a:solidFill>
                  <a:schemeClr val="bg1"/>
                </a:solidFill>
              </a:endParaRPr>
            </a:p>
          </p:txBody>
        </p:sp>
      </p:grpSp>
      <p:grpSp>
        <p:nvGrpSpPr>
          <p:cNvPr id="582" name="مجموعة 581">
            <a:extLst>
              <a:ext uri="{FF2B5EF4-FFF2-40B4-BE49-F238E27FC236}">
                <a16:creationId xmlns:a16="http://schemas.microsoft.com/office/drawing/2014/main" id="{BA310D15-8D69-C2FB-A7FC-3A70ED427A90}"/>
              </a:ext>
            </a:extLst>
          </p:cNvPr>
          <p:cNvGrpSpPr/>
          <p:nvPr/>
        </p:nvGrpSpPr>
        <p:grpSpPr>
          <a:xfrm>
            <a:off x="1187125" y="2223162"/>
            <a:ext cx="2956030" cy="525377"/>
            <a:chOff x="1408018" y="1664065"/>
            <a:chExt cx="2962141" cy="663838"/>
          </a:xfrm>
        </p:grpSpPr>
        <p:sp>
          <p:nvSpPr>
            <p:cNvPr id="584" name="Google Shape;595;p20">
              <a:extLst>
                <a:ext uri="{FF2B5EF4-FFF2-40B4-BE49-F238E27FC236}">
                  <a16:creationId xmlns:a16="http://schemas.microsoft.com/office/drawing/2014/main" id="{89A4EEC7-DF21-4420-FEE0-E567BA25F3FC}"/>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6" name="مربع نص 585">
              <a:extLst>
                <a:ext uri="{FF2B5EF4-FFF2-40B4-BE49-F238E27FC236}">
                  <a16:creationId xmlns:a16="http://schemas.microsoft.com/office/drawing/2014/main" id="{61282769-2E2F-EBEC-0E1B-4B44D95E023F}"/>
                </a:ext>
              </a:extLst>
            </p:cNvPr>
            <p:cNvSpPr txBox="1"/>
            <p:nvPr/>
          </p:nvSpPr>
          <p:spPr>
            <a:xfrm>
              <a:off x="1573567" y="1683399"/>
              <a:ext cx="2698654"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العناصر الأخيرة من الكائن</a:t>
              </a:r>
              <a:endParaRPr lang="ar-SA" b="1" dirty="0">
                <a:solidFill>
                  <a:schemeClr val="tx1"/>
                </a:solidFill>
              </a:endParaRPr>
            </a:p>
          </p:txBody>
        </p:sp>
      </p:grpSp>
      <p:grpSp>
        <p:nvGrpSpPr>
          <p:cNvPr id="587" name="مجموعة 586">
            <a:extLst>
              <a:ext uri="{FF2B5EF4-FFF2-40B4-BE49-F238E27FC236}">
                <a16:creationId xmlns:a16="http://schemas.microsoft.com/office/drawing/2014/main" id="{090D9F87-02D5-E3B4-ADE4-CCA29C469245}"/>
              </a:ext>
            </a:extLst>
          </p:cNvPr>
          <p:cNvGrpSpPr/>
          <p:nvPr/>
        </p:nvGrpSpPr>
        <p:grpSpPr>
          <a:xfrm>
            <a:off x="1181013" y="2832193"/>
            <a:ext cx="2962141" cy="525378"/>
            <a:chOff x="1408018" y="1664065"/>
            <a:chExt cx="2962141" cy="663838"/>
          </a:xfrm>
        </p:grpSpPr>
        <p:sp>
          <p:nvSpPr>
            <p:cNvPr id="588" name="Google Shape;595;p20">
              <a:extLst>
                <a:ext uri="{FF2B5EF4-FFF2-40B4-BE49-F238E27FC236}">
                  <a16:creationId xmlns:a16="http://schemas.microsoft.com/office/drawing/2014/main" id="{CB7285D8-D4F9-948F-78C0-85C74721E8B0}"/>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89" name="مربع نص 588">
              <a:extLst>
                <a:ext uri="{FF2B5EF4-FFF2-40B4-BE49-F238E27FC236}">
                  <a16:creationId xmlns:a16="http://schemas.microsoft.com/office/drawing/2014/main" id="{90880BD5-9B01-3CF6-B436-598DAD705955}"/>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القيم الفريدة للكائن</a:t>
              </a:r>
              <a:endParaRPr lang="ar-SA" b="1" dirty="0">
                <a:solidFill>
                  <a:schemeClr val="tx1"/>
                </a:solidFill>
              </a:endParaRPr>
            </a:p>
          </p:txBody>
        </p:sp>
      </p:grpSp>
      <p:grpSp>
        <p:nvGrpSpPr>
          <p:cNvPr id="591" name="مجموعة 590">
            <a:extLst>
              <a:ext uri="{FF2B5EF4-FFF2-40B4-BE49-F238E27FC236}">
                <a16:creationId xmlns:a16="http://schemas.microsoft.com/office/drawing/2014/main" id="{E3099E00-9877-B25D-F084-332FAE27B4F0}"/>
              </a:ext>
            </a:extLst>
          </p:cNvPr>
          <p:cNvGrpSpPr/>
          <p:nvPr/>
        </p:nvGrpSpPr>
        <p:grpSpPr>
          <a:xfrm>
            <a:off x="1184346" y="3487715"/>
            <a:ext cx="2962141" cy="525378"/>
            <a:chOff x="1408018" y="1664065"/>
            <a:chExt cx="2962141" cy="663838"/>
          </a:xfrm>
        </p:grpSpPr>
        <p:sp>
          <p:nvSpPr>
            <p:cNvPr id="592" name="Google Shape;595;p20">
              <a:extLst>
                <a:ext uri="{FF2B5EF4-FFF2-40B4-BE49-F238E27FC236}">
                  <a16:creationId xmlns:a16="http://schemas.microsoft.com/office/drawing/2014/main" id="{9B9DBA9F-6499-17CB-D307-B3F86C2F897F}"/>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593" name="مربع نص 592">
              <a:extLst>
                <a:ext uri="{FF2B5EF4-FFF2-40B4-BE49-F238E27FC236}">
                  <a16:creationId xmlns:a16="http://schemas.microsoft.com/office/drawing/2014/main" id="{FC0F8534-01C3-683C-9BE9-8FC046A84892}"/>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قيمة فهرس العنصر الأقصى </a:t>
              </a:r>
              <a:endParaRPr lang="ar-SA" b="1" dirty="0">
                <a:solidFill>
                  <a:schemeClr val="tx1"/>
                </a:solidFill>
              </a:endParaRPr>
            </a:p>
          </p:txBody>
        </p:sp>
      </p:grpSp>
      <p:grpSp>
        <p:nvGrpSpPr>
          <p:cNvPr id="600" name="مجموعة 599">
            <a:extLst>
              <a:ext uri="{FF2B5EF4-FFF2-40B4-BE49-F238E27FC236}">
                <a16:creationId xmlns:a16="http://schemas.microsoft.com/office/drawing/2014/main" id="{F2059B61-606A-97B5-FFBE-0E88D5ABA086}"/>
              </a:ext>
            </a:extLst>
          </p:cNvPr>
          <p:cNvGrpSpPr/>
          <p:nvPr/>
        </p:nvGrpSpPr>
        <p:grpSpPr>
          <a:xfrm>
            <a:off x="1184347" y="4136120"/>
            <a:ext cx="2962141" cy="525378"/>
            <a:chOff x="1408018" y="1664065"/>
            <a:chExt cx="2962141" cy="663838"/>
          </a:xfrm>
        </p:grpSpPr>
        <p:sp>
          <p:nvSpPr>
            <p:cNvPr id="601" name="Google Shape;595;p20">
              <a:extLst>
                <a:ext uri="{FF2B5EF4-FFF2-40B4-BE49-F238E27FC236}">
                  <a16:creationId xmlns:a16="http://schemas.microsoft.com/office/drawing/2014/main" id="{9640A59F-7B8F-F24C-02D2-52393A1BA226}"/>
                </a:ext>
              </a:extLst>
            </p:cNvPr>
            <p:cNvSpPr/>
            <p:nvPr/>
          </p:nvSpPr>
          <p:spPr>
            <a:xfrm>
              <a:off x="1408018" y="1664065"/>
              <a:ext cx="2962141" cy="663838"/>
            </a:xfrm>
            <a:prstGeom prst="roundRect">
              <a:avLst>
                <a:gd name="adj" fmla="val 15105"/>
              </a:avLst>
            </a:prstGeom>
            <a:solidFill>
              <a:schemeClr val="accent3">
                <a:lumMod val="20000"/>
                <a:lumOff val="80000"/>
              </a:schemeClr>
            </a:solidFill>
            <a:ln>
              <a:noFill/>
            </a:ln>
          </p:spPr>
          <p:txBody>
            <a:bodyPr spcFirstLastPara="1" wrap="square" lIns="91425" tIns="91425" rIns="91425" bIns="91425" anchor="ctr" anchorCtr="0">
              <a:noAutofit/>
            </a:bodyPr>
            <a:lstStyle/>
            <a:p>
              <a:pPr algn="ctr" rtl="1">
                <a:buClr>
                  <a:schemeClr val="dk1"/>
                </a:buClr>
                <a:buSzPts val="1100"/>
              </a:pPr>
              <a:endParaRPr lang="ar-SA" sz="1800" dirty="0">
                <a:solidFill>
                  <a:schemeClr val="tx1"/>
                </a:solidFill>
                <a:latin typeface="Calibri" panose="020F0502020204030204" pitchFamily="34" charset="0"/>
                <a:cs typeface="Calibri" panose="020F0502020204030204" pitchFamily="34" charset="0"/>
                <a:sym typeface="Roboto"/>
              </a:endParaRPr>
            </a:p>
          </p:txBody>
        </p:sp>
        <p:sp>
          <p:nvSpPr>
            <p:cNvPr id="602" name="مربع نص 601">
              <a:extLst>
                <a:ext uri="{FF2B5EF4-FFF2-40B4-BE49-F238E27FC236}">
                  <a16:creationId xmlns:a16="http://schemas.microsoft.com/office/drawing/2014/main" id="{4E4A2DA2-957D-2200-9011-FADA74ACB765}"/>
                </a:ext>
              </a:extLst>
            </p:cNvPr>
            <p:cNvSpPr txBox="1"/>
            <p:nvPr/>
          </p:nvSpPr>
          <p:spPr>
            <a:xfrm>
              <a:off x="1689693" y="1795928"/>
              <a:ext cx="2309769" cy="388890"/>
            </a:xfrm>
            <a:prstGeom prst="rect">
              <a:avLst/>
            </a:prstGeom>
            <a:noFill/>
          </p:spPr>
          <p:txBody>
            <a:bodyPr wrap="square">
              <a:spAutoFit/>
            </a:bodyPr>
            <a:lstStyle/>
            <a:p>
              <a:pPr algn="ctr" rtl="1"/>
              <a:r>
                <a:rPr lang="ar-SA" b="1" i="0" u="none" strike="noStrike" baseline="0" dirty="0">
                  <a:solidFill>
                    <a:schemeClr val="tx1"/>
                  </a:solidFill>
                  <a:latin typeface="Calibri" panose="020F0502020204030204" pitchFamily="34" charset="0"/>
                  <a:cs typeface="Calibri" panose="020F0502020204030204" pitchFamily="34" charset="0"/>
                </a:rPr>
                <a:t>ترجع قيمة الفهرس العنصر الأدنى</a:t>
              </a:r>
              <a:endParaRPr lang="ar-SA" b="1" dirty="0">
                <a:solidFill>
                  <a:schemeClr val="tx1"/>
                </a:solidFill>
              </a:endParaRPr>
            </a:p>
          </p:txBody>
        </p:sp>
      </p:grpSp>
    </p:spTree>
    <p:extLst>
      <p:ext uri="{BB962C8B-B14F-4D97-AF65-F5344CB8AC3E}">
        <p14:creationId xmlns:p14="http://schemas.microsoft.com/office/powerpoint/2010/main" val="37578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93F61B98-6DB6-8095-397C-669B51A597C5}"/>
              </a:ext>
            </a:extLst>
          </p:cNvPr>
          <p:cNvPicPr>
            <a:picLocks noChangeAspect="1"/>
          </p:cNvPicPr>
          <p:nvPr/>
        </p:nvPicPr>
        <p:blipFill>
          <a:blip r:embed="rId3"/>
          <a:stretch>
            <a:fillRect/>
          </a:stretch>
        </p:blipFill>
        <p:spPr>
          <a:xfrm>
            <a:off x="85061" y="702308"/>
            <a:ext cx="8973880" cy="3935793"/>
          </a:xfrm>
          <a:prstGeom prst="rect">
            <a:avLst/>
          </a:prstGeom>
        </p:spPr>
      </p:pic>
    </p:spTree>
    <p:extLst>
      <p:ext uri="{BB962C8B-B14F-4D97-AF65-F5344CB8AC3E}">
        <p14:creationId xmlns:p14="http://schemas.microsoft.com/office/powerpoint/2010/main" val="38288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BC99A275-D228-7F88-FB9E-42FD05DEDD4F}"/>
              </a:ext>
            </a:extLst>
          </p:cNvPr>
          <p:cNvPicPr>
            <a:picLocks noChangeAspect="1"/>
          </p:cNvPicPr>
          <p:nvPr/>
        </p:nvPicPr>
        <p:blipFill>
          <a:blip r:embed="rId3"/>
          <a:stretch>
            <a:fillRect/>
          </a:stretch>
        </p:blipFill>
        <p:spPr>
          <a:xfrm>
            <a:off x="85060" y="702308"/>
            <a:ext cx="8973880" cy="3924445"/>
          </a:xfrm>
          <a:prstGeom prst="rect">
            <a:avLst/>
          </a:prstGeom>
        </p:spPr>
      </p:pic>
    </p:spTree>
    <p:extLst>
      <p:ext uri="{BB962C8B-B14F-4D97-AF65-F5344CB8AC3E}">
        <p14:creationId xmlns:p14="http://schemas.microsoft.com/office/powerpoint/2010/main" val="227897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E59D1A2F-9E05-36EB-18C2-525AA36CD876}"/>
              </a:ext>
            </a:extLst>
          </p:cNvPr>
          <p:cNvPicPr>
            <a:picLocks noChangeAspect="1"/>
          </p:cNvPicPr>
          <p:nvPr/>
        </p:nvPicPr>
        <p:blipFill>
          <a:blip r:embed="rId3"/>
          <a:stretch>
            <a:fillRect/>
          </a:stretch>
        </p:blipFill>
        <p:spPr>
          <a:xfrm>
            <a:off x="4781320" y="560500"/>
            <a:ext cx="4122624" cy="4181185"/>
          </a:xfrm>
          <a:prstGeom prst="rect">
            <a:avLst/>
          </a:prstGeom>
        </p:spPr>
      </p:pic>
      <p:pic>
        <p:nvPicPr>
          <p:cNvPr id="4" name="صورة 3">
            <a:extLst>
              <a:ext uri="{FF2B5EF4-FFF2-40B4-BE49-F238E27FC236}">
                <a16:creationId xmlns:a16="http://schemas.microsoft.com/office/drawing/2014/main" id="{BF0AEFC9-15BB-9413-9157-A14A7C00663D}"/>
              </a:ext>
            </a:extLst>
          </p:cNvPr>
          <p:cNvPicPr>
            <a:picLocks noChangeAspect="1"/>
          </p:cNvPicPr>
          <p:nvPr/>
        </p:nvPicPr>
        <p:blipFill>
          <a:blip r:embed="rId4"/>
          <a:stretch>
            <a:fillRect/>
          </a:stretch>
        </p:blipFill>
        <p:spPr>
          <a:xfrm>
            <a:off x="85060" y="674610"/>
            <a:ext cx="4486940" cy="4067075"/>
          </a:xfrm>
          <a:prstGeom prst="rect">
            <a:avLst/>
          </a:prstGeom>
        </p:spPr>
      </p:pic>
    </p:spTree>
    <p:extLst>
      <p:ext uri="{BB962C8B-B14F-4D97-AF65-F5344CB8AC3E}">
        <p14:creationId xmlns:p14="http://schemas.microsoft.com/office/powerpoint/2010/main" val="272528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02448" y="1496927"/>
            <a:ext cx="5763000" cy="2743970"/>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931529" y="588622"/>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7A9A0F96-A1C9-7022-5686-F7E0B4BE166C}"/>
              </a:ext>
            </a:extLst>
          </p:cNvPr>
          <p:cNvSpPr txBox="1"/>
          <p:nvPr/>
        </p:nvSpPr>
        <p:spPr>
          <a:xfrm>
            <a:off x="3400859" y="1732898"/>
            <a:ext cx="5513158" cy="338554"/>
          </a:xfrm>
          <a:prstGeom prst="rect">
            <a:avLst/>
          </a:prstGeom>
          <a:noFill/>
        </p:spPr>
        <p:txBody>
          <a:bodyPr wrap="square">
            <a:spAutoFit/>
          </a:bodyPr>
          <a:lstStyle/>
          <a:p>
            <a:pPr algn="ctr" rtl="1"/>
            <a:r>
              <a:rPr lang="ar-SA" sz="1600" dirty="0">
                <a:solidFill>
                  <a:srgbClr val="F9645D"/>
                </a:solidFill>
                <a:latin typeface="Sakkal Majalla" panose="02000000000000000000" pitchFamily="2" charset="-78"/>
                <a:cs typeface="Sakkal Majalla" panose="02000000000000000000" pitchFamily="2" charset="-78"/>
              </a:rPr>
              <a:t>تصفية البيانات أو اختيار مجموعة بيانات جزئية </a:t>
            </a:r>
            <a:r>
              <a:rPr lang="en-US" sz="1600" dirty="0">
                <a:solidFill>
                  <a:srgbClr val="F9645D"/>
                </a:solidFill>
                <a:latin typeface="Sakkal Majalla" panose="02000000000000000000" pitchFamily="2" charset="-78"/>
                <a:cs typeface="Sakkal Majalla" panose="02000000000000000000" pitchFamily="2" charset="-78"/>
              </a:rPr>
              <a:t>Filtering Data or Subset Selection</a:t>
            </a:r>
            <a:endParaRPr lang="ar-SA" sz="1600" dirty="0">
              <a:solidFill>
                <a:srgbClr val="F9645D"/>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8B959C69-3F31-AB69-EDBB-84FD48A210CA}"/>
              </a:ext>
            </a:extLst>
          </p:cNvPr>
          <p:cNvSpPr txBox="1"/>
          <p:nvPr/>
        </p:nvSpPr>
        <p:spPr>
          <a:xfrm>
            <a:off x="3231455" y="2272883"/>
            <a:ext cx="5851966" cy="584775"/>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just" rtl="1"/>
            <a:r>
              <a:rPr lang="ar-SA" sz="1600" dirty="0">
                <a:solidFill>
                  <a:srgbClr val="FE868E"/>
                </a:solidFill>
                <a:latin typeface="Sakkal Majalla" panose="02000000000000000000" pitchFamily="2" charset="-78"/>
                <a:cs typeface="Sakkal Majalla" panose="02000000000000000000" pitchFamily="2" charset="-78"/>
              </a:rPr>
              <a:t>تصفية البيانات </a:t>
            </a:r>
            <a:r>
              <a:rPr lang="ar-SA" sz="1600" dirty="0">
                <a:solidFill>
                  <a:srgbClr val="08004C"/>
                </a:solidFill>
                <a:latin typeface="Sakkal Majalla" panose="02000000000000000000" pitchFamily="2" charset="-78"/>
                <a:cs typeface="Sakkal Majalla" panose="02000000000000000000" pitchFamily="2" charset="-78"/>
              </a:rPr>
              <a:t>: هي عملية اختيار جزء أصغر من مجموعة البيانات الخاصة بك واستخدام تلك المجموعة الجزئية للمرض أو التحليل.</a:t>
            </a:r>
          </a:p>
        </p:txBody>
      </p:sp>
      <p:sp>
        <p:nvSpPr>
          <p:cNvPr id="6" name="مربع نص 5">
            <a:extLst>
              <a:ext uri="{FF2B5EF4-FFF2-40B4-BE49-F238E27FC236}">
                <a16:creationId xmlns:a16="http://schemas.microsoft.com/office/drawing/2014/main" id="{A888EA82-732A-4032-AFAC-727E25A494E6}"/>
              </a:ext>
            </a:extLst>
          </p:cNvPr>
          <p:cNvSpPr txBox="1"/>
          <p:nvPr/>
        </p:nvSpPr>
        <p:spPr>
          <a:xfrm>
            <a:off x="3236101" y="2867979"/>
            <a:ext cx="5774766" cy="1323439"/>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600" dirty="0">
                <a:solidFill>
                  <a:srgbClr val="08004C"/>
                </a:solidFill>
                <a:latin typeface="Sakkal Majalla" panose="02000000000000000000" pitchFamily="2" charset="-78"/>
                <a:cs typeface="Sakkal Majalla" panose="02000000000000000000" pitchFamily="2" charset="-78"/>
              </a:rPr>
              <a:t>في بعض الأحيان </a:t>
            </a:r>
            <a:r>
              <a:rPr lang="ar-SA" sz="1600" dirty="0">
                <a:solidFill>
                  <a:srgbClr val="FE868E"/>
                </a:solidFill>
                <a:latin typeface="Sakkal Majalla" panose="02000000000000000000" pitchFamily="2" charset="-78"/>
                <a:cs typeface="Sakkal Majalla" panose="02000000000000000000" pitchFamily="2" charset="-78"/>
              </a:rPr>
              <a:t>لا تحتاج </a:t>
            </a:r>
            <a:r>
              <a:rPr lang="ar-SA" sz="1600" dirty="0">
                <a:solidFill>
                  <a:srgbClr val="08004C"/>
                </a:solidFill>
                <a:latin typeface="Sakkal Majalla" panose="02000000000000000000" pitchFamily="2" charset="-78"/>
                <a:cs typeface="Sakkal Majalla" panose="02000000000000000000" pitchFamily="2" charset="-78"/>
              </a:rPr>
              <a:t>إلى مجموعة البيانات بأكملها. </a:t>
            </a:r>
            <a:r>
              <a:rPr lang="ar-SA" sz="1600" dirty="0">
                <a:solidFill>
                  <a:srgbClr val="FE868E"/>
                </a:solidFill>
                <a:latin typeface="Sakkal Majalla" panose="02000000000000000000" pitchFamily="2" charset="-78"/>
                <a:cs typeface="Sakkal Majalla" panose="02000000000000000000" pitchFamily="2" charset="-78"/>
              </a:rPr>
              <a:t>تحتاج</a:t>
            </a:r>
            <a:r>
              <a:rPr lang="ar-SA" sz="1600" dirty="0">
                <a:solidFill>
                  <a:srgbClr val="08004C"/>
                </a:solidFill>
                <a:latin typeface="Sakkal Majalla" panose="02000000000000000000" pitchFamily="2" charset="-78"/>
                <a:cs typeface="Sakkal Majalla" panose="02000000000000000000" pitchFamily="2" charset="-78"/>
              </a:rPr>
              <a:t> إلى عزل بعض البيانات المحددة.</a:t>
            </a:r>
            <a:br>
              <a:rPr lang="ar-SA" sz="1600" dirty="0">
                <a:solidFill>
                  <a:srgbClr val="08004C"/>
                </a:solidFill>
                <a:latin typeface="Sakkal Majalla" panose="02000000000000000000" pitchFamily="2" charset="-78"/>
                <a:cs typeface="Sakkal Majalla" panose="02000000000000000000" pitchFamily="2" charset="-78"/>
              </a:rPr>
            </a:br>
            <a:r>
              <a:rPr lang="ar-SA" sz="1600" dirty="0">
                <a:solidFill>
                  <a:srgbClr val="08004C"/>
                </a:solidFill>
                <a:latin typeface="Sakkal Majalla" panose="02000000000000000000" pitchFamily="2" charset="-78"/>
                <a:cs typeface="Sakkal Majalla" panose="02000000000000000000" pitchFamily="2" charset="-78"/>
              </a:rPr>
              <a:t>للقيام بذلك  تحتاج إلى إضافة بعض المرشحات. هناك العديد من الأساليب لاختيار مجموعة جزئية من إطار البيانات أو </a:t>
            </a:r>
            <a:r>
              <a:rPr lang="ar-SA" sz="1600" dirty="0" err="1">
                <a:solidFill>
                  <a:srgbClr val="08004C"/>
                </a:solidFill>
                <a:latin typeface="Sakkal Majalla" panose="02000000000000000000" pitchFamily="2" charset="-78"/>
                <a:cs typeface="Sakkal Majalla" panose="02000000000000000000" pitchFamily="2" charset="-78"/>
              </a:rPr>
              <a:t>متسلسة</a:t>
            </a:r>
            <a:r>
              <a:rPr lang="ar-SA" sz="1600" dirty="0">
                <a:solidFill>
                  <a:srgbClr val="08004C"/>
                </a:solidFill>
                <a:latin typeface="Sakkal Majalla" panose="02000000000000000000" pitchFamily="2" charset="-78"/>
                <a:cs typeface="Sakkal Majalla" panose="02000000000000000000" pitchFamily="2" charset="-78"/>
              </a:rPr>
              <a:t>. الأسلوب الأسهل هو استخدام الفهرسة المنطقية  </a:t>
            </a:r>
            <a:r>
              <a:rPr lang="en-US" sz="1600" dirty="0">
                <a:solidFill>
                  <a:srgbClr val="08004C"/>
                </a:solidFill>
                <a:latin typeface="Sakkal Majalla" panose="02000000000000000000" pitchFamily="2" charset="-78"/>
                <a:cs typeface="Sakkal Majalla" panose="02000000000000000000" pitchFamily="2" charset="-78"/>
              </a:rPr>
              <a:t>Boolean Indexing  </a:t>
            </a:r>
            <a:br>
              <a:rPr lang="en-US" sz="1600" dirty="0">
                <a:solidFill>
                  <a:srgbClr val="08004C"/>
                </a:solidFill>
                <a:latin typeface="Sakkal Majalla" panose="02000000000000000000" pitchFamily="2" charset="-78"/>
                <a:cs typeface="Sakkal Majalla" panose="02000000000000000000" pitchFamily="2" charset="-78"/>
              </a:rPr>
            </a:br>
            <a:r>
              <a:rPr lang="ar-SA" sz="1600" dirty="0">
                <a:solidFill>
                  <a:srgbClr val="FE868E"/>
                </a:solidFill>
                <a:latin typeface="Sakkal Majalla" panose="02000000000000000000" pitchFamily="2" charset="-78"/>
                <a:cs typeface="Sakkal Majalla" panose="02000000000000000000" pitchFamily="2" charset="-78"/>
              </a:rPr>
              <a:t>ولكن الأسلوب الأكثر قوة هو باستخدام طرق </a:t>
            </a:r>
            <a:r>
              <a:rPr lang="en-US" sz="1600" dirty="0">
                <a:solidFill>
                  <a:srgbClr val="08004C"/>
                </a:solidFill>
                <a:latin typeface="Sakkal Majalla" panose="02000000000000000000" pitchFamily="2" charset="-78"/>
                <a:cs typeface="Sakkal Majalla" panose="02000000000000000000" pitchFamily="2" charset="-78"/>
              </a:rPr>
              <a:t>loc </a:t>
            </a:r>
            <a:r>
              <a:rPr lang="ar-SA" sz="1600" dirty="0">
                <a:solidFill>
                  <a:srgbClr val="08004C"/>
                </a:solidFill>
                <a:latin typeface="Sakkal Majalla" panose="02000000000000000000" pitchFamily="2" charset="-78"/>
                <a:cs typeface="Sakkal Majalla" panose="02000000000000000000" pitchFamily="2" charset="-78"/>
              </a:rPr>
              <a:t>و </a:t>
            </a:r>
            <a:r>
              <a:rPr lang="en-US" sz="1600" dirty="0" err="1">
                <a:solidFill>
                  <a:srgbClr val="08004C"/>
                </a:solidFill>
                <a:latin typeface="Sakkal Majalla" panose="02000000000000000000" pitchFamily="2" charset="-78"/>
                <a:cs typeface="Sakkal Majalla" panose="02000000000000000000" pitchFamily="2" charset="-78"/>
              </a:rPr>
              <a:t>iloc</a:t>
            </a:r>
            <a:r>
              <a:rPr lang="en-US" sz="1600" dirty="0">
                <a:solidFill>
                  <a:srgbClr val="08004C"/>
                </a:solidFill>
                <a:latin typeface="Sakkal Majalla" panose="02000000000000000000" pitchFamily="2" charset="-78"/>
                <a:cs typeface="Sakkal Majalla" panose="02000000000000000000" pitchFamily="2" charset="-78"/>
              </a:rPr>
              <a:t>. </a:t>
            </a:r>
            <a:r>
              <a:rPr lang="ar-SA" sz="1600" dirty="0">
                <a:solidFill>
                  <a:srgbClr val="08004C"/>
                </a:solidFill>
                <a:latin typeface="Sakkal Majalla" panose="02000000000000000000" pitchFamily="2" charset="-78"/>
                <a:cs typeface="Sakkal Majalla" panose="02000000000000000000" pitchFamily="2" charset="-78"/>
              </a:rPr>
              <a:t>أولا ستتعلم الفهرسة المنطقية ثم أسلوب .</a:t>
            </a:r>
            <a:r>
              <a:rPr lang="en-US" sz="1600" dirty="0" err="1">
                <a:solidFill>
                  <a:srgbClr val="08004C"/>
                </a:solidFill>
                <a:latin typeface="Sakkal Majalla" panose="02000000000000000000" pitchFamily="2" charset="-78"/>
                <a:cs typeface="Sakkal Majalla" panose="02000000000000000000" pitchFamily="2" charset="-78"/>
              </a:rPr>
              <a:t>iloc</a:t>
            </a:r>
            <a:r>
              <a:rPr lang="en-US" sz="1600" dirty="0">
                <a:solidFill>
                  <a:srgbClr val="08004C"/>
                </a:solidFill>
                <a:latin typeface="Sakkal Majalla" panose="02000000000000000000" pitchFamily="2" charset="-78"/>
                <a:cs typeface="Sakkal Majalla" panose="02000000000000000000" pitchFamily="2" charset="-78"/>
              </a:rPr>
              <a:t>, loc</a:t>
            </a:r>
            <a:endParaRPr lang="ar-SA" sz="1600" dirty="0">
              <a:solidFill>
                <a:srgbClr val="08004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86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32233" y="361507"/>
            <a:ext cx="5657655" cy="4407876"/>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C1AB148E-D837-5D79-E4B7-9695C736164B}"/>
              </a:ext>
            </a:extLst>
          </p:cNvPr>
          <p:cNvSpPr txBox="1"/>
          <p:nvPr/>
        </p:nvSpPr>
        <p:spPr>
          <a:xfrm>
            <a:off x="3117182" y="275941"/>
            <a:ext cx="5629747" cy="4906408"/>
          </a:xfrm>
          <a:prstGeom prst="rect">
            <a:avLst/>
          </a:prstGeom>
          <a:noFill/>
        </p:spPr>
        <p:txBody>
          <a:bodyPr wrap="square">
            <a:spAutoFit/>
          </a:bodyPr>
          <a:lstStyle/>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 </a:t>
            </a:r>
            <a:r>
              <a:rPr lang="ar-SA" dirty="0">
                <a:latin typeface="Calibri" panose="020F0502020204030204" pitchFamily="34" charset="0"/>
                <a:cs typeface="Calibri" panose="020F0502020204030204" pitchFamily="34" charset="0"/>
              </a:rPr>
              <a:t>تتعرف</a:t>
            </a:r>
            <a:r>
              <a:rPr lang="ar-SA" b="0" i="0" u="none" strike="noStrike" baseline="0" dirty="0">
                <a:latin typeface="Calibri" panose="020F0502020204030204" pitchFamily="34" charset="0"/>
                <a:cs typeface="Calibri" panose="020F0502020204030204" pitchFamily="34" charset="0"/>
              </a:rPr>
              <a:t> الطالبة إلى مكتبة </a:t>
            </a:r>
            <a:r>
              <a:rPr lang="ar-SA" b="0" i="0" u="none" strike="noStrike" baseline="0" dirty="0" err="1">
                <a:latin typeface="Calibri" panose="020F0502020204030204" pitchFamily="34" charset="0"/>
                <a:cs typeface="Calibri" panose="020F0502020204030204" pitchFamily="34" charset="0"/>
              </a:rPr>
              <a:t>نمباي</a:t>
            </a:r>
            <a:r>
              <a:rPr lang="ar-SA" b="0" i="0" u="none" strike="noStrike" baseline="0" dirty="0">
                <a:latin typeface="Calibri" panose="020F0502020204030204" pitchFamily="34" charset="0"/>
                <a:cs typeface="Calibri" panose="020F0502020204030204" pitchFamily="34" charset="0"/>
              </a:rPr>
              <a:t> </a:t>
            </a:r>
            <a:r>
              <a:rPr lang="en-US" b="0" i="0" u="none" strike="noStrike" baseline="0" dirty="0" err="1">
                <a:latin typeface="Calibri" panose="020F0502020204030204" pitchFamily="34" charset="0"/>
                <a:cs typeface="Calibri" panose="020F0502020204030204" pitchFamily="34" charset="0"/>
              </a:rPr>
              <a:t>Numpy</a:t>
            </a:r>
            <a:r>
              <a:rPr lang="en-US" b="0" i="0" u="none" strike="noStrike" baseline="0"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 و مكتبة </a:t>
            </a:r>
            <a:r>
              <a:rPr lang="ar-SA" dirty="0" err="1">
                <a:latin typeface="Calibri" panose="020F0502020204030204" pitchFamily="34" charset="0"/>
                <a:cs typeface="Calibri" panose="020F0502020204030204" pitchFamily="34" charset="0"/>
              </a:rPr>
              <a:t>بانداس</a:t>
            </a:r>
            <a:r>
              <a:rPr lang="ar-SA"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Pandas</a:t>
            </a:r>
            <a:r>
              <a:rPr lang="ar-SA" dirty="0">
                <a:latin typeface="Calibri" panose="020F0502020204030204" pitchFamily="34" charset="0"/>
                <a:cs typeface="Calibri" panose="020F0502020204030204" pitchFamily="34" charset="0"/>
              </a:rPr>
              <a:t> </a:t>
            </a:r>
            <a:r>
              <a:rPr lang="ar-SA" b="0" i="0" u="none" strike="noStrike" baseline="0" dirty="0">
                <a:latin typeface="Calibri" panose="020F0502020204030204" pitchFamily="34" charset="0"/>
                <a:cs typeface="Calibri" panose="020F0502020204030204" pitchFamily="34" charset="0"/>
              </a:rPr>
              <a:t>.</a:t>
            </a:r>
          </a:p>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 تتعرف الطالبة مفهوم </a:t>
            </a:r>
            <a:r>
              <a:rPr lang="en-US" b="0" i="0" u="none" strike="noStrike" baseline="0" dirty="0">
                <a:latin typeface="Calibri" panose="020F0502020204030204" pitchFamily="34" charset="0"/>
                <a:cs typeface="Calibri" panose="020F0502020204030204" pitchFamily="34" charset="0"/>
              </a:rPr>
              <a:t>Method</a:t>
            </a:r>
            <a:r>
              <a:rPr lang="ar-SA" b="0" i="0" u="none" strike="noStrike" baseline="0" dirty="0">
                <a:latin typeface="Calibri" panose="020F0502020204030204" pitchFamily="34" charset="0"/>
                <a:cs typeface="Calibri" panose="020F0502020204030204" pitchFamily="34" charset="0"/>
              </a:rPr>
              <a:t> و </a:t>
            </a:r>
            <a:r>
              <a:rPr lang="en-US" b="0" i="0" u="none" strike="noStrike" baseline="0" dirty="0" err="1">
                <a:latin typeface="Calibri" panose="020F0502020204030204" pitchFamily="34" charset="0"/>
                <a:cs typeface="Calibri" panose="020F0502020204030204" pitchFamily="34" charset="0"/>
              </a:rPr>
              <a:t>Arry</a:t>
            </a:r>
            <a:r>
              <a:rPr lang="ar-SA" b="0" i="0" u="none" strike="noStrike" dirty="0">
                <a:latin typeface="Calibri" panose="020F0502020204030204" pitchFamily="34" charset="0"/>
                <a:cs typeface="Calibri" panose="020F0502020204030204" pitchFamily="34" charset="0"/>
              </a:rPr>
              <a:t>.</a:t>
            </a:r>
            <a:endParaRPr lang="ar-SA" dirty="0">
              <a:latin typeface="Calibri" panose="020F0502020204030204" pitchFamily="34" charset="0"/>
              <a:cs typeface="Calibri" panose="020F0502020204030204" pitchFamily="34" charset="0"/>
            </a:endParaRPr>
          </a:p>
          <a:p>
            <a:pPr marL="342900" indent="-342900" algn="just" rtl="1">
              <a:lnSpc>
                <a:spcPct val="150000"/>
              </a:lnSpc>
              <a:buFont typeface="Arial" panose="020B0604020202020204" pitchFamily="34" charset="0"/>
              <a:buChar char="•"/>
            </a:pPr>
            <a:r>
              <a:rPr lang="ar-SA" b="0" i="0" u="none" strike="noStrike" dirty="0">
                <a:latin typeface="Calibri" panose="020F0502020204030204" pitchFamily="34" charset="0"/>
                <a:cs typeface="Calibri" panose="020F0502020204030204" pitchFamily="34" charset="0"/>
              </a:rPr>
              <a:t>أن تذكر الطالبة وظائف مكتبة </a:t>
            </a:r>
            <a:r>
              <a:rPr lang="ar-SA" b="0" i="0" u="none" strike="noStrike" dirty="0" err="1">
                <a:latin typeface="Calibri" panose="020F0502020204030204" pitchFamily="34" charset="0"/>
                <a:cs typeface="Calibri" panose="020F0502020204030204" pitchFamily="34" charset="0"/>
              </a:rPr>
              <a:t>نيمباي</a:t>
            </a:r>
            <a:r>
              <a:rPr lang="ar-SA" b="0" i="0" u="none" strike="noStrike" dirty="0">
                <a:latin typeface="Calibri" panose="020F0502020204030204" pitchFamily="34" charset="0"/>
                <a:cs typeface="Calibri" panose="020F0502020204030204" pitchFamily="34" charset="0"/>
              </a:rPr>
              <a:t>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تذكر الطالبة الاختلافات بين مكتبة </a:t>
            </a:r>
            <a:r>
              <a:rPr lang="ar-SA" dirty="0" err="1">
                <a:latin typeface="Calibri" panose="020F0502020204030204" pitchFamily="34" charset="0"/>
                <a:cs typeface="Calibri" panose="020F0502020204030204" pitchFamily="34" charset="0"/>
              </a:rPr>
              <a:t>بانداس</a:t>
            </a: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ونيمباي</a:t>
            </a:r>
            <a:r>
              <a:rPr lang="ar-SA" dirty="0">
                <a:latin typeface="Calibri" panose="020F0502020204030204" pitchFamily="34" charset="0"/>
                <a:cs typeface="Calibri" panose="020F0502020204030204" pitchFamily="34" charset="0"/>
              </a:rPr>
              <a:t> .</a:t>
            </a:r>
          </a:p>
          <a:p>
            <a:pPr marL="342900" indent="-342900" algn="just" rtl="1">
              <a:lnSpc>
                <a:spcPct val="150000"/>
              </a:lnSpc>
              <a:buFont typeface="Arial" panose="020B0604020202020204" pitchFamily="34" charset="0"/>
              <a:buChar char="•"/>
            </a:pPr>
            <a:r>
              <a:rPr lang="ar-SA" b="0" i="0" u="none" strike="noStrike" dirty="0">
                <a:latin typeface="Calibri" panose="020F0502020204030204" pitchFamily="34" charset="0"/>
                <a:cs typeface="Calibri" panose="020F0502020204030204" pitchFamily="34" charset="0"/>
              </a:rPr>
              <a:t>أن تتعرف الطالبة </a:t>
            </a:r>
            <a:r>
              <a:rPr lang="ar-SA" dirty="0">
                <a:latin typeface="Calibri" panose="020F0502020204030204" pitchFamily="34" charset="0"/>
                <a:cs typeface="Calibri" panose="020F0502020204030204" pitchFamily="34" charset="0"/>
              </a:rPr>
              <a:t>إلى كائن المتسلسلة </a:t>
            </a:r>
            <a:r>
              <a:rPr lang="en-US" dirty="0">
                <a:latin typeface="Calibri" panose="020F0502020204030204" pitchFamily="34" charset="0"/>
                <a:cs typeface="Calibri" panose="020F0502020204030204" pitchFamily="34" charset="0"/>
              </a:rPr>
              <a:t>Series Object </a:t>
            </a:r>
            <a:r>
              <a:rPr lang="ar-SA" b="0" i="0" u="none" strike="noStrike" dirty="0">
                <a:latin typeface="Calibri" panose="020F0502020204030204" pitchFamily="34" charset="0"/>
                <a:cs typeface="Calibri" panose="020F0502020204030204" pitchFamily="34" charset="0"/>
              </a:rPr>
              <a:t>.</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تذكر الطالبة سمات كائن إطار البيانات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إلى الفهرسة </a:t>
            </a:r>
            <a:r>
              <a:rPr lang="en-US" dirty="0">
                <a:latin typeface="Calibri" panose="020F0502020204030204" pitchFamily="34" charset="0"/>
                <a:cs typeface="Calibri" panose="020F0502020204030204" pitchFamily="34" charset="0"/>
              </a:rPr>
              <a:t>Indexing</a:t>
            </a:r>
            <a:r>
              <a:rPr lang="ar-SA" dirty="0">
                <a:latin typeface="Calibri" panose="020F0502020204030204" pitchFamily="34" charset="0"/>
                <a:cs typeface="Calibri" panose="020F0502020204030204" pitchFamily="34" charset="0"/>
              </a:rPr>
              <a:t> مع ذكر وظائفها.</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تصفية البيانات.</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إلى الفهرسة المنطقية </a:t>
            </a:r>
            <a:r>
              <a:rPr lang="en-US" dirty="0" err="1">
                <a:latin typeface="Calibri" panose="020F0502020204030204" pitchFamily="34" charset="0"/>
                <a:cs typeface="Calibri" panose="020F0502020204030204" pitchFamily="34" charset="0"/>
              </a:rPr>
              <a:t>Booolean</a:t>
            </a:r>
            <a:r>
              <a:rPr lang="en-US" dirty="0">
                <a:latin typeface="Calibri" panose="020F0502020204030204" pitchFamily="34" charset="0"/>
                <a:cs typeface="Calibri" panose="020F0502020204030204" pitchFamily="34" charset="0"/>
              </a:rPr>
              <a:t> Indexing</a:t>
            </a:r>
            <a:r>
              <a:rPr lang="ar-SA" dirty="0">
                <a:latin typeface="Calibri" panose="020F0502020204030204" pitchFamily="34" charset="0"/>
                <a:cs typeface="Calibri" panose="020F0502020204030204" pitchFamily="34" charset="0"/>
              </a:rPr>
              <a:t>.</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تقارن الطالبة بين الفهرسة البيانات وتصفيتها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على مفهوم دالة التجميع ووظائفها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على وظيفة </a:t>
            </a:r>
            <a:r>
              <a:rPr lang="en-US" dirty="0" err="1">
                <a:latin typeface="Calibri" panose="020F0502020204030204" pitchFamily="34" charset="0"/>
                <a:cs typeface="Calibri" panose="020F0502020204030204" pitchFamily="34" charset="0"/>
              </a:rPr>
              <a:t>Grouphy</a:t>
            </a:r>
            <a:r>
              <a:rPr lang="ar-SA" dirty="0">
                <a:latin typeface="Calibri" panose="020F0502020204030204" pitchFamily="34" charset="0"/>
                <a:cs typeface="Calibri" panose="020F0502020204030204" pitchFamily="34" charset="0"/>
              </a:rPr>
              <a:t>.</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على مفهوم تنظيف البيانات ووظائفها وأهمية تنظيف البيانات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تتعرف الطالبة على البيانات المكررة والفارغة والخاطئة .</a:t>
            </a:r>
          </a:p>
          <a:p>
            <a:pPr marL="342900" indent="-342900" algn="just" rtl="1">
              <a:lnSpc>
                <a:spcPct val="150000"/>
              </a:lnSpc>
              <a:buFont typeface="Arial" panose="020B0604020202020204" pitchFamily="34" charset="0"/>
              <a:buChar char="•"/>
            </a:pPr>
            <a:endParaRPr lang="ar-SA" b="0" i="0" u="none" strike="noStrike" dirty="0">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24815A7C-CEC3-9F66-6AEA-29AAD20B70B8}"/>
              </a:ext>
            </a:extLst>
          </p:cNvPr>
          <p:cNvSpPr txBox="1"/>
          <p:nvPr/>
        </p:nvSpPr>
        <p:spPr>
          <a:xfrm>
            <a:off x="4572000" y="-86645"/>
            <a:ext cx="3500794"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أهداف الدرس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92828"/>
            <a:ext cx="8973880" cy="351212"/>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Tree>
    <p:extLst>
      <p:ext uri="{BB962C8B-B14F-4D97-AF65-F5344CB8AC3E}">
        <p14:creationId xmlns:p14="http://schemas.microsoft.com/office/powerpoint/2010/main" val="291566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0"/>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E12E5D2C-B7E0-D9B2-2D51-362BB613D773}"/>
              </a:ext>
            </a:extLst>
          </p:cNvPr>
          <p:cNvPicPr>
            <a:picLocks noChangeAspect="1"/>
          </p:cNvPicPr>
          <p:nvPr/>
        </p:nvPicPr>
        <p:blipFill>
          <a:blip r:embed="rId3"/>
          <a:stretch>
            <a:fillRect/>
          </a:stretch>
        </p:blipFill>
        <p:spPr>
          <a:xfrm>
            <a:off x="193090" y="1367684"/>
            <a:ext cx="4378911" cy="3374001"/>
          </a:xfrm>
          <a:prstGeom prst="rect">
            <a:avLst/>
          </a:prstGeom>
        </p:spPr>
      </p:pic>
      <p:graphicFrame>
        <p:nvGraphicFramePr>
          <p:cNvPr id="6" name="جدول 6">
            <a:extLst>
              <a:ext uri="{FF2B5EF4-FFF2-40B4-BE49-F238E27FC236}">
                <a16:creationId xmlns:a16="http://schemas.microsoft.com/office/drawing/2014/main" id="{BF372B93-587F-8148-53CF-FD2ACFE99FD2}"/>
              </a:ext>
            </a:extLst>
          </p:cNvPr>
          <p:cNvGraphicFramePr>
            <a:graphicFrameLocks noGrp="1"/>
          </p:cNvGraphicFramePr>
          <p:nvPr>
            <p:extLst>
              <p:ext uri="{D42A27DB-BD31-4B8C-83A1-F6EECF244321}">
                <p14:modId xmlns:p14="http://schemas.microsoft.com/office/powerpoint/2010/main" val="3882361516"/>
              </p:ext>
            </p:extLst>
          </p:nvPr>
        </p:nvGraphicFramePr>
        <p:xfrm>
          <a:off x="5323542" y="2743838"/>
          <a:ext cx="3627368" cy="1483360"/>
        </p:xfrm>
        <a:graphic>
          <a:graphicData uri="http://schemas.openxmlformats.org/drawingml/2006/table">
            <a:tbl>
              <a:tblPr rtl="1" firstRow="1" bandRow="1">
                <a:tableStyleId>{5C22544A-7EE6-4342-B048-85BDC9FD1C3A}</a:tableStyleId>
              </a:tblPr>
              <a:tblGrid>
                <a:gridCol w="1813684">
                  <a:extLst>
                    <a:ext uri="{9D8B030D-6E8A-4147-A177-3AD203B41FA5}">
                      <a16:colId xmlns:a16="http://schemas.microsoft.com/office/drawing/2014/main" val="2994833340"/>
                    </a:ext>
                  </a:extLst>
                </a:gridCol>
                <a:gridCol w="1813684">
                  <a:extLst>
                    <a:ext uri="{9D8B030D-6E8A-4147-A177-3AD203B41FA5}">
                      <a16:colId xmlns:a16="http://schemas.microsoft.com/office/drawing/2014/main" val="2452970830"/>
                    </a:ext>
                  </a:extLst>
                </a:gridCol>
              </a:tblGrid>
              <a:tr h="370840">
                <a:tc>
                  <a:txBody>
                    <a:bodyPr/>
                    <a:lstStyle/>
                    <a:p>
                      <a:pPr algn="ctr" rtl="1"/>
                      <a:r>
                        <a:rPr lang="ar-SA" dirty="0"/>
                        <a:t>جوبيتر</a:t>
                      </a:r>
                    </a:p>
                  </a:txBody>
                  <a:tcPr/>
                </a:tc>
                <a:tc>
                  <a:txBody>
                    <a:bodyPr/>
                    <a:lstStyle/>
                    <a:p>
                      <a:pPr algn="ctr" rtl="1"/>
                      <a:r>
                        <a:rPr lang="ar-SA" dirty="0"/>
                        <a:t>بايثون</a:t>
                      </a:r>
                    </a:p>
                  </a:txBody>
                  <a:tcPr/>
                </a:tc>
                <a:extLst>
                  <a:ext uri="{0D108BD9-81ED-4DB2-BD59-A6C34878D82A}">
                    <a16:rowId xmlns:a16="http://schemas.microsoft.com/office/drawing/2014/main" val="1308129976"/>
                  </a:ext>
                </a:extLst>
              </a:tr>
              <a:tr h="370840">
                <a:tc>
                  <a:txBody>
                    <a:bodyPr/>
                    <a:lstStyle/>
                    <a:p>
                      <a:pPr algn="ctr" rtl="1"/>
                      <a:r>
                        <a:rPr lang="ar-SA" dirty="0"/>
                        <a:t>&amp;</a:t>
                      </a:r>
                    </a:p>
                  </a:txBody>
                  <a:tcPr/>
                </a:tc>
                <a:tc>
                  <a:txBody>
                    <a:bodyPr/>
                    <a:lstStyle/>
                    <a:p>
                      <a:pPr algn="ctr" rtl="1"/>
                      <a:r>
                        <a:rPr lang="en-US" dirty="0"/>
                        <a:t>And</a:t>
                      </a:r>
                      <a:endParaRPr lang="ar-SA" dirty="0"/>
                    </a:p>
                  </a:txBody>
                  <a:tcPr/>
                </a:tc>
                <a:extLst>
                  <a:ext uri="{0D108BD9-81ED-4DB2-BD59-A6C34878D82A}">
                    <a16:rowId xmlns:a16="http://schemas.microsoft.com/office/drawing/2014/main" val="2178193689"/>
                  </a:ext>
                </a:extLst>
              </a:tr>
              <a:tr h="370840">
                <a:tc>
                  <a:txBody>
                    <a:bodyPr/>
                    <a:lstStyle/>
                    <a:p>
                      <a:pPr algn="ctr" rtl="1"/>
                      <a:r>
                        <a:rPr lang="en-US" dirty="0"/>
                        <a:t>|</a:t>
                      </a:r>
                      <a:endParaRPr lang="ar-SA" dirty="0"/>
                    </a:p>
                  </a:txBody>
                  <a:tcPr/>
                </a:tc>
                <a:tc>
                  <a:txBody>
                    <a:bodyPr/>
                    <a:lstStyle/>
                    <a:p>
                      <a:pPr algn="ctr" rtl="1"/>
                      <a:r>
                        <a:rPr lang="en-US" dirty="0"/>
                        <a:t>Or</a:t>
                      </a:r>
                      <a:endParaRPr lang="ar-SA" dirty="0"/>
                    </a:p>
                  </a:txBody>
                  <a:tcPr/>
                </a:tc>
                <a:extLst>
                  <a:ext uri="{0D108BD9-81ED-4DB2-BD59-A6C34878D82A}">
                    <a16:rowId xmlns:a16="http://schemas.microsoft.com/office/drawing/2014/main" val="1990841965"/>
                  </a:ext>
                </a:extLst>
              </a:tr>
              <a:tr h="370840">
                <a:tc>
                  <a:txBody>
                    <a:bodyPr/>
                    <a:lstStyle/>
                    <a:p>
                      <a:pPr algn="ctr" rtl="1"/>
                      <a:r>
                        <a:rPr lang="ar-SA" dirty="0"/>
                        <a:t>~</a:t>
                      </a:r>
                    </a:p>
                  </a:txBody>
                  <a:tcPr/>
                </a:tc>
                <a:tc>
                  <a:txBody>
                    <a:bodyPr/>
                    <a:lstStyle/>
                    <a:p>
                      <a:pPr algn="ctr" rtl="1"/>
                      <a:r>
                        <a:rPr lang="en-US" dirty="0"/>
                        <a:t>not</a:t>
                      </a:r>
                      <a:endParaRPr lang="ar-SA" dirty="0"/>
                    </a:p>
                  </a:txBody>
                  <a:tcPr/>
                </a:tc>
                <a:extLst>
                  <a:ext uri="{0D108BD9-81ED-4DB2-BD59-A6C34878D82A}">
                    <a16:rowId xmlns:a16="http://schemas.microsoft.com/office/drawing/2014/main" val="3598242780"/>
                  </a:ext>
                </a:extLst>
              </a:tr>
            </a:tbl>
          </a:graphicData>
        </a:graphic>
      </p:graphicFrame>
      <p:sp>
        <p:nvSpPr>
          <p:cNvPr id="7" name="مربع نص 6">
            <a:extLst>
              <a:ext uri="{FF2B5EF4-FFF2-40B4-BE49-F238E27FC236}">
                <a16:creationId xmlns:a16="http://schemas.microsoft.com/office/drawing/2014/main" id="{E32CF45F-7CB6-0034-D231-A70D2CE628A0}"/>
              </a:ext>
            </a:extLst>
          </p:cNvPr>
          <p:cNvSpPr txBox="1"/>
          <p:nvPr/>
        </p:nvSpPr>
        <p:spPr>
          <a:xfrm>
            <a:off x="5281787" y="1465407"/>
            <a:ext cx="4049302" cy="523220"/>
          </a:xfrm>
          <a:prstGeom prst="rect">
            <a:avLst/>
          </a:prstGeom>
          <a:noFill/>
        </p:spPr>
        <p:txBody>
          <a:bodyPr wrap="square">
            <a:spAutoFit/>
          </a:bodyPr>
          <a:lstStyle/>
          <a:p>
            <a:pPr algn="ctr" rtl="1"/>
            <a:r>
              <a:rPr lang="ar-SA" sz="2800" dirty="0">
                <a:solidFill>
                  <a:srgbClr val="F9645D"/>
                </a:solidFill>
                <a:latin typeface="Sakkal Majalla" panose="02000000000000000000" pitchFamily="2" charset="-78"/>
                <a:cs typeface="Sakkal Majalla" panose="02000000000000000000" pitchFamily="2" charset="-78"/>
              </a:rPr>
              <a:t>المعاملات المنطقية في مفكرة جوبيتر</a:t>
            </a:r>
            <a:endParaRPr lang="ar-SA" sz="2800" dirty="0"/>
          </a:p>
        </p:txBody>
      </p:sp>
      <p:sp>
        <p:nvSpPr>
          <p:cNvPr id="8" name="مربع نص 7">
            <a:extLst>
              <a:ext uri="{FF2B5EF4-FFF2-40B4-BE49-F238E27FC236}">
                <a16:creationId xmlns:a16="http://schemas.microsoft.com/office/drawing/2014/main" id="{30FA4574-13C4-6C99-5018-3D052E4E4563}"/>
              </a:ext>
            </a:extLst>
          </p:cNvPr>
          <p:cNvSpPr txBox="1"/>
          <p:nvPr/>
        </p:nvSpPr>
        <p:spPr>
          <a:xfrm>
            <a:off x="414670" y="508989"/>
            <a:ext cx="8644270" cy="830997"/>
          </a:xfrm>
          <a:prstGeom prst="rect">
            <a:avLst/>
          </a:prstGeom>
          <a:solidFill>
            <a:schemeClr val="accent4">
              <a:lumMod val="60000"/>
              <a:lumOff val="40000"/>
            </a:schemeClr>
          </a:solidFill>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600" dirty="0">
                <a:solidFill>
                  <a:srgbClr val="FE868E"/>
                </a:solidFill>
                <a:latin typeface="Sakkal Majalla" panose="02000000000000000000" pitchFamily="2" charset="-78"/>
                <a:cs typeface="Sakkal Majalla" panose="02000000000000000000" pitchFamily="2" charset="-78"/>
              </a:rPr>
              <a:t>الفهرسة المنطقية </a:t>
            </a:r>
            <a:r>
              <a:rPr lang="en-US" sz="1600" dirty="0">
                <a:solidFill>
                  <a:srgbClr val="FE868E"/>
                </a:solidFill>
                <a:latin typeface="Sakkal Majalla" panose="02000000000000000000" pitchFamily="2" charset="-78"/>
                <a:cs typeface="Sakkal Majalla" panose="02000000000000000000" pitchFamily="2" charset="-78"/>
              </a:rPr>
              <a:t>Boolean Indexing</a:t>
            </a:r>
            <a:br>
              <a:rPr lang="en-US" sz="1600" dirty="0">
                <a:solidFill>
                  <a:srgbClr val="08004C"/>
                </a:solidFill>
                <a:latin typeface="Sakkal Majalla" panose="02000000000000000000" pitchFamily="2" charset="-78"/>
                <a:cs typeface="Sakkal Majalla" panose="02000000000000000000" pitchFamily="2" charset="-78"/>
              </a:rPr>
            </a:br>
            <a:r>
              <a:rPr lang="ar-SA" sz="1600" dirty="0">
                <a:solidFill>
                  <a:srgbClr val="08004C"/>
                </a:solidFill>
                <a:latin typeface="Sakkal Majalla" panose="02000000000000000000" pitchFamily="2" charset="-78"/>
                <a:cs typeface="Sakkal Majalla" panose="02000000000000000000" pitchFamily="2" charset="-78"/>
              </a:rPr>
              <a:t>هي نوع من الفهرسة </a:t>
            </a:r>
            <a:r>
              <a:rPr lang="ar-SA" sz="1600" dirty="0">
                <a:solidFill>
                  <a:srgbClr val="FE868E"/>
                </a:solidFill>
                <a:latin typeface="Sakkal Majalla" panose="02000000000000000000" pitchFamily="2" charset="-78"/>
                <a:cs typeface="Sakkal Majalla" panose="02000000000000000000" pitchFamily="2" charset="-78"/>
              </a:rPr>
              <a:t>التي تستخدم القيم الفعلية لمجموعة البيانات  </a:t>
            </a:r>
            <a:r>
              <a:rPr lang="ar-SA" sz="1600" dirty="0">
                <a:solidFill>
                  <a:srgbClr val="08004C"/>
                </a:solidFill>
                <a:latin typeface="Sakkal Majalla" panose="02000000000000000000" pitchFamily="2" charset="-78"/>
                <a:cs typeface="Sakkal Majalla" panose="02000000000000000000" pitchFamily="2" charset="-78"/>
              </a:rPr>
              <a:t>وفيها تحتاج إلى استخدام المعاملات المنطقية  </a:t>
            </a:r>
            <a:r>
              <a:rPr lang="en-US" sz="1600" dirty="0">
                <a:solidFill>
                  <a:srgbClr val="08004C"/>
                </a:solidFill>
                <a:latin typeface="Sakkal Majalla" panose="02000000000000000000" pitchFamily="2" charset="-78"/>
                <a:cs typeface="Sakkal Majalla" panose="02000000000000000000" pitchFamily="2" charset="-78"/>
              </a:rPr>
              <a:t>Boolean Operator   </a:t>
            </a:r>
            <a:r>
              <a:rPr lang="ar-SA" sz="1600" dirty="0">
                <a:solidFill>
                  <a:srgbClr val="08004C"/>
                </a:solidFill>
                <a:latin typeface="Sakkal Majalla" panose="02000000000000000000" pitchFamily="2" charset="-78"/>
                <a:cs typeface="Sakkal Majalla" panose="02000000000000000000" pitchFamily="2" charset="-78"/>
              </a:rPr>
              <a:t> </a:t>
            </a:r>
            <a:r>
              <a:rPr lang="ar-SA" sz="1600" dirty="0">
                <a:solidFill>
                  <a:srgbClr val="533CD2"/>
                </a:solidFill>
                <a:latin typeface="Sakkal Majalla" panose="02000000000000000000" pitchFamily="2" charset="-78"/>
                <a:cs typeface="Sakkal Majalla" panose="02000000000000000000" pitchFamily="2" charset="-78"/>
              </a:rPr>
              <a:t>وتكتب المعاملات المنطقية بشكل مختلف في مفكرة جوبيتر عن بايثون.</a:t>
            </a:r>
          </a:p>
        </p:txBody>
      </p:sp>
    </p:spTree>
    <p:extLst>
      <p:ext uri="{BB962C8B-B14F-4D97-AF65-F5344CB8AC3E}">
        <p14:creationId xmlns:p14="http://schemas.microsoft.com/office/powerpoint/2010/main" val="361148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19013" y="553496"/>
            <a:ext cx="5615609" cy="1815289"/>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78366" y="25630"/>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EFF4C538-624F-D8C2-C518-8565FCCEFB8E}"/>
              </a:ext>
            </a:extLst>
          </p:cNvPr>
          <p:cNvSpPr txBox="1"/>
          <p:nvPr/>
        </p:nvSpPr>
        <p:spPr>
          <a:xfrm>
            <a:off x="3438328" y="572428"/>
            <a:ext cx="5376978" cy="1815882"/>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600" dirty="0">
                <a:solidFill>
                  <a:srgbClr val="FF0000"/>
                </a:solidFill>
                <a:latin typeface="Sakkal Majalla" panose="02000000000000000000" pitchFamily="2" charset="-78"/>
                <a:cs typeface="Sakkal Majalla" panose="02000000000000000000" pitchFamily="2" charset="-78"/>
              </a:rPr>
              <a:t>الفهرسة مع أسلوب </a:t>
            </a:r>
            <a:r>
              <a:rPr lang="en-US" sz="1600" dirty="0">
                <a:solidFill>
                  <a:srgbClr val="FF0000"/>
                </a:solidFill>
                <a:latin typeface="Sakkal Majalla" panose="02000000000000000000" pitchFamily="2" charset="-78"/>
                <a:cs typeface="Sakkal Majalla" panose="02000000000000000000" pitchFamily="2" charset="-78"/>
              </a:rPr>
              <a:t>Loc </a:t>
            </a:r>
            <a:r>
              <a:rPr lang="ar-SA" sz="1600" dirty="0">
                <a:solidFill>
                  <a:srgbClr val="FF0000"/>
                </a:solidFill>
                <a:latin typeface="Sakkal Majalla" panose="02000000000000000000" pitchFamily="2" charset="-78"/>
                <a:cs typeface="Sakkal Majalla" panose="02000000000000000000" pitchFamily="2" charset="-78"/>
              </a:rPr>
              <a:t> و </a:t>
            </a:r>
            <a:r>
              <a:rPr lang="en-US" sz="1600" dirty="0">
                <a:solidFill>
                  <a:srgbClr val="FF0000"/>
                </a:solidFill>
                <a:latin typeface="Sakkal Majalla" panose="02000000000000000000" pitchFamily="2" charset="-78"/>
                <a:cs typeface="Sakkal Majalla" panose="02000000000000000000" pitchFamily="2" charset="-78"/>
              </a:rPr>
              <a:t>Indexing with Loc and </a:t>
            </a:r>
            <a:r>
              <a:rPr lang="en-US" sz="1600" dirty="0" err="1">
                <a:solidFill>
                  <a:srgbClr val="FF0000"/>
                </a:solidFill>
                <a:latin typeface="Sakkal Majalla" panose="02000000000000000000" pitchFamily="2" charset="-78"/>
                <a:cs typeface="Sakkal Majalla" panose="02000000000000000000" pitchFamily="2" charset="-78"/>
              </a:rPr>
              <a:t>Iloc</a:t>
            </a:r>
            <a:r>
              <a:rPr lang="en-US" sz="1600" dirty="0">
                <a:solidFill>
                  <a:srgbClr val="FF0000"/>
                </a:solidFill>
                <a:latin typeface="Sakkal Majalla" panose="02000000000000000000" pitchFamily="2" charset="-78"/>
                <a:cs typeface="Sakkal Majalla" panose="02000000000000000000" pitchFamily="2" charset="-78"/>
              </a:rPr>
              <a:t> Methods </a:t>
            </a:r>
            <a:r>
              <a:rPr lang="en-US" sz="1600" dirty="0" err="1">
                <a:solidFill>
                  <a:srgbClr val="FF0000"/>
                </a:solidFill>
                <a:latin typeface="Sakkal Majalla" panose="02000000000000000000" pitchFamily="2" charset="-78"/>
                <a:cs typeface="Sakkal Majalla" panose="02000000000000000000" pitchFamily="2" charset="-78"/>
              </a:rPr>
              <a:t>Iloc</a:t>
            </a:r>
            <a:br>
              <a:rPr lang="en-US" sz="1600" dirty="0">
                <a:solidFill>
                  <a:srgbClr val="08004C"/>
                </a:solidFill>
                <a:latin typeface="Sakkal Majalla" panose="02000000000000000000" pitchFamily="2" charset="-78"/>
                <a:cs typeface="Sakkal Majalla" panose="02000000000000000000" pitchFamily="2" charset="-78"/>
              </a:rPr>
            </a:br>
            <a:r>
              <a:rPr lang="ar-SA" sz="1600" dirty="0">
                <a:solidFill>
                  <a:srgbClr val="08004C"/>
                </a:solidFill>
                <a:latin typeface="Sakkal Majalla" panose="02000000000000000000" pitchFamily="2" charset="-78"/>
                <a:cs typeface="Sakkal Majalla" panose="02000000000000000000" pitchFamily="2" charset="-78"/>
              </a:rPr>
              <a:t>تعد طريقتي </a:t>
            </a:r>
            <a:r>
              <a:rPr lang="en-US" sz="1600" dirty="0" err="1">
                <a:solidFill>
                  <a:srgbClr val="FE868E"/>
                </a:solidFill>
                <a:latin typeface="Sakkal Majalla" panose="02000000000000000000" pitchFamily="2" charset="-78"/>
                <a:cs typeface="Sakkal Majalla" panose="02000000000000000000" pitchFamily="2" charset="-78"/>
              </a:rPr>
              <a:t>iloc</a:t>
            </a:r>
            <a:r>
              <a:rPr lang="en-US" sz="1600" dirty="0">
                <a:solidFill>
                  <a:srgbClr val="FE868E"/>
                </a:solidFill>
                <a:latin typeface="Sakkal Majalla" panose="02000000000000000000" pitchFamily="2" charset="-78"/>
                <a:cs typeface="Sakkal Majalla" panose="02000000000000000000" pitchFamily="2" charset="-78"/>
              </a:rPr>
              <a:t> </a:t>
            </a:r>
            <a:r>
              <a:rPr lang="ar-SA" sz="1600" dirty="0">
                <a:solidFill>
                  <a:srgbClr val="FE868E"/>
                </a:solidFill>
                <a:latin typeface="Sakkal Majalla" panose="02000000000000000000" pitchFamily="2" charset="-78"/>
                <a:cs typeface="Sakkal Majalla" panose="02000000000000000000" pitchFamily="2" charset="-78"/>
              </a:rPr>
              <a:t>  و </a:t>
            </a:r>
            <a:r>
              <a:rPr lang="en-US" sz="1600" dirty="0">
                <a:solidFill>
                  <a:srgbClr val="FE868E"/>
                </a:solidFill>
                <a:latin typeface="Sakkal Majalla" panose="02000000000000000000" pitchFamily="2" charset="-78"/>
                <a:cs typeface="Sakkal Majalla" panose="02000000000000000000" pitchFamily="2" charset="-78"/>
              </a:rPr>
              <a:t>loc </a:t>
            </a:r>
            <a:r>
              <a:rPr lang="ar-SA" sz="1600" dirty="0">
                <a:solidFill>
                  <a:srgbClr val="08004C"/>
                </a:solidFill>
                <a:latin typeface="Sakkal Majalla" panose="02000000000000000000" pitchFamily="2" charset="-78"/>
                <a:cs typeface="Sakkal Majalla" panose="02000000000000000000" pitchFamily="2" charset="-78"/>
              </a:rPr>
              <a:t> ضمن الطرق الأكثر شيوعا للفهرسة في مكتبة </a:t>
            </a:r>
            <a:r>
              <a:rPr lang="ar-SA" sz="1600" dirty="0" err="1">
                <a:solidFill>
                  <a:srgbClr val="08004C"/>
                </a:solidFill>
                <a:latin typeface="Sakkal Majalla" panose="02000000000000000000" pitchFamily="2" charset="-78"/>
                <a:cs typeface="Sakkal Majalla" panose="02000000000000000000" pitchFamily="2" charset="-78"/>
              </a:rPr>
              <a:t>بانداس</a:t>
            </a:r>
            <a:r>
              <a:rPr lang="ar-SA" sz="1600" dirty="0">
                <a:solidFill>
                  <a:srgbClr val="08004C"/>
                </a:solidFill>
                <a:latin typeface="Sakkal Majalla" panose="02000000000000000000" pitchFamily="2" charset="-78"/>
                <a:cs typeface="Sakkal Majalla" panose="02000000000000000000" pitchFamily="2" charset="-78"/>
              </a:rPr>
              <a:t>.</a:t>
            </a:r>
          </a:p>
          <a:p>
            <a:pPr marL="342900" indent="-342900" algn="r" rtl="1">
              <a:buFont typeface="Wingdings" panose="05000000000000000000" pitchFamily="2" charset="2"/>
              <a:buChar char="§"/>
            </a:pPr>
            <a:r>
              <a:rPr lang="en-US" sz="1600" dirty="0">
                <a:solidFill>
                  <a:srgbClr val="533CD2"/>
                </a:solidFill>
                <a:latin typeface="Sakkal Majalla" panose="02000000000000000000" pitchFamily="2" charset="-78"/>
                <a:cs typeface="Sakkal Majalla" panose="02000000000000000000" pitchFamily="2" charset="-78"/>
              </a:rPr>
              <a:t>Loc </a:t>
            </a:r>
            <a:r>
              <a:rPr lang="ar-SA" sz="1600" dirty="0">
                <a:solidFill>
                  <a:srgbClr val="533CD2"/>
                </a:solidFill>
                <a:latin typeface="Sakkal Majalla" panose="02000000000000000000" pitchFamily="2" charset="-78"/>
                <a:cs typeface="Sakkal Majalla" panose="02000000000000000000" pitchFamily="2" charset="-78"/>
              </a:rPr>
              <a:t> </a:t>
            </a:r>
            <a:r>
              <a:rPr lang="en-US" sz="1600" dirty="0">
                <a:solidFill>
                  <a:srgbClr val="533CD2"/>
                </a:solidFill>
                <a:latin typeface="Sakkal Majalla" panose="02000000000000000000" pitchFamily="2" charset="-78"/>
                <a:cs typeface="Sakkal Majalla" panose="02000000000000000000" pitchFamily="2" charset="-78"/>
              </a:rPr>
              <a:t>:</a:t>
            </a:r>
            <a:r>
              <a:rPr lang="ar-SA" sz="1600" dirty="0">
                <a:solidFill>
                  <a:srgbClr val="533CD2"/>
                </a:solidFill>
                <a:latin typeface="Sakkal Majalla" panose="02000000000000000000" pitchFamily="2" charset="-78"/>
                <a:cs typeface="Sakkal Majalla" panose="02000000000000000000" pitchFamily="2" charset="-78"/>
              </a:rPr>
              <a:t> </a:t>
            </a:r>
            <a:r>
              <a:rPr lang="ar-SA" sz="1600" dirty="0">
                <a:solidFill>
                  <a:srgbClr val="08004C"/>
                </a:solidFill>
                <a:latin typeface="Sakkal Majalla" panose="02000000000000000000" pitchFamily="2" charset="-78"/>
                <a:cs typeface="Sakkal Majalla" panose="02000000000000000000" pitchFamily="2" charset="-78"/>
              </a:rPr>
              <a:t>يختار الصفوف والأعمدة مع مسميات محددة (أسماء الأعمدة).</a:t>
            </a:r>
          </a:p>
          <a:p>
            <a:pPr marL="342900" indent="-342900" algn="r" rtl="1">
              <a:buFont typeface="Wingdings" panose="05000000000000000000" pitchFamily="2" charset="2"/>
              <a:buChar char="§"/>
            </a:pPr>
            <a:r>
              <a:rPr lang="en-US" sz="1600" dirty="0" err="1">
                <a:solidFill>
                  <a:srgbClr val="533CD2"/>
                </a:solidFill>
                <a:latin typeface="Sakkal Majalla" panose="02000000000000000000" pitchFamily="2" charset="-78"/>
                <a:cs typeface="Sakkal Majalla" panose="02000000000000000000" pitchFamily="2" charset="-78"/>
              </a:rPr>
              <a:t>iloc</a:t>
            </a:r>
            <a:r>
              <a:rPr lang="en-US" sz="1600" dirty="0">
                <a:solidFill>
                  <a:srgbClr val="533CD2"/>
                </a:solidFill>
                <a:latin typeface="Sakkal Majalla" panose="02000000000000000000" pitchFamily="2" charset="-78"/>
                <a:cs typeface="Sakkal Majalla" panose="02000000000000000000" pitchFamily="2" charset="-78"/>
              </a:rPr>
              <a:t> </a:t>
            </a:r>
            <a:r>
              <a:rPr lang="ar-SA" sz="1600" dirty="0">
                <a:solidFill>
                  <a:srgbClr val="533CD2"/>
                </a:solidFill>
                <a:latin typeface="Sakkal Majalla" panose="02000000000000000000" pitchFamily="2" charset="-78"/>
                <a:cs typeface="Sakkal Majalla" panose="02000000000000000000" pitchFamily="2" charset="-78"/>
              </a:rPr>
              <a:t> : </a:t>
            </a:r>
            <a:r>
              <a:rPr lang="ar-SA" sz="1600" dirty="0">
                <a:solidFill>
                  <a:srgbClr val="08004C"/>
                </a:solidFill>
                <a:latin typeface="Sakkal Majalla" panose="02000000000000000000" pitchFamily="2" charset="-78"/>
                <a:cs typeface="Sakkal Majalla" panose="02000000000000000000" pitchFamily="2" charset="-78"/>
              </a:rPr>
              <a:t>يختار الصفوف والأعمدة في مواضع الأعداد الصحيحة المحددة (أرقام الصفوف والأعمدة).</a:t>
            </a:r>
          </a:p>
          <a:p>
            <a:pPr algn="r" rtl="1"/>
            <a:r>
              <a:rPr lang="ar-SA" sz="1600" dirty="0">
                <a:solidFill>
                  <a:srgbClr val="08004C"/>
                </a:solidFill>
                <a:latin typeface="Sakkal Majalla" panose="02000000000000000000" pitchFamily="2" charset="-78"/>
                <a:cs typeface="Sakkal Majalla" panose="02000000000000000000" pitchFamily="2" charset="-78"/>
              </a:rPr>
              <a:t>وإليك أدناه بعص الأمثلة على استخدام كائن إطار البيانات بأسلوب ()</a:t>
            </a:r>
            <a:r>
              <a:rPr lang="en-US" sz="1600" dirty="0">
                <a:solidFill>
                  <a:srgbClr val="08004C"/>
                </a:solidFill>
                <a:latin typeface="Sakkal Majalla" panose="02000000000000000000" pitchFamily="2" charset="-78"/>
                <a:cs typeface="Sakkal Majalla" panose="02000000000000000000" pitchFamily="2" charset="-78"/>
              </a:rPr>
              <a:t>loc.</a:t>
            </a:r>
            <a:br>
              <a:rPr lang="en-US" sz="1600" dirty="0">
                <a:solidFill>
                  <a:srgbClr val="08004C"/>
                </a:solidFill>
                <a:latin typeface="Sakkal Majalla" panose="02000000000000000000" pitchFamily="2" charset="-78"/>
                <a:cs typeface="Sakkal Majalla" panose="02000000000000000000" pitchFamily="2" charset="-78"/>
              </a:rPr>
            </a:br>
            <a:r>
              <a:rPr lang="ar-SA" sz="1600" dirty="0">
                <a:solidFill>
                  <a:srgbClr val="08004C"/>
                </a:solidFill>
                <a:latin typeface="Sakkal Majalla" panose="02000000000000000000" pitchFamily="2" charset="-78"/>
                <a:cs typeface="Sakkal Majalla" panose="02000000000000000000" pitchFamily="2" charset="-78"/>
              </a:rPr>
              <a:t>في هذا المثال  ستستخدم طريقة ()</a:t>
            </a:r>
            <a:r>
              <a:rPr lang="en-US" sz="1600" dirty="0">
                <a:solidFill>
                  <a:srgbClr val="08004C"/>
                </a:solidFill>
                <a:latin typeface="Sakkal Majalla" panose="02000000000000000000" pitchFamily="2" charset="-78"/>
                <a:cs typeface="Sakkal Majalla" panose="02000000000000000000" pitchFamily="2" charset="-78"/>
              </a:rPr>
              <a:t>loc </a:t>
            </a:r>
            <a:r>
              <a:rPr lang="ar-SA" sz="1600" dirty="0">
                <a:solidFill>
                  <a:srgbClr val="08004C"/>
                </a:solidFill>
                <a:latin typeface="Sakkal Majalla" panose="02000000000000000000" pitchFamily="2" charset="-78"/>
                <a:cs typeface="Sakkal Majalla" panose="02000000000000000000" pitchFamily="2" charset="-78"/>
              </a:rPr>
              <a:t> لطباعة الصفوف الخمسة الأولى من عمودين محددين.</a:t>
            </a:r>
          </a:p>
        </p:txBody>
      </p:sp>
      <p:pic>
        <p:nvPicPr>
          <p:cNvPr id="6" name="صورة 5">
            <a:extLst>
              <a:ext uri="{FF2B5EF4-FFF2-40B4-BE49-F238E27FC236}">
                <a16:creationId xmlns:a16="http://schemas.microsoft.com/office/drawing/2014/main" id="{98CFCB51-53D8-E448-9C03-E5DD891C5A9F}"/>
              </a:ext>
            </a:extLst>
          </p:cNvPr>
          <p:cNvPicPr>
            <a:picLocks noChangeAspect="1"/>
          </p:cNvPicPr>
          <p:nvPr/>
        </p:nvPicPr>
        <p:blipFill>
          <a:blip r:embed="rId4"/>
          <a:stretch>
            <a:fillRect/>
          </a:stretch>
        </p:blipFill>
        <p:spPr>
          <a:xfrm>
            <a:off x="3390418" y="2525673"/>
            <a:ext cx="5544204" cy="2111696"/>
          </a:xfrm>
          <a:prstGeom prst="rect">
            <a:avLst/>
          </a:prstGeom>
        </p:spPr>
      </p:pic>
    </p:spTree>
    <p:extLst>
      <p:ext uri="{BB962C8B-B14F-4D97-AF65-F5344CB8AC3E}">
        <p14:creationId xmlns:p14="http://schemas.microsoft.com/office/powerpoint/2010/main" val="21061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72430D93-3684-93E0-6153-560B57D662BF}"/>
              </a:ext>
            </a:extLst>
          </p:cNvPr>
          <p:cNvPicPr>
            <a:picLocks noChangeAspect="1"/>
          </p:cNvPicPr>
          <p:nvPr/>
        </p:nvPicPr>
        <p:blipFill>
          <a:blip r:embed="rId3"/>
          <a:stretch>
            <a:fillRect/>
          </a:stretch>
        </p:blipFill>
        <p:spPr>
          <a:xfrm>
            <a:off x="191387" y="674610"/>
            <a:ext cx="8739962" cy="4067075"/>
          </a:xfrm>
          <a:prstGeom prst="rect">
            <a:avLst/>
          </a:prstGeom>
        </p:spPr>
      </p:pic>
    </p:spTree>
    <p:extLst>
      <p:ext uri="{BB962C8B-B14F-4D97-AF65-F5344CB8AC3E}">
        <p14:creationId xmlns:p14="http://schemas.microsoft.com/office/powerpoint/2010/main" val="14057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2B7632AC-7C65-917A-CB0D-D84EC747B020}"/>
              </a:ext>
            </a:extLst>
          </p:cNvPr>
          <p:cNvPicPr>
            <a:picLocks noChangeAspect="1"/>
          </p:cNvPicPr>
          <p:nvPr/>
        </p:nvPicPr>
        <p:blipFill>
          <a:blip r:embed="rId3"/>
          <a:stretch>
            <a:fillRect/>
          </a:stretch>
        </p:blipFill>
        <p:spPr>
          <a:xfrm>
            <a:off x="313730" y="755964"/>
            <a:ext cx="8585721" cy="4013419"/>
          </a:xfrm>
          <a:prstGeom prst="rect">
            <a:avLst/>
          </a:prstGeom>
        </p:spPr>
      </p:pic>
    </p:spTree>
    <p:extLst>
      <p:ext uri="{BB962C8B-B14F-4D97-AF65-F5344CB8AC3E}">
        <p14:creationId xmlns:p14="http://schemas.microsoft.com/office/powerpoint/2010/main" val="2249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9F26029E-93A4-58A3-477D-43C1C2FCD018}"/>
              </a:ext>
            </a:extLst>
          </p:cNvPr>
          <p:cNvSpPr txBox="1"/>
          <p:nvPr/>
        </p:nvSpPr>
        <p:spPr>
          <a:xfrm>
            <a:off x="871870" y="843787"/>
            <a:ext cx="8037929" cy="400110"/>
          </a:xfrm>
          <a:prstGeom prst="rect">
            <a:avLst/>
          </a:prstGeom>
          <a:noFill/>
        </p:spPr>
        <p:txBody>
          <a:bodyPr wrap="square">
            <a:spAutoFit/>
          </a:bodyPr>
          <a:lstStyle/>
          <a:p>
            <a:pPr algn="ctr" rtl="1"/>
            <a:r>
              <a:rPr lang="ar-SA" sz="2000" dirty="0">
                <a:solidFill>
                  <a:srgbClr val="08004C"/>
                </a:solidFill>
                <a:latin typeface="Sakkal Majalla" panose="02000000000000000000" pitchFamily="2" charset="-78"/>
                <a:cs typeface="Sakkal Majalla" panose="02000000000000000000" pitchFamily="2" charset="-78"/>
              </a:rPr>
              <a:t>والآن  سوف تستخدم طريقة ()</a:t>
            </a:r>
            <a:r>
              <a:rPr lang="en-US" sz="2000" dirty="0" err="1">
                <a:solidFill>
                  <a:srgbClr val="08004C"/>
                </a:solidFill>
                <a:latin typeface="Sakkal Majalla" panose="02000000000000000000" pitchFamily="2" charset="-78"/>
                <a:cs typeface="Sakkal Majalla" panose="02000000000000000000" pitchFamily="2" charset="-78"/>
              </a:rPr>
              <a:t>iloc</a:t>
            </a:r>
            <a:r>
              <a:rPr lang="en-US" sz="2000" dirty="0">
                <a:solidFill>
                  <a:srgbClr val="08004C"/>
                </a:solidFill>
                <a:latin typeface="Sakkal Majalla" panose="02000000000000000000" pitchFamily="2" charset="-78"/>
                <a:cs typeface="Sakkal Majalla" panose="02000000000000000000" pitchFamily="2" charset="-78"/>
              </a:rPr>
              <a:t> </a:t>
            </a:r>
            <a:r>
              <a:rPr lang="ar-SA" sz="2000" dirty="0">
                <a:solidFill>
                  <a:srgbClr val="08004C"/>
                </a:solidFill>
                <a:latin typeface="Sakkal Majalla" panose="02000000000000000000" pitchFamily="2" charset="-78"/>
                <a:cs typeface="Sakkal Majalla" panose="02000000000000000000" pitchFamily="2" charset="-78"/>
              </a:rPr>
              <a:t> لتحديد جميع عناصر الصف الأول من إطار البيانات.</a:t>
            </a:r>
          </a:p>
        </p:txBody>
      </p:sp>
      <p:pic>
        <p:nvPicPr>
          <p:cNvPr id="4" name="صورة 3">
            <a:extLst>
              <a:ext uri="{FF2B5EF4-FFF2-40B4-BE49-F238E27FC236}">
                <a16:creationId xmlns:a16="http://schemas.microsoft.com/office/drawing/2014/main" id="{5B5EA30F-2E58-A63A-0B06-F21A7F3A2A4D}"/>
              </a:ext>
            </a:extLst>
          </p:cNvPr>
          <p:cNvPicPr>
            <a:picLocks noChangeAspect="1"/>
          </p:cNvPicPr>
          <p:nvPr/>
        </p:nvPicPr>
        <p:blipFill>
          <a:blip r:embed="rId3"/>
          <a:stretch>
            <a:fillRect/>
          </a:stretch>
        </p:blipFill>
        <p:spPr>
          <a:xfrm>
            <a:off x="297997" y="1271595"/>
            <a:ext cx="8611802" cy="3470090"/>
          </a:xfrm>
          <a:prstGeom prst="rect">
            <a:avLst/>
          </a:prstGeom>
        </p:spPr>
      </p:pic>
    </p:spTree>
    <p:extLst>
      <p:ext uri="{BB962C8B-B14F-4D97-AF65-F5344CB8AC3E}">
        <p14:creationId xmlns:p14="http://schemas.microsoft.com/office/powerpoint/2010/main" val="36816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2406B5A8-2428-00CB-8731-2DD9DB85D5D0}"/>
              </a:ext>
            </a:extLst>
          </p:cNvPr>
          <p:cNvPicPr>
            <a:picLocks noChangeAspect="1"/>
          </p:cNvPicPr>
          <p:nvPr/>
        </p:nvPicPr>
        <p:blipFill>
          <a:blip r:embed="rId3"/>
          <a:stretch>
            <a:fillRect/>
          </a:stretch>
        </p:blipFill>
        <p:spPr>
          <a:xfrm>
            <a:off x="0" y="674610"/>
            <a:ext cx="9144000" cy="3918655"/>
          </a:xfrm>
          <a:prstGeom prst="rect">
            <a:avLst/>
          </a:prstGeom>
        </p:spPr>
      </p:pic>
    </p:spTree>
    <p:extLst>
      <p:ext uri="{BB962C8B-B14F-4D97-AF65-F5344CB8AC3E}">
        <p14:creationId xmlns:p14="http://schemas.microsoft.com/office/powerpoint/2010/main" val="30164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C2FFABC7-7E37-EBFF-7E58-5F115BA94EC5}"/>
              </a:ext>
            </a:extLst>
          </p:cNvPr>
          <p:cNvPicPr>
            <a:picLocks noChangeAspect="1"/>
          </p:cNvPicPr>
          <p:nvPr/>
        </p:nvPicPr>
        <p:blipFill>
          <a:blip r:embed="rId3"/>
          <a:stretch>
            <a:fillRect/>
          </a:stretch>
        </p:blipFill>
        <p:spPr>
          <a:xfrm>
            <a:off x="227994" y="801765"/>
            <a:ext cx="8688012" cy="3939920"/>
          </a:xfrm>
          <a:prstGeom prst="rect">
            <a:avLst/>
          </a:prstGeom>
        </p:spPr>
      </p:pic>
    </p:spTree>
    <p:extLst>
      <p:ext uri="{BB962C8B-B14F-4D97-AF65-F5344CB8AC3E}">
        <p14:creationId xmlns:p14="http://schemas.microsoft.com/office/powerpoint/2010/main" val="1111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239785" y="1258695"/>
            <a:ext cx="5819155" cy="3298951"/>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43F6851F-5C54-C34C-03C1-A4D616DABEA5}"/>
              </a:ext>
            </a:extLst>
          </p:cNvPr>
          <p:cNvSpPr txBox="1"/>
          <p:nvPr/>
        </p:nvSpPr>
        <p:spPr>
          <a:xfrm>
            <a:off x="4190915" y="1470257"/>
            <a:ext cx="3916894" cy="400110"/>
          </a:xfrm>
          <a:prstGeom prst="rect">
            <a:avLst/>
          </a:prstGeom>
          <a:noFill/>
        </p:spPr>
        <p:txBody>
          <a:bodyPr wrap="square">
            <a:spAutoFit/>
          </a:bodyPr>
          <a:lstStyle/>
          <a:p>
            <a:pPr algn="ctr" rtl="1"/>
            <a:r>
              <a:rPr lang="ar-SA" sz="2000" dirty="0">
                <a:solidFill>
                  <a:srgbClr val="FE868E"/>
                </a:solidFill>
                <a:latin typeface="Sakkal Majalla" panose="02000000000000000000" pitchFamily="2" charset="-78"/>
                <a:cs typeface="Sakkal Majalla" panose="02000000000000000000" pitchFamily="2" charset="-78"/>
              </a:rPr>
              <a:t>المجموعات والتجميع </a:t>
            </a:r>
            <a:r>
              <a:rPr lang="en-US" sz="2000" dirty="0">
                <a:solidFill>
                  <a:srgbClr val="FE868E"/>
                </a:solidFill>
                <a:latin typeface="Sakkal Majalla" panose="02000000000000000000" pitchFamily="2" charset="-78"/>
                <a:cs typeface="Sakkal Majalla" panose="02000000000000000000" pitchFamily="2" charset="-78"/>
              </a:rPr>
              <a:t>Grouping and Aggregating</a:t>
            </a:r>
            <a:endParaRPr lang="ar-SA" sz="2000" dirty="0">
              <a:solidFill>
                <a:srgbClr val="FE868E"/>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C35D3F9F-E240-D1DE-83C6-0F81FA43EB9A}"/>
              </a:ext>
            </a:extLst>
          </p:cNvPr>
          <p:cNvSpPr txBox="1"/>
          <p:nvPr/>
        </p:nvSpPr>
        <p:spPr>
          <a:xfrm>
            <a:off x="3272526" y="1950090"/>
            <a:ext cx="5779454" cy="2554545"/>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r" rtl="1"/>
            <a:r>
              <a:rPr lang="ar-SA" dirty="0">
                <a:solidFill>
                  <a:srgbClr val="08004C"/>
                </a:solidFill>
                <a:latin typeface="Sakkal Majalla" panose="02000000000000000000" pitchFamily="2" charset="-78"/>
                <a:cs typeface="Sakkal Majalla" panose="02000000000000000000" pitchFamily="2" charset="-78"/>
              </a:rPr>
              <a:t>تسمى عمليـة وضـع عناصر مجموعة البيانات في مجموعات بناء على بعض المعايير وتطبيق الوظائف على هذه المجموعات </a:t>
            </a:r>
            <a:r>
              <a:rPr lang="ar-SA" dirty="0">
                <a:solidFill>
                  <a:srgbClr val="FF0000"/>
                </a:solidFill>
                <a:latin typeface="Sakkal Majalla" panose="02000000000000000000" pitchFamily="2" charset="-78"/>
                <a:cs typeface="Sakkal Majalla" panose="02000000000000000000" pitchFamily="2" charset="-78"/>
              </a:rPr>
              <a:t>بالتجميع  في مكتبة </a:t>
            </a:r>
            <a:r>
              <a:rPr lang="ar-SA" dirty="0" err="1">
                <a:solidFill>
                  <a:srgbClr val="FF0000"/>
                </a:solidFill>
                <a:latin typeface="Sakkal Majalla" panose="02000000000000000000" pitchFamily="2" charset="-78"/>
                <a:cs typeface="Sakkal Majalla" panose="02000000000000000000" pitchFamily="2" charset="-78"/>
              </a:rPr>
              <a:t>بانداس</a:t>
            </a:r>
            <a:r>
              <a:rPr lang="ar-SA" dirty="0">
                <a:solidFill>
                  <a:srgbClr val="08004C"/>
                </a:solidFill>
                <a:latin typeface="Sakkal Majalla" panose="02000000000000000000" pitchFamily="2" charset="-78"/>
                <a:cs typeface="Sakkal Majalla" panose="02000000000000000000" pitchFamily="2" charset="-78"/>
              </a:rPr>
              <a:t>؛ يتم تنفيذ هذا الإجراء باستخدام وظيفة  ()</a:t>
            </a:r>
            <a:r>
              <a:rPr lang="en-US" dirty="0" err="1">
                <a:solidFill>
                  <a:srgbClr val="08004C"/>
                </a:solidFill>
                <a:latin typeface="Sakkal Majalla" panose="02000000000000000000" pitchFamily="2" charset="-78"/>
                <a:cs typeface="Sakkal Majalla" panose="02000000000000000000" pitchFamily="2" charset="-78"/>
              </a:rPr>
              <a:t>df.groupby</a:t>
            </a:r>
            <a:r>
              <a:rPr lang="en-US" dirty="0">
                <a:solidFill>
                  <a:srgbClr val="08004C"/>
                </a:solidFill>
                <a:latin typeface="Sakkal Majalla" panose="02000000000000000000" pitchFamily="2" charset="-78"/>
                <a:cs typeface="Sakkal Majalla" panose="02000000000000000000" pitchFamily="2" charset="-78"/>
              </a:rPr>
              <a:t> .</a:t>
            </a:r>
            <a:br>
              <a:rPr lang="en-US"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فعلى سبيل المثال  تخيل أن لديك مجموعة بيانات لأفضل هداف كرة السلة في كل العصور. </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إذا كنت ترغب في معرفة عدد اللاعبين في مجموعة البيانات هذه لفريق معين  فيمكنك تجميع هذه البيانات حسب عمـود "الفريق" وتطبيق دالة المجموع  ()</a:t>
            </a:r>
            <a:r>
              <a:rPr lang="en-US" dirty="0">
                <a:solidFill>
                  <a:srgbClr val="08004C"/>
                </a:solidFill>
                <a:latin typeface="Sakkal Majalla" panose="02000000000000000000" pitchFamily="2" charset="-78"/>
                <a:cs typeface="Sakkal Majalla" panose="02000000000000000000" pitchFamily="2" charset="-78"/>
              </a:rPr>
              <a:t>sum  </a:t>
            </a:r>
            <a:r>
              <a:rPr lang="ar-SA" dirty="0">
                <a:solidFill>
                  <a:srgbClr val="08004C"/>
                </a:solidFill>
                <a:latin typeface="Sakkal Majalla" panose="02000000000000000000" pitchFamily="2" charset="-78"/>
                <a:cs typeface="Sakkal Majalla" panose="02000000000000000000" pitchFamily="2" charset="-78"/>
              </a:rPr>
              <a:t>على البيانات المجمعة.</a:t>
            </a:r>
          </a:p>
        </p:txBody>
      </p:sp>
    </p:spTree>
    <p:extLst>
      <p:ext uri="{BB962C8B-B14F-4D97-AF65-F5344CB8AC3E}">
        <p14:creationId xmlns:p14="http://schemas.microsoft.com/office/powerpoint/2010/main" val="11413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73166" y="850415"/>
            <a:ext cx="5558499" cy="3768891"/>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3B3BD2AD-87BF-7D70-3540-477FC1F80BCF}"/>
              </a:ext>
            </a:extLst>
          </p:cNvPr>
          <p:cNvSpPr txBox="1"/>
          <p:nvPr/>
        </p:nvSpPr>
        <p:spPr>
          <a:xfrm>
            <a:off x="3306077" y="912816"/>
            <a:ext cx="5548882" cy="1323439"/>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cs typeface="Sakkal Majalla" panose="02000000000000000000" pitchFamily="2" charset="-78"/>
              </a:rPr>
              <a:t>دالة التجميع :</a:t>
            </a:r>
            <a:br>
              <a:rPr lang="ar-SA" sz="2000" dirty="0">
                <a:solidFill>
                  <a:srgbClr val="08004C"/>
                </a:solidFill>
                <a:latin typeface="Sakkal Majalla" panose="02000000000000000000" pitchFamily="2" charset="-78"/>
                <a:cs typeface="Sakkal Majalla" panose="02000000000000000000" pitchFamily="2" charset="-78"/>
              </a:rPr>
            </a:br>
            <a:r>
              <a:rPr lang="ar-SA" sz="2000" dirty="0">
                <a:solidFill>
                  <a:srgbClr val="08004C"/>
                </a:solidFill>
                <a:latin typeface="Sakkal Majalla" panose="02000000000000000000" pitchFamily="2" charset="-78"/>
                <a:cs typeface="Sakkal Majalla" panose="02000000000000000000" pitchFamily="2" charset="-78"/>
              </a:rPr>
              <a:t>دالـة تقـوم بحسابات رياضيـة مـع قيـم صفوف متعددة والتي يتم تجميعها معًا  ونتيجة لذلك ترجع قيمة موجزة واحدة.</a:t>
            </a:r>
            <a:br>
              <a:rPr lang="ar-SA" sz="2000" dirty="0">
                <a:solidFill>
                  <a:srgbClr val="08004C"/>
                </a:solidFill>
                <a:latin typeface="Sakkal Majalla" panose="02000000000000000000" pitchFamily="2" charset="-78"/>
                <a:cs typeface="Sakkal Majalla" panose="02000000000000000000" pitchFamily="2" charset="-78"/>
              </a:rPr>
            </a:br>
            <a:r>
              <a:rPr lang="ar-SA" sz="2000" dirty="0">
                <a:solidFill>
                  <a:srgbClr val="08004C"/>
                </a:solidFill>
                <a:latin typeface="Sakkal Majalla" panose="02000000000000000000" pitchFamily="2" charset="-78"/>
                <a:cs typeface="Sakkal Majalla" panose="02000000000000000000" pitchFamily="2" charset="-78"/>
              </a:rPr>
              <a:t>دوال التجميع الأكثر شيوعا هـي  </a:t>
            </a:r>
            <a:r>
              <a:rPr lang="en-US" sz="2000" dirty="0">
                <a:solidFill>
                  <a:srgbClr val="08004C"/>
                </a:solidFill>
                <a:latin typeface="Sakkal Majalla" panose="02000000000000000000" pitchFamily="2" charset="-78"/>
                <a:cs typeface="Sakkal Majalla" panose="02000000000000000000" pitchFamily="2" charset="-78"/>
              </a:rPr>
              <a:t>sum</a:t>
            </a:r>
            <a:r>
              <a:rPr lang="ar-SA" sz="2000" dirty="0">
                <a:solidFill>
                  <a:srgbClr val="08004C"/>
                </a:solidFill>
                <a:latin typeface="Sakkal Majalla" panose="02000000000000000000" pitchFamily="2" charset="-78"/>
                <a:cs typeface="Sakkal Majalla" panose="02000000000000000000" pitchFamily="2" charset="-78"/>
              </a:rPr>
              <a:t> </a:t>
            </a:r>
            <a:r>
              <a:rPr lang="en-US" sz="2000" dirty="0">
                <a:solidFill>
                  <a:srgbClr val="08004C"/>
                </a:solidFill>
                <a:latin typeface="Sakkal Majalla" panose="02000000000000000000" pitchFamily="2" charset="-78"/>
                <a:cs typeface="Sakkal Majalla" panose="02000000000000000000" pitchFamily="2" charset="-78"/>
              </a:rPr>
              <a:t>.count. max. min and mean</a:t>
            </a:r>
            <a:endParaRPr lang="ar-SA" sz="2000" dirty="0">
              <a:solidFill>
                <a:srgbClr val="08004C"/>
              </a:solidFill>
              <a:latin typeface="Sakkal Majalla" panose="02000000000000000000" pitchFamily="2" charset="-78"/>
              <a:cs typeface="Sakkal Majalla" panose="02000000000000000000" pitchFamily="2" charset="-78"/>
            </a:endParaRPr>
          </a:p>
        </p:txBody>
      </p:sp>
      <p:graphicFrame>
        <p:nvGraphicFramePr>
          <p:cNvPr id="6" name="جدول 6">
            <a:extLst>
              <a:ext uri="{FF2B5EF4-FFF2-40B4-BE49-F238E27FC236}">
                <a16:creationId xmlns:a16="http://schemas.microsoft.com/office/drawing/2014/main" id="{EB202414-C5EA-D2BF-D0BA-E31C14C728BF}"/>
              </a:ext>
            </a:extLst>
          </p:cNvPr>
          <p:cNvGraphicFramePr>
            <a:graphicFrameLocks noGrp="1"/>
          </p:cNvGraphicFramePr>
          <p:nvPr>
            <p:extLst>
              <p:ext uri="{D42A27DB-BD31-4B8C-83A1-F6EECF244321}">
                <p14:modId xmlns:p14="http://schemas.microsoft.com/office/powerpoint/2010/main" val="1220514722"/>
              </p:ext>
            </p:extLst>
          </p:nvPr>
        </p:nvGraphicFramePr>
        <p:xfrm>
          <a:off x="4116386" y="2681048"/>
          <a:ext cx="4408254" cy="1854200"/>
        </p:xfrm>
        <a:graphic>
          <a:graphicData uri="http://schemas.openxmlformats.org/drawingml/2006/table">
            <a:tbl>
              <a:tblPr rtl="1" firstRow="1" bandRow="1">
                <a:tableStyleId>{5C22544A-7EE6-4342-B048-85BDC9FD1C3A}</a:tableStyleId>
              </a:tblPr>
              <a:tblGrid>
                <a:gridCol w="2204127">
                  <a:extLst>
                    <a:ext uri="{9D8B030D-6E8A-4147-A177-3AD203B41FA5}">
                      <a16:colId xmlns:a16="http://schemas.microsoft.com/office/drawing/2014/main" val="2951315063"/>
                    </a:ext>
                  </a:extLst>
                </a:gridCol>
                <a:gridCol w="2204127">
                  <a:extLst>
                    <a:ext uri="{9D8B030D-6E8A-4147-A177-3AD203B41FA5}">
                      <a16:colId xmlns:a16="http://schemas.microsoft.com/office/drawing/2014/main" val="3999469595"/>
                    </a:ext>
                  </a:extLst>
                </a:gridCol>
              </a:tblGrid>
              <a:tr h="370840">
                <a:tc>
                  <a:txBody>
                    <a:bodyPr/>
                    <a:lstStyle/>
                    <a:p>
                      <a:pPr algn="ctr" rtl="1"/>
                      <a:r>
                        <a:rPr lang="ar-SA" dirty="0"/>
                        <a:t>الدالة</a:t>
                      </a:r>
                    </a:p>
                  </a:txBody>
                  <a:tcPr/>
                </a:tc>
                <a:tc>
                  <a:txBody>
                    <a:bodyPr/>
                    <a:lstStyle/>
                    <a:p>
                      <a:pPr algn="ctr" rtl="1"/>
                      <a:r>
                        <a:rPr lang="ar-SA" dirty="0"/>
                        <a:t>المعنى</a:t>
                      </a:r>
                    </a:p>
                  </a:txBody>
                  <a:tcPr/>
                </a:tc>
                <a:extLst>
                  <a:ext uri="{0D108BD9-81ED-4DB2-BD59-A6C34878D82A}">
                    <a16:rowId xmlns:a16="http://schemas.microsoft.com/office/drawing/2014/main" val="2834290555"/>
                  </a:ext>
                </a:extLst>
              </a:tr>
              <a:tr h="370840">
                <a:tc>
                  <a:txBody>
                    <a:bodyPr/>
                    <a:lstStyle/>
                    <a:p>
                      <a:pPr algn="ctr" rtl="1"/>
                      <a:r>
                        <a:rPr lang="en-US" dirty="0"/>
                        <a:t>sum</a:t>
                      </a:r>
                      <a:endParaRPr lang="ar-SA" dirty="0"/>
                    </a:p>
                  </a:txBody>
                  <a:tcPr/>
                </a:tc>
                <a:tc>
                  <a:txBody>
                    <a:bodyPr/>
                    <a:lstStyle/>
                    <a:p>
                      <a:pPr algn="ctr" rtl="1"/>
                      <a:r>
                        <a:rPr lang="ar-SA" dirty="0"/>
                        <a:t>ترجع مجموع قائمة الأرقام</a:t>
                      </a:r>
                    </a:p>
                  </a:txBody>
                  <a:tcPr/>
                </a:tc>
                <a:extLst>
                  <a:ext uri="{0D108BD9-81ED-4DB2-BD59-A6C34878D82A}">
                    <a16:rowId xmlns:a16="http://schemas.microsoft.com/office/drawing/2014/main" val="987668864"/>
                  </a:ext>
                </a:extLst>
              </a:tr>
              <a:tr h="370840">
                <a:tc>
                  <a:txBody>
                    <a:bodyPr/>
                    <a:lstStyle/>
                    <a:p>
                      <a:pPr algn="ctr" rtl="1"/>
                      <a:r>
                        <a:rPr lang="en-US" dirty="0"/>
                        <a:t>max</a:t>
                      </a:r>
                      <a:endParaRPr lang="ar-SA" dirty="0"/>
                    </a:p>
                  </a:txBody>
                  <a:tcPr/>
                </a:tc>
                <a:tc>
                  <a:txBody>
                    <a:bodyPr/>
                    <a:lstStyle/>
                    <a:p>
                      <a:pPr algn="ctr" rtl="1"/>
                      <a:r>
                        <a:rPr lang="ar-SA" dirty="0"/>
                        <a:t>ترجع العدد الأقصى لقائمة الأرقام</a:t>
                      </a:r>
                    </a:p>
                  </a:txBody>
                  <a:tcPr/>
                </a:tc>
                <a:extLst>
                  <a:ext uri="{0D108BD9-81ED-4DB2-BD59-A6C34878D82A}">
                    <a16:rowId xmlns:a16="http://schemas.microsoft.com/office/drawing/2014/main" val="1939699126"/>
                  </a:ext>
                </a:extLst>
              </a:tr>
              <a:tr h="370840">
                <a:tc>
                  <a:txBody>
                    <a:bodyPr/>
                    <a:lstStyle/>
                    <a:p>
                      <a:pPr algn="ctr" rtl="1"/>
                      <a:r>
                        <a:rPr lang="en-US" dirty="0"/>
                        <a:t>min</a:t>
                      </a:r>
                      <a:endParaRPr lang="ar-SA" dirty="0"/>
                    </a:p>
                  </a:txBody>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dirty="0"/>
                        <a:t>ترجع العدد الأدنى لقائمة الأرقام</a:t>
                      </a:r>
                    </a:p>
                  </a:txBody>
                  <a:tcPr/>
                </a:tc>
                <a:extLst>
                  <a:ext uri="{0D108BD9-81ED-4DB2-BD59-A6C34878D82A}">
                    <a16:rowId xmlns:a16="http://schemas.microsoft.com/office/drawing/2014/main" val="320727081"/>
                  </a:ext>
                </a:extLst>
              </a:tr>
              <a:tr h="370840">
                <a:tc>
                  <a:txBody>
                    <a:bodyPr/>
                    <a:lstStyle/>
                    <a:p>
                      <a:pPr algn="ctr" rtl="1"/>
                      <a:r>
                        <a:rPr lang="en-US" dirty="0"/>
                        <a:t>mean</a:t>
                      </a:r>
                      <a:endParaRPr lang="ar-SA" dirty="0"/>
                    </a:p>
                  </a:txBody>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dirty="0"/>
                        <a:t>ترجع متوسط قائمة الأرقام</a:t>
                      </a:r>
                    </a:p>
                  </a:txBody>
                  <a:tcPr/>
                </a:tc>
                <a:extLst>
                  <a:ext uri="{0D108BD9-81ED-4DB2-BD59-A6C34878D82A}">
                    <a16:rowId xmlns:a16="http://schemas.microsoft.com/office/drawing/2014/main" val="1541916617"/>
                  </a:ext>
                </a:extLst>
              </a:tr>
            </a:tbl>
          </a:graphicData>
        </a:graphic>
      </p:graphicFrame>
      <p:sp>
        <p:nvSpPr>
          <p:cNvPr id="7" name="مربع نص 6">
            <a:extLst>
              <a:ext uri="{FF2B5EF4-FFF2-40B4-BE49-F238E27FC236}">
                <a16:creationId xmlns:a16="http://schemas.microsoft.com/office/drawing/2014/main" id="{D27273D1-F1D1-3E9E-E29B-02C723D8A8F9}"/>
              </a:ext>
            </a:extLst>
          </p:cNvPr>
          <p:cNvSpPr txBox="1"/>
          <p:nvPr/>
        </p:nvSpPr>
        <p:spPr>
          <a:xfrm>
            <a:off x="4469468" y="2196880"/>
            <a:ext cx="3916894" cy="400110"/>
          </a:xfrm>
          <a:prstGeom prst="rect">
            <a:avLst/>
          </a:prstGeom>
          <a:noFill/>
        </p:spPr>
        <p:txBody>
          <a:bodyPr wrap="square">
            <a:spAutoFit/>
          </a:bodyPr>
          <a:lstStyle/>
          <a:p>
            <a:pPr algn="ctr" rtl="1"/>
            <a:r>
              <a:rPr lang="ar-SA" sz="2000" dirty="0">
                <a:solidFill>
                  <a:srgbClr val="FE868E"/>
                </a:solidFill>
                <a:latin typeface="Sakkal Majalla" panose="02000000000000000000" pitchFamily="2" charset="-78"/>
                <a:cs typeface="Sakkal Majalla" panose="02000000000000000000" pitchFamily="2" charset="-78"/>
              </a:rPr>
              <a:t>الدوال التجميعية</a:t>
            </a:r>
          </a:p>
        </p:txBody>
      </p:sp>
    </p:spTree>
    <p:extLst>
      <p:ext uri="{BB962C8B-B14F-4D97-AF65-F5344CB8AC3E}">
        <p14:creationId xmlns:p14="http://schemas.microsoft.com/office/powerpoint/2010/main" val="140934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73166" y="1098972"/>
            <a:ext cx="5685774" cy="303264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32512FBA-4E6C-89A2-C23A-7E9B947B5B30}"/>
              </a:ext>
            </a:extLst>
          </p:cNvPr>
          <p:cNvSpPr txBox="1"/>
          <p:nvPr/>
        </p:nvSpPr>
        <p:spPr>
          <a:xfrm>
            <a:off x="3231455" y="1248311"/>
            <a:ext cx="5781367" cy="1323439"/>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r" rtl="1"/>
            <a:r>
              <a:rPr lang="ar-SA" dirty="0">
                <a:solidFill>
                  <a:srgbClr val="FE868E"/>
                </a:solidFill>
                <a:latin typeface="Sakkal Majalla" panose="02000000000000000000" pitchFamily="2" charset="-78"/>
                <a:cs typeface="Sakkal Majalla" panose="02000000000000000000" pitchFamily="2" charset="-78"/>
              </a:rPr>
              <a:t>وظيفة </a:t>
            </a:r>
            <a:r>
              <a:rPr lang="en-US" dirty="0" err="1">
                <a:solidFill>
                  <a:srgbClr val="FE868E"/>
                </a:solidFill>
                <a:latin typeface="Sakkal Majalla" panose="02000000000000000000" pitchFamily="2" charset="-78"/>
                <a:cs typeface="Sakkal Majalla" panose="02000000000000000000" pitchFamily="2" charset="-78"/>
              </a:rPr>
              <a:t>Groupby</a:t>
            </a:r>
            <a:r>
              <a:rPr lang="ar-SA" dirty="0">
                <a:solidFill>
                  <a:srgbClr val="FE868E"/>
                </a:solidFill>
                <a:latin typeface="Sakkal Majalla" panose="02000000000000000000" pitchFamily="2" charset="-78"/>
                <a:cs typeface="Sakkal Majalla" panose="02000000000000000000" pitchFamily="2" charset="-78"/>
              </a:rPr>
              <a:t> </a:t>
            </a:r>
            <a:br>
              <a:rPr lang="en-US" dirty="0">
                <a:solidFill>
                  <a:srgbClr val="08004C"/>
                </a:solidFill>
                <a:latin typeface="Sakkal Majalla" panose="02000000000000000000" pitchFamily="2" charset="-78"/>
                <a:cs typeface="Sakkal Majalla" panose="02000000000000000000" pitchFamily="2" charset="-78"/>
              </a:rPr>
            </a:br>
            <a:r>
              <a:rPr lang="en-US" dirty="0" err="1">
                <a:solidFill>
                  <a:srgbClr val="08004C"/>
                </a:solidFill>
                <a:latin typeface="Sakkal Majalla" panose="02000000000000000000" pitchFamily="2" charset="-78"/>
                <a:cs typeface="Sakkal Majalla" panose="02000000000000000000" pitchFamily="2" charset="-78"/>
              </a:rPr>
              <a:t>Groupby</a:t>
            </a:r>
            <a:r>
              <a:rPr lang="en-US" dirty="0">
                <a:solidFill>
                  <a:srgbClr val="08004C"/>
                </a:solidFill>
                <a:latin typeface="Sakkal Majalla" panose="02000000000000000000" pitchFamily="2" charset="-78"/>
                <a:cs typeface="Sakkal Majalla" panose="02000000000000000000" pitchFamily="2" charset="-78"/>
              </a:rPr>
              <a:t> Method</a:t>
            </a:r>
            <a:r>
              <a:rPr lang="ar-SA" dirty="0">
                <a:solidFill>
                  <a:srgbClr val="08004C"/>
                </a:solidFill>
                <a:latin typeface="Sakkal Majalla" panose="02000000000000000000" pitchFamily="2" charset="-78"/>
                <a:cs typeface="Sakkal Majalla" panose="02000000000000000000" pitchFamily="2" charset="-78"/>
              </a:rPr>
              <a:t> باستخدام وظيفـة ()</a:t>
            </a:r>
            <a:r>
              <a:rPr lang="en-US" dirty="0" err="1">
                <a:solidFill>
                  <a:srgbClr val="08004C"/>
                </a:solidFill>
                <a:latin typeface="Sakkal Majalla" panose="02000000000000000000" pitchFamily="2" charset="-78"/>
                <a:cs typeface="Sakkal Majalla" panose="02000000000000000000" pitchFamily="2" charset="-78"/>
              </a:rPr>
              <a:t>groupby</a:t>
            </a:r>
            <a:r>
              <a:rPr lang="en-US" dirty="0">
                <a:solidFill>
                  <a:srgbClr val="08004C"/>
                </a:solidFill>
                <a:latin typeface="Sakkal Majalla" panose="02000000000000000000" pitchFamily="2" charset="-78"/>
                <a:cs typeface="Sakkal Majalla" panose="02000000000000000000" pitchFamily="2" charset="-78"/>
              </a:rPr>
              <a:t> </a:t>
            </a:r>
            <a:r>
              <a:rPr lang="ar-SA" dirty="0">
                <a:solidFill>
                  <a:srgbClr val="08004C"/>
                </a:solidFill>
                <a:latin typeface="Sakkal Majalla" panose="02000000000000000000" pitchFamily="2" charset="-78"/>
                <a:cs typeface="Sakkal Majalla" panose="02000000000000000000" pitchFamily="2" charset="-78"/>
              </a:rPr>
              <a:t> </a:t>
            </a:r>
            <a:r>
              <a:rPr lang="ar-SA" dirty="0">
                <a:solidFill>
                  <a:srgbClr val="FF0000"/>
                </a:solidFill>
                <a:latin typeface="Sakkal Majalla" panose="02000000000000000000" pitchFamily="2" charset="-78"/>
                <a:cs typeface="Sakkal Majalla" panose="02000000000000000000" pitchFamily="2" charset="-78"/>
              </a:rPr>
              <a:t>يمكنك تقسيم بياناتك إلى مجموعات مختلفة  </a:t>
            </a:r>
            <a:r>
              <a:rPr lang="ar-SA" dirty="0">
                <a:solidFill>
                  <a:srgbClr val="08004C"/>
                </a:solidFill>
                <a:latin typeface="Sakkal Majalla" panose="02000000000000000000" pitchFamily="2" charset="-78"/>
                <a:cs typeface="Sakkal Majalla" panose="02000000000000000000" pitchFamily="2" charset="-78"/>
              </a:rPr>
              <a:t>ويمكن أن يساعدك هذا في إجراء حسابات لتحليل البيانات بشكل أفضل.</a:t>
            </a:r>
          </a:p>
        </p:txBody>
      </p:sp>
      <p:sp>
        <p:nvSpPr>
          <p:cNvPr id="4" name="مربع نص 3">
            <a:extLst>
              <a:ext uri="{FF2B5EF4-FFF2-40B4-BE49-F238E27FC236}">
                <a16:creationId xmlns:a16="http://schemas.microsoft.com/office/drawing/2014/main" id="{4B8B4032-354D-BF32-4D68-4670CB8CFA52}"/>
              </a:ext>
            </a:extLst>
          </p:cNvPr>
          <p:cNvSpPr txBox="1"/>
          <p:nvPr/>
        </p:nvSpPr>
        <p:spPr>
          <a:xfrm>
            <a:off x="3341528" y="2721089"/>
            <a:ext cx="5616259" cy="1323439"/>
          </a:xfrm>
          <a:prstGeom prst="rect">
            <a:avLst/>
          </a:prstGeom>
          <a:noFill/>
        </p:spPr>
        <p:txBody>
          <a:bodyPr wrap="square">
            <a:spAutoFit/>
          </a:bodyPr>
          <a:lstStyle/>
          <a:p>
            <a:pPr algn="r" rtl="1"/>
            <a:r>
              <a:rPr lang="ar-SA" sz="2000" dirty="0">
                <a:solidFill>
                  <a:srgbClr val="08004C"/>
                </a:solidFill>
                <a:latin typeface="Sakkal Majalla" panose="02000000000000000000" pitchFamily="2" charset="-78"/>
                <a:cs typeface="Sakkal Majalla" panose="02000000000000000000" pitchFamily="2" charset="-78"/>
              </a:rPr>
              <a:t>لتشاهد بعض الأمثلة لوظيفة ()</a:t>
            </a:r>
            <a:r>
              <a:rPr lang="en-US" sz="2000" dirty="0" err="1">
                <a:solidFill>
                  <a:srgbClr val="08004C"/>
                </a:solidFill>
                <a:latin typeface="Sakkal Majalla" panose="02000000000000000000" pitchFamily="2" charset="-78"/>
                <a:cs typeface="Sakkal Majalla" panose="02000000000000000000" pitchFamily="2" charset="-78"/>
              </a:rPr>
              <a:t>df.groupby</a:t>
            </a:r>
            <a:r>
              <a:rPr lang="en-US" sz="2000" dirty="0">
                <a:solidFill>
                  <a:srgbClr val="08004C"/>
                </a:solidFill>
                <a:latin typeface="Sakkal Majalla" panose="02000000000000000000" pitchFamily="2" charset="-78"/>
                <a:cs typeface="Sakkal Majalla" panose="02000000000000000000" pitchFamily="2" charset="-78"/>
              </a:rPr>
              <a:t> </a:t>
            </a:r>
            <a:r>
              <a:rPr lang="ar-SA" sz="2000" dirty="0">
                <a:solidFill>
                  <a:srgbClr val="08004C"/>
                </a:solidFill>
                <a:latin typeface="Sakkal Majalla" panose="02000000000000000000" pitchFamily="2" charset="-78"/>
                <a:cs typeface="Sakkal Majalla" panose="02000000000000000000" pitchFamily="2" charset="-78"/>
              </a:rPr>
              <a:t> في إطار البيانات الجديد الذي أنشأته.</a:t>
            </a:r>
            <a:br>
              <a:rPr lang="ar-SA" sz="2000" dirty="0">
                <a:solidFill>
                  <a:srgbClr val="08004C"/>
                </a:solidFill>
                <a:latin typeface="Sakkal Majalla" panose="02000000000000000000" pitchFamily="2" charset="-78"/>
                <a:cs typeface="Sakkal Majalla" panose="02000000000000000000" pitchFamily="2" charset="-78"/>
              </a:rPr>
            </a:br>
            <a:r>
              <a:rPr lang="ar-SA" sz="2000" dirty="0">
                <a:solidFill>
                  <a:srgbClr val="08004C"/>
                </a:solidFill>
                <a:latin typeface="Sakkal Majalla" panose="02000000000000000000" pitchFamily="2" charset="-78"/>
                <a:cs typeface="Sakkal Majalla" panose="02000000000000000000" pitchFamily="2" charset="-78"/>
              </a:rPr>
              <a:t>في هذا المثال  ستقوم بتجميع الطلبة وفقا لمنطقتهم وتحسب مجموع الطلبة في كل منطقة.</a:t>
            </a:r>
          </a:p>
        </p:txBody>
      </p:sp>
    </p:spTree>
    <p:extLst>
      <p:ext uri="{BB962C8B-B14F-4D97-AF65-F5344CB8AC3E}">
        <p14:creationId xmlns:p14="http://schemas.microsoft.com/office/powerpoint/2010/main" val="18051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1" y="205743"/>
            <a:ext cx="2286000"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2284DE17-09EA-9C05-0FDF-E014B5B1F7D5}"/>
              </a:ext>
            </a:extLst>
          </p:cNvPr>
          <p:cNvSpPr txBox="1"/>
          <p:nvPr/>
        </p:nvSpPr>
        <p:spPr>
          <a:xfrm>
            <a:off x="3325928" y="183684"/>
            <a:ext cx="4328071" cy="1077218"/>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باستخدام استراتيجية جدول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3" name="جدول 4">
            <a:extLst>
              <a:ext uri="{FF2B5EF4-FFF2-40B4-BE49-F238E27FC236}">
                <a16:creationId xmlns:a16="http://schemas.microsoft.com/office/drawing/2014/main" id="{588225CC-E8A0-B307-3F14-2464BA4E3312}"/>
              </a:ext>
            </a:extLst>
          </p:cNvPr>
          <p:cNvGraphicFramePr>
            <a:graphicFrameLocks noGrp="1"/>
          </p:cNvGraphicFramePr>
          <p:nvPr>
            <p:extLst>
              <p:ext uri="{D42A27DB-BD31-4B8C-83A1-F6EECF244321}">
                <p14:modId xmlns:p14="http://schemas.microsoft.com/office/powerpoint/2010/main" val="1690241999"/>
              </p:ext>
            </p:extLst>
          </p:nvPr>
        </p:nvGraphicFramePr>
        <p:xfrm>
          <a:off x="2368248" y="1443759"/>
          <a:ext cx="6643976" cy="3010059"/>
        </p:xfrm>
        <a:graphic>
          <a:graphicData uri="http://schemas.openxmlformats.org/drawingml/2006/table">
            <a:tbl>
              <a:tblPr rtl="1" firstRow="1" bandRow="1">
                <a:tableStyleId>{ED083AE6-46FA-4A59-8FB0-9F97EB10719F}</a:tableStyleId>
              </a:tblPr>
              <a:tblGrid>
                <a:gridCol w="1660994">
                  <a:extLst>
                    <a:ext uri="{9D8B030D-6E8A-4147-A177-3AD203B41FA5}">
                      <a16:colId xmlns:a16="http://schemas.microsoft.com/office/drawing/2014/main" val="1799182492"/>
                    </a:ext>
                  </a:extLst>
                </a:gridCol>
                <a:gridCol w="1660994">
                  <a:extLst>
                    <a:ext uri="{9D8B030D-6E8A-4147-A177-3AD203B41FA5}">
                      <a16:colId xmlns:a16="http://schemas.microsoft.com/office/drawing/2014/main" val="864120004"/>
                    </a:ext>
                  </a:extLst>
                </a:gridCol>
                <a:gridCol w="1660994">
                  <a:extLst>
                    <a:ext uri="{9D8B030D-6E8A-4147-A177-3AD203B41FA5}">
                      <a16:colId xmlns:a16="http://schemas.microsoft.com/office/drawing/2014/main" val="1554803105"/>
                    </a:ext>
                  </a:extLst>
                </a:gridCol>
                <a:gridCol w="1660994">
                  <a:extLst>
                    <a:ext uri="{9D8B030D-6E8A-4147-A177-3AD203B41FA5}">
                      <a16:colId xmlns:a16="http://schemas.microsoft.com/office/drawing/2014/main" val="2272986096"/>
                    </a:ext>
                  </a:extLst>
                </a:gridCol>
              </a:tblGrid>
              <a:tr h="541179">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أريد أن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تعلمت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كيف أعرف أكثر ؟</a:t>
                      </a:r>
                    </a:p>
                  </a:txBody>
                  <a:tcPr/>
                </a:tc>
                <a:extLst>
                  <a:ext uri="{0D108BD9-81ED-4DB2-BD59-A6C34878D82A}">
                    <a16:rowId xmlns:a16="http://schemas.microsoft.com/office/drawing/2014/main" val="4071475266"/>
                  </a:ext>
                </a:extLst>
              </a:tr>
              <a:tr h="1879594">
                <a:tc>
                  <a:txBody>
                    <a:bodyPr/>
                    <a:lstStyle/>
                    <a:p>
                      <a:pPr rtl="1"/>
                      <a:endParaRPr lang="ar-SA" dirty="0"/>
                    </a:p>
                    <a:p>
                      <a:pPr rtl="1"/>
                      <a:endParaRPr lang="ar-SA" dirty="0"/>
                    </a:p>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txBody>
                  <a:tcPr/>
                </a:tc>
                <a:tc>
                  <a:txBody>
                    <a:bodyPr/>
                    <a:lstStyle/>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3531001609"/>
                  </a:ext>
                </a:extLst>
              </a:tr>
            </a:tbl>
          </a:graphicData>
        </a:graphic>
      </p:graphicFrame>
      <p:pic>
        <p:nvPicPr>
          <p:cNvPr id="7" name="صورة 6">
            <a:extLst>
              <a:ext uri="{FF2B5EF4-FFF2-40B4-BE49-F238E27FC236}">
                <a16:creationId xmlns:a16="http://schemas.microsoft.com/office/drawing/2014/main" id="{E1E1DE62-7C6E-F41D-0090-CA711FFECE18}"/>
              </a:ext>
            </a:extLst>
          </p:cNvPr>
          <p:cNvPicPr>
            <a:picLocks noChangeAspect="1"/>
          </p:cNvPicPr>
          <p:nvPr/>
        </p:nvPicPr>
        <p:blipFill rotWithShape="1">
          <a:blip r:embed="rId3"/>
          <a:srcRect b="14109"/>
          <a:stretch/>
        </p:blipFill>
        <p:spPr>
          <a:xfrm>
            <a:off x="785649" y="2145384"/>
            <a:ext cx="1023067" cy="771760"/>
          </a:xfrm>
          <a:prstGeom prst="rect">
            <a:avLst/>
          </a:prstGeom>
        </p:spPr>
      </p:pic>
    </p:spTree>
    <p:extLst>
      <p:ext uri="{BB962C8B-B14F-4D97-AF65-F5344CB8AC3E}">
        <p14:creationId xmlns:p14="http://schemas.microsoft.com/office/powerpoint/2010/main" val="115833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B8C24856-E3C6-A10D-B613-A39F287A23DD}"/>
              </a:ext>
            </a:extLst>
          </p:cNvPr>
          <p:cNvPicPr>
            <a:picLocks noChangeAspect="1"/>
          </p:cNvPicPr>
          <p:nvPr/>
        </p:nvPicPr>
        <p:blipFill>
          <a:blip r:embed="rId3"/>
          <a:stretch>
            <a:fillRect/>
          </a:stretch>
        </p:blipFill>
        <p:spPr>
          <a:xfrm>
            <a:off x="85059" y="674610"/>
            <a:ext cx="8973879" cy="4067075"/>
          </a:xfrm>
          <a:prstGeom prst="rect">
            <a:avLst/>
          </a:prstGeom>
        </p:spPr>
      </p:pic>
    </p:spTree>
    <p:extLst>
      <p:ext uri="{BB962C8B-B14F-4D97-AF65-F5344CB8AC3E}">
        <p14:creationId xmlns:p14="http://schemas.microsoft.com/office/powerpoint/2010/main" val="248172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61134F41-9EBC-372E-8BCD-FDCBC70DFBD4}"/>
              </a:ext>
            </a:extLst>
          </p:cNvPr>
          <p:cNvPicPr>
            <a:picLocks noChangeAspect="1"/>
          </p:cNvPicPr>
          <p:nvPr/>
        </p:nvPicPr>
        <p:blipFill>
          <a:blip r:embed="rId3"/>
          <a:stretch>
            <a:fillRect/>
          </a:stretch>
        </p:blipFill>
        <p:spPr>
          <a:xfrm>
            <a:off x="85060" y="674609"/>
            <a:ext cx="8973880" cy="4067075"/>
          </a:xfrm>
          <a:prstGeom prst="rect">
            <a:avLst/>
          </a:prstGeom>
        </p:spPr>
      </p:pic>
    </p:spTree>
    <p:extLst>
      <p:ext uri="{BB962C8B-B14F-4D97-AF65-F5344CB8AC3E}">
        <p14:creationId xmlns:p14="http://schemas.microsoft.com/office/powerpoint/2010/main" val="45956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3F1791FE-5281-3F94-98B7-F9749B8D86CB}"/>
              </a:ext>
            </a:extLst>
          </p:cNvPr>
          <p:cNvPicPr>
            <a:picLocks noChangeAspect="1"/>
          </p:cNvPicPr>
          <p:nvPr/>
        </p:nvPicPr>
        <p:blipFill>
          <a:blip r:embed="rId3"/>
          <a:stretch>
            <a:fillRect/>
          </a:stretch>
        </p:blipFill>
        <p:spPr>
          <a:xfrm>
            <a:off x="85060" y="662977"/>
            <a:ext cx="9058940" cy="4078708"/>
          </a:xfrm>
          <a:prstGeom prst="rect">
            <a:avLst/>
          </a:prstGeom>
        </p:spPr>
      </p:pic>
    </p:spTree>
    <p:extLst>
      <p:ext uri="{BB962C8B-B14F-4D97-AF65-F5344CB8AC3E}">
        <p14:creationId xmlns:p14="http://schemas.microsoft.com/office/powerpoint/2010/main" val="24317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025279"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5247674" y="634005"/>
            <a:ext cx="3811266" cy="4003364"/>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151861" y="2064941"/>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44730" y="53141"/>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365F80CB-BFB6-CD20-292E-894BA9D62A85}"/>
              </a:ext>
            </a:extLst>
          </p:cNvPr>
          <p:cNvSpPr txBox="1"/>
          <p:nvPr/>
        </p:nvSpPr>
        <p:spPr>
          <a:xfrm>
            <a:off x="5351601" y="925953"/>
            <a:ext cx="3483687" cy="400110"/>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ctr" rtl="1"/>
            <a:r>
              <a:rPr lang="ar-SA" dirty="0">
                <a:solidFill>
                  <a:srgbClr val="FE868E"/>
                </a:solidFill>
                <a:latin typeface="Sakkal Majalla" panose="02000000000000000000" pitchFamily="2" charset="-78"/>
                <a:cs typeface="Sakkal Majalla" panose="02000000000000000000" pitchFamily="2" charset="-78"/>
              </a:rPr>
              <a:t>تنظيف البيانات </a:t>
            </a:r>
            <a:r>
              <a:rPr lang="en-US" dirty="0">
                <a:solidFill>
                  <a:srgbClr val="FE868E"/>
                </a:solidFill>
                <a:latin typeface="Sakkal Majalla" panose="02000000000000000000" pitchFamily="2" charset="-78"/>
                <a:cs typeface="Sakkal Majalla" panose="02000000000000000000" pitchFamily="2" charset="-78"/>
              </a:rPr>
              <a:t>Data Cleaning</a:t>
            </a:r>
            <a:endParaRPr lang="ar-SA" dirty="0">
              <a:solidFill>
                <a:srgbClr val="FE868E"/>
              </a:solidFill>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1DFEC1A1-B585-4662-4917-1C08BAC7BF52}"/>
              </a:ext>
            </a:extLst>
          </p:cNvPr>
          <p:cNvSpPr txBox="1"/>
          <p:nvPr/>
        </p:nvSpPr>
        <p:spPr>
          <a:xfrm>
            <a:off x="5351601" y="1464038"/>
            <a:ext cx="3658934" cy="1323439"/>
          </a:xfrm>
          <a:prstGeom prst="rect">
            <a:avLst/>
          </a:prstGeom>
          <a:noFill/>
        </p:spPr>
        <p:txBody>
          <a:bodyPr wrap="square">
            <a:spAutoFit/>
          </a:bodyPr>
          <a:lstStyle/>
          <a:p>
            <a:pPr algn="r"/>
            <a:r>
              <a:rPr lang="ar-SA" sz="2000" dirty="0">
                <a:solidFill>
                  <a:srgbClr val="533CD2"/>
                </a:solidFill>
                <a:latin typeface="Sakkal Majalla" panose="02000000000000000000" pitchFamily="2" charset="-78"/>
                <a:cs typeface="Sakkal Majalla" panose="02000000000000000000" pitchFamily="2" charset="-78"/>
              </a:rPr>
              <a:t>تنظيف البيانات </a:t>
            </a:r>
            <a:r>
              <a:rPr lang="ar-SA" sz="2000" dirty="0">
                <a:solidFill>
                  <a:srgbClr val="08004C"/>
                </a:solidFill>
                <a:latin typeface="Sakkal Majalla" panose="02000000000000000000" pitchFamily="2" charset="-78"/>
                <a:cs typeface="Sakkal Majalla" panose="02000000000000000000" pitchFamily="2" charset="-78"/>
              </a:rPr>
              <a:t>هي عمليـة إصلاح أو إزالة البيانات غير الصحيحة أو المشوشة أو المنسقة بشكل غير صحيح أو المكررة أو غير المكتملة من مجموعة البيانات.</a:t>
            </a:r>
          </a:p>
        </p:txBody>
      </p:sp>
      <p:sp>
        <p:nvSpPr>
          <p:cNvPr id="6" name="مربع نص 5">
            <a:extLst>
              <a:ext uri="{FF2B5EF4-FFF2-40B4-BE49-F238E27FC236}">
                <a16:creationId xmlns:a16="http://schemas.microsoft.com/office/drawing/2014/main" id="{2EF54C6E-EFF6-46B6-433D-7F0A98EEC12F}"/>
              </a:ext>
            </a:extLst>
          </p:cNvPr>
          <p:cNvSpPr txBox="1"/>
          <p:nvPr/>
        </p:nvSpPr>
        <p:spPr>
          <a:xfrm>
            <a:off x="5393012" y="2624889"/>
            <a:ext cx="3576113" cy="1938992"/>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just" rtl="1"/>
            <a:r>
              <a:rPr lang="ar-SA" dirty="0">
                <a:solidFill>
                  <a:srgbClr val="08004C"/>
                </a:solidFill>
                <a:latin typeface="Sakkal Majalla" panose="02000000000000000000" pitchFamily="2" charset="-78"/>
                <a:cs typeface="Sakkal Majalla" panose="02000000000000000000" pitchFamily="2" charset="-78"/>
              </a:rPr>
              <a:t>من المهم جدا أن تكون البيانات التي ستحللها صحيحة   قبل البدء بتحليلها   وهذا يعني أنه </a:t>
            </a:r>
            <a:r>
              <a:rPr lang="ar-SA" dirty="0">
                <a:solidFill>
                  <a:srgbClr val="533CD2"/>
                </a:solidFill>
                <a:latin typeface="Sakkal Majalla" panose="02000000000000000000" pitchFamily="2" charset="-78"/>
                <a:cs typeface="Sakkal Majalla" panose="02000000000000000000" pitchFamily="2" charset="-78"/>
              </a:rPr>
              <a:t>يجب إزالة البيانات المكررة أو المشوشة أو غير الدقيقة من  مجموعة البيانات الخاصة بك  </a:t>
            </a:r>
            <a:r>
              <a:rPr lang="ar-SA" dirty="0">
                <a:solidFill>
                  <a:srgbClr val="FF0000"/>
                </a:solidFill>
                <a:latin typeface="Sakkal Majalla" panose="02000000000000000000" pitchFamily="2" charset="-78"/>
                <a:cs typeface="Sakkal Majalla" panose="02000000000000000000" pitchFamily="2" charset="-78"/>
              </a:rPr>
              <a:t>وإذا بقيت هذه البيانات كما هي  فلن تكون نتائج تحليلها صحيحة.</a:t>
            </a:r>
          </a:p>
        </p:txBody>
      </p:sp>
      <p:pic>
        <p:nvPicPr>
          <p:cNvPr id="7" name="صورة 6">
            <a:extLst>
              <a:ext uri="{FF2B5EF4-FFF2-40B4-BE49-F238E27FC236}">
                <a16:creationId xmlns:a16="http://schemas.microsoft.com/office/drawing/2014/main" id="{399C2A00-B3C0-71E6-C776-04A7AF4B1C40}"/>
              </a:ext>
            </a:extLst>
          </p:cNvPr>
          <p:cNvPicPr>
            <a:picLocks noChangeAspect="1"/>
          </p:cNvPicPr>
          <p:nvPr/>
        </p:nvPicPr>
        <p:blipFill>
          <a:blip r:embed="rId4"/>
          <a:stretch>
            <a:fillRect/>
          </a:stretch>
        </p:blipFill>
        <p:spPr>
          <a:xfrm>
            <a:off x="3115095" y="924394"/>
            <a:ext cx="1963670" cy="3550449"/>
          </a:xfrm>
          <a:prstGeom prst="rect">
            <a:avLst/>
          </a:prstGeom>
        </p:spPr>
      </p:pic>
    </p:spTree>
    <p:extLst>
      <p:ext uri="{BB962C8B-B14F-4D97-AF65-F5344CB8AC3E}">
        <p14:creationId xmlns:p14="http://schemas.microsoft.com/office/powerpoint/2010/main" val="36729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212956" y="850415"/>
            <a:ext cx="5718710" cy="3768891"/>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4" name="جدول 5">
            <a:extLst>
              <a:ext uri="{FF2B5EF4-FFF2-40B4-BE49-F238E27FC236}">
                <a16:creationId xmlns:a16="http://schemas.microsoft.com/office/drawing/2014/main" id="{8A93557E-0845-A596-DDFA-91E84587CEE7}"/>
              </a:ext>
            </a:extLst>
          </p:cNvPr>
          <p:cNvGraphicFramePr>
            <a:graphicFrameLocks noGrp="1"/>
          </p:cNvGraphicFramePr>
          <p:nvPr>
            <p:extLst>
              <p:ext uri="{D42A27DB-BD31-4B8C-83A1-F6EECF244321}">
                <p14:modId xmlns:p14="http://schemas.microsoft.com/office/powerpoint/2010/main" val="1618813689"/>
              </p:ext>
            </p:extLst>
          </p:nvPr>
        </p:nvGraphicFramePr>
        <p:xfrm>
          <a:off x="3390418" y="1629037"/>
          <a:ext cx="5439455" cy="2534588"/>
        </p:xfrm>
        <a:graphic>
          <a:graphicData uri="http://schemas.openxmlformats.org/drawingml/2006/table">
            <a:tbl>
              <a:tblPr rtl="1" firstRow="1" bandRow="1">
                <a:tableStyleId>{5C22544A-7EE6-4342-B048-85BDC9FD1C3A}</a:tableStyleId>
              </a:tblPr>
              <a:tblGrid>
                <a:gridCol w="1376450">
                  <a:extLst>
                    <a:ext uri="{9D8B030D-6E8A-4147-A177-3AD203B41FA5}">
                      <a16:colId xmlns:a16="http://schemas.microsoft.com/office/drawing/2014/main" val="862452513"/>
                    </a:ext>
                  </a:extLst>
                </a:gridCol>
                <a:gridCol w="4063005">
                  <a:extLst>
                    <a:ext uri="{9D8B030D-6E8A-4147-A177-3AD203B41FA5}">
                      <a16:colId xmlns:a16="http://schemas.microsoft.com/office/drawing/2014/main" val="1893753569"/>
                    </a:ext>
                  </a:extLst>
                </a:gridCol>
              </a:tblGrid>
              <a:tr h="372539">
                <a:tc>
                  <a:txBody>
                    <a:bodyPr/>
                    <a:lstStyle/>
                    <a:p>
                      <a:pPr algn="ctr" rtl="1"/>
                      <a:r>
                        <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rPr>
                        <a:t>الوظيفة</a:t>
                      </a:r>
                    </a:p>
                  </a:txBody>
                  <a:tcPr/>
                </a:tc>
                <a:tc>
                  <a:txBody>
                    <a:bodyPr/>
                    <a:lstStyle/>
                    <a:p>
                      <a:pPr algn="ctr" rtl="1"/>
                      <a:r>
                        <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rPr>
                        <a:t>المعنى</a:t>
                      </a:r>
                    </a:p>
                  </a:txBody>
                  <a:tcPr/>
                </a:tc>
                <a:extLst>
                  <a:ext uri="{0D108BD9-81ED-4DB2-BD59-A6C34878D82A}">
                    <a16:rowId xmlns:a16="http://schemas.microsoft.com/office/drawing/2014/main" val="2630943634"/>
                  </a:ext>
                </a:extLst>
              </a:tr>
              <a:tr h="520534">
                <a:tc>
                  <a:txBody>
                    <a:bodyPr/>
                    <a:lstStyle/>
                    <a:p>
                      <a:pPr algn="ctr" rtl="1"/>
                      <a:r>
                        <a:rPr lang="en-US" sz="2000" b="0" i="0" u="none" strike="noStrike" cap="none" dirty="0">
                          <a:solidFill>
                            <a:srgbClr val="08004C"/>
                          </a:solidFill>
                          <a:latin typeface="Sakkal Majalla" panose="02000000000000000000" pitchFamily="2" charset="-78"/>
                          <a:cs typeface="Sakkal Majalla" panose="02000000000000000000" pitchFamily="2" charset="-78"/>
                          <a:sym typeface="Arial"/>
                        </a:rPr>
                        <a:t>duplicated()</a:t>
                      </a:r>
                      <a:endPar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endParaRPr>
                    </a:p>
                  </a:txBody>
                  <a:tcPr/>
                </a:tc>
                <a:tc>
                  <a:txBody>
                    <a:bodyPr/>
                    <a:lstStyle/>
                    <a:p>
                      <a:pPr algn="ctr" rtl="1"/>
                      <a:r>
                        <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rPr>
                        <a:t>ترجع قيمة منطقية لكل صف يحتوي على بيانات مكررة .</a:t>
                      </a:r>
                    </a:p>
                  </a:txBody>
                  <a:tcPr/>
                </a:tc>
                <a:extLst>
                  <a:ext uri="{0D108BD9-81ED-4DB2-BD59-A6C34878D82A}">
                    <a16:rowId xmlns:a16="http://schemas.microsoft.com/office/drawing/2014/main" val="902101625"/>
                  </a:ext>
                </a:extLst>
              </a:tr>
              <a:tr h="520534">
                <a:tc>
                  <a:txBody>
                    <a:bodyPr/>
                    <a:lstStyle/>
                    <a:p>
                      <a:pPr algn="ctr" rtl="1"/>
                      <a:r>
                        <a:rPr lang="en-US" sz="2000" b="0" i="0" u="none" strike="noStrike" cap="none" dirty="0" err="1">
                          <a:solidFill>
                            <a:srgbClr val="08004C"/>
                          </a:solidFill>
                          <a:latin typeface="Sakkal Majalla" panose="02000000000000000000" pitchFamily="2" charset="-78"/>
                          <a:cs typeface="Sakkal Majalla" panose="02000000000000000000" pitchFamily="2" charset="-78"/>
                          <a:sym typeface="Arial"/>
                        </a:rPr>
                        <a:t>value_counts</a:t>
                      </a:r>
                      <a:r>
                        <a:rPr lang="en-US" sz="2000" b="0" i="0" u="none" strike="noStrike" cap="none" dirty="0">
                          <a:solidFill>
                            <a:srgbClr val="08004C"/>
                          </a:solidFill>
                          <a:latin typeface="Sakkal Majalla" panose="02000000000000000000" pitchFamily="2" charset="-78"/>
                          <a:cs typeface="Sakkal Majalla" panose="02000000000000000000" pitchFamily="2" charset="-78"/>
                          <a:sym typeface="Arial"/>
                        </a:rPr>
                        <a:t>()</a:t>
                      </a:r>
                      <a:endPar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endParaRPr>
                    </a:p>
                  </a:txBody>
                  <a:tcPr/>
                </a:tc>
                <a:tc>
                  <a:txBody>
                    <a:bodyPr/>
                    <a:lstStyle/>
                    <a:p>
                      <a:pPr algn="ctr" rtl="1"/>
                      <a:r>
                        <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rPr>
                        <a:t>ترجع القيم الفريدة في مجموعة البيانات</a:t>
                      </a:r>
                    </a:p>
                  </a:txBody>
                  <a:tcPr/>
                </a:tc>
                <a:extLst>
                  <a:ext uri="{0D108BD9-81ED-4DB2-BD59-A6C34878D82A}">
                    <a16:rowId xmlns:a16="http://schemas.microsoft.com/office/drawing/2014/main" val="1094351700"/>
                  </a:ext>
                </a:extLst>
              </a:tr>
              <a:tr h="520534">
                <a:tc>
                  <a:txBody>
                    <a:bodyPr/>
                    <a:lstStyle/>
                    <a:p>
                      <a:pPr algn="ctr" rtl="1"/>
                      <a:r>
                        <a:rPr lang="en-US" sz="2000" b="0" i="0" u="none" strike="noStrike" cap="none" dirty="0" err="1">
                          <a:solidFill>
                            <a:srgbClr val="08004C"/>
                          </a:solidFill>
                          <a:latin typeface="Sakkal Majalla" panose="02000000000000000000" pitchFamily="2" charset="-78"/>
                          <a:cs typeface="Sakkal Majalla" panose="02000000000000000000" pitchFamily="2" charset="-78"/>
                          <a:sym typeface="Arial"/>
                        </a:rPr>
                        <a:t>isnull</a:t>
                      </a:r>
                      <a:r>
                        <a:rPr lang="en-US" sz="2000" b="0" i="0" u="none" strike="noStrike" cap="none" dirty="0">
                          <a:solidFill>
                            <a:srgbClr val="08004C"/>
                          </a:solidFill>
                          <a:latin typeface="Sakkal Majalla" panose="02000000000000000000" pitchFamily="2" charset="-78"/>
                          <a:cs typeface="Sakkal Majalla" panose="02000000000000000000" pitchFamily="2" charset="-78"/>
                          <a:sym typeface="Arial"/>
                        </a:rPr>
                        <a:t>()</a:t>
                      </a:r>
                      <a:endPar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endParaRPr>
                    </a:p>
                  </a:txBody>
                  <a:tcPr/>
                </a:tc>
                <a:tc>
                  <a:txBody>
                    <a:bodyPr/>
                    <a:lstStyle/>
                    <a:p>
                      <a:pPr algn="ctr" rtl="1"/>
                      <a:r>
                        <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rPr>
                        <a:t>ترجع قيمة منطقية لكل خلية فارغة من مجموعة البيانات</a:t>
                      </a:r>
                    </a:p>
                  </a:txBody>
                  <a:tcPr/>
                </a:tc>
                <a:extLst>
                  <a:ext uri="{0D108BD9-81ED-4DB2-BD59-A6C34878D82A}">
                    <a16:rowId xmlns:a16="http://schemas.microsoft.com/office/drawing/2014/main" val="2074809524"/>
                  </a:ext>
                </a:extLst>
              </a:tr>
              <a:tr h="372539">
                <a:tc>
                  <a:txBody>
                    <a:bodyPr/>
                    <a:lstStyle/>
                    <a:p>
                      <a:pPr algn="ctr" rtl="1"/>
                      <a:r>
                        <a:rPr lang="en-US" sz="2000" b="0" i="0" u="none" strike="noStrike" cap="none" dirty="0" err="1">
                          <a:solidFill>
                            <a:srgbClr val="08004C"/>
                          </a:solidFill>
                          <a:latin typeface="Sakkal Majalla" panose="02000000000000000000" pitchFamily="2" charset="-78"/>
                          <a:cs typeface="Sakkal Majalla" panose="02000000000000000000" pitchFamily="2" charset="-78"/>
                          <a:sym typeface="Arial"/>
                        </a:rPr>
                        <a:t>dropna</a:t>
                      </a:r>
                      <a:r>
                        <a:rPr lang="en-US" sz="2000" b="0" i="0" u="none" strike="noStrike" cap="none" dirty="0">
                          <a:solidFill>
                            <a:srgbClr val="08004C"/>
                          </a:solidFill>
                          <a:latin typeface="Sakkal Majalla" panose="02000000000000000000" pitchFamily="2" charset="-78"/>
                          <a:cs typeface="Sakkal Majalla" panose="02000000000000000000" pitchFamily="2" charset="-78"/>
                          <a:sym typeface="Arial"/>
                        </a:rPr>
                        <a:t>()</a:t>
                      </a:r>
                      <a:endPar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endParaRPr>
                    </a:p>
                  </a:txBody>
                  <a:tcPr/>
                </a:tc>
                <a:tc>
                  <a:txBody>
                    <a:bodyPr/>
                    <a:lstStyle/>
                    <a:p>
                      <a:pPr algn="ctr" rtl="1"/>
                      <a:r>
                        <a:rPr lang="ar-SA" sz="2000" b="0" i="0" u="none" strike="noStrike" cap="none" dirty="0">
                          <a:solidFill>
                            <a:srgbClr val="08004C"/>
                          </a:solidFill>
                          <a:latin typeface="Sakkal Majalla" panose="02000000000000000000" pitchFamily="2" charset="-78"/>
                          <a:cs typeface="Sakkal Majalla" panose="02000000000000000000" pitchFamily="2" charset="-78"/>
                          <a:sym typeface="Arial"/>
                        </a:rPr>
                        <a:t>يحذف الصفوف الفراغة</a:t>
                      </a:r>
                    </a:p>
                  </a:txBody>
                  <a:tcPr/>
                </a:tc>
                <a:extLst>
                  <a:ext uri="{0D108BD9-81ED-4DB2-BD59-A6C34878D82A}">
                    <a16:rowId xmlns:a16="http://schemas.microsoft.com/office/drawing/2014/main" val="1987854878"/>
                  </a:ext>
                </a:extLst>
              </a:tr>
            </a:tbl>
          </a:graphicData>
        </a:graphic>
      </p:graphicFrame>
      <p:sp>
        <p:nvSpPr>
          <p:cNvPr id="6" name="مربع نص 5">
            <a:extLst>
              <a:ext uri="{FF2B5EF4-FFF2-40B4-BE49-F238E27FC236}">
                <a16:creationId xmlns:a16="http://schemas.microsoft.com/office/drawing/2014/main" id="{64BE485D-8AB9-C1B7-9BCA-6FAB1DC6FFAC}"/>
              </a:ext>
            </a:extLst>
          </p:cNvPr>
          <p:cNvSpPr txBox="1"/>
          <p:nvPr/>
        </p:nvSpPr>
        <p:spPr>
          <a:xfrm>
            <a:off x="4289702" y="982865"/>
            <a:ext cx="3916894" cy="400110"/>
          </a:xfrm>
          <a:prstGeom prst="rect">
            <a:avLst/>
          </a:prstGeom>
          <a:noFill/>
        </p:spPr>
        <p:txBody>
          <a:bodyPr wrap="square">
            <a:spAutoFit/>
          </a:bodyPr>
          <a:lstStyle/>
          <a:p>
            <a:pPr algn="ctr" rtl="1"/>
            <a:r>
              <a:rPr lang="ar-SA" sz="2000" dirty="0">
                <a:solidFill>
                  <a:srgbClr val="FE868E"/>
                </a:solidFill>
                <a:latin typeface="Sakkal Majalla" panose="02000000000000000000" pitchFamily="2" charset="-78"/>
                <a:cs typeface="Sakkal Majalla" panose="02000000000000000000" pitchFamily="2" charset="-78"/>
              </a:rPr>
              <a:t>وظائف تنظيف البيانات</a:t>
            </a:r>
          </a:p>
        </p:txBody>
      </p:sp>
    </p:spTree>
    <p:extLst>
      <p:ext uri="{BB962C8B-B14F-4D97-AF65-F5344CB8AC3E}">
        <p14:creationId xmlns:p14="http://schemas.microsoft.com/office/powerpoint/2010/main" val="1197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73166" y="1098972"/>
            <a:ext cx="5685774" cy="2553526"/>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05249858-4E34-6577-937A-0064189CF4CA}"/>
              </a:ext>
            </a:extLst>
          </p:cNvPr>
          <p:cNvSpPr txBox="1"/>
          <p:nvPr/>
        </p:nvSpPr>
        <p:spPr>
          <a:xfrm>
            <a:off x="3365262" y="1206851"/>
            <a:ext cx="5711768" cy="2246769"/>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ctr" rtl="1"/>
            <a:r>
              <a:rPr lang="ar-SA" dirty="0">
                <a:solidFill>
                  <a:srgbClr val="FE868E"/>
                </a:solidFill>
                <a:latin typeface="Sakkal Majalla" panose="02000000000000000000" pitchFamily="2" charset="-78"/>
                <a:cs typeface="Sakkal Majalla" panose="02000000000000000000" pitchFamily="2" charset="-78"/>
              </a:rPr>
              <a:t>البيانات المكررة </a:t>
            </a:r>
            <a:r>
              <a:rPr lang="en-US" dirty="0">
                <a:solidFill>
                  <a:srgbClr val="FE868E"/>
                </a:solidFill>
                <a:latin typeface="Sakkal Majalla" panose="02000000000000000000" pitchFamily="2" charset="-78"/>
                <a:cs typeface="Sakkal Majalla" panose="02000000000000000000" pitchFamily="2" charset="-78"/>
              </a:rPr>
              <a:t>Duplicated Data</a:t>
            </a:r>
            <a:br>
              <a:rPr lang="en-US"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للتحقق مما إذا كانت مجموعة البيانات الخاصة بك تحتوي على بيانات مكررة  فيمكنك أن تستخدم الوظيفة ()</a:t>
            </a:r>
            <a:r>
              <a:rPr lang="en-US" dirty="0" err="1">
                <a:solidFill>
                  <a:srgbClr val="08004C"/>
                </a:solidFill>
                <a:latin typeface="Sakkal Majalla" panose="02000000000000000000" pitchFamily="2" charset="-78"/>
                <a:cs typeface="Sakkal Majalla" panose="02000000000000000000" pitchFamily="2" charset="-78"/>
              </a:rPr>
              <a:t>df.duplicated</a:t>
            </a:r>
            <a:r>
              <a:rPr lang="en-US" dirty="0">
                <a:solidFill>
                  <a:srgbClr val="08004C"/>
                </a:solidFill>
                <a:latin typeface="Sakkal Majalla" panose="02000000000000000000" pitchFamily="2" charset="-78"/>
                <a:cs typeface="Sakkal Majalla" panose="02000000000000000000" pitchFamily="2" charset="-78"/>
              </a:rPr>
              <a:t>. </a:t>
            </a:r>
            <a:r>
              <a:rPr lang="ar-SA" dirty="0">
                <a:solidFill>
                  <a:srgbClr val="08004C"/>
                </a:solidFill>
                <a:latin typeface="Sakkal Majalla" panose="02000000000000000000" pitchFamily="2" charset="-78"/>
                <a:cs typeface="Sakkal Majalla" panose="02000000000000000000" pitchFamily="2" charset="-78"/>
              </a:rPr>
              <a:t>وتعطي هذه الوظيفة قيمة منطقية لكل صف حسب احتواءه على بيانات مكررة.</a:t>
            </a:r>
          </a:p>
          <a:p>
            <a:pPr marL="342900" indent="-342900" algn="r" rtl="1">
              <a:buFont typeface="Arial" panose="020B0604020202020204" pitchFamily="34" charset="0"/>
              <a:buChar char="•"/>
            </a:pPr>
            <a:r>
              <a:rPr lang="ar-SA" dirty="0">
                <a:solidFill>
                  <a:srgbClr val="FF0000"/>
                </a:solidFill>
                <a:latin typeface="Sakkal Majalla" panose="02000000000000000000" pitchFamily="2" charset="-78"/>
                <a:cs typeface="Sakkal Majalla" panose="02000000000000000000" pitchFamily="2" charset="-78"/>
              </a:rPr>
              <a:t>صواب  </a:t>
            </a:r>
            <a:r>
              <a:rPr lang="en-US" dirty="0">
                <a:solidFill>
                  <a:srgbClr val="FF0000"/>
                </a:solidFill>
                <a:latin typeface="Sakkal Majalla" panose="02000000000000000000" pitchFamily="2" charset="-78"/>
                <a:cs typeface="Sakkal Majalla" panose="02000000000000000000" pitchFamily="2" charset="-78"/>
              </a:rPr>
              <a:t> True  </a:t>
            </a:r>
            <a:r>
              <a:rPr lang="ar-SA" dirty="0">
                <a:solidFill>
                  <a:srgbClr val="FF0000"/>
                </a:solidFill>
                <a:latin typeface="Sakkal Majalla" panose="02000000000000000000" pitchFamily="2" charset="-78"/>
                <a:cs typeface="Sakkal Majalla" panose="02000000000000000000" pitchFamily="2" charset="-78"/>
              </a:rPr>
              <a:t>للبيانات المكررة.</a:t>
            </a:r>
          </a:p>
          <a:p>
            <a:pPr marL="342900" indent="-342900" algn="r" rtl="1">
              <a:buFont typeface="Arial" panose="020B0604020202020204" pitchFamily="34" charset="0"/>
              <a:buChar char="•"/>
            </a:pPr>
            <a:r>
              <a:rPr lang="ar-SA" dirty="0">
                <a:solidFill>
                  <a:srgbClr val="FF0000"/>
                </a:solidFill>
                <a:latin typeface="Sakkal Majalla" panose="02000000000000000000" pitchFamily="2" charset="-78"/>
                <a:cs typeface="Sakkal Majalla" panose="02000000000000000000" pitchFamily="2" charset="-78"/>
              </a:rPr>
              <a:t>خطأ  </a:t>
            </a:r>
            <a:r>
              <a:rPr lang="en-US" dirty="0">
                <a:solidFill>
                  <a:srgbClr val="FF0000"/>
                </a:solidFill>
                <a:latin typeface="Sakkal Majalla" panose="02000000000000000000" pitchFamily="2" charset="-78"/>
                <a:cs typeface="Sakkal Majalla" panose="02000000000000000000" pitchFamily="2" charset="-78"/>
              </a:rPr>
              <a:t> False  </a:t>
            </a:r>
            <a:r>
              <a:rPr lang="ar-SA" dirty="0">
                <a:solidFill>
                  <a:srgbClr val="FF0000"/>
                </a:solidFill>
                <a:latin typeface="Sakkal Majalla" panose="02000000000000000000" pitchFamily="2" charset="-78"/>
                <a:cs typeface="Sakkal Majalla" panose="02000000000000000000" pitchFamily="2" charset="-78"/>
              </a:rPr>
              <a:t>للبيانات غير المكررة.</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سترى كيفية التعامل مع الصفوف المكررة في مجموعة البيانات.</a:t>
            </a:r>
          </a:p>
        </p:txBody>
      </p:sp>
    </p:spTree>
    <p:extLst>
      <p:ext uri="{BB962C8B-B14F-4D97-AF65-F5344CB8AC3E}">
        <p14:creationId xmlns:p14="http://schemas.microsoft.com/office/powerpoint/2010/main" val="329680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520131F5-61A4-FC20-C949-4341B968CC21}"/>
              </a:ext>
            </a:extLst>
          </p:cNvPr>
          <p:cNvPicPr>
            <a:picLocks noChangeAspect="1"/>
          </p:cNvPicPr>
          <p:nvPr/>
        </p:nvPicPr>
        <p:blipFill>
          <a:blip r:embed="rId3"/>
          <a:stretch>
            <a:fillRect/>
          </a:stretch>
        </p:blipFill>
        <p:spPr>
          <a:xfrm>
            <a:off x="209321" y="702308"/>
            <a:ext cx="8849620" cy="3086531"/>
          </a:xfrm>
          <a:prstGeom prst="rect">
            <a:avLst/>
          </a:prstGeom>
        </p:spPr>
      </p:pic>
      <p:sp>
        <p:nvSpPr>
          <p:cNvPr id="4" name="مربع نص 3">
            <a:extLst>
              <a:ext uri="{FF2B5EF4-FFF2-40B4-BE49-F238E27FC236}">
                <a16:creationId xmlns:a16="http://schemas.microsoft.com/office/drawing/2014/main" id="{78F62E66-7CEC-1710-7CD7-3B61345FAD91}"/>
              </a:ext>
            </a:extLst>
          </p:cNvPr>
          <p:cNvSpPr txBox="1"/>
          <p:nvPr/>
        </p:nvSpPr>
        <p:spPr>
          <a:xfrm>
            <a:off x="624184" y="4041082"/>
            <a:ext cx="7549629" cy="400110"/>
          </a:xfrm>
          <a:prstGeom prst="rect">
            <a:avLst/>
          </a:prstGeom>
          <a:noFill/>
        </p:spPr>
        <p:txBody>
          <a:bodyPr wrap="square">
            <a:spAutoFit/>
          </a:bodyPr>
          <a:lstStyle/>
          <a:p>
            <a:pPr algn="ctr" rtl="1"/>
            <a:r>
              <a:rPr lang="ar-SA" sz="2000" dirty="0">
                <a:solidFill>
                  <a:srgbClr val="08004C"/>
                </a:solidFill>
                <a:latin typeface="Sakkal Majalla" panose="02000000000000000000" pitchFamily="2" charset="-78"/>
                <a:cs typeface="Sakkal Majalla" panose="02000000000000000000" pitchFamily="2" charset="-78"/>
              </a:rPr>
              <a:t>يوجد في مجموعة البيانات الخاصة بك 171 صفا مكررا</a:t>
            </a:r>
            <a:r>
              <a:rPr lang="ar-SA" sz="2000" dirty="0">
                <a:solidFill>
                  <a:srgbClr val="202124"/>
                </a:solidFill>
                <a:latin typeface="Roboto" panose="02000000000000000000" pitchFamily="2" charset="0"/>
                <a:cs typeface="+mj-cs"/>
              </a:rPr>
              <a:t>.</a:t>
            </a:r>
            <a:endParaRPr lang="ar-SA" dirty="0"/>
          </a:p>
        </p:txBody>
      </p:sp>
    </p:spTree>
    <p:extLst>
      <p:ext uri="{BB962C8B-B14F-4D97-AF65-F5344CB8AC3E}">
        <p14:creationId xmlns:p14="http://schemas.microsoft.com/office/powerpoint/2010/main" val="297901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239784" y="752105"/>
            <a:ext cx="5681387" cy="3989579"/>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6EEB4E0B-3CB8-1E94-21AE-BDA7F8AE87BB}"/>
              </a:ext>
            </a:extLst>
          </p:cNvPr>
          <p:cNvSpPr txBox="1"/>
          <p:nvPr/>
        </p:nvSpPr>
        <p:spPr>
          <a:xfrm>
            <a:off x="3251935" y="909165"/>
            <a:ext cx="5619763" cy="1323439"/>
          </a:xfrm>
          <a:prstGeom prst="rect">
            <a:avLst/>
          </a:prstGeom>
          <a:noFill/>
        </p:spPr>
        <p:txBody>
          <a:bodyPr wrap="square">
            <a:spAutoFit/>
          </a:bodyPr>
          <a:lstStyle/>
          <a:p>
            <a:pPr algn="r" rtl="1"/>
            <a:r>
              <a:rPr lang="ar-SA" sz="2000" dirty="0">
                <a:solidFill>
                  <a:srgbClr val="08004C"/>
                </a:solidFill>
                <a:latin typeface="Sakkal Majalla" panose="02000000000000000000" pitchFamily="2" charset="-78"/>
                <a:cs typeface="Sakkal Majalla" panose="02000000000000000000" pitchFamily="2" charset="-78"/>
              </a:rPr>
              <a:t>حذف هذه الصفوف تستخدم وظيفة ()</a:t>
            </a:r>
            <a:r>
              <a:rPr lang="en-US" sz="2000" dirty="0" err="1">
                <a:solidFill>
                  <a:srgbClr val="08004C"/>
                </a:solidFill>
                <a:latin typeface="Sakkal Majalla" panose="02000000000000000000" pitchFamily="2" charset="-78"/>
                <a:cs typeface="Sakkal Majalla" panose="02000000000000000000" pitchFamily="2" charset="-78"/>
              </a:rPr>
              <a:t>drop_duplicates</a:t>
            </a:r>
            <a:r>
              <a:rPr lang="en-US" sz="2000" dirty="0">
                <a:solidFill>
                  <a:srgbClr val="08004C"/>
                </a:solidFill>
                <a:latin typeface="Sakkal Majalla" panose="02000000000000000000" pitchFamily="2" charset="-78"/>
                <a:cs typeface="Sakkal Majalla" panose="02000000000000000000" pitchFamily="2" charset="-78"/>
              </a:rPr>
              <a:t>   </a:t>
            </a:r>
            <a:r>
              <a:rPr lang="ar-SA" sz="2000" dirty="0">
                <a:solidFill>
                  <a:srgbClr val="08004C"/>
                </a:solidFill>
                <a:latin typeface="Sakkal Majalla" panose="02000000000000000000" pitchFamily="2" charset="-78"/>
                <a:cs typeface="Sakkal Majalla" panose="02000000000000000000" pitchFamily="2" charset="-78"/>
              </a:rPr>
              <a:t> </a:t>
            </a:r>
            <a:r>
              <a:rPr lang="ar-SA" sz="2000" dirty="0">
                <a:solidFill>
                  <a:srgbClr val="FF0000"/>
                </a:solidFill>
                <a:latin typeface="Sakkal Majalla" panose="02000000000000000000" pitchFamily="2" charset="-78"/>
                <a:cs typeface="Sakkal Majalla" panose="02000000000000000000" pitchFamily="2" charset="-78"/>
              </a:rPr>
              <a:t>حيث تحذف هذه الطريقة الصفوف المكررة.</a:t>
            </a:r>
            <a:br>
              <a:rPr lang="ar-SA" sz="2000" dirty="0">
                <a:solidFill>
                  <a:srgbClr val="FF0000"/>
                </a:solidFill>
                <a:latin typeface="Sakkal Majalla" panose="02000000000000000000" pitchFamily="2" charset="-78"/>
                <a:cs typeface="Sakkal Majalla" panose="02000000000000000000" pitchFamily="2" charset="-78"/>
              </a:rPr>
            </a:br>
            <a:r>
              <a:rPr lang="ar-SA" sz="2000" dirty="0">
                <a:solidFill>
                  <a:srgbClr val="08004C"/>
                </a:solidFill>
                <a:latin typeface="Sakkal Majalla" panose="02000000000000000000" pitchFamily="2" charset="-78"/>
                <a:cs typeface="Sakkal Majalla" panose="02000000000000000000" pitchFamily="2" charset="-78"/>
              </a:rPr>
              <a:t>بعد حذف الصفوف المكررة  عليك تحديث مجموعة البيانات الخاصة بك للتحقق من إزالة الصفوف المكررة.</a:t>
            </a:r>
          </a:p>
        </p:txBody>
      </p:sp>
      <p:pic>
        <p:nvPicPr>
          <p:cNvPr id="7" name="صورة 6">
            <a:extLst>
              <a:ext uri="{FF2B5EF4-FFF2-40B4-BE49-F238E27FC236}">
                <a16:creationId xmlns:a16="http://schemas.microsoft.com/office/drawing/2014/main" id="{AF405C82-C877-6B8D-6143-D87325A0CF54}"/>
              </a:ext>
            </a:extLst>
          </p:cNvPr>
          <p:cNvPicPr>
            <a:picLocks noChangeAspect="1"/>
          </p:cNvPicPr>
          <p:nvPr/>
        </p:nvPicPr>
        <p:blipFill>
          <a:blip r:embed="rId4"/>
          <a:stretch>
            <a:fillRect/>
          </a:stretch>
        </p:blipFill>
        <p:spPr>
          <a:xfrm>
            <a:off x="3355290" y="2260302"/>
            <a:ext cx="5454174" cy="2229777"/>
          </a:xfrm>
          <a:prstGeom prst="rect">
            <a:avLst/>
          </a:prstGeom>
        </p:spPr>
      </p:pic>
    </p:spTree>
    <p:extLst>
      <p:ext uri="{BB962C8B-B14F-4D97-AF65-F5344CB8AC3E}">
        <p14:creationId xmlns:p14="http://schemas.microsoft.com/office/powerpoint/2010/main" val="31648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660874" y="1254613"/>
            <a:ext cx="5448254" cy="2929583"/>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F4149FD7-6032-EB12-448C-5AC689FED852}"/>
              </a:ext>
            </a:extLst>
          </p:cNvPr>
          <p:cNvSpPr txBox="1"/>
          <p:nvPr/>
        </p:nvSpPr>
        <p:spPr>
          <a:xfrm>
            <a:off x="3507579" y="1334341"/>
            <a:ext cx="5495383" cy="2554545"/>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r" rtl="1"/>
            <a:r>
              <a:rPr lang="ar-SA" dirty="0">
                <a:solidFill>
                  <a:srgbClr val="FE868E"/>
                </a:solidFill>
                <a:latin typeface="Sakkal Majalla" panose="02000000000000000000" pitchFamily="2" charset="-78"/>
                <a:cs typeface="Sakkal Majalla" panose="02000000000000000000" pitchFamily="2" charset="-78"/>
              </a:rPr>
              <a:t>الخلايا الفارغة </a:t>
            </a:r>
            <a:r>
              <a:rPr lang="en-US" dirty="0">
                <a:solidFill>
                  <a:srgbClr val="FE868E"/>
                </a:solidFill>
                <a:latin typeface="Sakkal Majalla" panose="02000000000000000000" pitchFamily="2" charset="-78"/>
                <a:cs typeface="Sakkal Majalla" panose="02000000000000000000" pitchFamily="2" charset="-78"/>
              </a:rPr>
              <a:t>Empty Cells</a:t>
            </a:r>
            <a:br>
              <a:rPr lang="en-US"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للتحقق مما إذا كانت مجموعة البيانات الخاصة بك بها قيم مفقودة  يمكنك استخدام وظيفة  </a:t>
            </a:r>
            <a:r>
              <a:rPr lang="en-US" dirty="0">
                <a:solidFill>
                  <a:srgbClr val="08004C"/>
                </a:solidFill>
                <a:latin typeface="Sakkal Majalla" panose="02000000000000000000" pitchFamily="2" charset="-78"/>
                <a:cs typeface="Sakkal Majalla" panose="02000000000000000000" pitchFamily="2" charset="-78"/>
              </a:rPr>
              <a:t> </a:t>
            </a:r>
            <a:r>
              <a:rPr lang="en-US" dirty="0" err="1">
                <a:solidFill>
                  <a:srgbClr val="08004C"/>
                </a:solidFill>
                <a:latin typeface="Sakkal Majalla" panose="02000000000000000000" pitchFamily="2" charset="-78"/>
                <a:cs typeface="Sakkal Majalla" panose="02000000000000000000" pitchFamily="2" charset="-78"/>
              </a:rPr>
              <a:t>isnulldata</a:t>
            </a:r>
            <a:r>
              <a:rPr lang="en-US" dirty="0">
                <a:solidFill>
                  <a:srgbClr val="08004C"/>
                </a:solidFill>
                <a:latin typeface="Sakkal Majalla" panose="02000000000000000000" pitchFamily="2" charset="-78"/>
                <a:cs typeface="Sakkal Majalla" panose="02000000000000000000" pitchFamily="2" charset="-78"/>
              </a:rPr>
              <a:t>.  </a:t>
            </a:r>
            <a:r>
              <a:rPr lang="ar-SA" dirty="0">
                <a:solidFill>
                  <a:srgbClr val="08004C"/>
                </a:solidFill>
                <a:latin typeface="Sakkal Majalla" panose="02000000000000000000" pitchFamily="2" charset="-78"/>
                <a:cs typeface="Sakkal Majalla" panose="02000000000000000000" pitchFamily="2" charset="-78"/>
              </a:rPr>
              <a:t>حيث ترجع قيمة منطقية</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لكل خلية من مجموعة البيانات:</a:t>
            </a:r>
          </a:p>
          <a:p>
            <a:pPr marL="342900" indent="-342900" algn="r" rtl="1">
              <a:buFont typeface="Arial" panose="020B0604020202020204" pitchFamily="34" charset="0"/>
              <a:buChar char="•"/>
            </a:pPr>
            <a:r>
              <a:rPr lang="ar-SA" dirty="0">
                <a:solidFill>
                  <a:srgbClr val="FF0000"/>
                </a:solidFill>
                <a:latin typeface="Sakkal Majalla" panose="02000000000000000000" pitchFamily="2" charset="-78"/>
                <a:cs typeface="Sakkal Majalla" panose="02000000000000000000" pitchFamily="2" charset="-78"/>
              </a:rPr>
              <a:t>صواب  </a:t>
            </a:r>
            <a:r>
              <a:rPr lang="en-US" dirty="0">
                <a:solidFill>
                  <a:srgbClr val="FF0000"/>
                </a:solidFill>
                <a:latin typeface="Sakkal Majalla" panose="02000000000000000000" pitchFamily="2" charset="-78"/>
                <a:cs typeface="Sakkal Majalla" panose="02000000000000000000" pitchFamily="2" charset="-78"/>
              </a:rPr>
              <a:t> True  </a:t>
            </a:r>
            <a:r>
              <a:rPr lang="ar-SA" dirty="0">
                <a:solidFill>
                  <a:srgbClr val="FF0000"/>
                </a:solidFill>
                <a:latin typeface="Sakkal Majalla" panose="02000000000000000000" pitchFamily="2" charset="-78"/>
                <a:cs typeface="Sakkal Majalla" panose="02000000000000000000" pitchFamily="2" charset="-78"/>
              </a:rPr>
              <a:t>للخلايا الفارغة</a:t>
            </a:r>
          </a:p>
          <a:p>
            <a:pPr marL="342900" indent="-342900" algn="r" rtl="1">
              <a:buFont typeface="Arial" panose="020B0604020202020204" pitchFamily="34" charset="0"/>
              <a:buChar char="•"/>
            </a:pPr>
            <a:r>
              <a:rPr lang="ar-SA" dirty="0">
                <a:solidFill>
                  <a:srgbClr val="FF0000"/>
                </a:solidFill>
                <a:latin typeface="Sakkal Majalla" panose="02000000000000000000" pitchFamily="2" charset="-78"/>
                <a:cs typeface="Sakkal Majalla" panose="02000000000000000000" pitchFamily="2" charset="-78"/>
              </a:rPr>
              <a:t>خطا  </a:t>
            </a:r>
            <a:r>
              <a:rPr lang="en-US" dirty="0">
                <a:solidFill>
                  <a:srgbClr val="FF0000"/>
                </a:solidFill>
                <a:latin typeface="Sakkal Majalla" panose="02000000000000000000" pitchFamily="2" charset="-78"/>
                <a:cs typeface="Sakkal Majalla" panose="02000000000000000000" pitchFamily="2" charset="-78"/>
              </a:rPr>
              <a:t> false  </a:t>
            </a:r>
            <a:r>
              <a:rPr lang="ar-SA" dirty="0">
                <a:solidFill>
                  <a:srgbClr val="FF0000"/>
                </a:solidFill>
                <a:latin typeface="Sakkal Majalla" panose="02000000000000000000" pitchFamily="2" charset="-78"/>
                <a:cs typeface="Sakkal Majalla" panose="02000000000000000000" pitchFamily="2" charset="-78"/>
              </a:rPr>
              <a:t>للخلايا الممتلئة</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سترى كيف يمكنك عد الخلايا الفارغة في مجموعة البيانات.</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في هذا المثال تحسب الخلايا الفارغة لكل عمود.</a:t>
            </a:r>
          </a:p>
        </p:txBody>
      </p:sp>
    </p:spTree>
    <p:extLst>
      <p:ext uri="{BB962C8B-B14F-4D97-AF65-F5344CB8AC3E}">
        <p14:creationId xmlns:p14="http://schemas.microsoft.com/office/powerpoint/2010/main" val="338625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CCFC6221-8889-4255-A13D-BFEA1BA7D914}"/>
              </a:ext>
            </a:extLst>
          </p:cNvPr>
          <p:cNvPicPr>
            <a:picLocks noChangeAspect="1"/>
          </p:cNvPicPr>
          <p:nvPr/>
        </p:nvPicPr>
        <p:blipFill>
          <a:blip r:embed="rId3"/>
          <a:stretch>
            <a:fillRect/>
          </a:stretch>
        </p:blipFill>
        <p:spPr>
          <a:xfrm>
            <a:off x="52159" y="702308"/>
            <a:ext cx="9039681" cy="3172268"/>
          </a:xfrm>
          <a:prstGeom prst="rect">
            <a:avLst/>
          </a:prstGeom>
        </p:spPr>
      </p:pic>
      <p:sp>
        <p:nvSpPr>
          <p:cNvPr id="5" name="مربع نص 4">
            <a:extLst>
              <a:ext uri="{FF2B5EF4-FFF2-40B4-BE49-F238E27FC236}">
                <a16:creationId xmlns:a16="http://schemas.microsoft.com/office/drawing/2014/main" id="{0A169D8D-962A-F61E-52EA-064275E626DB}"/>
              </a:ext>
            </a:extLst>
          </p:cNvPr>
          <p:cNvSpPr txBox="1"/>
          <p:nvPr/>
        </p:nvSpPr>
        <p:spPr>
          <a:xfrm>
            <a:off x="1470751" y="4124795"/>
            <a:ext cx="6202496" cy="400110"/>
          </a:xfrm>
          <a:prstGeom prst="rect">
            <a:avLst/>
          </a:prstGeom>
          <a:noFill/>
        </p:spPr>
        <p:txBody>
          <a:bodyPr wrap="square">
            <a:spAutoFit/>
          </a:bodyPr>
          <a:lstStyle/>
          <a:p>
            <a:pPr algn="ctr" rtl="1"/>
            <a:r>
              <a:rPr lang="ar-SA" sz="2000" dirty="0">
                <a:solidFill>
                  <a:srgbClr val="08004C"/>
                </a:solidFill>
                <a:latin typeface="Sakkal Majalla" panose="02000000000000000000" pitchFamily="2" charset="-78"/>
                <a:cs typeface="Sakkal Majalla" panose="02000000000000000000" pitchFamily="2" charset="-78"/>
              </a:rPr>
              <a:t>يمكنك رؤية عدد الخلايا الفارغة في كل عمود</a:t>
            </a:r>
            <a:r>
              <a:rPr lang="ar-SA" sz="2000" dirty="0">
                <a:solidFill>
                  <a:srgbClr val="202124"/>
                </a:solidFill>
                <a:latin typeface="Roboto" panose="02000000000000000000" pitchFamily="2" charset="0"/>
                <a:cs typeface="+mj-cs"/>
              </a:rPr>
              <a:t>.</a:t>
            </a:r>
          </a:p>
        </p:txBody>
      </p:sp>
    </p:spTree>
    <p:extLst>
      <p:ext uri="{BB962C8B-B14F-4D97-AF65-F5344CB8AC3E}">
        <p14:creationId xmlns:p14="http://schemas.microsoft.com/office/powerpoint/2010/main" val="14762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412265" y="860909"/>
            <a:ext cx="5574669" cy="1254156"/>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a16="http://schemas.microsoft.com/office/drawing/2014/main" id="{24815A7C-CEC3-9F66-6AEA-29AAD20B70B8}"/>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51A680A3-3D09-3377-AAE3-799A84CA41D8}"/>
              </a:ext>
            </a:extLst>
          </p:cNvPr>
          <p:cNvSpPr txBox="1"/>
          <p:nvPr/>
        </p:nvSpPr>
        <p:spPr>
          <a:xfrm>
            <a:off x="3476952" y="1022860"/>
            <a:ext cx="5347127" cy="1015663"/>
          </a:xfrm>
          <a:prstGeom prst="rect">
            <a:avLst/>
          </a:prstGeom>
          <a:noFill/>
        </p:spPr>
        <p:txBody>
          <a:bodyPr wrap="square">
            <a:spAutoFit/>
          </a:bodyPr>
          <a:lstStyle/>
          <a:p>
            <a:pPr algn="just" rtl="1">
              <a:buClr>
                <a:schemeClr val="dk1"/>
              </a:buClr>
              <a:buSzPts val="1100"/>
            </a:pPr>
            <a:r>
              <a:rPr lang="ar-SA" sz="2000" dirty="0">
                <a:latin typeface="Sakkal Majalla" panose="02000000000000000000" pitchFamily="2" charset="-78"/>
                <a:ea typeface="Calibri" panose="020F0502020204030204" pitchFamily="34" charset="0"/>
                <a:cs typeface="Sakkal Majalla" panose="02000000000000000000" pitchFamily="2" charset="-78"/>
              </a:rPr>
              <a:t>في الدرس السابق  تم التطرق إلى أن </a:t>
            </a:r>
            <a:r>
              <a:rPr lang="ar-SA" sz="2000" dirty="0" err="1">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latin typeface="Sakkal Majalla" panose="02000000000000000000" pitchFamily="2" charset="-78"/>
                <a:ea typeface="Calibri" panose="020F0502020204030204" pitchFamily="34" charset="0"/>
                <a:cs typeface="Sakkal Majalla" panose="02000000000000000000" pitchFamily="2" charset="-78"/>
              </a:rPr>
              <a:t> يستخدم المكتبات من أجل التعامل مع البيانات. في هذا الدرس ستتعلم طريقة توظيف مكتبات </a:t>
            </a:r>
            <a:r>
              <a:rPr lang="ar-SA" sz="2000" dirty="0" err="1">
                <a:latin typeface="Sakkal Majalla" panose="02000000000000000000" pitchFamily="2" charset="-78"/>
                <a:ea typeface="Calibri" panose="020F0502020204030204" pitchFamily="34" charset="0"/>
                <a:cs typeface="Sakkal Majalla" panose="02000000000000000000" pitchFamily="2" charset="-78"/>
              </a:rPr>
              <a:t>البايثون</a:t>
            </a:r>
            <a:r>
              <a:rPr lang="ar-SA" sz="2000" dirty="0">
                <a:latin typeface="Sakkal Majalla" panose="02000000000000000000" pitchFamily="2" charset="-78"/>
                <a:ea typeface="Calibri" panose="020F0502020204030204" pitchFamily="34" charset="0"/>
                <a:cs typeface="Sakkal Majalla" panose="02000000000000000000" pitchFamily="2" charset="-78"/>
              </a:rPr>
              <a:t> في مفكرة جوبيتر الخاصة بك.</a:t>
            </a:r>
            <a:endParaRPr lang="ar-SA" sz="2000" dirty="0">
              <a:solidFill>
                <a:srgbClr val="FFD966"/>
              </a:solidFill>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B2C82761-3D4A-7DFF-5DF6-E2AD79919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671" y="2454119"/>
            <a:ext cx="3890574" cy="21507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887ABFC5-17BC-B32C-E322-5C81110F9B97}"/>
              </a:ext>
            </a:extLst>
          </p:cNvPr>
          <p:cNvSpPr txBox="1"/>
          <p:nvPr/>
        </p:nvSpPr>
        <p:spPr>
          <a:xfrm>
            <a:off x="107732" y="846388"/>
            <a:ext cx="8973880" cy="707886"/>
          </a:xfrm>
          <a:prstGeom prst="rect">
            <a:avLst/>
          </a:prstGeom>
          <a:noFill/>
        </p:spPr>
        <p:txBody>
          <a:bodyPr wrap="square">
            <a:spAutoFit/>
          </a:bodyPr>
          <a:lstStyle/>
          <a:p>
            <a:pPr algn="r" rtl="1"/>
            <a:r>
              <a:rPr lang="ar-SA" sz="2000" dirty="0">
                <a:solidFill>
                  <a:srgbClr val="08004C"/>
                </a:solidFill>
                <a:latin typeface="Sakkal Majalla" panose="02000000000000000000" pitchFamily="2" charset="-78"/>
                <a:cs typeface="Sakkal Majalla" panose="02000000000000000000" pitchFamily="2" charset="-78"/>
              </a:rPr>
              <a:t>لحذف هذه الصفوف  تستخدم وظيفة  </a:t>
            </a:r>
            <a:r>
              <a:rPr lang="en-US" sz="2000" dirty="0" err="1">
                <a:solidFill>
                  <a:srgbClr val="08004C"/>
                </a:solidFill>
                <a:latin typeface="Sakkal Majalla" panose="02000000000000000000" pitchFamily="2" charset="-78"/>
                <a:cs typeface="Sakkal Majalla" panose="02000000000000000000" pitchFamily="2" charset="-78"/>
              </a:rPr>
              <a:t>dropna</a:t>
            </a:r>
            <a:r>
              <a:rPr lang="en-US" sz="2000" dirty="0">
                <a:solidFill>
                  <a:srgbClr val="08004C"/>
                </a:solidFill>
                <a:latin typeface="Sakkal Majalla" panose="02000000000000000000" pitchFamily="2" charset="-78"/>
                <a:cs typeface="Sakkal Majalla" panose="02000000000000000000" pitchFamily="2" charset="-78"/>
              </a:rPr>
              <a:t>  </a:t>
            </a:r>
            <a:r>
              <a:rPr lang="ar-SA" sz="2000" dirty="0">
                <a:solidFill>
                  <a:srgbClr val="08004C"/>
                </a:solidFill>
                <a:latin typeface="Sakkal Majalla" panose="02000000000000000000" pitchFamily="2" charset="-78"/>
                <a:cs typeface="Sakkal Majalla" panose="02000000000000000000" pitchFamily="2" charset="-78"/>
              </a:rPr>
              <a:t> </a:t>
            </a:r>
            <a:r>
              <a:rPr lang="ar-SA" sz="2000" dirty="0">
                <a:solidFill>
                  <a:srgbClr val="FF0000"/>
                </a:solidFill>
                <a:latin typeface="Sakkal Majalla" panose="02000000000000000000" pitchFamily="2" charset="-78"/>
                <a:cs typeface="Sakkal Majalla" panose="02000000000000000000" pitchFamily="2" charset="-78"/>
              </a:rPr>
              <a:t>وستقوم بحذف الصفوف الفارغة</a:t>
            </a:r>
            <a:r>
              <a:rPr lang="ar-SA" sz="2000" dirty="0">
                <a:solidFill>
                  <a:srgbClr val="08004C"/>
                </a:solidFill>
                <a:latin typeface="Sakkal Majalla" panose="02000000000000000000" pitchFamily="2" charset="-78"/>
                <a:cs typeface="Sakkal Majalla" panose="02000000000000000000" pitchFamily="2" charset="-78"/>
              </a:rPr>
              <a:t>.</a:t>
            </a:r>
            <a:br>
              <a:rPr lang="ar-SA" sz="2000" dirty="0">
                <a:solidFill>
                  <a:srgbClr val="08004C"/>
                </a:solidFill>
                <a:latin typeface="Sakkal Majalla" panose="02000000000000000000" pitchFamily="2" charset="-78"/>
                <a:cs typeface="Sakkal Majalla" panose="02000000000000000000" pitchFamily="2" charset="-78"/>
              </a:rPr>
            </a:br>
            <a:r>
              <a:rPr lang="ar-SA" sz="2000" dirty="0">
                <a:solidFill>
                  <a:srgbClr val="08004C"/>
                </a:solidFill>
                <a:latin typeface="Sakkal Majalla" panose="02000000000000000000" pitchFamily="2" charset="-78"/>
                <a:cs typeface="Sakkal Majalla" panose="02000000000000000000" pitchFamily="2" charset="-78"/>
              </a:rPr>
              <a:t>بعد حذف الصفوف الفارغة  عليك تحديث مجموعة البيانات الخاصة بك للتحقق من إزالة هذه الصفوف.</a:t>
            </a:r>
          </a:p>
        </p:txBody>
      </p:sp>
      <p:pic>
        <p:nvPicPr>
          <p:cNvPr id="4" name="صورة 3">
            <a:extLst>
              <a:ext uri="{FF2B5EF4-FFF2-40B4-BE49-F238E27FC236}">
                <a16:creationId xmlns:a16="http://schemas.microsoft.com/office/drawing/2014/main" id="{9E1D9037-E3F7-8AE8-B9DD-30B9C865E409}"/>
              </a:ext>
            </a:extLst>
          </p:cNvPr>
          <p:cNvPicPr>
            <a:picLocks noChangeAspect="1"/>
          </p:cNvPicPr>
          <p:nvPr/>
        </p:nvPicPr>
        <p:blipFill>
          <a:blip r:embed="rId3"/>
          <a:stretch>
            <a:fillRect/>
          </a:stretch>
        </p:blipFill>
        <p:spPr>
          <a:xfrm>
            <a:off x="186068" y="1673230"/>
            <a:ext cx="8817207" cy="2982938"/>
          </a:xfrm>
          <a:prstGeom prst="rect">
            <a:avLst/>
          </a:prstGeom>
        </p:spPr>
      </p:pic>
    </p:spTree>
    <p:extLst>
      <p:ext uri="{BB962C8B-B14F-4D97-AF65-F5344CB8AC3E}">
        <p14:creationId xmlns:p14="http://schemas.microsoft.com/office/powerpoint/2010/main" val="41684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55290" y="850416"/>
            <a:ext cx="5576376" cy="3371456"/>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ECE90F53-A999-24E5-9FFA-B64F1093378E}"/>
              </a:ext>
            </a:extLst>
          </p:cNvPr>
          <p:cNvSpPr txBox="1"/>
          <p:nvPr/>
        </p:nvSpPr>
        <p:spPr>
          <a:xfrm>
            <a:off x="3347103" y="998357"/>
            <a:ext cx="5412057" cy="3170099"/>
          </a:xfrm>
          <a:prstGeom prst="rect">
            <a:avLst/>
          </a:prstGeom>
          <a:noFill/>
        </p:spPr>
        <p:txBody>
          <a:bodyPr wrap="square">
            <a:spAutoFit/>
          </a:bodyPr>
          <a:lstStyle>
            <a:defPPr>
              <a:defRPr lang="ar-SA"/>
            </a:defPPr>
            <a:lvl1pPr>
              <a:defRPr sz="2000">
                <a:solidFill>
                  <a:srgbClr val="202124"/>
                </a:solidFill>
                <a:latin typeface="Roboto" panose="02000000000000000000" pitchFamily="2" charset="0"/>
                <a:cs typeface="+mj-cs"/>
              </a:defRPr>
            </a:lvl1pPr>
          </a:lstStyle>
          <a:p>
            <a:pPr algn="r" rtl="1"/>
            <a:r>
              <a:rPr lang="ar-SA" dirty="0">
                <a:solidFill>
                  <a:srgbClr val="FE868E"/>
                </a:solidFill>
                <a:latin typeface="Sakkal Majalla" panose="02000000000000000000" pitchFamily="2" charset="-78"/>
                <a:cs typeface="Sakkal Majalla" panose="02000000000000000000" pitchFamily="2" charset="-78"/>
              </a:rPr>
              <a:t>البيانات الخاطئة </a:t>
            </a:r>
            <a:r>
              <a:rPr lang="en-US" dirty="0">
                <a:solidFill>
                  <a:srgbClr val="FE868E"/>
                </a:solidFill>
                <a:latin typeface="Sakkal Majalla" panose="02000000000000000000" pitchFamily="2" charset="-78"/>
                <a:cs typeface="Sakkal Majalla" panose="02000000000000000000" pitchFamily="2" charset="-78"/>
              </a:rPr>
              <a:t>Wrong Data</a:t>
            </a:r>
            <a:br>
              <a:rPr lang="en-US"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في بعض الأحيان قد تحتوي مجموعة البيانات الخاصة بك على بيانات خاطئة. فعلى سبيل المثال  في مجموعة البيانات الخاصة بك لا يمكنك الحصول </a:t>
            </a:r>
            <a:r>
              <a:rPr lang="ar-SA" dirty="0">
                <a:solidFill>
                  <a:srgbClr val="FF0000"/>
                </a:solidFill>
                <a:latin typeface="Sakkal Majalla" panose="02000000000000000000" pitchFamily="2" charset="-78"/>
                <a:cs typeface="Sakkal Majalla" panose="02000000000000000000" pitchFamily="2" charset="-78"/>
              </a:rPr>
              <a:t>على أرقام سالبة في عدد عمود الطلبة  وللتحقق </a:t>
            </a:r>
            <a:r>
              <a:rPr lang="ar-SA" dirty="0">
                <a:solidFill>
                  <a:srgbClr val="08004C"/>
                </a:solidFill>
                <a:latin typeface="Sakkal Majalla" panose="02000000000000000000" pitchFamily="2" charset="-78"/>
                <a:cs typeface="Sakkal Majalla" panose="02000000000000000000" pitchFamily="2" charset="-78"/>
              </a:rPr>
              <a:t>مما إذا كانت مجموعة البيانات الخاصة بك تحتوي على بيانات خاطئة  عليك كتابة مقطع برمجي مخصص على حسب مجموعة البيانات الخاصة بك.</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في هذا المثال سوف تتحقق من الأرقام السالبة في أعمدة مجموعة البيانات.</a:t>
            </a:r>
            <a:br>
              <a:rPr lang="ar-SA" dirty="0">
                <a:solidFill>
                  <a:srgbClr val="08004C"/>
                </a:solidFill>
                <a:latin typeface="Sakkal Majalla" panose="02000000000000000000" pitchFamily="2" charset="-78"/>
                <a:cs typeface="Sakkal Majalla" panose="02000000000000000000" pitchFamily="2" charset="-78"/>
              </a:rPr>
            </a:br>
            <a:r>
              <a:rPr lang="ar-SA" dirty="0">
                <a:solidFill>
                  <a:srgbClr val="08004C"/>
                </a:solidFill>
                <a:latin typeface="Sakkal Majalla" panose="02000000000000000000" pitchFamily="2" charset="-78"/>
                <a:cs typeface="Sakkal Majalla" panose="02000000000000000000" pitchFamily="2" charset="-78"/>
              </a:rPr>
              <a:t>يعتمـد نـوع البيانات التي يمكن اعتبارها خاطئة على مجموعة البيانات. عليك أن تقرر ماذا تفعل بهذه البيانات الخاطئة  </a:t>
            </a:r>
            <a:r>
              <a:rPr lang="ar-SA" dirty="0">
                <a:solidFill>
                  <a:srgbClr val="FF0000"/>
                </a:solidFill>
                <a:latin typeface="Sakkal Majalla" panose="02000000000000000000" pitchFamily="2" charset="-78"/>
                <a:cs typeface="Sakkal Majalla" panose="02000000000000000000" pitchFamily="2" charset="-78"/>
              </a:rPr>
              <a:t>فقد ترغب في حذفها أو استبدالها بقيم أخرى.</a:t>
            </a:r>
          </a:p>
        </p:txBody>
      </p:sp>
    </p:spTree>
    <p:extLst>
      <p:ext uri="{BB962C8B-B14F-4D97-AF65-F5344CB8AC3E}">
        <p14:creationId xmlns:p14="http://schemas.microsoft.com/office/powerpoint/2010/main" val="5244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DDC24620-871F-200D-DDCF-DC30FF269D74}"/>
              </a:ext>
            </a:extLst>
          </p:cNvPr>
          <p:cNvSpPr txBox="1"/>
          <p:nvPr/>
        </p:nvSpPr>
        <p:spPr>
          <a:xfrm>
            <a:off x="2453604" y="89835"/>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AD63BAFA-C770-268C-D970-37088CCF3E74}"/>
              </a:ext>
            </a:extLst>
          </p:cNvPr>
          <p:cNvPicPr>
            <a:picLocks noChangeAspect="1"/>
          </p:cNvPicPr>
          <p:nvPr/>
        </p:nvPicPr>
        <p:blipFill>
          <a:blip r:embed="rId3"/>
          <a:stretch>
            <a:fillRect/>
          </a:stretch>
        </p:blipFill>
        <p:spPr>
          <a:xfrm>
            <a:off x="212652" y="1222744"/>
            <a:ext cx="8697432" cy="3446228"/>
          </a:xfrm>
          <a:prstGeom prst="rect">
            <a:avLst/>
          </a:prstGeom>
        </p:spPr>
      </p:pic>
    </p:spTree>
    <p:extLst>
      <p:ext uri="{BB962C8B-B14F-4D97-AF65-F5344CB8AC3E}">
        <p14:creationId xmlns:p14="http://schemas.microsoft.com/office/powerpoint/2010/main" val="12048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1" y="205743"/>
            <a:ext cx="2286000"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 name="مربع نص 1">
            <a:extLst>
              <a:ext uri="{FF2B5EF4-FFF2-40B4-BE49-F238E27FC236}">
                <a16:creationId xmlns:a16="http://schemas.microsoft.com/office/drawing/2014/main" id="{2284DE17-09EA-9C05-0FDF-E014B5B1F7D5}"/>
              </a:ext>
            </a:extLst>
          </p:cNvPr>
          <p:cNvSpPr txBox="1"/>
          <p:nvPr/>
        </p:nvSpPr>
        <p:spPr>
          <a:xfrm>
            <a:off x="3325928" y="183684"/>
            <a:ext cx="4328071" cy="1077218"/>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باستخدام استراتيجية جدول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aphicFrame>
        <p:nvGraphicFramePr>
          <p:cNvPr id="3" name="جدول 4">
            <a:extLst>
              <a:ext uri="{FF2B5EF4-FFF2-40B4-BE49-F238E27FC236}">
                <a16:creationId xmlns:a16="http://schemas.microsoft.com/office/drawing/2014/main" id="{588225CC-E8A0-B307-3F14-2464BA4E3312}"/>
              </a:ext>
            </a:extLst>
          </p:cNvPr>
          <p:cNvGraphicFramePr>
            <a:graphicFrameLocks noGrp="1"/>
          </p:cNvGraphicFramePr>
          <p:nvPr/>
        </p:nvGraphicFramePr>
        <p:xfrm>
          <a:off x="2368248" y="1443759"/>
          <a:ext cx="6643976" cy="3010059"/>
        </p:xfrm>
        <a:graphic>
          <a:graphicData uri="http://schemas.openxmlformats.org/drawingml/2006/table">
            <a:tbl>
              <a:tblPr rtl="1" firstRow="1" bandRow="1">
                <a:tableStyleId>{ED083AE6-46FA-4A59-8FB0-9F97EB10719F}</a:tableStyleId>
              </a:tblPr>
              <a:tblGrid>
                <a:gridCol w="1660994">
                  <a:extLst>
                    <a:ext uri="{9D8B030D-6E8A-4147-A177-3AD203B41FA5}">
                      <a16:colId xmlns:a16="http://schemas.microsoft.com/office/drawing/2014/main" val="1799182492"/>
                    </a:ext>
                  </a:extLst>
                </a:gridCol>
                <a:gridCol w="1660994">
                  <a:extLst>
                    <a:ext uri="{9D8B030D-6E8A-4147-A177-3AD203B41FA5}">
                      <a16:colId xmlns:a16="http://schemas.microsoft.com/office/drawing/2014/main" val="864120004"/>
                    </a:ext>
                  </a:extLst>
                </a:gridCol>
                <a:gridCol w="1660994">
                  <a:extLst>
                    <a:ext uri="{9D8B030D-6E8A-4147-A177-3AD203B41FA5}">
                      <a16:colId xmlns:a16="http://schemas.microsoft.com/office/drawing/2014/main" val="1554803105"/>
                    </a:ext>
                  </a:extLst>
                </a:gridCol>
                <a:gridCol w="1660994">
                  <a:extLst>
                    <a:ext uri="{9D8B030D-6E8A-4147-A177-3AD203B41FA5}">
                      <a16:colId xmlns:a16="http://schemas.microsoft.com/office/drawing/2014/main" val="2272986096"/>
                    </a:ext>
                  </a:extLst>
                </a:gridCol>
              </a:tblGrid>
              <a:tr h="541179">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أريد أن أعرف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ماذا تعلمت ؟</a:t>
                      </a:r>
                    </a:p>
                  </a:txBody>
                  <a:tcPr/>
                </a:tc>
                <a:tc>
                  <a:txBody>
                    <a:bodyPr/>
                    <a:lstStyle/>
                    <a:p>
                      <a:pPr marR="0" algn="ctr" rtl="1">
                        <a:lnSpc>
                          <a:spcPct val="100000"/>
                        </a:lnSpc>
                        <a:spcBef>
                          <a:spcPts val="0"/>
                        </a:spcBef>
                        <a:spcAft>
                          <a:spcPts val="0"/>
                        </a:spcAft>
                        <a:buClr>
                          <a:srgbClr val="000000"/>
                        </a:buClr>
                        <a:buFont typeface="Arial"/>
                      </a:pPr>
                      <a:r>
                        <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rPr>
                        <a:t>كيف أعرف أكثر ؟</a:t>
                      </a:r>
                    </a:p>
                  </a:txBody>
                  <a:tcPr/>
                </a:tc>
                <a:extLst>
                  <a:ext uri="{0D108BD9-81ED-4DB2-BD59-A6C34878D82A}">
                    <a16:rowId xmlns:a16="http://schemas.microsoft.com/office/drawing/2014/main" val="4071475266"/>
                  </a:ext>
                </a:extLst>
              </a:tr>
              <a:tr h="1879594">
                <a:tc>
                  <a:txBody>
                    <a:bodyPr/>
                    <a:lstStyle/>
                    <a:p>
                      <a:pPr rtl="1"/>
                      <a:endParaRPr lang="ar-SA" dirty="0"/>
                    </a:p>
                    <a:p>
                      <a:pPr rtl="1"/>
                      <a:endParaRPr lang="ar-SA" dirty="0"/>
                    </a:p>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p>
                      <a:pPr rtl="1"/>
                      <a:endParaRPr lang="ar-SA" dirty="0"/>
                    </a:p>
                  </a:txBody>
                  <a:tcPr/>
                </a:tc>
                <a:tc>
                  <a:txBody>
                    <a:bodyPr/>
                    <a:lstStyle/>
                    <a:p>
                      <a:pPr rtl="1"/>
                      <a:endParaRPr lang="ar-SA" sz="1600" b="0" i="0" u="none" strike="noStrike" cap="none" dirty="0">
                        <a:solidFill>
                          <a:srgbClr val="000000"/>
                        </a:solidFill>
                        <a:effectLst/>
                        <a:latin typeface="Sakkal Majalla" panose="02000000000000000000" pitchFamily="2" charset="-78"/>
                        <a:cs typeface="Sakkal Majalla" panose="02000000000000000000" pitchFamily="2" charset="-78"/>
                        <a:sym typeface="Arial"/>
                      </a:endParaRPr>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3531001609"/>
                  </a:ext>
                </a:extLst>
              </a:tr>
            </a:tbl>
          </a:graphicData>
        </a:graphic>
      </p:graphicFrame>
      <p:pic>
        <p:nvPicPr>
          <p:cNvPr id="7" name="صورة 6">
            <a:extLst>
              <a:ext uri="{FF2B5EF4-FFF2-40B4-BE49-F238E27FC236}">
                <a16:creationId xmlns:a16="http://schemas.microsoft.com/office/drawing/2014/main" id="{E1E1DE62-7C6E-F41D-0090-CA711FFECE18}"/>
              </a:ext>
            </a:extLst>
          </p:cNvPr>
          <p:cNvPicPr>
            <a:picLocks noChangeAspect="1"/>
          </p:cNvPicPr>
          <p:nvPr/>
        </p:nvPicPr>
        <p:blipFill rotWithShape="1">
          <a:blip r:embed="rId3"/>
          <a:srcRect b="14109"/>
          <a:stretch/>
        </p:blipFill>
        <p:spPr>
          <a:xfrm>
            <a:off x="785649" y="2145384"/>
            <a:ext cx="1023067" cy="771760"/>
          </a:xfrm>
          <a:prstGeom prst="rect">
            <a:avLst/>
          </a:prstGeom>
        </p:spPr>
      </p:pic>
    </p:spTree>
    <p:extLst>
      <p:ext uri="{BB962C8B-B14F-4D97-AF65-F5344CB8AC3E}">
        <p14:creationId xmlns:p14="http://schemas.microsoft.com/office/powerpoint/2010/main" val="35500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168881"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418797" y="955400"/>
            <a:ext cx="5483249" cy="3376467"/>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3"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C6BA0988-4684-993A-9C44-1260D7EFF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340" y="2201774"/>
            <a:ext cx="836474" cy="6081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الواجب (@_phoneoman) / Twitter">
            <a:extLst>
              <a:ext uri="{FF2B5EF4-FFF2-40B4-BE49-F238E27FC236}">
                <a16:creationId xmlns:a16="http://schemas.microsoft.com/office/drawing/2014/main" id="{5224AFB3-B110-080C-A5AA-C8D7A0E84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932" y="978195"/>
            <a:ext cx="2299607" cy="3275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D486B49E-5231-F957-721C-B3211A9948AE}"/>
              </a:ext>
            </a:extLst>
          </p:cNvPr>
          <p:cNvSpPr txBox="1"/>
          <p:nvPr/>
        </p:nvSpPr>
        <p:spPr>
          <a:xfrm>
            <a:off x="3544804" y="2498825"/>
            <a:ext cx="2838094" cy="461665"/>
          </a:xfrm>
          <a:prstGeom prst="rect">
            <a:avLst/>
          </a:prstGeom>
          <a:noFill/>
        </p:spPr>
        <p:txBody>
          <a:bodyPr wrap="square">
            <a:spAutoFit/>
          </a:bodyPr>
          <a:lstStyle/>
          <a:p>
            <a:pPr algn="ctr" rtl="1"/>
            <a:r>
              <a:rPr lang="ar-SA" sz="2400" b="0" i="0" u="none" strike="noStrike" baseline="0" dirty="0">
                <a:solidFill>
                  <a:srgbClr val="002060"/>
                </a:solidFill>
                <a:latin typeface="Calibri" panose="020F0502020204030204" pitchFamily="34" charset="0"/>
                <a:cs typeface="Calibri" panose="020F0502020204030204" pitchFamily="34" charset="0"/>
              </a:rPr>
              <a:t>السؤال الثالث ص 127</a:t>
            </a:r>
            <a:r>
              <a:rPr lang="ar-SA" sz="2400" b="0" i="0" u="none" strike="noStrike" baseline="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270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257846" y="1126816"/>
            <a:ext cx="5673819" cy="1552434"/>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a16="http://schemas.microsoft.com/office/drawing/2014/main" id="{24815A7C-CEC3-9F66-6AEA-29AAD20B70B8}"/>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نمباي</a:t>
            </a:r>
            <a:r>
              <a:rPr lang="ar-SA" sz="3200" b="1" dirty="0">
                <a:solidFill>
                  <a:srgbClr val="002060"/>
                </a:solidFill>
                <a:latin typeface="Sakkal Majalla" panose="02000000000000000000" pitchFamily="2" charset="-78"/>
                <a:cs typeface="Sakkal Majalla" panose="02000000000000000000" pitchFamily="2" charset="-78"/>
              </a:rPr>
              <a:t> </a:t>
            </a:r>
            <a:r>
              <a:rPr lang="en-US" sz="3200" b="1" dirty="0">
                <a:solidFill>
                  <a:srgbClr val="002060"/>
                </a:solidFill>
                <a:latin typeface="Sakkal Majalla" panose="02000000000000000000" pitchFamily="2" charset="-78"/>
                <a:cs typeface="Sakkal Majalla" panose="02000000000000000000" pitchFamily="2" charset="-78"/>
              </a:rPr>
              <a:t>NumPy Library</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4" name="مربع نص 3">
            <a:extLst>
              <a:ext uri="{FF2B5EF4-FFF2-40B4-BE49-F238E27FC236}">
                <a16:creationId xmlns:a16="http://schemas.microsoft.com/office/drawing/2014/main" id="{18EC1E41-0037-E21B-5AE0-DA70D1A34DC4}"/>
              </a:ext>
            </a:extLst>
          </p:cNvPr>
          <p:cNvSpPr txBox="1"/>
          <p:nvPr/>
        </p:nvSpPr>
        <p:spPr>
          <a:xfrm>
            <a:off x="3257846" y="1188898"/>
            <a:ext cx="5628938" cy="1323439"/>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مكتبة </a:t>
            </a:r>
            <a:r>
              <a:rPr lang="ar-SA"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نمباي</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NumPy Library</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يرمز اسم مكتبة </a:t>
            </a:r>
            <a:r>
              <a:rPr lang="ar-SA"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نمباي</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NumPy  </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إلى </a:t>
            </a:r>
            <a:r>
              <a:rPr lang="ar-SA" dirty="0" err="1">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البايثون</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العددي</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Numerical Python   </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وهي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مكتبة قياسية </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للعمل مع البيانات العددية في </a:t>
            </a:r>
            <a:r>
              <a:rPr lang="ar-SA"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البايثون</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يمكن ا</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ستخدامها</a:t>
            </a:r>
            <a:r>
              <a:rPr lang="ar-SA"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لإجراء مجموعة متنوعة من العمليات الرياضية على المصفوفات.</a:t>
            </a:r>
          </a:p>
        </p:txBody>
      </p:sp>
      <p:grpSp>
        <p:nvGrpSpPr>
          <p:cNvPr id="8" name="مجموعة 7">
            <a:extLst>
              <a:ext uri="{FF2B5EF4-FFF2-40B4-BE49-F238E27FC236}">
                <a16:creationId xmlns:a16="http://schemas.microsoft.com/office/drawing/2014/main" id="{F564FCBA-2AE1-60D2-AD65-8E067000CC78}"/>
              </a:ext>
            </a:extLst>
          </p:cNvPr>
          <p:cNvGrpSpPr/>
          <p:nvPr/>
        </p:nvGrpSpPr>
        <p:grpSpPr>
          <a:xfrm>
            <a:off x="4043671" y="2831479"/>
            <a:ext cx="3252660" cy="1787827"/>
            <a:chOff x="4043671" y="2831479"/>
            <a:chExt cx="3252660" cy="1787827"/>
          </a:xfrm>
        </p:grpSpPr>
        <p:pic>
          <p:nvPicPr>
            <p:cNvPr id="1026" name="Picture 2">
              <a:extLst>
                <a:ext uri="{FF2B5EF4-FFF2-40B4-BE49-F238E27FC236}">
                  <a16:creationId xmlns:a16="http://schemas.microsoft.com/office/drawing/2014/main" id="{E70D3AAA-F508-1277-509A-12127C42C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671" y="2831479"/>
              <a:ext cx="3252660" cy="1787827"/>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بيضاوي 6">
              <a:extLst>
                <a:ext uri="{FF2B5EF4-FFF2-40B4-BE49-F238E27FC236}">
                  <a16:creationId xmlns:a16="http://schemas.microsoft.com/office/drawing/2014/main" id="{640B23FE-31B8-7509-FE96-39164DB4F7CD}"/>
                </a:ext>
              </a:extLst>
            </p:cNvPr>
            <p:cNvSpPr/>
            <p:nvPr/>
          </p:nvSpPr>
          <p:spPr>
            <a:xfrm>
              <a:off x="5472071" y="3558131"/>
              <a:ext cx="532122" cy="188793"/>
            </a:xfrm>
            <a:prstGeom prst="ellipse">
              <a:avLst/>
            </a:prstGeom>
            <a:solidFill>
              <a:srgbClr val="FE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4656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14" name="Google Shape;2514;p44"/>
          <p:cNvSpPr/>
          <p:nvPr/>
        </p:nvSpPr>
        <p:spPr>
          <a:xfrm>
            <a:off x="857250" y="2986925"/>
            <a:ext cx="693600" cy="693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lt1"/>
                </a:solidFill>
                <a:latin typeface="Fira Sans Extra Condensed"/>
                <a:ea typeface="Fira Sans Extra Condensed"/>
                <a:cs typeface="Fira Sans Extra Condensed"/>
                <a:sym typeface="Fira Sans Extra Condensed"/>
              </a:rPr>
              <a:t>4</a:t>
            </a:r>
            <a:endParaRPr sz="2000" b="1" dirty="0">
              <a:solidFill>
                <a:schemeClr val="lt1"/>
              </a:solidFill>
              <a:latin typeface="Fira Sans Extra Condensed"/>
              <a:ea typeface="Fira Sans Extra Condensed"/>
              <a:cs typeface="Fira Sans Extra Condensed"/>
              <a:sym typeface="Fira Sans Extra Condensed"/>
            </a:endParaRPr>
          </a:p>
        </p:txBody>
      </p:sp>
      <p:sp>
        <p:nvSpPr>
          <p:cNvPr id="2519" name="Google Shape;2519;p44"/>
          <p:cNvSpPr/>
          <p:nvPr/>
        </p:nvSpPr>
        <p:spPr>
          <a:xfrm>
            <a:off x="3102550" y="2364000"/>
            <a:ext cx="693600" cy="69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lt1"/>
                </a:solidFill>
                <a:latin typeface="Fira Sans Extra Condensed"/>
                <a:ea typeface="Fira Sans Extra Condensed"/>
                <a:cs typeface="Fira Sans Extra Condensed"/>
                <a:sym typeface="Fira Sans Extra Condensed"/>
              </a:rPr>
              <a:t>3</a:t>
            </a:r>
            <a:endParaRPr sz="2000" b="1" dirty="0">
              <a:solidFill>
                <a:schemeClr val="lt1"/>
              </a:solidFill>
              <a:latin typeface="Fira Sans Extra Condensed"/>
              <a:ea typeface="Fira Sans Extra Condensed"/>
              <a:cs typeface="Fira Sans Extra Condensed"/>
              <a:sym typeface="Fira Sans Extra Condensed"/>
            </a:endParaRPr>
          </a:p>
        </p:txBody>
      </p:sp>
      <p:sp>
        <p:nvSpPr>
          <p:cNvPr id="2524" name="Google Shape;2524;p44"/>
          <p:cNvSpPr/>
          <p:nvPr/>
        </p:nvSpPr>
        <p:spPr>
          <a:xfrm>
            <a:off x="5347850" y="2986925"/>
            <a:ext cx="693600" cy="693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lt1"/>
                </a:solidFill>
                <a:latin typeface="Fira Sans Extra Condensed"/>
                <a:ea typeface="Fira Sans Extra Condensed"/>
                <a:cs typeface="Fira Sans Extra Condensed"/>
                <a:sym typeface="Fira Sans Extra Condensed"/>
              </a:rPr>
              <a:t>2</a:t>
            </a:r>
            <a:endParaRPr sz="2000" b="1" dirty="0">
              <a:solidFill>
                <a:schemeClr val="lt1"/>
              </a:solidFill>
              <a:latin typeface="Fira Sans Extra Condensed"/>
              <a:ea typeface="Fira Sans Extra Condensed"/>
              <a:cs typeface="Fira Sans Extra Condensed"/>
              <a:sym typeface="Fira Sans Extra Condensed"/>
            </a:endParaRPr>
          </a:p>
        </p:txBody>
      </p:sp>
      <p:sp>
        <p:nvSpPr>
          <p:cNvPr id="2529" name="Google Shape;2529;p44"/>
          <p:cNvSpPr/>
          <p:nvPr/>
        </p:nvSpPr>
        <p:spPr>
          <a:xfrm>
            <a:off x="7593150" y="2364000"/>
            <a:ext cx="693600" cy="693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000" b="1" dirty="0">
                <a:solidFill>
                  <a:schemeClr val="lt1"/>
                </a:solidFill>
                <a:latin typeface="Fira Sans Extra Condensed"/>
                <a:ea typeface="Fira Sans Extra Condensed"/>
                <a:cs typeface="Fira Sans Extra Condensed"/>
                <a:sym typeface="Fira Sans Extra Condensed"/>
              </a:rPr>
              <a:t>1</a:t>
            </a:r>
            <a:endParaRPr sz="2000" b="1" dirty="0">
              <a:solidFill>
                <a:schemeClr val="lt1"/>
              </a:solidFill>
              <a:latin typeface="Fira Sans Extra Condensed"/>
              <a:ea typeface="Fira Sans Extra Condensed"/>
              <a:cs typeface="Fira Sans Extra Condensed"/>
              <a:sym typeface="Fira Sans Extra Condensed"/>
            </a:endParaRPr>
          </a:p>
        </p:txBody>
      </p:sp>
      <p:cxnSp>
        <p:nvCxnSpPr>
          <p:cNvPr id="2534" name="Google Shape;2534;p44"/>
          <p:cNvCxnSpPr>
            <a:stCxn id="2514" idx="6"/>
            <a:endCxn id="2519" idx="2"/>
          </p:cNvCxnSpPr>
          <p:nvPr/>
        </p:nvCxnSpPr>
        <p:spPr>
          <a:xfrm rot="10800000" flipH="1">
            <a:off x="1550850" y="2710925"/>
            <a:ext cx="1551600" cy="622800"/>
          </a:xfrm>
          <a:prstGeom prst="bentConnector3">
            <a:avLst>
              <a:gd name="adj1" fmla="val 50003"/>
            </a:avLst>
          </a:prstGeom>
          <a:noFill/>
          <a:ln w="9525" cap="flat" cmpd="sng">
            <a:solidFill>
              <a:schemeClr val="dk2"/>
            </a:solidFill>
            <a:prstDash val="solid"/>
            <a:round/>
            <a:headEnd type="none" w="med" len="med"/>
            <a:tailEnd type="none" w="med" len="med"/>
          </a:ln>
        </p:spPr>
      </p:cxnSp>
      <p:cxnSp>
        <p:nvCxnSpPr>
          <p:cNvPr id="2535" name="Google Shape;2535;p44"/>
          <p:cNvCxnSpPr>
            <a:stCxn id="2519" idx="6"/>
            <a:endCxn id="2524" idx="2"/>
          </p:cNvCxnSpPr>
          <p:nvPr/>
        </p:nvCxnSpPr>
        <p:spPr>
          <a:xfrm>
            <a:off x="3796150" y="2710800"/>
            <a:ext cx="1551600" cy="622800"/>
          </a:xfrm>
          <a:prstGeom prst="bentConnector3">
            <a:avLst>
              <a:gd name="adj1" fmla="val 50003"/>
            </a:avLst>
          </a:prstGeom>
          <a:noFill/>
          <a:ln w="9525" cap="flat" cmpd="sng">
            <a:solidFill>
              <a:schemeClr val="dk2"/>
            </a:solidFill>
            <a:prstDash val="solid"/>
            <a:round/>
            <a:headEnd type="none" w="med" len="med"/>
            <a:tailEnd type="none" w="med" len="med"/>
          </a:ln>
        </p:spPr>
      </p:cxnSp>
      <p:cxnSp>
        <p:nvCxnSpPr>
          <p:cNvPr id="2536" name="Google Shape;2536;p44"/>
          <p:cNvCxnSpPr>
            <a:stCxn id="2524" idx="6"/>
            <a:endCxn id="2529" idx="2"/>
          </p:cNvCxnSpPr>
          <p:nvPr/>
        </p:nvCxnSpPr>
        <p:spPr>
          <a:xfrm rot="10800000" flipH="1">
            <a:off x="6041450" y="2710925"/>
            <a:ext cx="1551600" cy="622800"/>
          </a:xfrm>
          <a:prstGeom prst="bentConnector3">
            <a:avLst>
              <a:gd name="adj1" fmla="val 50003"/>
            </a:avLst>
          </a:prstGeom>
          <a:noFill/>
          <a:ln w="9525" cap="flat" cmpd="sng">
            <a:solidFill>
              <a:schemeClr val="dk2"/>
            </a:solidFill>
            <a:prstDash val="solid"/>
            <a:round/>
            <a:headEnd type="none" w="med" len="med"/>
            <a:tailEnd type="none" w="med" len="med"/>
          </a:ln>
        </p:spPr>
      </p:cxnSp>
      <p:cxnSp>
        <p:nvCxnSpPr>
          <p:cNvPr id="2537" name="Google Shape;2537;p44"/>
          <p:cNvCxnSpPr>
            <a:cxnSpLocks/>
            <a:endCxn id="2514" idx="0"/>
          </p:cNvCxnSpPr>
          <p:nvPr/>
        </p:nvCxnSpPr>
        <p:spPr>
          <a:xfrm>
            <a:off x="1204050" y="2361022"/>
            <a:ext cx="0" cy="625903"/>
          </a:xfrm>
          <a:prstGeom prst="straightConnector1">
            <a:avLst/>
          </a:prstGeom>
          <a:noFill/>
          <a:ln w="9525" cap="flat" cmpd="sng">
            <a:solidFill>
              <a:schemeClr val="dk2"/>
            </a:solidFill>
            <a:prstDash val="solid"/>
            <a:round/>
            <a:headEnd type="none" w="med" len="med"/>
            <a:tailEnd type="none" w="med" len="med"/>
          </a:ln>
        </p:spPr>
      </p:cxnSp>
      <p:cxnSp>
        <p:nvCxnSpPr>
          <p:cNvPr id="2538" name="Google Shape;2538;p44"/>
          <p:cNvCxnSpPr>
            <a:cxnSpLocks/>
            <a:endCxn id="2519" idx="0"/>
          </p:cNvCxnSpPr>
          <p:nvPr/>
        </p:nvCxnSpPr>
        <p:spPr>
          <a:xfrm>
            <a:off x="3449350" y="1608775"/>
            <a:ext cx="0" cy="755100"/>
          </a:xfrm>
          <a:prstGeom prst="straightConnector1">
            <a:avLst/>
          </a:prstGeom>
          <a:noFill/>
          <a:ln w="9525" cap="flat" cmpd="sng">
            <a:solidFill>
              <a:schemeClr val="dk2"/>
            </a:solidFill>
            <a:prstDash val="solid"/>
            <a:round/>
            <a:headEnd type="none" w="med" len="med"/>
            <a:tailEnd type="none" w="med" len="med"/>
          </a:ln>
        </p:spPr>
      </p:cxnSp>
      <p:cxnSp>
        <p:nvCxnSpPr>
          <p:cNvPr id="2539" name="Google Shape;2539;p44"/>
          <p:cNvCxnSpPr>
            <a:cxnSpLocks/>
            <a:endCxn id="2524" idx="0"/>
          </p:cNvCxnSpPr>
          <p:nvPr/>
        </p:nvCxnSpPr>
        <p:spPr>
          <a:xfrm>
            <a:off x="5694650" y="2231700"/>
            <a:ext cx="0" cy="755100"/>
          </a:xfrm>
          <a:prstGeom prst="straightConnector1">
            <a:avLst/>
          </a:prstGeom>
          <a:noFill/>
          <a:ln w="9525" cap="flat" cmpd="sng">
            <a:solidFill>
              <a:schemeClr val="dk2"/>
            </a:solidFill>
            <a:prstDash val="solid"/>
            <a:round/>
            <a:headEnd type="none" w="med" len="med"/>
            <a:tailEnd type="none" w="med" len="med"/>
          </a:ln>
        </p:spPr>
      </p:cxnSp>
      <p:cxnSp>
        <p:nvCxnSpPr>
          <p:cNvPr id="2540" name="Google Shape;2540;p44"/>
          <p:cNvCxnSpPr>
            <a:cxnSpLocks/>
            <a:endCxn id="2529" idx="0"/>
          </p:cNvCxnSpPr>
          <p:nvPr/>
        </p:nvCxnSpPr>
        <p:spPr>
          <a:xfrm>
            <a:off x="7939950" y="1608775"/>
            <a:ext cx="0" cy="755100"/>
          </a:xfrm>
          <a:prstGeom prst="straightConnector1">
            <a:avLst/>
          </a:prstGeom>
          <a:noFill/>
          <a:ln w="9525" cap="flat" cmpd="sng">
            <a:solidFill>
              <a:schemeClr val="dk2"/>
            </a:solidFill>
            <a:prstDash val="solid"/>
            <a:round/>
            <a:headEnd type="none" w="med" len="med"/>
            <a:tailEnd type="none" w="med" len="med"/>
          </a:ln>
        </p:spPr>
      </p:cxnSp>
      <p:sp>
        <p:nvSpPr>
          <p:cNvPr id="4" name="مربع نص 3">
            <a:extLst>
              <a:ext uri="{FF2B5EF4-FFF2-40B4-BE49-F238E27FC236}">
                <a16:creationId xmlns:a16="http://schemas.microsoft.com/office/drawing/2014/main" id="{55C37964-BD96-CCCA-C122-546FCE360CDB}"/>
              </a:ext>
            </a:extLst>
          </p:cNvPr>
          <p:cNvSpPr txBox="1"/>
          <p:nvPr/>
        </p:nvSpPr>
        <p:spPr>
          <a:xfrm>
            <a:off x="2821553" y="62988"/>
            <a:ext cx="3500794"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وظائف مكتبة </a:t>
            </a:r>
            <a:r>
              <a:rPr lang="ar-SA" sz="3200" b="1" dirty="0" err="1">
                <a:solidFill>
                  <a:srgbClr val="002060"/>
                </a:solidFill>
                <a:latin typeface="Sakkal Majalla" panose="02000000000000000000" pitchFamily="2" charset="-78"/>
                <a:cs typeface="Sakkal Majalla" panose="02000000000000000000" pitchFamily="2" charset="-78"/>
              </a:rPr>
              <a:t>نيمباي</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5" name="مجموعة 4">
            <a:extLst>
              <a:ext uri="{FF2B5EF4-FFF2-40B4-BE49-F238E27FC236}">
                <a16:creationId xmlns:a16="http://schemas.microsoft.com/office/drawing/2014/main" id="{E76D9D67-9362-F3D3-D740-D4E49AD61C69}"/>
              </a:ext>
            </a:extLst>
          </p:cNvPr>
          <p:cNvGrpSpPr/>
          <p:nvPr/>
        </p:nvGrpSpPr>
        <p:grpSpPr>
          <a:xfrm>
            <a:off x="85060" y="4775125"/>
            <a:ext cx="8973880" cy="368915"/>
            <a:chOff x="85060" y="4775125"/>
            <a:chExt cx="8973880" cy="368915"/>
          </a:xfrm>
        </p:grpSpPr>
        <p:sp>
          <p:nvSpPr>
            <p:cNvPr id="6" name="Google Shape;1161;p24">
              <a:extLst>
                <a:ext uri="{FF2B5EF4-FFF2-40B4-BE49-F238E27FC236}">
                  <a16:creationId xmlns:a16="http://schemas.microsoft.com/office/drawing/2014/main" id="{783BB43D-E32B-CA3C-74D9-099732014F01}"/>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ربع نص 6">
              <a:extLst>
                <a:ext uri="{FF2B5EF4-FFF2-40B4-BE49-F238E27FC236}">
                  <a16:creationId xmlns:a16="http://schemas.microsoft.com/office/drawing/2014/main" id="{AD9A5795-A621-A507-026C-B6831C6E9187}"/>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8" name="مربع نص 7">
            <a:extLst>
              <a:ext uri="{FF2B5EF4-FFF2-40B4-BE49-F238E27FC236}">
                <a16:creationId xmlns:a16="http://schemas.microsoft.com/office/drawing/2014/main" id="{58207497-104D-EAC0-2FC3-3116E91F487E}"/>
              </a:ext>
            </a:extLst>
          </p:cNvPr>
          <p:cNvSpPr txBox="1"/>
          <p:nvPr/>
        </p:nvSpPr>
        <p:spPr>
          <a:xfrm>
            <a:off x="7049341" y="3304560"/>
            <a:ext cx="2009599" cy="400110"/>
          </a:xfrm>
          <a:prstGeom prst="rect">
            <a:avLst/>
          </a:prstGeom>
          <a:noFill/>
        </p:spPr>
        <p:txBody>
          <a:bodyPr wrap="square">
            <a:spAutoFit/>
          </a:bodyPr>
          <a:lstStyle/>
          <a:p>
            <a:pPr algn="ctr" rtl="1">
              <a:buClr>
                <a:schemeClr val="dk1"/>
              </a:buClr>
              <a:buSzPts val="1100"/>
            </a:pPr>
            <a:r>
              <a:rPr lang="en-US"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Add ( arr1, arr2 , …)</a:t>
            </a:r>
            <a:endPar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مربع نص 8">
            <a:extLst>
              <a:ext uri="{FF2B5EF4-FFF2-40B4-BE49-F238E27FC236}">
                <a16:creationId xmlns:a16="http://schemas.microsoft.com/office/drawing/2014/main" id="{94C98090-77F8-B35D-5E5F-399FA40BFBE8}"/>
              </a:ext>
            </a:extLst>
          </p:cNvPr>
          <p:cNvSpPr txBox="1"/>
          <p:nvPr/>
        </p:nvSpPr>
        <p:spPr>
          <a:xfrm>
            <a:off x="4689850" y="3812700"/>
            <a:ext cx="2009599" cy="400110"/>
          </a:xfrm>
          <a:prstGeom prst="rect">
            <a:avLst/>
          </a:prstGeom>
          <a:noFill/>
        </p:spPr>
        <p:txBody>
          <a:bodyPr wrap="square">
            <a:spAutoFit/>
          </a:bodyPr>
          <a:lstStyle/>
          <a:p>
            <a:pPr algn="ctr" rtl="1">
              <a:buClr>
                <a:schemeClr val="dk1"/>
              </a:buClr>
              <a:buSzPts val="1100"/>
            </a:pPr>
            <a:r>
              <a:rPr lang="en-US" sz="20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multiply ( arr1, arr2 , …)</a:t>
            </a:r>
            <a:endParaRPr lang="ar-SA" sz="2000" dirty="0">
              <a:solidFill>
                <a:srgbClr val="0070C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ربع نص 9">
            <a:extLst>
              <a:ext uri="{FF2B5EF4-FFF2-40B4-BE49-F238E27FC236}">
                <a16:creationId xmlns:a16="http://schemas.microsoft.com/office/drawing/2014/main" id="{6EC8A8D2-6883-EC33-C3E9-2A5ADF19FD14}"/>
              </a:ext>
            </a:extLst>
          </p:cNvPr>
          <p:cNvSpPr txBox="1"/>
          <p:nvPr/>
        </p:nvSpPr>
        <p:spPr>
          <a:xfrm>
            <a:off x="2389400" y="3126245"/>
            <a:ext cx="2009599" cy="400110"/>
          </a:xfrm>
          <a:prstGeom prst="rect">
            <a:avLst/>
          </a:prstGeom>
          <a:noFill/>
        </p:spPr>
        <p:txBody>
          <a:bodyPr wrap="square">
            <a:spAutoFit/>
          </a:bodyPr>
          <a:lstStyle/>
          <a:p>
            <a:pPr algn="ctr" rtl="1">
              <a:buClr>
                <a:schemeClr val="dk1"/>
              </a:buClr>
              <a:buSzPts val="1100"/>
            </a:pPr>
            <a:r>
              <a:rPr lang="en-US"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absolute ( </a:t>
            </a:r>
            <a:r>
              <a:rPr lang="en-US" sz="2000" dirty="0" err="1">
                <a:solidFill>
                  <a:srgbClr val="FF0000"/>
                </a:solidFill>
                <a:latin typeface="Sakkal Majalla" panose="02000000000000000000" pitchFamily="2" charset="-78"/>
                <a:ea typeface="Calibri" panose="020F0502020204030204" pitchFamily="34" charset="0"/>
                <a:cs typeface="Sakkal Majalla" panose="02000000000000000000" pitchFamily="2" charset="-78"/>
              </a:rPr>
              <a:t>arr</a:t>
            </a:r>
            <a:r>
              <a:rPr lang="en-US"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مربع نص 10">
            <a:extLst>
              <a:ext uri="{FF2B5EF4-FFF2-40B4-BE49-F238E27FC236}">
                <a16:creationId xmlns:a16="http://schemas.microsoft.com/office/drawing/2014/main" id="{D9855B17-6689-38FD-7FC8-1698DB6DF7EF}"/>
              </a:ext>
            </a:extLst>
          </p:cNvPr>
          <p:cNvSpPr txBox="1"/>
          <p:nvPr/>
        </p:nvSpPr>
        <p:spPr>
          <a:xfrm>
            <a:off x="153447" y="3681290"/>
            <a:ext cx="2258110" cy="400110"/>
          </a:xfrm>
          <a:prstGeom prst="rect">
            <a:avLst/>
          </a:prstGeom>
          <a:noFill/>
        </p:spPr>
        <p:txBody>
          <a:bodyPr wrap="square">
            <a:spAutoFit/>
          </a:bodyPr>
          <a:lstStyle/>
          <a:p>
            <a:pPr algn="ctr" rtl="1">
              <a:buClr>
                <a:schemeClr val="dk1"/>
              </a:buClr>
              <a:buSzPts val="1100"/>
            </a:pPr>
            <a:r>
              <a:rPr lang="en-US" sz="2000"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maximum ( arr1, arr2 , …)</a:t>
            </a:r>
            <a:endParaRPr lang="ar-SA" sz="2000" dirty="0">
              <a:solidFill>
                <a:srgbClr val="0070C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ربع نص 11">
            <a:extLst>
              <a:ext uri="{FF2B5EF4-FFF2-40B4-BE49-F238E27FC236}">
                <a16:creationId xmlns:a16="http://schemas.microsoft.com/office/drawing/2014/main" id="{0D8F0CB0-6E1C-C7A6-63C5-981CD2B00278}"/>
              </a:ext>
            </a:extLst>
          </p:cNvPr>
          <p:cNvSpPr txBox="1"/>
          <p:nvPr/>
        </p:nvSpPr>
        <p:spPr>
          <a:xfrm>
            <a:off x="6935149" y="1168768"/>
            <a:ext cx="2009599" cy="369332"/>
          </a:xfrm>
          <a:prstGeom prst="rect">
            <a:avLst/>
          </a:prstGeom>
          <a:noFill/>
          <a:ln>
            <a:solidFill>
              <a:srgbClr val="FF0000"/>
            </a:solidFill>
          </a:ln>
        </p:spPr>
        <p:txBody>
          <a:bodyPr wrap="square">
            <a:spAutoFit/>
          </a:bodyPr>
          <a:lstStyle/>
          <a:p>
            <a:pPr algn="ctr" rtl="1">
              <a:buClr>
                <a:schemeClr val="dk1"/>
              </a:buClr>
              <a:buSzPts val="1100"/>
            </a:pPr>
            <a:r>
              <a:rPr lang="ar-SA" sz="1800" dirty="0">
                <a:solidFill>
                  <a:srgbClr val="03DEB1"/>
                </a:solidFill>
                <a:latin typeface="Sakkal Majalla" panose="02000000000000000000" pitchFamily="2" charset="-78"/>
                <a:ea typeface="Calibri" panose="020F0502020204030204" pitchFamily="34" charset="0"/>
                <a:cs typeface="Sakkal Majalla" panose="02000000000000000000" pitchFamily="2" charset="-78"/>
              </a:rPr>
              <a:t>إضافة المصفوفات</a:t>
            </a:r>
          </a:p>
        </p:txBody>
      </p:sp>
      <p:sp>
        <p:nvSpPr>
          <p:cNvPr id="13" name="مربع نص 12">
            <a:extLst>
              <a:ext uri="{FF2B5EF4-FFF2-40B4-BE49-F238E27FC236}">
                <a16:creationId xmlns:a16="http://schemas.microsoft.com/office/drawing/2014/main" id="{C913C1CA-DE8D-B6DF-7E9A-E35D64111871}"/>
              </a:ext>
            </a:extLst>
          </p:cNvPr>
          <p:cNvSpPr txBox="1"/>
          <p:nvPr/>
        </p:nvSpPr>
        <p:spPr>
          <a:xfrm>
            <a:off x="4638277" y="1828928"/>
            <a:ext cx="2173533" cy="369332"/>
          </a:xfrm>
          <a:prstGeom prst="rect">
            <a:avLst/>
          </a:prstGeom>
          <a:noFill/>
          <a:ln>
            <a:solidFill>
              <a:srgbClr val="533CD2"/>
            </a:solidFill>
          </a:ln>
        </p:spPr>
        <p:txBody>
          <a:bodyPr wrap="square">
            <a:spAutoFit/>
          </a:bodyPr>
          <a:lstStyle/>
          <a:p>
            <a:pPr algn="ctr" rtl="1">
              <a:buClr>
                <a:schemeClr val="dk1"/>
              </a:buClr>
              <a:buSzPts val="1100"/>
            </a:pPr>
            <a:r>
              <a:rPr lang="ar-SA" sz="1800" dirty="0">
                <a:solidFill>
                  <a:srgbClr val="F9645D"/>
                </a:solidFill>
                <a:latin typeface="Sakkal Majalla" panose="02000000000000000000" pitchFamily="2" charset="-78"/>
                <a:ea typeface="Calibri" panose="020F0502020204030204" pitchFamily="34" charset="0"/>
                <a:cs typeface="Sakkal Majalla" panose="02000000000000000000" pitchFamily="2" charset="-78"/>
              </a:rPr>
              <a:t>ضرب المصفوفات</a:t>
            </a:r>
          </a:p>
        </p:txBody>
      </p:sp>
      <p:sp>
        <p:nvSpPr>
          <p:cNvPr id="14" name="مربع نص 13">
            <a:extLst>
              <a:ext uri="{FF2B5EF4-FFF2-40B4-BE49-F238E27FC236}">
                <a16:creationId xmlns:a16="http://schemas.microsoft.com/office/drawing/2014/main" id="{972751E9-EE8B-CAB7-B515-3A1EA2B908F5}"/>
              </a:ext>
            </a:extLst>
          </p:cNvPr>
          <p:cNvSpPr txBox="1"/>
          <p:nvPr/>
        </p:nvSpPr>
        <p:spPr>
          <a:xfrm>
            <a:off x="2371848" y="956092"/>
            <a:ext cx="2266429" cy="646331"/>
          </a:xfrm>
          <a:prstGeom prst="rect">
            <a:avLst/>
          </a:prstGeom>
          <a:noFill/>
          <a:ln>
            <a:solidFill>
              <a:srgbClr val="59BB63"/>
            </a:solidFill>
          </a:ln>
        </p:spPr>
        <p:txBody>
          <a:bodyPr wrap="square">
            <a:spAutoFit/>
          </a:bodyPr>
          <a:lstStyle/>
          <a:p>
            <a:pPr algn="ctr" rtl="1">
              <a:buClr>
                <a:schemeClr val="dk1"/>
              </a:buClr>
              <a:buSzPts val="1100"/>
            </a:pPr>
            <a:r>
              <a:rPr lang="ar-SA" sz="18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ترجع القيمة المطلقة لكل عنصر في المصفوفة المدخلة</a:t>
            </a:r>
          </a:p>
        </p:txBody>
      </p:sp>
      <p:sp>
        <p:nvSpPr>
          <p:cNvPr id="15" name="مربع نص 14">
            <a:extLst>
              <a:ext uri="{FF2B5EF4-FFF2-40B4-BE49-F238E27FC236}">
                <a16:creationId xmlns:a16="http://schemas.microsoft.com/office/drawing/2014/main" id="{63EFAD7C-4ADD-679B-F921-59C97A1093CC}"/>
              </a:ext>
            </a:extLst>
          </p:cNvPr>
          <p:cNvSpPr txBox="1"/>
          <p:nvPr/>
        </p:nvSpPr>
        <p:spPr>
          <a:xfrm>
            <a:off x="161434" y="1714691"/>
            <a:ext cx="2346653" cy="646331"/>
          </a:xfrm>
          <a:prstGeom prst="rect">
            <a:avLst/>
          </a:prstGeom>
          <a:noFill/>
          <a:ln>
            <a:solidFill>
              <a:srgbClr val="0070C0"/>
            </a:solidFill>
          </a:ln>
        </p:spPr>
        <p:txBody>
          <a:bodyPr wrap="square">
            <a:spAutoFit/>
          </a:bodyPr>
          <a:lstStyle/>
          <a:p>
            <a:pPr algn="ctr" rtl="1">
              <a:buClr>
                <a:schemeClr val="dk1"/>
              </a:buClr>
              <a:buSzPts val="1100"/>
            </a:pPr>
            <a:r>
              <a:rPr lang="ar-SA" sz="1800" dirty="0">
                <a:solidFill>
                  <a:srgbClr val="FFD966"/>
                </a:solidFill>
                <a:latin typeface="Sakkal Majalla" panose="02000000000000000000" pitchFamily="2" charset="-78"/>
                <a:ea typeface="Calibri" panose="020F0502020204030204" pitchFamily="34" charset="0"/>
                <a:cs typeface="Sakkal Majalla" panose="02000000000000000000" pitchFamily="2" charset="-78"/>
              </a:rPr>
              <a:t>ترجع القيمة القصوى في المصفوفة المدخلة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6" name="Google Shape;764;p22">
            <a:extLst>
              <a:ext uri="{FF2B5EF4-FFF2-40B4-BE49-F238E27FC236}">
                <a16:creationId xmlns:a16="http://schemas.microsoft.com/office/drawing/2014/main" id="{5A79394F-179C-F4B5-5D47-D91EE9D1C692}"/>
              </a:ext>
            </a:extLst>
          </p:cNvPr>
          <p:cNvSpPr/>
          <p:nvPr/>
        </p:nvSpPr>
        <p:spPr>
          <a:xfrm>
            <a:off x="3862406" y="1321102"/>
            <a:ext cx="5199128" cy="1179665"/>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6944472" y="764723"/>
            <a:ext cx="1741579" cy="40011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lt1"/>
              </a:solidFill>
            </a:endParaRPr>
          </a:p>
        </p:txBody>
      </p:sp>
      <p:sp>
        <p:nvSpPr>
          <p:cNvPr id="409" name="Google Shape;409;p18"/>
          <p:cNvSpPr/>
          <p:nvPr/>
        </p:nvSpPr>
        <p:spPr>
          <a:xfrm>
            <a:off x="6944472" y="2657036"/>
            <a:ext cx="1741578" cy="426650"/>
          </a:xfrm>
          <a:prstGeom prst="roundRect">
            <a:avLst>
              <a:gd name="adj" fmla="val 50000"/>
            </a:avLst>
          </a:prstGeom>
          <a:solidFill>
            <a:srgbClr val="FDD8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FDD8D6"/>
              </a:solidFill>
            </a:endParaRPr>
          </a:p>
        </p:txBody>
      </p:sp>
      <p:grpSp>
        <p:nvGrpSpPr>
          <p:cNvPr id="2" name="مجموعة 1">
            <a:extLst>
              <a:ext uri="{FF2B5EF4-FFF2-40B4-BE49-F238E27FC236}">
                <a16:creationId xmlns:a16="http://schemas.microsoft.com/office/drawing/2014/main" id="{6EBB5916-EBA1-9B55-3A89-4E2BD51D853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2672E19A-8D62-4B07-A02B-4E81463BF048}"/>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CE0A4BFF-E12D-8163-6E85-83A9908AFAF4}"/>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7" name="Google Shape;305;p18">
            <a:extLst>
              <a:ext uri="{FF2B5EF4-FFF2-40B4-BE49-F238E27FC236}">
                <a16:creationId xmlns:a16="http://schemas.microsoft.com/office/drawing/2014/main" id="{795A1EF0-036E-1D5A-9C89-CC5DA0F17793}"/>
              </a:ext>
            </a:extLst>
          </p:cNvPr>
          <p:cNvGrpSpPr/>
          <p:nvPr/>
        </p:nvGrpSpPr>
        <p:grpSpPr>
          <a:xfrm>
            <a:off x="0" y="205743"/>
            <a:ext cx="3264195" cy="4443375"/>
            <a:chOff x="457200" y="0"/>
            <a:chExt cx="4142448" cy="4732014"/>
          </a:xfrm>
        </p:grpSpPr>
        <p:sp>
          <p:nvSpPr>
            <p:cNvPr id="8" name="Google Shape;306;p18">
              <a:extLst>
                <a:ext uri="{FF2B5EF4-FFF2-40B4-BE49-F238E27FC236}">
                  <a16:creationId xmlns:a16="http://schemas.microsoft.com/office/drawing/2014/main" id="{C4B39989-7736-BB0F-DBE6-DF4EDD20C365}"/>
                </a:ext>
              </a:extLst>
            </p:cNvPr>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p18">
              <a:extLst>
                <a:ext uri="{FF2B5EF4-FFF2-40B4-BE49-F238E27FC236}">
                  <a16:creationId xmlns:a16="http://schemas.microsoft.com/office/drawing/2014/main" id="{413DD919-7E42-C977-0E35-312552049CE8}"/>
                </a:ext>
              </a:extLst>
            </p:cNvPr>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8;p18">
              <a:extLst>
                <a:ext uri="{FF2B5EF4-FFF2-40B4-BE49-F238E27FC236}">
                  <a16:creationId xmlns:a16="http://schemas.microsoft.com/office/drawing/2014/main" id="{8BC008C7-694D-EB13-AF7B-3E1977DC8D73}"/>
                </a:ext>
              </a:extLst>
            </p:cNvPr>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9;p18">
              <a:extLst>
                <a:ext uri="{FF2B5EF4-FFF2-40B4-BE49-F238E27FC236}">
                  <a16:creationId xmlns:a16="http://schemas.microsoft.com/office/drawing/2014/main" id="{1C89F421-B1C3-688C-0793-35CDF24DD551}"/>
                </a:ext>
              </a:extLst>
            </p:cNvPr>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0;p18">
              <a:extLst>
                <a:ext uri="{FF2B5EF4-FFF2-40B4-BE49-F238E27FC236}">
                  <a16:creationId xmlns:a16="http://schemas.microsoft.com/office/drawing/2014/main" id="{76AC764B-59A8-865E-D712-0946636FBB18}"/>
                </a:ext>
              </a:extLst>
            </p:cNvPr>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1;p18">
              <a:extLst>
                <a:ext uri="{FF2B5EF4-FFF2-40B4-BE49-F238E27FC236}">
                  <a16:creationId xmlns:a16="http://schemas.microsoft.com/office/drawing/2014/main" id="{818BAFFB-AE85-2E79-2D99-964C9759800D}"/>
                </a:ext>
              </a:extLst>
            </p:cNvPr>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2;p18">
              <a:extLst>
                <a:ext uri="{FF2B5EF4-FFF2-40B4-BE49-F238E27FC236}">
                  <a16:creationId xmlns:a16="http://schemas.microsoft.com/office/drawing/2014/main" id="{D84C6065-EE65-2884-116A-B7119172F2BF}"/>
                </a:ext>
              </a:extLst>
            </p:cNvPr>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3;p18">
              <a:extLst>
                <a:ext uri="{FF2B5EF4-FFF2-40B4-BE49-F238E27FC236}">
                  <a16:creationId xmlns:a16="http://schemas.microsoft.com/office/drawing/2014/main" id="{6DA2EB0A-3795-7D73-4C96-20BD9B359356}"/>
                </a:ext>
              </a:extLst>
            </p:cNvPr>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p18">
              <a:extLst>
                <a:ext uri="{FF2B5EF4-FFF2-40B4-BE49-F238E27FC236}">
                  <a16:creationId xmlns:a16="http://schemas.microsoft.com/office/drawing/2014/main" id="{0913F9AB-8FF0-72CB-B5B4-05E32D3B232C}"/>
                </a:ext>
              </a:extLst>
            </p:cNvPr>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5;p18">
              <a:extLst>
                <a:ext uri="{FF2B5EF4-FFF2-40B4-BE49-F238E27FC236}">
                  <a16:creationId xmlns:a16="http://schemas.microsoft.com/office/drawing/2014/main" id="{8B14F33C-7CC3-2006-5374-4756890FC2CF}"/>
                </a:ext>
              </a:extLst>
            </p:cNvPr>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6;p18">
              <a:extLst>
                <a:ext uri="{FF2B5EF4-FFF2-40B4-BE49-F238E27FC236}">
                  <a16:creationId xmlns:a16="http://schemas.microsoft.com/office/drawing/2014/main" id="{77AD56F0-3503-0D47-33D0-5F52C27A5F80}"/>
                </a:ext>
              </a:extLst>
            </p:cNvPr>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7;p18">
              <a:extLst>
                <a:ext uri="{FF2B5EF4-FFF2-40B4-BE49-F238E27FC236}">
                  <a16:creationId xmlns:a16="http://schemas.microsoft.com/office/drawing/2014/main" id="{B305EA3D-6EAF-8D3B-D16F-966098713550}"/>
                </a:ext>
              </a:extLst>
            </p:cNvPr>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8;p18">
              <a:extLst>
                <a:ext uri="{FF2B5EF4-FFF2-40B4-BE49-F238E27FC236}">
                  <a16:creationId xmlns:a16="http://schemas.microsoft.com/office/drawing/2014/main" id="{E87F411A-CB5C-C9E1-6935-F9CE5A03F912}"/>
                </a:ext>
              </a:extLst>
            </p:cNvPr>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9;p18">
              <a:extLst>
                <a:ext uri="{FF2B5EF4-FFF2-40B4-BE49-F238E27FC236}">
                  <a16:creationId xmlns:a16="http://schemas.microsoft.com/office/drawing/2014/main" id="{323C6291-A018-4B57-6E13-1C351FAF26D8}"/>
                </a:ext>
              </a:extLst>
            </p:cNvPr>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8;p18">
              <a:extLst>
                <a:ext uri="{FF2B5EF4-FFF2-40B4-BE49-F238E27FC236}">
                  <a16:creationId xmlns:a16="http://schemas.microsoft.com/office/drawing/2014/main" id="{9871FED4-83D3-AD55-7462-281D0F1345F9}"/>
                </a:ext>
              </a:extLst>
            </p:cNvPr>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9;p18">
              <a:extLst>
                <a:ext uri="{FF2B5EF4-FFF2-40B4-BE49-F238E27FC236}">
                  <a16:creationId xmlns:a16="http://schemas.microsoft.com/office/drawing/2014/main" id="{443DF8E8-637E-4570-9CC8-A3263B47F489}"/>
                </a:ext>
              </a:extLst>
            </p:cNvPr>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0;p18">
              <a:extLst>
                <a:ext uri="{FF2B5EF4-FFF2-40B4-BE49-F238E27FC236}">
                  <a16:creationId xmlns:a16="http://schemas.microsoft.com/office/drawing/2014/main" id="{81503E33-B53D-9D2D-0555-28C921E52D13}"/>
                </a:ext>
              </a:extLst>
            </p:cNvPr>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1;p18">
              <a:extLst>
                <a:ext uri="{FF2B5EF4-FFF2-40B4-BE49-F238E27FC236}">
                  <a16:creationId xmlns:a16="http://schemas.microsoft.com/office/drawing/2014/main" id="{2EE1265E-0D9F-B212-097A-11168A314B2D}"/>
                </a:ext>
              </a:extLst>
            </p:cNvPr>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2;p18">
              <a:extLst>
                <a:ext uri="{FF2B5EF4-FFF2-40B4-BE49-F238E27FC236}">
                  <a16:creationId xmlns:a16="http://schemas.microsoft.com/office/drawing/2014/main" id="{A4BE09D5-4B4C-58DB-84FB-4E57430D1BC3}"/>
                </a:ext>
              </a:extLst>
            </p:cNvPr>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3;p18">
              <a:extLst>
                <a:ext uri="{FF2B5EF4-FFF2-40B4-BE49-F238E27FC236}">
                  <a16:creationId xmlns:a16="http://schemas.microsoft.com/office/drawing/2014/main" id="{74EFF1C5-6405-F835-7565-9DA4D0176E4A}"/>
                </a:ext>
              </a:extLst>
            </p:cNvPr>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4;p18">
              <a:extLst>
                <a:ext uri="{FF2B5EF4-FFF2-40B4-BE49-F238E27FC236}">
                  <a16:creationId xmlns:a16="http://schemas.microsoft.com/office/drawing/2014/main" id="{A97F2477-1D4F-C831-EC11-E4BC25F8EF8C}"/>
                </a:ext>
              </a:extLst>
            </p:cNvPr>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5;p18">
              <a:extLst>
                <a:ext uri="{FF2B5EF4-FFF2-40B4-BE49-F238E27FC236}">
                  <a16:creationId xmlns:a16="http://schemas.microsoft.com/office/drawing/2014/main" id="{D52D86D8-852E-259E-89EB-605C8884E1BE}"/>
                </a:ext>
              </a:extLst>
            </p:cNvPr>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6;p18">
              <a:extLst>
                <a:ext uri="{FF2B5EF4-FFF2-40B4-BE49-F238E27FC236}">
                  <a16:creationId xmlns:a16="http://schemas.microsoft.com/office/drawing/2014/main" id="{F7E2B189-3641-9918-59E8-9075E0415759}"/>
                </a:ext>
              </a:extLst>
            </p:cNvPr>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7;p18">
              <a:extLst>
                <a:ext uri="{FF2B5EF4-FFF2-40B4-BE49-F238E27FC236}">
                  <a16:creationId xmlns:a16="http://schemas.microsoft.com/office/drawing/2014/main" id="{3FDE3F1F-4CCD-5205-3BB1-15BE07721537}"/>
                </a:ext>
              </a:extLst>
            </p:cNvPr>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38;p18">
              <a:extLst>
                <a:ext uri="{FF2B5EF4-FFF2-40B4-BE49-F238E27FC236}">
                  <a16:creationId xmlns:a16="http://schemas.microsoft.com/office/drawing/2014/main" id="{07E39859-5C73-6061-B0E3-7C85008CB38D}"/>
                </a:ext>
              </a:extLst>
            </p:cNvPr>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39;p18">
              <a:extLst>
                <a:ext uri="{FF2B5EF4-FFF2-40B4-BE49-F238E27FC236}">
                  <a16:creationId xmlns:a16="http://schemas.microsoft.com/office/drawing/2014/main" id="{A205B33D-D116-0967-2A93-8ADE62FB7BD5}"/>
                </a:ext>
              </a:extLst>
            </p:cNvPr>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0;p18">
              <a:extLst>
                <a:ext uri="{FF2B5EF4-FFF2-40B4-BE49-F238E27FC236}">
                  <a16:creationId xmlns:a16="http://schemas.microsoft.com/office/drawing/2014/main" id="{6308E195-32B6-7204-17A3-1ECAACC92FD7}"/>
                </a:ext>
              </a:extLst>
            </p:cNvPr>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1;p18">
              <a:extLst>
                <a:ext uri="{FF2B5EF4-FFF2-40B4-BE49-F238E27FC236}">
                  <a16:creationId xmlns:a16="http://schemas.microsoft.com/office/drawing/2014/main" id="{3855BB80-1B3F-61FD-CEFD-3521BBAAA57D}"/>
                </a:ext>
              </a:extLst>
            </p:cNvPr>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42;p18">
              <a:extLst>
                <a:ext uri="{FF2B5EF4-FFF2-40B4-BE49-F238E27FC236}">
                  <a16:creationId xmlns:a16="http://schemas.microsoft.com/office/drawing/2014/main" id="{39F18713-8C36-E0FA-1F96-4351BA1C5739}"/>
                </a:ext>
              </a:extLst>
            </p:cNvPr>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43;p18">
              <a:extLst>
                <a:ext uri="{FF2B5EF4-FFF2-40B4-BE49-F238E27FC236}">
                  <a16:creationId xmlns:a16="http://schemas.microsoft.com/office/drawing/2014/main" id="{C95D1F7C-E983-81C9-B5CE-FCB6616BAE4A}"/>
                </a:ext>
              </a:extLst>
            </p:cNvPr>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44;p18">
              <a:extLst>
                <a:ext uri="{FF2B5EF4-FFF2-40B4-BE49-F238E27FC236}">
                  <a16:creationId xmlns:a16="http://schemas.microsoft.com/office/drawing/2014/main" id="{737EFF6F-FD7C-5CB0-7A19-E56431675671}"/>
                </a:ext>
              </a:extLst>
            </p:cNvPr>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45;p18">
              <a:extLst>
                <a:ext uri="{FF2B5EF4-FFF2-40B4-BE49-F238E27FC236}">
                  <a16:creationId xmlns:a16="http://schemas.microsoft.com/office/drawing/2014/main" id="{E68254F7-D4D6-5EA3-92AA-D8887AD2DE59}"/>
                </a:ext>
              </a:extLst>
            </p:cNvPr>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46;p18">
              <a:extLst>
                <a:ext uri="{FF2B5EF4-FFF2-40B4-BE49-F238E27FC236}">
                  <a16:creationId xmlns:a16="http://schemas.microsoft.com/office/drawing/2014/main" id="{A4ECA149-1B63-04FE-EFC3-7979410FB3CE}"/>
                </a:ext>
              </a:extLst>
            </p:cNvPr>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47;p18">
              <a:extLst>
                <a:ext uri="{FF2B5EF4-FFF2-40B4-BE49-F238E27FC236}">
                  <a16:creationId xmlns:a16="http://schemas.microsoft.com/office/drawing/2014/main" id="{B32475A0-0145-763A-A1F1-F0D5B40F248E}"/>
                </a:ext>
              </a:extLst>
            </p:cNvPr>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48;p18">
              <a:extLst>
                <a:ext uri="{FF2B5EF4-FFF2-40B4-BE49-F238E27FC236}">
                  <a16:creationId xmlns:a16="http://schemas.microsoft.com/office/drawing/2014/main" id="{9578B7BA-D94C-0258-C3B8-13A67B0C3146}"/>
                </a:ext>
              </a:extLst>
            </p:cNvPr>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49;p18">
              <a:extLst>
                <a:ext uri="{FF2B5EF4-FFF2-40B4-BE49-F238E27FC236}">
                  <a16:creationId xmlns:a16="http://schemas.microsoft.com/office/drawing/2014/main" id="{40854467-9807-A9FF-496B-31B4344AC961}"/>
                </a:ext>
              </a:extLst>
            </p:cNvPr>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p18">
              <a:extLst>
                <a:ext uri="{FF2B5EF4-FFF2-40B4-BE49-F238E27FC236}">
                  <a16:creationId xmlns:a16="http://schemas.microsoft.com/office/drawing/2014/main" id="{F6872754-B425-AFDC-7C48-E7C99BB6E61B}"/>
                </a:ext>
              </a:extLst>
            </p:cNvPr>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1;p18">
              <a:extLst>
                <a:ext uri="{FF2B5EF4-FFF2-40B4-BE49-F238E27FC236}">
                  <a16:creationId xmlns:a16="http://schemas.microsoft.com/office/drawing/2014/main" id="{C276327C-2D77-6A9D-A02C-F1AF2DAC40AA}"/>
                </a:ext>
              </a:extLst>
            </p:cNvPr>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2;p18">
              <a:extLst>
                <a:ext uri="{FF2B5EF4-FFF2-40B4-BE49-F238E27FC236}">
                  <a16:creationId xmlns:a16="http://schemas.microsoft.com/office/drawing/2014/main" id="{D8F9B1DC-2749-C10D-ABE7-6E3D1AEE7256}"/>
                </a:ext>
              </a:extLst>
            </p:cNvPr>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3;p18">
              <a:extLst>
                <a:ext uri="{FF2B5EF4-FFF2-40B4-BE49-F238E27FC236}">
                  <a16:creationId xmlns:a16="http://schemas.microsoft.com/office/drawing/2014/main" id="{618B01E4-2793-A91B-5D3E-5F1AD71F339C}"/>
                </a:ext>
              </a:extLst>
            </p:cNvPr>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54;p18">
              <a:extLst>
                <a:ext uri="{FF2B5EF4-FFF2-40B4-BE49-F238E27FC236}">
                  <a16:creationId xmlns:a16="http://schemas.microsoft.com/office/drawing/2014/main" id="{AE1F9379-FFA5-1BF5-E430-195288822DF5}"/>
                </a:ext>
              </a:extLst>
            </p:cNvPr>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55;p18">
              <a:extLst>
                <a:ext uri="{FF2B5EF4-FFF2-40B4-BE49-F238E27FC236}">
                  <a16:creationId xmlns:a16="http://schemas.microsoft.com/office/drawing/2014/main" id="{D6040E40-20DC-51BD-C7C3-C4A946736AFB}"/>
                </a:ext>
              </a:extLst>
            </p:cNvPr>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56;p18">
              <a:extLst>
                <a:ext uri="{FF2B5EF4-FFF2-40B4-BE49-F238E27FC236}">
                  <a16:creationId xmlns:a16="http://schemas.microsoft.com/office/drawing/2014/main" id="{0D1B057D-55CF-DE3E-ED2B-33C5E1A82819}"/>
                </a:ext>
              </a:extLst>
            </p:cNvPr>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57;p18">
              <a:extLst>
                <a:ext uri="{FF2B5EF4-FFF2-40B4-BE49-F238E27FC236}">
                  <a16:creationId xmlns:a16="http://schemas.microsoft.com/office/drawing/2014/main" id="{DEDBEA4E-6052-2A7E-EFE7-ED45D2EDB7F6}"/>
                </a:ext>
              </a:extLst>
            </p:cNvPr>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58;p18">
              <a:extLst>
                <a:ext uri="{FF2B5EF4-FFF2-40B4-BE49-F238E27FC236}">
                  <a16:creationId xmlns:a16="http://schemas.microsoft.com/office/drawing/2014/main" id="{EF6F3B24-7097-C963-02D8-F9AD88232430}"/>
                </a:ext>
              </a:extLst>
            </p:cNvPr>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59;p18">
              <a:extLst>
                <a:ext uri="{FF2B5EF4-FFF2-40B4-BE49-F238E27FC236}">
                  <a16:creationId xmlns:a16="http://schemas.microsoft.com/office/drawing/2014/main" id="{90F39336-7A79-D0C5-E344-E88EA6743684}"/>
                </a:ext>
              </a:extLst>
            </p:cNvPr>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60;p18">
              <a:extLst>
                <a:ext uri="{FF2B5EF4-FFF2-40B4-BE49-F238E27FC236}">
                  <a16:creationId xmlns:a16="http://schemas.microsoft.com/office/drawing/2014/main" id="{1255046B-A866-655A-F2AC-5CACD54E0924}"/>
                </a:ext>
              </a:extLst>
            </p:cNvPr>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61;p18">
              <a:extLst>
                <a:ext uri="{FF2B5EF4-FFF2-40B4-BE49-F238E27FC236}">
                  <a16:creationId xmlns:a16="http://schemas.microsoft.com/office/drawing/2014/main" id="{B744784E-9537-1799-26EC-77FA4E47C1E7}"/>
                </a:ext>
              </a:extLst>
            </p:cNvPr>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62;p18">
              <a:extLst>
                <a:ext uri="{FF2B5EF4-FFF2-40B4-BE49-F238E27FC236}">
                  <a16:creationId xmlns:a16="http://schemas.microsoft.com/office/drawing/2014/main" id="{1F0C33E2-F629-DADC-0D08-195C2DB35739}"/>
                </a:ext>
              </a:extLst>
            </p:cNvPr>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63;p18">
              <a:extLst>
                <a:ext uri="{FF2B5EF4-FFF2-40B4-BE49-F238E27FC236}">
                  <a16:creationId xmlns:a16="http://schemas.microsoft.com/office/drawing/2014/main" id="{16516658-6081-ECDE-9439-7487D72DCC25}"/>
                </a:ext>
              </a:extLst>
            </p:cNvPr>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64;p18">
              <a:extLst>
                <a:ext uri="{FF2B5EF4-FFF2-40B4-BE49-F238E27FC236}">
                  <a16:creationId xmlns:a16="http://schemas.microsoft.com/office/drawing/2014/main" id="{FA1DC401-0915-60A9-B21F-F89B79275280}"/>
                </a:ext>
              </a:extLst>
            </p:cNvPr>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65;p18">
              <a:extLst>
                <a:ext uri="{FF2B5EF4-FFF2-40B4-BE49-F238E27FC236}">
                  <a16:creationId xmlns:a16="http://schemas.microsoft.com/office/drawing/2014/main" id="{EC8241F8-2C7D-853D-EC07-C79DF8D81111}"/>
                </a:ext>
              </a:extLst>
            </p:cNvPr>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66;p18">
              <a:extLst>
                <a:ext uri="{FF2B5EF4-FFF2-40B4-BE49-F238E27FC236}">
                  <a16:creationId xmlns:a16="http://schemas.microsoft.com/office/drawing/2014/main" id="{29BE725F-B0FB-7145-BBB8-835C5A881163}"/>
                </a:ext>
              </a:extLst>
            </p:cNvPr>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67;p18">
              <a:extLst>
                <a:ext uri="{FF2B5EF4-FFF2-40B4-BE49-F238E27FC236}">
                  <a16:creationId xmlns:a16="http://schemas.microsoft.com/office/drawing/2014/main" id="{03F2D57B-0924-55F8-E7EE-F10FD76C8C12}"/>
                </a:ext>
              </a:extLst>
            </p:cNvPr>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68;p18">
              <a:extLst>
                <a:ext uri="{FF2B5EF4-FFF2-40B4-BE49-F238E27FC236}">
                  <a16:creationId xmlns:a16="http://schemas.microsoft.com/office/drawing/2014/main" id="{2DC214AE-DC32-E97A-DE83-0221EE0CCF5B}"/>
                </a:ext>
              </a:extLst>
            </p:cNvPr>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69;p18">
              <a:extLst>
                <a:ext uri="{FF2B5EF4-FFF2-40B4-BE49-F238E27FC236}">
                  <a16:creationId xmlns:a16="http://schemas.microsoft.com/office/drawing/2014/main" id="{A1D62131-5146-C601-63E4-12A1E40342D5}"/>
                </a:ext>
              </a:extLst>
            </p:cNvPr>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70;p18">
              <a:extLst>
                <a:ext uri="{FF2B5EF4-FFF2-40B4-BE49-F238E27FC236}">
                  <a16:creationId xmlns:a16="http://schemas.microsoft.com/office/drawing/2014/main" id="{BB10BCED-5A5E-2372-6078-6EB03F9C432C}"/>
                </a:ext>
              </a:extLst>
            </p:cNvPr>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71;p18">
              <a:extLst>
                <a:ext uri="{FF2B5EF4-FFF2-40B4-BE49-F238E27FC236}">
                  <a16:creationId xmlns:a16="http://schemas.microsoft.com/office/drawing/2014/main" id="{317D77B8-9061-C637-FD07-7AFC8AB1D97B}"/>
                </a:ext>
              </a:extLst>
            </p:cNvPr>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72;p18">
              <a:extLst>
                <a:ext uri="{FF2B5EF4-FFF2-40B4-BE49-F238E27FC236}">
                  <a16:creationId xmlns:a16="http://schemas.microsoft.com/office/drawing/2014/main" id="{7B1CB8CD-D510-42C3-93DD-233BF5B84E34}"/>
                </a:ext>
              </a:extLst>
            </p:cNvPr>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73;p18">
              <a:extLst>
                <a:ext uri="{FF2B5EF4-FFF2-40B4-BE49-F238E27FC236}">
                  <a16:creationId xmlns:a16="http://schemas.microsoft.com/office/drawing/2014/main" id="{C1A2ED9B-7962-5ADA-B257-737E5B7598B3}"/>
                </a:ext>
              </a:extLst>
            </p:cNvPr>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74;p18">
              <a:extLst>
                <a:ext uri="{FF2B5EF4-FFF2-40B4-BE49-F238E27FC236}">
                  <a16:creationId xmlns:a16="http://schemas.microsoft.com/office/drawing/2014/main" id="{0C904837-4687-E989-DEFD-FD1B9F65757E}"/>
                </a:ext>
              </a:extLst>
            </p:cNvPr>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75;p18">
              <a:extLst>
                <a:ext uri="{FF2B5EF4-FFF2-40B4-BE49-F238E27FC236}">
                  <a16:creationId xmlns:a16="http://schemas.microsoft.com/office/drawing/2014/main" id="{69A8ADB0-9988-9E12-8530-8CC5C2B5BCB4}"/>
                </a:ext>
              </a:extLst>
            </p:cNvPr>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76;p18">
              <a:extLst>
                <a:ext uri="{FF2B5EF4-FFF2-40B4-BE49-F238E27FC236}">
                  <a16:creationId xmlns:a16="http://schemas.microsoft.com/office/drawing/2014/main" id="{F402A6FE-DD06-FCEA-BF4D-D3894B26D835}"/>
                </a:ext>
              </a:extLst>
            </p:cNvPr>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77;p18">
              <a:extLst>
                <a:ext uri="{FF2B5EF4-FFF2-40B4-BE49-F238E27FC236}">
                  <a16:creationId xmlns:a16="http://schemas.microsoft.com/office/drawing/2014/main" id="{2A95CE8D-E2C2-A2D0-2B80-1130BCF3D592}"/>
                </a:ext>
              </a:extLst>
            </p:cNvPr>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78;p18">
              <a:extLst>
                <a:ext uri="{FF2B5EF4-FFF2-40B4-BE49-F238E27FC236}">
                  <a16:creationId xmlns:a16="http://schemas.microsoft.com/office/drawing/2014/main" id="{A1373803-2D95-8391-9F17-5A5105BAEF0F}"/>
                </a:ext>
              </a:extLst>
            </p:cNvPr>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79;p18">
              <a:extLst>
                <a:ext uri="{FF2B5EF4-FFF2-40B4-BE49-F238E27FC236}">
                  <a16:creationId xmlns:a16="http://schemas.microsoft.com/office/drawing/2014/main" id="{1028D3F3-B81B-E30E-3660-593EAC4D8C69}"/>
                </a:ext>
              </a:extLst>
            </p:cNvPr>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80;p18">
              <a:extLst>
                <a:ext uri="{FF2B5EF4-FFF2-40B4-BE49-F238E27FC236}">
                  <a16:creationId xmlns:a16="http://schemas.microsoft.com/office/drawing/2014/main" id="{1FF93C19-E213-8DAF-251F-B131A6439144}"/>
                </a:ext>
              </a:extLst>
            </p:cNvPr>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81;p18">
              <a:extLst>
                <a:ext uri="{FF2B5EF4-FFF2-40B4-BE49-F238E27FC236}">
                  <a16:creationId xmlns:a16="http://schemas.microsoft.com/office/drawing/2014/main" id="{806B934A-8EBB-057F-F100-1FF9BF111D02}"/>
                </a:ext>
              </a:extLst>
            </p:cNvPr>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82;p18">
              <a:extLst>
                <a:ext uri="{FF2B5EF4-FFF2-40B4-BE49-F238E27FC236}">
                  <a16:creationId xmlns:a16="http://schemas.microsoft.com/office/drawing/2014/main" id="{07F9CCD2-3AB0-94B0-8C1F-5A2E3A22F957}"/>
                </a:ext>
              </a:extLst>
            </p:cNvPr>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84;p18">
              <a:extLst>
                <a:ext uri="{FF2B5EF4-FFF2-40B4-BE49-F238E27FC236}">
                  <a16:creationId xmlns:a16="http://schemas.microsoft.com/office/drawing/2014/main" id="{06952F8C-B376-25ED-EBB2-E216C55DBFBF}"/>
                </a:ext>
              </a:extLst>
            </p:cNvPr>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85;p18">
              <a:extLst>
                <a:ext uri="{FF2B5EF4-FFF2-40B4-BE49-F238E27FC236}">
                  <a16:creationId xmlns:a16="http://schemas.microsoft.com/office/drawing/2014/main" id="{A23C651F-BA38-56E3-3D02-41C465A64AF0}"/>
                </a:ext>
              </a:extLst>
            </p:cNvPr>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86;p18">
              <a:extLst>
                <a:ext uri="{FF2B5EF4-FFF2-40B4-BE49-F238E27FC236}">
                  <a16:creationId xmlns:a16="http://schemas.microsoft.com/office/drawing/2014/main" id="{23773C86-FC0F-F310-4C58-6E48A78F70CB}"/>
                </a:ext>
              </a:extLst>
            </p:cNvPr>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87;p18">
              <a:extLst>
                <a:ext uri="{FF2B5EF4-FFF2-40B4-BE49-F238E27FC236}">
                  <a16:creationId xmlns:a16="http://schemas.microsoft.com/office/drawing/2014/main" id="{86C5A5A5-BD91-2C64-0E9F-F68AA67AB316}"/>
                </a:ext>
              </a:extLst>
            </p:cNvPr>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88;p18">
              <a:extLst>
                <a:ext uri="{FF2B5EF4-FFF2-40B4-BE49-F238E27FC236}">
                  <a16:creationId xmlns:a16="http://schemas.microsoft.com/office/drawing/2014/main" id="{7CF03C70-65FF-4C29-2862-9279391A2FA1}"/>
                </a:ext>
              </a:extLst>
            </p:cNvPr>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89;p18">
              <a:extLst>
                <a:ext uri="{FF2B5EF4-FFF2-40B4-BE49-F238E27FC236}">
                  <a16:creationId xmlns:a16="http://schemas.microsoft.com/office/drawing/2014/main" id="{401DD653-1F2E-73CB-9217-9E26831589EA}"/>
                </a:ext>
              </a:extLst>
            </p:cNvPr>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6" name="صورة 445">
            <a:extLst>
              <a:ext uri="{FF2B5EF4-FFF2-40B4-BE49-F238E27FC236}">
                <a16:creationId xmlns:a16="http://schemas.microsoft.com/office/drawing/2014/main" id="{25D27A9C-4AE7-BDFE-9C90-F8152B11A87F}"/>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448" name="مربع نص 447">
            <a:extLst>
              <a:ext uri="{FF2B5EF4-FFF2-40B4-BE49-F238E27FC236}">
                <a16:creationId xmlns:a16="http://schemas.microsoft.com/office/drawing/2014/main" id="{58DE25B7-7526-3A86-3CAD-15B1D4B7AC36}"/>
              </a:ext>
            </a:extLst>
          </p:cNvPr>
          <p:cNvSpPr txBox="1"/>
          <p:nvPr/>
        </p:nvSpPr>
        <p:spPr>
          <a:xfrm>
            <a:off x="6944471" y="790527"/>
            <a:ext cx="1741579" cy="400110"/>
          </a:xfrm>
          <a:prstGeom prst="rect">
            <a:avLst/>
          </a:prstGeom>
          <a:noFill/>
        </p:spPr>
        <p:txBody>
          <a:bodyPr wrap="square">
            <a:spAutoFit/>
          </a:bodyPr>
          <a:lstStyle/>
          <a:p>
            <a:pPr algn="ctr" rtl="1"/>
            <a:r>
              <a:rPr lang="ar-SA" sz="2000" dirty="0">
                <a:latin typeface="Sakkal Majalla" panose="02000000000000000000" pitchFamily="2" charset="-78"/>
                <a:ea typeface="Calibri" panose="020F0502020204030204" pitchFamily="34" charset="0"/>
                <a:cs typeface="Sakkal Majalla" panose="02000000000000000000" pitchFamily="2" charset="-78"/>
              </a:rPr>
              <a:t>وظيفة (</a:t>
            </a:r>
            <a:r>
              <a:rPr lang="en-US" sz="2000" dirty="0">
                <a:latin typeface="Sakkal Majalla" panose="02000000000000000000" pitchFamily="2" charset="-78"/>
                <a:ea typeface="Calibri" panose="020F0502020204030204" pitchFamily="34" charset="0"/>
                <a:cs typeface="Sakkal Majalla" panose="02000000000000000000" pitchFamily="2" charset="-78"/>
              </a:rPr>
              <a:t>Method</a:t>
            </a:r>
            <a:r>
              <a:rPr lang="ar-SA" sz="2000" dirty="0">
                <a:latin typeface="Sakkal Majalla" panose="02000000000000000000" pitchFamily="2" charset="-78"/>
                <a:ea typeface="Calibri" panose="020F0502020204030204" pitchFamily="34" charset="0"/>
                <a:cs typeface="Sakkal Majalla" panose="02000000000000000000" pitchFamily="2" charset="-78"/>
              </a:rPr>
              <a:t>)</a:t>
            </a:r>
          </a:p>
        </p:txBody>
      </p:sp>
      <p:sp>
        <p:nvSpPr>
          <p:cNvPr id="452" name="مربع نص 451">
            <a:extLst>
              <a:ext uri="{FF2B5EF4-FFF2-40B4-BE49-F238E27FC236}">
                <a16:creationId xmlns:a16="http://schemas.microsoft.com/office/drawing/2014/main" id="{147721B3-B784-E330-4163-3251FAA467DF}"/>
              </a:ext>
            </a:extLst>
          </p:cNvPr>
          <p:cNvSpPr txBox="1"/>
          <p:nvPr/>
        </p:nvSpPr>
        <p:spPr>
          <a:xfrm>
            <a:off x="6973091" y="2682840"/>
            <a:ext cx="1628650" cy="400110"/>
          </a:xfrm>
          <a:prstGeom prst="rect">
            <a:avLst/>
          </a:prstGeom>
          <a:noFill/>
        </p:spPr>
        <p:txBody>
          <a:bodyPr wrap="square">
            <a:spAutoFit/>
          </a:bodyPr>
          <a:lstStyle/>
          <a:p>
            <a:pPr algn="ctr" rtl="1"/>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مصفوفة </a:t>
            </a:r>
            <a:r>
              <a:rPr lang="en-US"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Array</a:t>
            </a:r>
            <a:endPar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3074" name="Picture 2" descr="Process Icons &amp; Symbols">
            <a:extLst>
              <a:ext uri="{FF2B5EF4-FFF2-40B4-BE49-F238E27FC236}">
                <a16:creationId xmlns:a16="http://schemas.microsoft.com/office/drawing/2014/main" id="{61D4D135-9F18-E99D-DA86-4675A8515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163" y="1384145"/>
            <a:ext cx="2139266" cy="946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66C29411-30FD-4F72-9E85-DFE80357498C}"/>
              </a:ext>
            </a:extLst>
          </p:cNvPr>
          <p:cNvSpPr txBox="1"/>
          <p:nvPr/>
        </p:nvSpPr>
        <p:spPr>
          <a:xfrm>
            <a:off x="6507126" y="1495620"/>
            <a:ext cx="2505524" cy="923330"/>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just" rtl="1"/>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هي دالة مرتبطة </a:t>
            </a:r>
            <a:r>
              <a:rPr lang="ar-SA" sz="1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بكائن</a:t>
            </a: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Object  </a:t>
            </a: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ويتم تعريفها داخل </a:t>
            </a:r>
            <a:r>
              <a:rPr lang="ar-SA" sz="1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الفئة</a:t>
            </a: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en-US"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Class</a:t>
            </a: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على سبيل المثال: .</a:t>
            </a:r>
            <a:r>
              <a:rPr lang="en-US"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en-US" sz="1800"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np.add</a:t>
            </a:r>
            <a:r>
              <a:rPr lang="en-US"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(arr1, arr2)</a:t>
            </a:r>
            <a:endPar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56" name="Google Shape;764;p22">
            <a:extLst>
              <a:ext uri="{FF2B5EF4-FFF2-40B4-BE49-F238E27FC236}">
                <a16:creationId xmlns:a16="http://schemas.microsoft.com/office/drawing/2014/main" id="{643E9796-B1A7-DD96-F62C-1FE9B4652B4D}"/>
              </a:ext>
            </a:extLst>
          </p:cNvPr>
          <p:cNvSpPr/>
          <p:nvPr/>
        </p:nvSpPr>
        <p:spPr>
          <a:xfrm>
            <a:off x="3813522" y="3329192"/>
            <a:ext cx="5199128" cy="1242585"/>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مربع نص 457">
            <a:extLst>
              <a:ext uri="{FF2B5EF4-FFF2-40B4-BE49-F238E27FC236}">
                <a16:creationId xmlns:a16="http://schemas.microsoft.com/office/drawing/2014/main" id="{A4024247-4E62-731A-2C3B-73D528A608E8}"/>
              </a:ext>
            </a:extLst>
          </p:cNvPr>
          <p:cNvSpPr txBox="1"/>
          <p:nvPr/>
        </p:nvSpPr>
        <p:spPr>
          <a:xfrm>
            <a:off x="6507126" y="3492179"/>
            <a:ext cx="2413539" cy="923330"/>
          </a:xfrm>
          <a:prstGeom prst="rect">
            <a:avLst/>
          </a:prstGeom>
          <a:noFill/>
        </p:spPr>
        <p:txBody>
          <a:bodyPr wrap="square">
            <a:spAutoFit/>
          </a:bodyPr>
          <a:lstStyle/>
          <a:p>
            <a:pPr algn="r" rtl="1"/>
            <a:r>
              <a:rPr lang="ar-SA" sz="1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هـي نـوع مـن البيانات يمكنه الاحتفاظ </a:t>
            </a:r>
            <a:r>
              <a:rPr lang="ar-SA" sz="1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بعدد ثابت من القيم </a:t>
            </a:r>
            <a:r>
              <a:rPr lang="ar-SA" sz="1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التي لها نفس نوع البيانات</a:t>
            </a:r>
            <a:r>
              <a:rPr lang="ar-SA" sz="1800" dirty="0">
                <a:solidFill>
                  <a:schemeClr val="tx1"/>
                </a:solidFill>
                <a:cs typeface="+mn-cs"/>
              </a:rPr>
              <a:t>.</a:t>
            </a:r>
            <a:endParaRPr lang="ar-SA" sz="1800" dirty="0"/>
          </a:p>
        </p:txBody>
      </p:sp>
      <p:pic>
        <p:nvPicPr>
          <p:cNvPr id="3076" name="Picture 4" descr="Array Icons &amp; Symbols">
            <a:extLst>
              <a:ext uri="{FF2B5EF4-FFF2-40B4-BE49-F238E27FC236}">
                <a16:creationId xmlns:a16="http://schemas.microsoft.com/office/drawing/2014/main" id="{3D73CB0D-AD0E-5DCA-E181-97D8A1E4AE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353" y="3450993"/>
            <a:ext cx="2178076" cy="920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59" name="مربع نص 458">
            <a:extLst>
              <a:ext uri="{FF2B5EF4-FFF2-40B4-BE49-F238E27FC236}">
                <a16:creationId xmlns:a16="http://schemas.microsoft.com/office/drawing/2014/main" id="{254F2126-9F06-E4FD-2378-B80B6A3AFF4B}"/>
              </a:ext>
            </a:extLst>
          </p:cNvPr>
          <p:cNvSpPr txBox="1"/>
          <p:nvPr/>
        </p:nvSpPr>
        <p:spPr>
          <a:xfrm>
            <a:off x="4133517" y="11849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p:bldP spid="452" grpId="0"/>
      <p:bldP spid="5" grpId="0"/>
      <p:bldP spid="4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73166" y="850415"/>
            <a:ext cx="5558499" cy="3768891"/>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DDC24620-871F-200D-DDCF-DC30FF269D74}"/>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002060"/>
                </a:solidFill>
                <a:latin typeface="Sakkal Majalla" panose="02000000000000000000" pitchFamily="2" charset="-78"/>
                <a:cs typeface="Sakkal Majalla" panose="02000000000000000000" pitchFamily="2" charset="-78"/>
              </a:rPr>
              <a:t>مكتبات </a:t>
            </a:r>
            <a:r>
              <a:rPr lang="ar-SA" sz="3200" b="1" dirty="0" err="1">
                <a:solidFill>
                  <a:srgbClr val="002060"/>
                </a:solidFill>
                <a:latin typeface="Sakkal Majalla" panose="02000000000000000000" pitchFamily="2" charset="-78"/>
                <a:cs typeface="Sakkal Majalla" panose="02000000000000000000" pitchFamily="2" charset="-78"/>
              </a:rPr>
              <a:t>البايثون</a:t>
            </a:r>
            <a:r>
              <a:rPr lang="ar-SA" sz="3200" b="1" dirty="0">
                <a:solidFill>
                  <a:srgbClr val="002060"/>
                </a:solidFill>
                <a:latin typeface="Sakkal Majalla" panose="02000000000000000000" pitchFamily="2" charset="-78"/>
                <a:cs typeface="Sakkal Majalla" panose="02000000000000000000" pitchFamily="2" charset="-78"/>
              </a:rPr>
              <a:t> لتحليل البيانات</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7B1EEDC6-2780-EB88-7CE4-1DEDC2F93D6B}"/>
              </a:ext>
            </a:extLst>
          </p:cNvPr>
          <p:cNvPicPr>
            <a:picLocks noChangeAspect="1"/>
          </p:cNvPicPr>
          <p:nvPr/>
        </p:nvPicPr>
        <p:blipFill rotWithShape="1">
          <a:blip r:embed="rId4"/>
          <a:srcRect b="8845"/>
          <a:stretch/>
        </p:blipFill>
        <p:spPr>
          <a:xfrm>
            <a:off x="3514582" y="1020726"/>
            <a:ext cx="5221439" cy="3402633"/>
          </a:xfrm>
          <a:prstGeom prst="rect">
            <a:avLst/>
          </a:prstGeom>
        </p:spPr>
      </p:pic>
    </p:spTree>
    <p:extLst>
      <p:ext uri="{BB962C8B-B14F-4D97-AF65-F5344CB8AC3E}">
        <p14:creationId xmlns:p14="http://schemas.microsoft.com/office/powerpoint/2010/main" val="27093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ta Privacy Infographics by Slidesgo">
  <a:themeElements>
    <a:clrScheme name="Simple Light">
      <a:dk1>
        <a:srgbClr val="000000"/>
      </a:dk1>
      <a:lt1>
        <a:srgbClr val="FFFFFF"/>
      </a:lt1>
      <a:dk2>
        <a:srgbClr val="666666"/>
      </a:dk2>
      <a:lt2>
        <a:srgbClr val="D9D9D9"/>
      </a:lt2>
      <a:accent1>
        <a:srgbClr val="FF932D"/>
      </a:accent1>
      <a:accent2>
        <a:srgbClr val="F9645D"/>
      </a:accent2>
      <a:accent3>
        <a:srgbClr val="FFD966"/>
      </a:accent3>
      <a:accent4>
        <a:srgbClr val="03DEB1"/>
      </a:accent4>
      <a:accent5>
        <a:srgbClr val="533CD2"/>
      </a:accent5>
      <a:accent6>
        <a:srgbClr val="0071D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2316</Words>
  <Application>Microsoft Office PowerPoint</Application>
  <PresentationFormat>عرض على الشاشة (16:9)</PresentationFormat>
  <Paragraphs>325</Paragraphs>
  <Slides>54</Slides>
  <Notes>54</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54</vt:i4>
      </vt:variant>
    </vt:vector>
  </HeadingPairs>
  <TitlesOfParts>
    <vt:vector size="62" baseType="lpstr">
      <vt:lpstr>Arial</vt:lpstr>
      <vt:lpstr>Calibri</vt:lpstr>
      <vt:lpstr>Fira Sans Extra Condensed</vt:lpstr>
      <vt:lpstr>Fira Sans Extra Condensed SemiBold</vt:lpstr>
      <vt:lpstr>Roboto</vt:lpstr>
      <vt:lpstr>Sakkal Majalla</vt:lpstr>
      <vt:lpstr>Wingdings</vt:lpstr>
      <vt:lpstr>Data Privacy Infographics by Slidesgo</vt:lpstr>
      <vt:lpstr>التحليل الاستكشافي للبيانات مكتبات البايثون لتحليل البيانات</vt:lpstr>
      <vt:lpstr>أهداف التعلم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الاستكشافي للبيانات</dc:title>
  <cp:lastModifiedBy>منال الرحيلي</cp:lastModifiedBy>
  <cp:revision>20</cp:revision>
  <dcterms:modified xsi:type="dcterms:W3CDTF">2022-10-08T12:12:44Z</dcterms:modified>
</cp:coreProperties>
</file>