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60" r:id="rId1"/>
  </p:sldMasterIdLst>
  <p:notesMasterIdLst>
    <p:notesMasterId r:id="rId27"/>
  </p:notesMasterIdLst>
  <p:sldIdLst>
    <p:sldId id="256" r:id="rId2"/>
    <p:sldId id="257" r:id="rId3"/>
    <p:sldId id="292" r:id="rId4"/>
    <p:sldId id="372" r:id="rId5"/>
    <p:sldId id="294" r:id="rId6"/>
    <p:sldId id="314" r:id="rId7"/>
    <p:sldId id="357" r:id="rId8"/>
    <p:sldId id="367" r:id="rId9"/>
    <p:sldId id="368" r:id="rId10"/>
    <p:sldId id="279" r:id="rId11"/>
    <p:sldId id="358" r:id="rId12"/>
    <p:sldId id="315" r:id="rId13"/>
    <p:sldId id="271" r:id="rId14"/>
    <p:sldId id="259" r:id="rId15"/>
    <p:sldId id="316" r:id="rId16"/>
    <p:sldId id="361" r:id="rId17"/>
    <p:sldId id="362" r:id="rId18"/>
    <p:sldId id="363" r:id="rId19"/>
    <p:sldId id="364" r:id="rId20"/>
    <p:sldId id="365" r:id="rId21"/>
    <p:sldId id="366" r:id="rId22"/>
    <p:sldId id="369" r:id="rId23"/>
    <p:sldId id="370" r:id="rId24"/>
    <p:sldId id="371" r:id="rId25"/>
    <p:sldId id="313"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CD2"/>
    <a:srgbClr val="F9645D"/>
    <a:srgbClr val="03DEB1"/>
    <a:srgbClr val="FDD8D6"/>
    <a:srgbClr val="FE868E"/>
    <a:srgbClr val="08004C"/>
    <a:srgbClr val="676768"/>
    <a:srgbClr val="9AB9AD"/>
    <a:srgbClr val="59BB63"/>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15" autoAdjust="0"/>
    <p:restoredTop sz="94660"/>
  </p:normalViewPr>
  <p:slideViewPr>
    <p:cSldViewPr snapToGrid="0">
      <p:cViewPr varScale="1">
        <p:scale>
          <a:sx n="90" d="100"/>
          <a:sy n="90" d="100"/>
        </p:scale>
        <p:origin x="7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e4c0445b13_0_3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 name="Google Shape;1923;ge4c0445b13_0_3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e4c0445b13_0_3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 name="Google Shape;1923;ge4c0445b13_0_3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67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551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e4c0445b13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e4c0445b13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07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96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77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552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1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91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be7b9546a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be7b9546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138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49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965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40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17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766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93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6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17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40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42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39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2de1c253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2de1c253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11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200" y="1249824"/>
            <a:ext cx="4114800" cy="18636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54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3145675"/>
            <a:ext cx="4114800" cy="33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matplotlib.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pSp>
        <p:nvGrpSpPr>
          <p:cNvPr id="48" name="Google Shape;48;p15"/>
          <p:cNvGrpSpPr/>
          <p:nvPr/>
        </p:nvGrpSpPr>
        <p:grpSpPr>
          <a:xfrm>
            <a:off x="4431001" y="-1175"/>
            <a:ext cx="4273500" cy="4733251"/>
            <a:chOff x="4431001" y="-1175"/>
            <a:chExt cx="4273500" cy="4733251"/>
          </a:xfrm>
        </p:grpSpPr>
        <p:sp>
          <p:nvSpPr>
            <p:cNvPr id="49" name="Google Shape;49;p15"/>
            <p:cNvSpPr/>
            <p:nvPr/>
          </p:nvSpPr>
          <p:spPr>
            <a:xfrm>
              <a:off x="4431001" y="435152"/>
              <a:ext cx="4273500" cy="4273200"/>
            </a:xfrm>
            <a:prstGeom prst="ellipse">
              <a:avLst/>
            </a:prstGeom>
            <a:solidFill>
              <a:srgbClr val="0071D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7290100" y="2379308"/>
              <a:ext cx="390811" cy="686966"/>
            </a:xfrm>
            <a:custGeom>
              <a:avLst/>
              <a:gdLst/>
              <a:ahLst/>
              <a:cxnLst/>
              <a:rect l="l" t="t" r="r" b="b"/>
              <a:pathLst>
                <a:path w="5787" h="10172" extrusionOk="0">
                  <a:moveTo>
                    <a:pt x="2718" y="1"/>
                  </a:moveTo>
                  <a:lnTo>
                    <a:pt x="2368" y="496"/>
                  </a:lnTo>
                  <a:lnTo>
                    <a:pt x="4071" y="1740"/>
                  </a:lnTo>
                  <a:lnTo>
                    <a:pt x="4228" y="1861"/>
                  </a:lnTo>
                  <a:lnTo>
                    <a:pt x="4373" y="1982"/>
                  </a:lnTo>
                  <a:lnTo>
                    <a:pt x="4506" y="2127"/>
                  </a:lnTo>
                  <a:lnTo>
                    <a:pt x="4627" y="2272"/>
                  </a:lnTo>
                  <a:lnTo>
                    <a:pt x="4748" y="2417"/>
                  </a:lnTo>
                  <a:lnTo>
                    <a:pt x="4844" y="2586"/>
                  </a:lnTo>
                  <a:lnTo>
                    <a:pt x="4941" y="2743"/>
                  </a:lnTo>
                  <a:lnTo>
                    <a:pt x="5025" y="2924"/>
                  </a:lnTo>
                  <a:lnTo>
                    <a:pt x="5098" y="3093"/>
                  </a:lnTo>
                  <a:lnTo>
                    <a:pt x="5158" y="3274"/>
                  </a:lnTo>
                  <a:lnTo>
                    <a:pt x="5207" y="3455"/>
                  </a:lnTo>
                  <a:lnTo>
                    <a:pt x="5243" y="3649"/>
                  </a:lnTo>
                  <a:lnTo>
                    <a:pt x="5267" y="3842"/>
                  </a:lnTo>
                  <a:lnTo>
                    <a:pt x="5267" y="4035"/>
                  </a:lnTo>
                  <a:lnTo>
                    <a:pt x="5267" y="4229"/>
                  </a:lnTo>
                  <a:lnTo>
                    <a:pt x="5255" y="4422"/>
                  </a:lnTo>
                  <a:lnTo>
                    <a:pt x="5001" y="6717"/>
                  </a:lnTo>
                  <a:lnTo>
                    <a:pt x="4977" y="6874"/>
                  </a:lnTo>
                  <a:lnTo>
                    <a:pt x="4941" y="7019"/>
                  </a:lnTo>
                  <a:lnTo>
                    <a:pt x="4917" y="7176"/>
                  </a:lnTo>
                  <a:lnTo>
                    <a:pt x="4868" y="7321"/>
                  </a:lnTo>
                  <a:lnTo>
                    <a:pt x="4760" y="7611"/>
                  </a:lnTo>
                  <a:lnTo>
                    <a:pt x="4639" y="7889"/>
                  </a:lnTo>
                  <a:lnTo>
                    <a:pt x="4482" y="8142"/>
                  </a:lnTo>
                  <a:lnTo>
                    <a:pt x="4313" y="8396"/>
                  </a:lnTo>
                  <a:lnTo>
                    <a:pt x="4119" y="8626"/>
                  </a:lnTo>
                  <a:lnTo>
                    <a:pt x="3902" y="8831"/>
                  </a:lnTo>
                  <a:lnTo>
                    <a:pt x="3673" y="9012"/>
                  </a:lnTo>
                  <a:lnTo>
                    <a:pt x="3419" y="9181"/>
                  </a:lnTo>
                  <a:lnTo>
                    <a:pt x="3165" y="9326"/>
                  </a:lnTo>
                  <a:lnTo>
                    <a:pt x="2887" y="9447"/>
                  </a:lnTo>
                  <a:lnTo>
                    <a:pt x="2597" y="9544"/>
                  </a:lnTo>
                  <a:lnTo>
                    <a:pt x="2295" y="9616"/>
                  </a:lnTo>
                  <a:lnTo>
                    <a:pt x="2150" y="9640"/>
                  </a:lnTo>
                  <a:lnTo>
                    <a:pt x="1993" y="9665"/>
                  </a:lnTo>
                  <a:lnTo>
                    <a:pt x="1836" y="9677"/>
                  </a:lnTo>
                  <a:lnTo>
                    <a:pt x="194" y="9677"/>
                  </a:lnTo>
                  <a:lnTo>
                    <a:pt x="0" y="10063"/>
                  </a:lnTo>
                  <a:lnTo>
                    <a:pt x="5183" y="10172"/>
                  </a:lnTo>
                  <a:lnTo>
                    <a:pt x="5774" y="4325"/>
                  </a:lnTo>
                  <a:lnTo>
                    <a:pt x="5787" y="4108"/>
                  </a:lnTo>
                  <a:lnTo>
                    <a:pt x="5787" y="3890"/>
                  </a:lnTo>
                  <a:lnTo>
                    <a:pt x="5774" y="3685"/>
                  </a:lnTo>
                  <a:lnTo>
                    <a:pt x="5750" y="3468"/>
                  </a:lnTo>
                  <a:lnTo>
                    <a:pt x="5702" y="3262"/>
                  </a:lnTo>
                  <a:lnTo>
                    <a:pt x="5654" y="3057"/>
                  </a:lnTo>
                  <a:lnTo>
                    <a:pt x="5593" y="2864"/>
                  </a:lnTo>
                  <a:lnTo>
                    <a:pt x="5509" y="2658"/>
                  </a:lnTo>
                  <a:lnTo>
                    <a:pt x="5424" y="2477"/>
                  </a:lnTo>
                  <a:lnTo>
                    <a:pt x="5315" y="2284"/>
                  </a:lnTo>
                  <a:lnTo>
                    <a:pt x="5207" y="2115"/>
                  </a:lnTo>
                  <a:lnTo>
                    <a:pt x="5074" y="1933"/>
                  </a:lnTo>
                  <a:lnTo>
                    <a:pt x="4941" y="1776"/>
                  </a:lnTo>
                  <a:lnTo>
                    <a:pt x="4796" y="1619"/>
                  </a:lnTo>
                  <a:lnTo>
                    <a:pt x="4639" y="1474"/>
                  </a:lnTo>
                  <a:lnTo>
                    <a:pt x="4470" y="1341"/>
                  </a:lnTo>
                  <a:lnTo>
                    <a:pt x="271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p:nvPr/>
          </p:nvSpPr>
          <p:spPr>
            <a:xfrm>
              <a:off x="7252552" y="1776448"/>
              <a:ext cx="298629" cy="1134858"/>
            </a:xfrm>
            <a:custGeom>
              <a:avLst/>
              <a:gdLst/>
              <a:ahLst/>
              <a:cxnLst/>
              <a:rect l="l" t="t" r="r" b="b"/>
              <a:pathLst>
                <a:path w="4422" h="16804" extrusionOk="0">
                  <a:moveTo>
                    <a:pt x="3431" y="1"/>
                  </a:moveTo>
                  <a:lnTo>
                    <a:pt x="1" y="16804"/>
                  </a:lnTo>
                  <a:lnTo>
                    <a:pt x="97" y="16719"/>
                  </a:lnTo>
                  <a:lnTo>
                    <a:pt x="218" y="16610"/>
                  </a:lnTo>
                  <a:lnTo>
                    <a:pt x="375" y="16453"/>
                  </a:lnTo>
                  <a:lnTo>
                    <a:pt x="568" y="16248"/>
                  </a:lnTo>
                  <a:lnTo>
                    <a:pt x="798" y="15982"/>
                  </a:lnTo>
                  <a:lnTo>
                    <a:pt x="1052" y="15668"/>
                  </a:lnTo>
                  <a:lnTo>
                    <a:pt x="1329" y="15282"/>
                  </a:lnTo>
                  <a:lnTo>
                    <a:pt x="1619" y="14835"/>
                  </a:lnTo>
                  <a:lnTo>
                    <a:pt x="1933" y="14315"/>
                  </a:lnTo>
                  <a:lnTo>
                    <a:pt x="2247" y="13735"/>
                  </a:lnTo>
                  <a:lnTo>
                    <a:pt x="2404" y="13409"/>
                  </a:lnTo>
                  <a:lnTo>
                    <a:pt x="2574" y="13071"/>
                  </a:lnTo>
                  <a:lnTo>
                    <a:pt x="2731" y="12721"/>
                  </a:lnTo>
                  <a:lnTo>
                    <a:pt x="2900" y="12346"/>
                  </a:lnTo>
                  <a:lnTo>
                    <a:pt x="3057" y="11948"/>
                  </a:lnTo>
                  <a:lnTo>
                    <a:pt x="3214" y="11525"/>
                  </a:lnTo>
                  <a:lnTo>
                    <a:pt x="3371" y="11090"/>
                  </a:lnTo>
                  <a:lnTo>
                    <a:pt x="3528" y="10631"/>
                  </a:lnTo>
                  <a:lnTo>
                    <a:pt x="3673" y="10148"/>
                  </a:lnTo>
                  <a:lnTo>
                    <a:pt x="3818" y="9652"/>
                  </a:lnTo>
                  <a:lnTo>
                    <a:pt x="3951" y="9145"/>
                  </a:lnTo>
                  <a:lnTo>
                    <a:pt x="4071" y="8638"/>
                  </a:lnTo>
                  <a:lnTo>
                    <a:pt x="4168" y="8154"/>
                  </a:lnTo>
                  <a:lnTo>
                    <a:pt x="4253" y="7671"/>
                  </a:lnTo>
                  <a:lnTo>
                    <a:pt x="4313" y="7200"/>
                  </a:lnTo>
                  <a:lnTo>
                    <a:pt x="4361" y="6729"/>
                  </a:lnTo>
                  <a:lnTo>
                    <a:pt x="4386" y="6282"/>
                  </a:lnTo>
                  <a:lnTo>
                    <a:pt x="4410" y="5835"/>
                  </a:lnTo>
                  <a:lnTo>
                    <a:pt x="4422" y="5412"/>
                  </a:lnTo>
                  <a:lnTo>
                    <a:pt x="4410" y="4990"/>
                  </a:lnTo>
                  <a:lnTo>
                    <a:pt x="4398" y="4591"/>
                  </a:lnTo>
                  <a:lnTo>
                    <a:pt x="4373" y="4192"/>
                  </a:lnTo>
                  <a:lnTo>
                    <a:pt x="4337" y="3818"/>
                  </a:lnTo>
                  <a:lnTo>
                    <a:pt x="4301" y="3455"/>
                  </a:lnTo>
                  <a:lnTo>
                    <a:pt x="4253" y="3105"/>
                  </a:lnTo>
                  <a:lnTo>
                    <a:pt x="4204" y="2779"/>
                  </a:lnTo>
                  <a:lnTo>
                    <a:pt x="4084" y="2163"/>
                  </a:lnTo>
                  <a:lnTo>
                    <a:pt x="3963" y="1619"/>
                  </a:lnTo>
                  <a:lnTo>
                    <a:pt x="3830" y="1136"/>
                  </a:lnTo>
                  <a:lnTo>
                    <a:pt x="3709" y="737"/>
                  </a:lnTo>
                  <a:lnTo>
                    <a:pt x="3600" y="423"/>
                  </a:lnTo>
                  <a:lnTo>
                    <a:pt x="3504" y="194"/>
                  </a:lnTo>
                  <a:lnTo>
                    <a:pt x="343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a:off x="6196150" y="3679640"/>
              <a:ext cx="58753" cy="833044"/>
            </a:xfrm>
            <a:custGeom>
              <a:avLst/>
              <a:gdLst/>
              <a:ahLst/>
              <a:cxnLst/>
              <a:rect l="l" t="t" r="r" b="b"/>
              <a:pathLst>
                <a:path w="870" h="12335" extrusionOk="0">
                  <a:moveTo>
                    <a:pt x="0" y="1"/>
                  </a:moveTo>
                  <a:lnTo>
                    <a:pt x="0" y="12335"/>
                  </a:lnTo>
                  <a:lnTo>
                    <a:pt x="870" y="12335"/>
                  </a:lnTo>
                  <a:lnTo>
                    <a:pt x="8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6225459" y="4497928"/>
              <a:ext cx="292146" cy="192542"/>
            </a:xfrm>
            <a:custGeom>
              <a:avLst/>
              <a:gdLst/>
              <a:ahLst/>
              <a:cxnLst/>
              <a:rect l="l" t="t" r="r" b="b"/>
              <a:pathLst>
                <a:path w="4326" h="2851" extrusionOk="0">
                  <a:moveTo>
                    <a:pt x="1" y="0"/>
                  </a:moveTo>
                  <a:lnTo>
                    <a:pt x="1" y="1377"/>
                  </a:lnTo>
                  <a:lnTo>
                    <a:pt x="3794" y="2851"/>
                  </a:lnTo>
                  <a:lnTo>
                    <a:pt x="4326" y="2597"/>
                  </a:lnTo>
                  <a:lnTo>
                    <a:pt x="4326" y="2017"/>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6459592" y="4614556"/>
              <a:ext cx="116764" cy="117511"/>
            </a:xfrm>
            <a:custGeom>
              <a:avLst/>
              <a:gdLst/>
              <a:ahLst/>
              <a:cxnLst/>
              <a:rect l="l" t="t" r="r" b="b"/>
              <a:pathLst>
                <a:path w="1729" h="1740" extrusionOk="0">
                  <a:moveTo>
                    <a:pt x="859" y="1"/>
                  </a:moveTo>
                  <a:lnTo>
                    <a:pt x="774" y="13"/>
                  </a:lnTo>
                  <a:lnTo>
                    <a:pt x="689" y="25"/>
                  </a:lnTo>
                  <a:lnTo>
                    <a:pt x="605" y="37"/>
                  </a:lnTo>
                  <a:lnTo>
                    <a:pt x="520" y="73"/>
                  </a:lnTo>
                  <a:lnTo>
                    <a:pt x="448" y="109"/>
                  </a:lnTo>
                  <a:lnTo>
                    <a:pt x="375" y="145"/>
                  </a:lnTo>
                  <a:lnTo>
                    <a:pt x="315" y="206"/>
                  </a:lnTo>
                  <a:lnTo>
                    <a:pt x="255" y="254"/>
                  </a:lnTo>
                  <a:lnTo>
                    <a:pt x="194" y="315"/>
                  </a:lnTo>
                  <a:lnTo>
                    <a:pt x="146" y="387"/>
                  </a:lnTo>
                  <a:lnTo>
                    <a:pt x="98" y="460"/>
                  </a:lnTo>
                  <a:lnTo>
                    <a:pt x="61" y="532"/>
                  </a:lnTo>
                  <a:lnTo>
                    <a:pt x="37" y="617"/>
                  </a:lnTo>
                  <a:lnTo>
                    <a:pt x="13" y="689"/>
                  </a:lnTo>
                  <a:lnTo>
                    <a:pt x="1" y="786"/>
                  </a:lnTo>
                  <a:lnTo>
                    <a:pt x="1" y="870"/>
                  </a:lnTo>
                  <a:lnTo>
                    <a:pt x="1" y="955"/>
                  </a:lnTo>
                  <a:lnTo>
                    <a:pt x="13" y="1039"/>
                  </a:lnTo>
                  <a:lnTo>
                    <a:pt x="37" y="1124"/>
                  </a:lnTo>
                  <a:lnTo>
                    <a:pt x="61" y="1208"/>
                  </a:lnTo>
                  <a:lnTo>
                    <a:pt x="98" y="1281"/>
                  </a:lnTo>
                  <a:lnTo>
                    <a:pt x="146" y="1353"/>
                  </a:lnTo>
                  <a:lnTo>
                    <a:pt x="194" y="1414"/>
                  </a:lnTo>
                  <a:lnTo>
                    <a:pt x="255" y="1486"/>
                  </a:lnTo>
                  <a:lnTo>
                    <a:pt x="315" y="1535"/>
                  </a:lnTo>
                  <a:lnTo>
                    <a:pt x="375" y="1583"/>
                  </a:lnTo>
                  <a:lnTo>
                    <a:pt x="448" y="1631"/>
                  </a:lnTo>
                  <a:lnTo>
                    <a:pt x="520" y="1668"/>
                  </a:lnTo>
                  <a:lnTo>
                    <a:pt x="605" y="1692"/>
                  </a:lnTo>
                  <a:lnTo>
                    <a:pt x="689" y="1716"/>
                  </a:lnTo>
                  <a:lnTo>
                    <a:pt x="774" y="1728"/>
                  </a:lnTo>
                  <a:lnTo>
                    <a:pt x="859" y="1740"/>
                  </a:lnTo>
                  <a:lnTo>
                    <a:pt x="955" y="1728"/>
                  </a:lnTo>
                  <a:lnTo>
                    <a:pt x="1040" y="1716"/>
                  </a:lnTo>
                  <a:lnTo>
                    <a:pt x="1124" y="1692"/>
                  </a:lnTo>
                  <a:lnTo>
                    <a:pt x="1197" y="1668"/>
                  </a:lnTo>
                  <a:lnTo>
                    <a:pt x="1269" y="1631"/>
                  </a:lnTo>
                  <a:lnTo>
                    <a:pt x="1342" y="1583"/>
                  </a:lnTo>
                  <a:lnTo>
                    <a:pt x="1414" y="1535"/>
                  </a:lnTo>
                  <a:lnTo>
                    <a:pt x="1475" y="1486"/>
                  </a:lnTo>
                  <a:lnTo>
                    <a:pt x="1535" y="1414"/>
                  </a:lnTo>
                  <a:lnTo>
                    <a:pt x="1583" y="1353"/>
                  </a:lnTo>
                  <a:lnTo>
                    <a:pt x="1620" y="1281"/>
                  </a:lnTo>
                  <a:lnTo>
                    <a:pt x="1656" y="1208"/>
                  </a:lnTo>
                  <a:lnTo>
                    <a:pt x="1692" y="1124"/>
                  </a:lnTo>
                  <a:lnTo>
                    <a:pt x="1704" y="1039"/>
                  </a:lnTo>
                  <a:lnTo>
                    <a:pt x="1728" y="955"/>
                  </a:lnTo>
                  <a:lnTo>
                    <a:pt x="1728" y="870"/>
                  </a:lnTo>
                  <a:lnTo>
                    <a:pt x="1728" y="786"/>
                  </a:lnTo>
                  <a:lnTo>
                    <a:pt x="1704" y="689"/>
                  </a:lnTo>
                  <a:lnTo>
                    <a:pt x="1692" y="617"/>
                  </a:lnTo>
                  <a:lnTo>
                    <a:pt x="1656" y="532"/>
                  </a:lnTo>
                  <a:lnTo>
                    <a:pt x="1620" y="460"/>
                  </a:lnTo>
                  <a:lnTo>
                    <a:pt x="1583" y="387"/>
                  </a:lnTo>
                  <a:lnTo>
                    <a:pt x="1535" y="315"/>
                  </a:lnTo>
                  <a:lnTo>
                    <a:pt x="1475" y="254"/>
                  </a:lnTo>
                  <a:lnTo>
                    <a:pt x="1414" y="206"/>
                  </a:lnTo>
                  <a:lnTo>
                    <a:pt x="1342" y="145"/>
                  </a:lnTo>
                  <a:lnTo>
                    <a:pt x="1269" y="109"/>
                  </a:lnTo>
                  <a:lnTo>
                    <a:pt x="1197" y="73"/>
                  </a:lnTo>
                  <a:lnTo>
                    <a:pt x="1124" y="37"/>
                  </a:lnTo>
                  <a:lnTo>
                    <a:pt x="1040" y="25"/>
                  </a:lnTo>
                  <a:lnTo>
                    <a:pt x="955" y="13"/>
                  </a:lnTo>
                  <a:lnTo>
                    <a:pt x="85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5933451" y="4497928"/>
              <a:ext cx="292078" cy="192542"/>
            </a:xfrm>
            <a:custGeom>
              <a:avLst/>
              <a:gdLst/>
              <a:ahLst/>
              <a:cxnLst/>
              <a:rect l="l" t="t" r="r" b="b"/>
              <a:pathLst>
                <a:path w="4325" h="2851" extrusionOk="0">
                  <a:moveTo>
                    <a:pt x="4325" y="0"/>
                  </a:moveTo>
                  <a:lnTo>
                    <a:pt x="0" y="2017"/>
                  </a:lnTo>
                  <a:lnTo>
                    <a:pt x="0" y="2597"/>
                  </a:lnTo>
                  <a:lnTo>
                    <a:pt x="532" y="2851"/>
                  </a:lnTo>
                  <a:lnTo>
                    <a:pt x="4325" y="1377"/>
                  </a:lnTo>
                  <a:lnTo>
                    <a:pt x="43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874698" y="4614556"/>
              <a:ext cx="117574" cy="117511"/>
            </a:xfrm>
            <a:custGeom>
              <a:avLst/>
              <a:gdLst/>
              <a:ahLst/>
              <a:cxnLst/>
              <a:rect l="l" t="t" r="r" b="b"/>
              <a:pathLst>
                <a:path w="1741" h="1740" extrusionOk="0">
                  <a:moveTo>
                    <a:pt x="870" y="1"/>
                  </a:moveTo>
                  <a:lnTo>
                    <a:pt x="786" y="13"/>
                  </a:lnTo>
                  <a:lnTo>
                    <a:pt x="701" y="25"/>
                  </a:lnTo>
                  <a:lnTo>
                    <a:pt x="617" y="37"/>
                  </a:lnTo>
                  <a:lnTo>
                    <a:pt x="532" y="73"/>
                  </a:lnTo>
                  <a:lnTo>
                    <a:pt x="460" y="109"/>
                  </a:lnTo>
                  <a:lnTo>
                    <a:pt x="387" y="145"/>
                  </a:lnTo>
                  <a:lnTo>
                    <a:pt x="315" y="206"/>
                  </a:lnTo>
                  <a:lnTo>
                    <a:pt x="254" y="254"/>
                  </a:lnTo>
                  <a:lnTo>
                    <a:pt x="206" y="315"/>
                  </a:lnTo>
                  <a:lnTo>
                    <a:pt x="158" y="387"/>
                  </a:lnTo>
                  <a:lnTo>
                    <a:pt x="109" y="460"/>
                  </a:lnTo>
                  <a:lnTo>
                    <a:pt x="73" y="532"/>
                  </a:lnTo>
                  <a:lnTo>
                    <a:pt x="49" y="617"/>
                  </a:lnTo>
                  <a:lnTo>
                    <a:pt x="25" y="689"/>
                  </a:lnTo>
                  <a:lnTo>
                    <a:pt x="13" y="786"/>
                  </a:lnTo>
                  <a:lnTo>
                    <a:pt x="1" y="870"/>
                  </a:lnTo>
                  <a:lnTo>
                    <a:pt x="13" y="955"/>
                  </a:lnTo>
                  <a:lnTo>
                    <a:pt x="25" y="1039"/>
                  </a:lnTo>
                  <a:lnTo>
                    <a:pt x="49" y="1124"/>
                  </a:lnTo>
                  <a:lnTo>
                    <a:pt x="73" y="1208"/>
                  </a:lnTo>
                  <a:lnTo>
                    <a:pt x="109" y="1281"/>
                  </a:lnTo>
                  <a:lnTo>
                    <a:pt x="158" y="1353"/>
                  </a:lnTo>
                  <a:lnTo>
                    <a:pt x="206" y="1414"/>
                  </a:lnTo>
                  <a:lnTo>
                    <a:pt x="254" y="1486"/>
                  </a:lnTo>
                  <a:lnTo>
                    <a:pt x="315" y="1535"/>
                  </a:lnTo>
                  <a:lnTo>
                    <a:pt x="387" y="1583"/>
                  </a:lnTo>
                  <a:lnTo>
                    <a:pt x="460" y="1631"/>
                  </a:lnTo>
                  <a:lnTo>
                    <a:pt x="532" y="1668"/>
                  </a:lnTo>
                  <a:lnTo>
                    <a:pt x="617" y="1692"/>
                  </a:lnTo>
                  <a:lnTo>
                    <a:pt x="701" y="1716"/>
                  </a:lnTo>
                  <a:lnTo>
                    <a:pt x="786" y="1728"/>
                  </a:lnTo>
                  <a:lnTo>
                    <a:pt x="870" y="1740"/>
                  </a:lnTo>
                  <a:lnTo>
                    <a:pt x="955" y="1728"/>
                  </a:lnTo>
                  <a:lnTo>
                    <a:pt x="1039" y="1716"/>
                  </a:lnTo>
                  <a:lnTo>
                    <a:pt x="1124" y="1692"/>
                  </a:lnTo>
                  <a:lnTo>
                    <a:pt x="1209" y="1668"/>
                  </a:lnTo>
                  <a:lnTo>
                    <a:pt x="1281" y="1631"/>
                  </a:lnTo>
                  <a:lnTo>
                    <a:pt x="1354" y="1583"/>
                  </a:lnTo>
                  <a:lnTo>
                    <a:pt x="1426" y="1535"/>
                  </a:lnTo>
                  <a:lnTo>
                    <a:pt x="1486" y="1486"/>
                  </a:lnTo>
                  <a:lnTo>
                    <a:pt x="1535" y="1414"/>
                  </a:lnTo>
                  <a:lnTo>
                    <a:pt x="1583" y="1353"/>
                  </a:lnTo>
                  <a:lnTo>
                    <a:pt x="1631" y="1281"/>
                  </a:lnTo>
                  <a:lnTo>
                    <a:pt x="1668" y="1208"/>
                  </a:lnTo>
                  <a:lnTo>
                    <a:pt x="1692" y="1124"/>
                  </a:lnTo>
                  <a:lnTo>
                    <a:pt x="1716" y="1039"/>
                  </a:lnTo>
                  <a:lnTo>
                    <a:pt x="1728" y="955"/>
                  </a:lnTo>
                  <a:lnTo>
                    <a:pt x="1740" y="870"/>
                  </a:lnTo>
                  <a:lnTo>
                    <a:pt x="1728" y="786"/>
                  </a:lnTo>
                  <a:lnTo>
                    <a:pt x="1716" y="689"/>
                  </a:lnTo>
                  <a:lnTo>
                    <a:pt x="1692" y="617"/>
                  </a:lnTo>
                  <a:lnTo>
                    <a:pt x="1668" y="532"/>
                  </a:lnTo>
                  <a:lnTo>
                    <a:pt x="1631" y="460"/>
                  </a:lnTo>
                  <a:lnTo>
                    <a:pt x="1583" y="387"/>
                  </a:lnTo>
                  <a:lnTo>
                    <a:pt x="1535" y="315"/>
                  </a:lnTo>
                  <a:lnTo>
                    <a:pt x="1486" y="254"/>
                  </a:lnTo>
                  <a:lnTo>
                    <a:pt x="1426" y="206"/>
                  </a:lnTo>
                  <a:lnTo>
                    <a:pt x="1354" y="145"/>
                  </a:lnTo>
                  <a:lnTo>
                    <a:pt x="1281" y="109"/>
                  </a:lnTo>
                  <a:lnTo>
                    <a:pt x="1209" y="73"/>
                  </a:lnTo>
                  <a:lnTo>
                    <a:pt x="1124" y="37"/>
                  </a:lnTo>
                  <a:lnTo>
                    <a:pt x="1039" y="25"/>
                  </a:lnTo>
                  <a:lnTo>
                    <a:pt x="955" y="13"/>
                  </a:lnTo>
                  <a:lnTo>
                    <a:pt x="87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6166773" y="3765339"/>
              <a:ext cx="117507" cy="335379"/>
            </a:xfrm>
            <a:custGeom>
              <a:avLst/>
              <a:gdLst/>
              <a:ahLst/>
              <a:cxnLst/>
              <a:rect l="l" t="t" r="r" b="b"/>
              <a:pathLst>
                <a:path w="1740" h="4966" extrusionOk="0">
                  <a:moveTo>
                    <a:pt x="0" y="0"/>
                  </a:moveTo>
                  <a:lnTo>
                    <a:pt x="0" y="4965"/>
                  </a:lnTo>
                  <a:lnTo>
                    <a:pt x="1740" y="4965"/>
                  </a:lnTo>
                  <a:lnTo>
                    <a:pt x="174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6273609" y="3970096"/>
              <a:ext cx="35995" cy="34308"/>
            </a:xfrm>
            <a:custGeom>
              <a:avLst/>
              <a:gdLst/>
              <a:ahLst/>
              <a:cxnLst/>
              <a:rect l="l" t="t" r="r" b="b"/>
              <a:pathLst>
                <a:path w="533" h="508" extrusionOk="0">
                  <a:moveTo>
                    <a:pt x="1" y="0"/>
                  </a:moveTo>
                  <a:lnTo>
                    <a:pt x="1" y="508"/>
                  </a:lnTo>
                  <a:lnTo>
                    <a:pt x="532" y="508"/>
                  </a:lnTo>
                  <a:lnTo>
                    <a:pt x="53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6307915" y="3954564"/>
              <a:ext cx="16343" cy="66184"/>
            </a:xfrm>
            <a:custGeom>
              <a:avLst/>
              <a:gdLst/>
              <a:ahLst/>
              <a:cxnLst/>
              <a:rect l="l" t="t" r="r" b="b"/>
              <a:pathLst>
                <a:path w="242" h="980" extrusionOk="0">
                  <a:moveTo>
                    <a:pt x="0" y="1"/>
                  </a:moveTo>
                  <a:lnTo>
                    <a:pt x="0" y="979"/>
                  </a:lnTo>
                  <a:lnTo>
                    <a:pt x="242" y="979"/>
                  </a:lnTo>
                  <a:lnTo>
                    <a:pt x="24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7396125" y="3098863"/>
              <a:ext cx="104473" cy="1626783"/>
            </a:xfrm>
            <a:custGeom>
              <a:avLst/>
              <a:gdLst/>
              <a:ahLst/>
              <a:cxnLst/>
              <a:rect l="l" t="t" r="r" b="b"/>
              <a:pathLst>
                <a:path w="1547" h="24088" extrusionOk="0">
                  <a:moveTo>
                    <a:pt x="1" y="0"/>
                  </a:moveTo>
                  <a:lnTo>
                    <a:pt x="1" y="24087"/>
                  </a:lnTo>
                  <a:lnTo>
                    <a:pt x="1547" y="24087"/>
                  </a:lnTo>
                  <a:lnTo>
                    <a:pt x="154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6294814" y="3494467"/>
              <a:ext cx="1459512" cy="1060637"/>
            </a:xfrm>
            <a:custGeom>
              <a:avLst/>
              <a:gdLst/>
              <a:ahLst/>
              <a:cxnLst/>
              <a:rect l="l" t="t" r="r" b="b"/>
              <a:pathLst>
                <a:path w="21612" h="15705" extrusionOk="0">
                  <a:moveTo>
                    <a:pt x="3746" y="1"/>
                  </a:moveTo>
                  <a:lnTo>
                    <a:pt x="1" y="2828"/>
                  </a:lnTo>
                  <a:lnTo>
                    <a:pt x="3178" y="4833"/>
                  </a:lnTo>
                  <a:lnTo>
                    <a:pt x="10172" y="9266"/>
                  </a:lnTo>
                  <a:lnTo>
                    <a:pt x="13929" y="11634"/>
                  </a:lnTo>
                  <a:lnTo>
                    <a:pt x="17215" y="13699"/>
                  </a:lnTo>
                  <a:lnTo>
                    <a:pt x="19570" y="15149"/>
                  </a:lnTo>
                  <a:lnTo>
                    <a:pt x="20247" y="15560"/>
                  </a:lnTo>
                  <a:lnTo>
                    <a:pt x="20440" y="15668"/>
                  </a:lnTo>
                  <a:lnTo>
                    <a:pt x="20525" y="15705"/>
                  </a:lnTo>
                  <a:lnTo>
                    <a:pt x="21612" y="13180"/>
                  </a:lnTo>
                  <a:lnTo>
                    <a:pt x="21600" y="13107"/>
                  </a:lnTo>
                  <a:lnTo>
                    <a:pt x="21551" y="12926"/>
                  </a:lnTo>
                  <a:lnTo>
                    <a:pt x="21479" y="12661"/>
                  </a:lnTo>
                  <a:lnTo>
                    <a:pt x="21430" y="12516"/>
                  </a:lnTo>
                  <a:lnTo>
                    <a:pt x="21370" y="12371"/>
                  </a:lnTo>
                  <a:lnTo>
                    <a:pt x="21298" y="12226"/>
                  </a:lnTo>
                  <a:lnTo>
                    <a:pt x="21201" y="12081"/>
                  </a:lnTo>
                  <a:lnTo>
                    <a:pt x="21104" y="11960"/>
                  </a:lnTo>
                  <a:lnTo>
                    <a:pt x="20984" y="11851"/>
                  </a:lnTo>
                  <a:lnTo>
                    <a:pt x="20923" y="11803"/>
                  </a:lnTo>
                  <a:lnTo>
                    <a:pt x="20851" y="11767"/>
                  </a:lnTo>
                  <a:lnTo>
                    <a:pt x="20778" y="11730"/>
                  </a:lnTo>
                  <a:lnTo>
                    <a:pt x="20694" y="11706"/>
                  </a:lnTo>
                  <a:lnTo>
                    <a:pt x="20621" y="11682"/>
                  </a:lnTo>
                  <a:lnTo>
                    <a:pt x="20440" y="11682"/>
                  </a:lnTo>
                  <a:lnTo>
                    <a:pt x="20343" y="11694"/>
                  </a:lnTo>
                  <a:lnTo>
                    <a:pt x="20162" y="11718"/>
                  </a:lnTo>
                  <a:lnTo>
                    <a:pt x="20005" y="11718"/>
                  </a:lnTo>
                  <a:lnTo>
                    <a:pt x="19884" y="11694"/>
                  </a:lnTo>
                  <a:lnTo>
                    <a:pt x="19776" y="11646"/>
                  </a:lnTo>
                  <a:lnTo>
                    <a:pt x="19691" y="11585"/>
                  </a:lnTo>
                  <a:lnTo>
                    <a:pt x="19619" y="11501"/>
                  </a:lnTo>
                  <a:lnTo>
                    <a:pt x="19570" y="11404"/>
                  </a:lnTo>
                  <a:lnTo>
                    <a:pt x="19510" y="11283"/>
                  </a:lnTo>
                  <a:lnTo>
                    <a:pt x="19474" y="11151"/>
                  </a:lnTo>
                  <a:lnTo>
                    <a:pt x="19425" y="11006"/>
                  </a:lnTo>
                  <a:lnTo>
                    <a:pt x="19341" y="10667"/>
                  </a:lnTo>
                  <a:lnTo>
                    <a:pt x="19292" y="10474"/>
                  </a:lnTo>
                  <a:lnTo>
                    <a:pt x="19220" y="10281"/>
                  </a:lnTo>
                  <a:lnTo>
                    <a:pt x="19147" y="10063"/>
                  </a:lnTo>
                  <a:lnTo>
                    <a:pt x="19051" y="9846"/>
                  </a:lnTo>
                  <a:lnTo>
                    <a:pt x="18942" y="9641"/>
                  </a:lnTo>
                  <a:lnTo>
                    <a:pt x="18833" y="9496"/>
                  </a:lnTo>
                  <a:lnTo>
                    <a:pt x="18737" y="9375"/>
                  </a:lnTo>
                  <a:lnTo>
                    <a:pt x="18628" y="9290"/>
                  </a:lnTo>
                  <a:lnTo>
                    <a:pt x="18519" y="9230"/>
                  </a:lnTo>
                  <a:lnTo>
                    <a:pt x="18398" y="9194"/>
                  </a:lnTo>
                  <a:lnTo>
                    <a:pt x="18278" y="9169"/>
                  </a:lnTo>
                  <a:lnTo>
                    <a:pt x="18145" y="9157"/>
                  </a:lnTo>
                  <a:lnTo>
                    <a:pt x="17843" y="9145"/>
                  </a:lnTo>
                  <a:lnTo>
                    <a:pt x="17674" y="9133"/>
                  </a:lnTo>
                  <a:lnTo>
                    <a:pt x="17492" y="9097"/>
                  </a:lnTo>
                  <a:lnTo>
                    <a:pt x="17287" y="9049"/>
                  </a:lnTo>
                  <a:lnTo>
                    <a:pt x="17058" y="8976"/>
                  </a:lnTo>
                  <a:lnTo>
                    <a:pt x="16804" y="8880"/>
                  </a:lnTo>
                  <a:lnTo>
                    <a:pt x="16538" y="8735"/>
                  </a:lnTo>
                  <a:lnTo>
                    <a:pt x="16139" y="8505"/>
                  </a:lnTo>
                  <a:lnTo>
                    <a:pt x="15548" y="8118"/>
                  </a:lnTo>
                  <a:lnTo>
                    <a:pt x="14799" y="7623"/>
                  </a:lnTo>
                  <a:lnTo>
                    <a:pt x="13905" y="7019"/>
                  </a:lnTo>
                  <a:lnTo>
                    <a:pt x="11827" y="5606"/>
                  </a:lnTo>
                  <a:lnTo>
                    <a:pt x="9568" y="4060"/>
                  </a:lnTo>
                  <a:lnTo>
                    <a:pt x="5533" y="1245"/>
                  </a:lnTo>
                  <a:lnTo>
                    <a:pt x="37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7680840" y="4384474"/>
              <a:ext cx="562141" cy="341119"/>
            </a:xfrm>
            <a:custGeom>
              <a:avLst/>
              <a:gdLst/>
              <a:ahLst/>
              <a:cxnLst/>
              <a:rect l="l" t="t" r="r" b="b"/>
              <a:pathLst>
                <a:path w="8324" h="5051" extrusionOk="0">
                  <a:moveTo>
                    <a:pt x="1088" y="1"/>
                  </a:moveTo>
                  <a:lnTo>
                    <a:pt x="1" y="2526"/>
                  </a:lnTo>
                  <a:lnTo>
                    <a:pt x="4132" y="5050"/>
                  </a:lnTo>
                  <a:lnTo>
                    <a:pt x="4820" y="4374"/>
                  </a:lnTo>
                  <a:lnTo>
                    <a:pt x="5521" y="3661"/>
                  </a:lnTo>
                  <a:lnTo>
                    <a:pt x="6318" y="2852"/>
                  </a:lnTo>
                  <a:lnTo>
                    <a:pt x="7103" y="2030"/>
                  </a:lnTo>
                  <a:lnTo>
                    <a:pt x="7454" y="1656"/>
                  </a:lnTo>
                  <a:lnTo>
                    <a:pt x="7768" y="1306"/>
                  </a:lnTo>
                  <a:lnTo>
                    <a:pt x="8022" y="1016"/>
                  </a:lnTo>
                  <a:lnTo>
                    <a:pt x="8203" y="774"/>
                  </a:lnTo>
                  <a:lnTo>
                    <a:pt x="8263" y="690"/>
                  </a:lnTo>
                  <a:lnTo>
                    <a:pt x="8311" y="617"/>
                  </a:lnTo>
                  <a:lnTo>
                    <a:pt x="8324" y="569"/>
                  </a:lnTo>
                  <a:lnTo>
                    <a:pt x="8324" y="557"/>
                  </a:lnTo>
                  <a:lnTo>
                    <a:pt x="8311" y="545"/>
                  </a:lnTo>
                  <a:lnTo>
                    <a:pt x="8275" y="532"/>
                  </a:lnTo>
                  <a:lnTo>
                    <a:pt x="8227" y="532"/>
                  </a:lnTo>
                  <a:lnTo>
                    <a:pt x="8094" y="557"/>
                  </a:lnTo>
                  <a:lnTo>
                    <a:pt x="7889" y="617"/>
                  </a:lnTo>
                  <a:lnTo>
                    <a:pt x="7647" y="690"/>
                  </a:lnTo>
                  <a:lnTo>
                    <a:pt x="7079" y="895"/>
                  </a:lnTo>
                  <a:lnTo>
                    <a:pt x="6439" y="1149"/>
                  </a:lnTo>
                  <a:lnTo>
                    <a:pt x="5811" y="1402"/>
                  </a:lnTo>
                  <a:lnTo>
                    <a:pt x="5267" y="1620"/>
                  </a:lnTo>
                  <a:lnTo>
                    <a:pt x="4736" y="1849"/>
                  </a:lnTo>
                  <a:lnTo>
                    <a:pt x="108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5902453" y="3246489"/>
              <a:ext cx="1256375" cy="1196855"/>
            </a:xfrm>
            <a:custGeom>
              <a:avLst/>
              <a:gdLst/>
              <a:ahLst/>
              <a:cxnLst/>
              <a:rect l="l" t="t" r="r" b="b"/>
              <a:pathLst>
                <a:path w="18604" h="17722" extrusionOk="0">
                  <a:moveTo>
                    <a:pt x="314" y="1"/>
                  </a:moveTo>
                  <a:lnTo>
                    <a:pt x="266" y="242"/>
                  </a:lnTo>
                  <a:lnTo>
                    <a:pt x="218" y="508"/>
                  </a:lnTo>
                  <a:lnTo>
                    <a:pt x="157" y="870"/>
                  </a:lnTo>
                  <a:lnTo>
                    <a:pt x="97" y="1281"/>
                  </a:lnTo>
                  <a:lnTo>
                    <a:pt x="49" y="1752"/>
                  </a:lnTo>
                  <a:lnTo>
                    <a:pt x="12" y="2259"/>
                  </a:lnTo>
                  <a:lnTo>
                    <a:pt x="0" y="2791"/>
                  </a:lnTo>
                  <a:lnTo>
                    <a:pt x="0" y="3057"/>
                  </a:lnTo>
                  <a:lnTo>
                    <a:pt x="12" y="3335"/>
                  </a:lnTo>
                  <a:lnTo>
                    <a:pt x="37" y="3588"/>
                  </a:lnTo>
                  <a:lnTo>
                    <a:pt x="73" y="3854"/>
                  </a:lnTo>
                  <a:lnTo>
                    <a:pt x="109" y="4108"/>
                  </a:lnTo>
                  <a:lnTo>
                    <a:pt x="169" y="4349"/>
                  </a:lnTo>
                  <a:lnTo>
                    <a:pt x="242" y="4591"/>
                  </a:lnTo>
                  <a:lnTo>
                    <a:pt x="326" y="4820"/>
                  </a:lnTo>
                  <a:lnTo>
                    <a:pt x="423" y="5026"/>
                  </a:lnTo>
                  <a:lnTo>
                    <a:pt x="544" y="5219"/>
                  </a:lnTo>
                  <a:lnTo>
                    <a:pt x="677" y="5400"/>
                  </a:lnTo>
                  <a:lnTo>
                    <a:pt x="822" y="5557"/>
                  </a:lnTo>
                  <a:lnTo>
                    <a:pt x="906" y="5630"/>
                  </a:lnTo>
                  <a:lnTo>
                    <a:pt x="991" y="5690"/>
                  </a:lnTo>
                  <a:lnTo>
                    <a:pt x="1088" y="5751"/>
                  </a:lnTo>
                  <a:lnTo>
                    <a:pt x="1184" y="5799"/>
                  </a:lnTo>
                  <a:lnTo>
                    <a:pt x="1281" y="5847"/>
                  </a:lnTo>
                  <a:lnTo>
                    <a:pt x="1390" y="5883"/>
                  </a:lnTo>
                  <a:lnTo>
                    <a:pt x="1498" y="5920"/>
                  </a:lnTo>
                  <a:lnTo>
                    <a:pt x="1619" y="5944"/>
                  </a:lnTo>
                  <a:lnTo>
                    <a:pt x="2863" y="6161"/>
                  </a:lnTo>
                  <a:lnTo>
                    <a:pt x="4542" y="6439"/>
                  </a:lnTo>
                  <a:lnTo>
                    <a:pt x="6463" y="6729"/>
                  </a:lnTo>
                  <a:lnTo>
                    <a:pt x="8444" y="7031"/>
                  </a:lnTo>
                  <a:lnTo>
                    <a:pt x="11863" y="7550"/>
                  </a:lnTo>
                  <a:lnTo>
                    <a:pt x="13337" y="7756"/>
                  </a:lnTo>
                  <a:lnTo>
                    <a:pt x="12286" y="16912"/>
                  </a:lnTo>
                  <a:lnTo>
                    <a:pt x="14907" y="17722"/>
                  </a:lnTo>
                  <a:lnTo>
                    <a:pt x="15040" y="17565"/>
                  </a:lnTo>
                  <a:lnTo>
                    <a:pt x="15136" y="17432"/>
                  </a:lnTo>
                  <a:lnTo>
                    <a:pt x="15221" y="17311"/>
                  </a:lnTo>
                  <a:lnTo>
                    <a:pt x="15269" y="17190"/>
                  </a:lnTo>
                  <a:lnTo>
                    <a:pt x="15306" y="17081"/>
                  </a:lnTo>
                  <a:lnTo>
                    <a:pt x="15330" y="16985"/>
                  </a:lnTo>
                  <a:lnTo>
                    <a:pt x="15354" y="16755"/>
                  </a:lnTo>
                  <a:lnTo>
                    <a:pt x="15390" y="16502"/>
                  </a:lnTo>
                  <a:lnTo>
                    <a:pt x="15414" y="16345"/>
                  </a:lnTo>
                  <a:lnTo>
                    <a:pt x="15475" y="16175"/>
                  </a:lnTo>
                  <a:lnTo>
                    <a:pt x="15547" y="15970"/>
                  </a:lnTo>
                  <a:lnTo>
                    <a:pt x="15644" y="15741"/>
                  </a:lnTo>
                  <a:lnTo>
                    <a:pt x="15777" y="15487"/>
                  </a:lnTo>
                  <a:lnTo>
                    <a:pt x="15946" y="15185"/>
                  </a:lnTo>
                  <a:lnTo>
                    <a:pt x="16018" y="15064"/>
                  </a:lnTo>
                  <a:lnTo>
                    <a:pt x="16055" y="14931"/>
                  </a:lnTo>
                  <a:lnTo>
                    <a:pt x="16067" y="14798"/>
                  </a:lnTo>
                  <a:lnTo>
                    <a:pt x="16067" y="14666"/>
                  </a:lnTo>
                  <a:lnTo>
                    <a:pt x="16042" y="14533"/>
                  </a:lnTo>
                  <a:lnTo>
                    <a:pt x="16006" y="14400"/>
                  </a:lnTo>
                  <a:lnTo>
                    <a:pt x="15934" y="14146"/>
                  </a:lnTo>
                  <a:lnTo>
                    <a:pt x="15849" y="13892"/>
                  </a:lnTo>
                  <a:lnTo>
                    <a:pt x="15813" y="13760"/>
                  </a:lnTo>
                  <a:lnTo>
                    <a:pt x="15801" y="13639"/>
                  </a:lnTo>
                  <a:lnTo>
                    <a:pt x="15789" y="13530"/>
                  </a:lnTo>
                  <a:lnTo>
                    <a:pt x="15813" y="13409"/>
                  </a:lnTo>
                  <a:lnTo>
                    <a:pt x="15849" y="13313"/>
                  </a:lnTo>
                  <a:lnTo>
                    <a:pt x="15910" y="13204"/>
                  </a:lnTo>
                  <a:lnTo>
                    <a:pt x="15994" y="13095"/>
                  </a:lnTo>
                  <a:lnTo>
                    <a:pt x="16079" y="12962"/>
                  </a:lnTo>
                  <a:lnTo>
                    <a:pt x="16272" y="12624"/>
                  </a:lnTo>
                  <a:lnTo>
                    <a:pt x="16489" y="12213"/>
                  </a:lnTo>
                  <a:lnTo>
                    <a:pt x="16719" y="11718"/>
                  </a:lnTo>
                  <a:lnTo>
                    <a:pt x="16960" y="11187"/>
                  </a:lnTo>
                  <a:lnTo>
                    <a:pt x="17202" y="10595"/>
                  </a:lnTo>
                  <a:lnTo>
                    <a:pt x="17456" y="9991"/>
                  </a:lnTo>
                  <a:lnTo>
                    <a:pt x="17685" y="9375"/>
                  </a:lnTo>
                  <a:lnTo>
                    <a:pt x="17903" y="8771"/>
                  </a:lnTo>
                  <a:lnTo>
                    <a:pt x="18108" y="8179"/>
                  </a:lnTo>
                  <a:lnTo>
                    <a:pt x="18277" y="7611"/>
                  </a:lnTo>
                  <a:lnTo>
                    <a:pt x="18422" y="7103"/>
                  </a:lnTo>
                  <a:lnTo>
                    <a:pt x="18531" y="6657"/>
                  </a:lnTo>
                  <a:lnTo>
                    <a:pt x="18567" y="6463"/>
                  </a:lnTo>
                  <a:lnTo>
                    <a:pt x="18591" y="6282"/>
                  </a:lnTo>
                  <a:lnTo>
                    <a:pt x="18603" y="6125"/>
                  </a:lnTo>
                  <a:lnTo>
                    <a:pt x="18603" y="6004"/>
                  </a:lnTo>
                  <a:lnTo>
                    <a:pt x="18579" y="5896"/>
                  </a:lnTo>
                  <a:lnTo>
                    <a:pt x="18555" y="5823"/>
                  </a:lnTo>
                  <a:lnTo>
                    <a:pt x="18519" y="5799"/>
                  </a:lnTo>
                  <a:lnTo>
                    <a:pt x="18483" y="5751"/>
                  </a:lnTo>
                  <a:lnTo>
                    <a:pt x="18350" y="5666"/>
                  </a:lnTo>
                  <a:lnTo>
                    <a:pt x="18168" y="5557"/>
                  </a:lnTo>
                  <a:lnTo>
                    <a:pt x="17927" y="5424"/>
                  </a:lnTo>
                  <a:lnTo>
                    <a:pt x="17311" y="5122"/>
                  </a:lnTo>
                  <a:lnTo>
                    <a:pt x="16538" y="4772"/>
                  </a:lnTo>
                  <a:lnTo>
                    <a:pt x="15632" y="4373"/>
                  </a:lnTo>
                  <a:lnTo>
                    <a:pt x="14641" y="3951"/>
                  </a:lnTo>
                  <a:lnTo>
                    <a:pt x="12503" y="3057"/>
                  </a:lnTo>
                  <a:lnTo>
                    <a:pt x="10389" y="2199"/>
                  </a:lnTo>
                  <a:lnTo>
                    <a:pt x="8541" y="1474"/>
                  </a:lnTo>
                  <a:lnTo>
                    <a:pt x="6765" y="774"/>
                  </a:lnTo>
                  <a:lnTo>
                    <a:pt x="3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6686432" y="4388593"/>
              <a:ext cx="373657" cy="343483"/>
            </a:xfrm>
            <a:custGeom>
              <a:avLst/>
              <a:gdLst/>
              <a:ahLst/>
              <a:cxnLst/>
              <a:rect l="l" t="t" r="r" b="b"/>
              <a:pathLst>
                <a:path w="5533" h="5086" extrusionOk="0">
                  <a:moveTo>
                    <a:pt x="677" y="0"/>
                  </a:moveTo>
                  <a:lnTo>
                    <a:pt x="0" y="5086"/>
                  </a:lnTo>
                  <a:lnTo>
                    <a:pt x="5533" y="5086"/>
                  </a:lnTo>
                  <a:lnTo>
                    <a:pt x="5243" y="4869"/>
                  </a:lnTo>
                  <a:lnTo>
                    <a:pt x="4518" y="4397"/>
                  </a:lnTo>
                  <a:lnTo>
                    <a:pt x="4083" y="4132"/>
                  </a:lnTo>
                  <a:lnTo>
                    <a:pt x="3648" y="3878"/>
                  </a:lnTo>
                  <a:lnTo>
                    <a:pt x="3250" y="3673"/>
                  </a:lnTo>
                  <a:lnTo>
                    <a:pt x="3068" y="3588"/>
                  </a:lnTo>
                  <a:lnTo>
                    <a:pt x="2911" y="3528"/>
                  </a:lnTo>
                  <a:lnTo>
                    <a:pt x="3298" y="810"/>
                  </a:lnTo>
                  <a:lnTo>
                    <a:pt x="67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5616118" y="2185963"/>
              <a:ext cx="257839" cy="1542770"/>
            </a:xfrm>
            <a:custGeom>
              <a:avLst/>
              <a:gdLst/>
              <a:ahLst/>
              <a:cxnLst/>
              <a:rect l="l" t="t" r="r" b="b"/>
              <a:pathLst>
                <a:path w="3818" h="22844" extrusionOk="0">
                  <a:moveTo>
                    <a:pt x="882" y="1"/>
                  </a:moveTo>
                  <a:lnTo>
                    <a:pt x="798" y="25"/>
                  </a:lnTo>
                  <a:lnTo>
                    <a:pt x="713" y="49"/>
                  </a:lnTo>
                  <a:lnTo>
                    <a:pt x="628" y="97"/>
                  </a:lnTo>
                  <a:lnTo>
                    <a:pt x="544" y="146"/>
                  </a:lnTo>
                  <a:lnTo>
                    <a:pt x="387" y="254"/>
                  </a:lnTo>
                  <a:lnTo>
                    <a:pt x="242" y="387"/>
                  </a:lnTo>
                  <a:lnTo>
                    <a:pt x="133" y="544"/>
                  </a:lnTo>
                  <a:lnTo>
                    <a:pt x="85" y="617"/>
                  </a:lnTo>
                  <a:lnTo>
                    <a:pt x="49" y="689"/>
                  </a:lnTo>
                  <a:lnTo>
                    <a:pt x="24" y="774"/>
                  </a:lnTo>
                  <a:lnTo>
                    <a:pt x="0" y="846"/>
                  </a:lnTo>
                  <a:lnTo>
                    <a:pt x="0" y="919"/>
                  </a:lnTo>
                  <a:lnTo>
                    <a:pt x="0" y="991"/>
                  </a:lnTo>
                  <a:lnTo>
                    <a:pt x="37" y="1064"/>
                  </a:lnTo>
                  <a:lnTo>
                    <a:pt x="109" y="1160"/>
                  </a:lnTo>
                  <a:lnTo>
                    <a:pt x="314" y="1426"/>
                  </a:lnTo>
                  <a:lnTo>
                    <a:pt x="459" y="1595"/>
                  </a:lnTo>
                  <a:lnTo>
                    <a:pt x="616" y="1801"/>
                  </a:lnTo>
                  <a:lnTo>
                    <a:pt x="773" y="2030"/>
                  </a:lnTo>
                  <a:lnTo>
                    <a:pt x="955" y="2308"/>
                  </a:lnTo>
                  <a:lnTo>
                    <a:pt x="1124" y="2610"/>
                  </a:lnTo>
                  <a:lnTo>
                    <a:pt x="1281" y="2960"/>
                  </a:lnTo>
                  <a:lnTo>
                    <a:pt x="1438" y="3347"/>
                  </a:lnTo>
                  <a:lnTo>
                    <a:pt x="1510" y="3564"/>
                  </a:lnTo>
                  <a:lnTo>
                    <a:pt x="1583" y="3794"/>
                  </a:lnTo>
                  <a:lnTo>
                    <a:pt x="1643" y="4023"/>
                  </a:lnTo>
                  <a:lnTo>
                    <a:pt x="1704" y="4277"/>
                  </a:lnTo>
                  <a:lnTo>
                    <a:pt x="1752" y="4531"/>
                  </a:lnTo>
                  <a:lnTo>
                    <a:pt x="1800" y="4808"/>
                  </a:lnTo>
                  <a:lnTo>
                    <a:pt x="1836" y="5098"/>
                  </a:lnTo>
                  <a:lnTo>
                    <a:pt x="1873" y="5400"/>
                  </a:lnTo>
                  <a:lnTo>
                    <a:pt x="1897" y="5714"/>
                  </a:lnTo>
                  <a:lnTo>
                    <a:pt x="1909" y="6041"/>
                  </a:lnTo>
                  <a:lnTo>
                    <a:pt x="1909" y="6379"/>
                  </a:lnTo>
                  <a:lnTo>
                    <a:pt x="1909" y="6693"/>
                  </a:lnTo>
                  <a:lnTo>
                    <a:pt x="1885" y="7007"/>
                  </a:lnTo>
                  <a:lnTo>
                    <a:pt x="1861" y="7309"/>
                  </a:lnTo>
                  <a:lnTo>
                    <a:pt x="1836" y="7611"/>
                  </a:lnTo>
                  <a:lnTo>
                    <a:pt x="1800" y="7901"/>
                  </a:lnTo>
                  <a:lnTo>
                    <a:pt x="1704" y="8457"/>
                  </a:lnTo>
                  <a:lnTo>
                    <a:pt x="1583" y="9000"/>
                  </a:lnTo>
                  <a:lnTo>
                    <a:pt x="1462" y="9520"/>
                  </a:lnTo>
                  <a:lnTo>
                    <a:pt x="1184" y="10571"/>
                  </a:lnTo>
                  <a:lnTo>
                    <a:pt x="1051" y="11102"/>
                  </a:lnTo>
                  <a:lnTo>
                    <a:pt x="930" y="11658"/>
                  </a:lnTo>
                  <a:lnTo>
                    <a:pt x="822" y="12226"/>
                  </a:lnTo>
                  <a:lnTo>
                    <a:pt x="773" y="12528"/>
                  </a:lnTo>
                  <a:lnTo>
                    <a:pt x="725" y="12830"/>
                  </a:lnTo>
                  <a:lnTo>
                    <a:pt x="701" y="13144"/>
                  </a:lnTo>
                  <a:lnTo>
                    <a:pt x="665" y="13470"/>
                  </a:lnTo>
                  <a:lnTo>
                    <a:pt x="653" y="13796"/>
                  </a:lnTo>
                  <a:lnTo>
                    <a:pt x="641" y="14146"/>
                  </a:lnTo>
                  <a:lnTo>
                    <a:pt x="641" y="14497"/>
                  </a:lnTo>
                  <a:lnTo>
                    <a:pt x="653" y="14871"/>
                  </a:lnTo>
                  <a:lnTo>
                    <a:pt x="677" y="15258"/>
                  </a:lnTo>
                  <a:lnTo>
                    <a:pt x="701" y="15656"/>
                  </a:lnTo>
                  <a:lnTo>
                    <a:pt x="749" y="16055"/>
                  </a:lnTo>
                  <a:lnTo>
                    <a:pt x="798" y="16441"/>
                  </a:lnTo>
                  <a:lnTo>
                    <a:pt x="918" y="17202"/>
                  </a:lnTo>
                  <a:lnTo>
                    <a:pt x="1051" y="17927"/>
                  </a:lnTo>
                  <a:lnTo>
                    <a:pt x="1208" y="18604"/>
                  </a:lnTo>
                  <a:lnTo>
                    <a:pt x="1377" y="19244"/>
                  </a:lnTo>
                  <a:lnTo>
                    <a:pt x="1546" y="19836"/>
                  </a:lnTo>
                  <a:lnTo>
                    <a:pt x="1728" y="20379"/>
                  </a:lnTo>
                  <a:lnTo>
                    <a:pt x="1909" y="20875"/>
                  </a:lnTo>
                  <a:lnTo>
                    <a:pt x="2078" y="21322"/>
                  </a:lnTo>
                  <a:lnTo>
                    <a:pt x="2235" y="21708"/>
                  </a:lnTo>
                  <a:lnTo>
                    <a:pt x="2392" y="22046"/>
                  </a:lnTo>
                  <a:lnTo>
                    <a:pt x="2525" y="22324"/>
                  </a:lnTo>
                  <a:lnTo>
                    <a:pt x="2718" y="22711"/>
                  </a:lnTo>
                  <a:lnTo>
                    <a:pt x="2791" y="22844"/>
                  </a:lnTo>
                  <a:lnTo>
                    <a:pt x="3818" y="22022"/>
                  </a:lnTo>
                  <a:lnTo>
                    <a:pt x="3624" y="21515"/>
                  </a:lnTo>
                  <a:lnTo>
                    <a:pt x="3455" y="21020"/>
                  </a:lnTo>
                  <a:lnTo>
                    <a:pt x="3286" y="20536"/>
                  </a:lnTo>
                  <a:lnTo>
                    <a:pt x="3129" y="20065"/>
                  </a:lnTo>
                  <a:lnTo>
                    <a:pt x="2996" y="19594"/>
                  </a:lnTo>
                  <a:lnTo>
                    <a:pt x="2863" y="19123"/>
                  </a:lnTo>
                  <a:lnTo>
                    <a:pt x="2742" y="18664"/>
                  </a:lnTo>
                  <a:lnTo>
                    <a:pt x="2634" y="18217"/>
                  </a:lnTo>
                  <a:lnTo>
                    <a:pt x="2525" y="17770"/>
                  </a:lnTo>
                  <a:lnTo>
                    <a:pt x="2440" y="17335"/>
                  </a:lnTo>
                  <a:lnTo>
                    <a:pt x="2368" y="16900"/>
                  </a:lnTo>
                  <a:lnTo>
                    <a:pt x="2295" y="16466"/>
                  </a:lnTo>
                  <a:lnTo>
                    <a:pt x="2235" y="16043"/>
                  </a:lnTo>
                  <a:lnTo>
                    <a:pt x="2199" y="15632"/>
                  </a:lnTo>
                  <a:lnTo>
                    <a:pt x="2163" y="15209"/>
                  </a:lnTo>
                  <a:lnTo>
                    <a:pt x="2138" y="14811"/>
                  </a:lnTo>
                  <a:lnTo>
                    <a:pt x="2114" y="14400"/>
                  </a:lnTo>
                  <a:lnTo>
                    <a:pt x="2114" y="14001"/>
                  </a:lnTo>
                  <a:lnTo>
                    <a:pt x="2114" y="13603"/>
                  </a:lnTo>
                  <a:lnTo>
                    <a:pt x="2138" y="13204"/>
                  </a:lnTo>
                  <a:lnTo>
                    <a:pt x="2163" y="12817"/>
                  </a:lnTo>
                  <a:lnTo>
                    <a:pt x="2199" y="12419"/>
                  </a:lnTo>
                  <a:lnTo>
                    <a:pt x="2247" y="12032"/>
                  </a:lnTo>
                  <a:lnTo>
                    <a:pt x="2295" y="11646"/>
                  </a:lnTo>
                  <a:lnTo>
                    <a:pt x="2368" y="11271"/>
                  </a:lnTo>
                  <a:lnTo>
                    <a:pt x="2440" y="10885"/>
                  </a:lnTo>
                  <a:lnTo>
                    <a:pt x="2525" y="10510"/>
                  </a:lnTo>
                  <a:lnTo>
                    <a:pt x="2622" y="10136"/>
                  </a:lnTo>
                  <a:lnTo>
                    <a:pt x="2718" y="9761"/>
                  </a:lnTo>
                  <a:lnTo>
                    <a:pt x="2839" y="9387"/>
                  </a:lnTo>
                  <a:lnTo>
                    <a:pt x="2960" y="9012"/>
                  </a:lnTo>
                  <a:lnTo>
                    <a:pt x="3093" y="8638"/>
                  </a:lnTo>
                  <a:lnTo>
                    <a:pt x="3214" y="8263"/>
                  </a:lnTo>
                  <a:lnTo>
                    <a:pt x="3310" y="7877"/>
                  </a:lnTo>
                  <a:lnTo>
                    <a:pt x="3383" y="7502"/>
                  </a:lnTo>
                  <a:lnTo>
                    <a:pt x="3431" y="7116"/>
                  </a:lnTo>
                  <a:lnTo>
                    <a:pt x="3455" y="6729"/>
                  </a:lnTo>
                  <a:lnTo>
                    <a:pt x="3467" y="6343"/>
                  </a:lnTo>
                  <a:lnTo>
                    <a:pt x="3455" y="5968"/>
                  </a:lnTo>
                  <a:lnTo>
                    <a:pt x="3419" y="5594"/>
                  </a:lnTo>
                  <a:lnTo>
                    <a:pt x="3371" y="5219"/>
                  </a:lnTo>
                  <a:lnTo>
                    <a:pt x="3310" y="4845"/>
                  </a:lnTo>
                  <a:lnTo>
                    <a:pt x="3238" y="4482"/>
                  </a:lnTo>
                  <a:lnTo>
                    <a:pt x="3153" y="4120"/>
                  </a:lnTo>
                  <a:lnTo>
                    <a:pt x="3056" y="3770"/>
                  </a:lnTo>
                  <a:lnTo>
                    <a:pt x="2948" y="3431"/>
                  </a:lnTo>
                  <a:lnTo>
                    <a:pt x="2827" y="3105"/>
                  </a:lnTo>
                  <a:lnTo>
                    <a:pt x="2706" y="2791"/>
                  </a:lnTo>
                  <a:lnTo>
                    <a:pt x="2573" y="2477"/>
                  </a:lnTo>
                  <a:lnTo>
                    <a:pt x="2440" y="2187"/>
                  </a:lnTo>
                  <a:lnTo>
                    <a:pt x="2308" y="1909"/>
                  </a:lnTo>
                  <a:lnTo>
                    <a:pt x="2163" y="1644"/>
                  </a:lnTo>
                  <a:lnTo>
                    <a:pt x="2030" y="1390"/>
                  </a:lnTo>
                  <a:lnTo>
                    <a:pt x="1885" y="1160"/>
                  </a:lnTo>
                  <a:lnTo>
                    <a:pt x="1752" y="943"/>
                  </a:lnTo>
                  <a:lnTo>
                    <a:pt x="1619" y="750"/>
                  </a:lnTo>
                  <a:lnTo>
                    <a:pt x="1498" y="568"/>
                  </a:lnTo>
                  <a:lnTo>
                    <a:pt x="1377" y="423"/>
                  </a:lnTo>
                  <a:lnTo>
                    <a:pt x="1269" y="291"/>
                  </a:lnTo>
                  <a:lnTo>
                    <a:pt x="1172" y="182"/>
                  </a:lnTo>
                  <a:lnTo>
                    <a:pt x="1075" y="97"/>
                  </a:lnTo>
                  <a:lnTo>
                    <a:pt x="1003" y="37"/>
                  </a:lnTo>
                  <a:lnTo>
                    <a:pt x="93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5762932" y="3633989"/>
              <a:ext cx="932489" cy="238263"/>
            </a:xfrm>
            <a:custGeom>
              <a:avLst/>
              <a:gdLst/>
              <a:ahLst/>
              <a:cxnLst/>
              <a:rect l="l" t="t" r="r" b="b"/>
              <a:pathLst>
                <a:path w="13808" h="3528" extrusionOk="0">
                  <a:moveTo>
                    <a:pt x="2634" y="0"/>
                  </a:moveTo>
                  <a:lnTo>
                    <a:pt x="2308" y="25"/>
                  </a:lnTo>
                  <a:lnTo>
                    <a:pt x="1994" y="49"/>
                  </a:lnTo>
                  <a:lnTo>
                    <a:pt x="1716" y="97"/>
                  </a:lnTo>
                  <a:lnTo>
                    <a:pt x="1462" y="158"/>
                  </a:lnTo>
                  <a:lnTo>
                    <a:pt x="1221" y="230"/>
                  </a:lnTo>
                  <a:lnTo>
                    <a:pt x="1015" y="315"/>
                  </a:lnTo>
                  <a:lnTo>
                    <a:pt x="834" y="411"/>
                  </a:lnTo>
                  <a:lnTo>
                    <a:pt x="665" y="508"/>
                  </a:lnTo>
                  <a:lnTo>
                    <a:pt x="520" y="617"/>
                  </a:lnTo>
                  <a:lnTo>
                    <a:pt x="387" y="737"/>
                  </a:lnTo>
                  <a:lnTo>
                    <a:pt x="278" y="858"/>
                  </a:lnTo>
                  <a:lnTo>
                    <a:pt x="194" y="991"/>
                  </a:lnTo>
                  <a:lnTo>
                    <a:pt x="121" y="1124"/>
                  </a:lnTo>
                  <a:lnTo>
                    <a:pt x="73" y="1257"/>
                  </a:lnTo>
                  <a:lnTo>
                    <a:pt x="37" y="1402"/>
                  </a:lnTo>
                  <a:lnTo>
                    <a:pt x="13" y="1547"/>
                  </a:lnTo>
                  <a:lnTo>
                    <a:pt x="1" y="1692"/>
                  </a:lnTo>
                  <a:lnTo>
                    <a:pt x="13" y="1825"/>
                  </a:lnTo>
                  <a:lnTo>
                    <a:pt x="37" y="1969"/>
                  </a:lnTo>
                  <a:lnTo>
                    <a:pt x="73" y="2114"/>
                  </a:lnTo>
                  <a:lnTo>
                    <a:pt x="109" y="2247"/>
                  </a:lnTo>
                  <a:lnTo>
                    <a:pt x="170" y="2380"/>
                  </a:lnTo>
                  <a:lnTo>
                    <a:pt x="242" y="2513"/>
                  </a:lnTo>
                  <a:lnTo>
                    <a:pt x="315" y="2634"/>
                  </a:lnTo>
                  <a:lnTo>
                    <a:pt x="399" y="2755"/>
                  </a:lnTo>
                  <a:lnTo>
                    <a:pt x="496" y="2863"/>
                  </a:lnTo>
                  <a:lnTo>
                    <a:pt x="593" y="2960"/>
                  </a:lnTo>
                  <a:lnTo>
                    <a:pt x="701" y="3057"/>
                  </a:lnTo>
                  <a:lnTo>
                    <a:pt x="822" y="3141"/>
                  </a:lnTo>
                  <a:lnTo>
                    <a:pt x="943" y="3214"/>
                  </a:lnTo>
                  <a:lnTo>
                    <a:pt x="1088" y="3274"/>
                  </a:lnTo>
                  <a:lnTo>
                    <a:pt x="1221" y="3335"/>
                  </a:lnTo>
                  <a:lnTo>
                    <a:pt x="1378" y="3383"/>
                  </a:lnTo>
                  <a:lnTo>
                    <a:pt x="1535" y="3419"/>
                  </a:lnTo>
                  <a:lnTo>
                    <a:pt x="1704" y="3455"/>
                  </a:lnTo>
                  <a:lnTo>
                    <a:pt x="1873" y="3479"/>
                  </a:lnTo>
                  <a:lnTo>
                    <a:pt x="2235" y="3516"/>
                  </a:lnTo>
                  <a:lnTo>
                    <a:pt x="2622" y="3528"/>
                  </a:lnTo>
                  <a:lnTo>
                    <a:pt x="3021" y="3516"/>
                  </a:lnTo>
                  <a:lnTo>
                    <a:pt x="3431" y="3504"/>
                  </a:lnTo>
                  <a:lnTo>
                    <a:pt x="3866" y="3467"/>
                  </a:lnTo>
                  <a:lnTo>
                    <a:pt x="4301" y="3431"/>
                  </a:lnTo>
                  <a:lnTo>
                    <a:pt x="5183" y="3347"/>
                  </a:lnTo>
                  <a:lnTo>
                    <a:pt x="5630" y="3310"/>
                  </a:lnTo>
                  <a:lnTo>
                    <a:pt x="6065" y="3274"/>
                  </a:lnTo>
                  <a:lnTo>
                    <a:pt x="6488" y="3262"/>
                  </a:lnTo>
                  <a:lnTo>
                    <a:pt x="6910" y="3250"/>
                  </a:lnTo>
                  <a:lnTo>
                    <a:pt x="7321" y="3262"/>
                  </a:lnTo>
                  <a:lnTo>
                    <a:pt x="7744" y="3274"/>
                  </a:lnTo>
                  <a:lnTo>
                    <a:pt x="8179" y="3310"/>
                  </a:lnTo>
                  <a:lnTo>
                    <a:pt x="8626" y="3347"/>
                  </a:lnTo>
                  <a:lnTo>
                    <a:pt x="9508" y="3431"/>
                  </a:lnTo>
                  <a:lnTo>
                    <a:pt x="9942" y="3467"/>
                  </a:lnTo>
                  <a:lnTo>
                    <a:pt x="10377" y="3504"/>
                  </a:lnTo>
                  <a:lnTo>
                    <a:pt x="10788" y="3516"/>
                  </a:lnTo>
                  <a:lnTo>
                    <a:pt x="11187" y="3528"/>
                  </a:lnTo>
                  <a:lnTo>
                    <a:pt x="11573" y="3516"/>
                  </a:lnTo>
                  <a:lnTo>
                    <a:pt x="11936" y="3479"/>
                  </a:lnTo>
                  <a:lnTo>
                    <a:pt x="12105" y="3455"/>
                  </a:lnTo>
                  <a:lnTo>
                    <a:pt x="12274" y="3419"/>
                  </a:lnTo>
                  <a:lnTo>
                    <a:pt x="12431" y="3383"/>
                  </a:lnTo>
                  <a:lnTo>
                    <a:pt x="12588" y="3335"/>
                  </a:lnTo>
                  <a:lnTo>
                    <a:pt x="12721" y="3274"/>
                  </a:lnTo>
                  <a:lnTo>
                    <a:pt x="12866" y="3214"/>
                  </a:lnTo>
                  <a:lnTo>
                    <a:pt x="12987" y="3141"/>
                  </a:lnTo>
                  <a:lnTo>
                    <a:pt x="13107" y="3057"/>
                  </a:lnTo>
                  <a:lnTo>
                    <a:pt x="13216" y="2960"/>
                  </a:lnTo>
                  <a:lnTo>
                    <a:pt x="13313" y="2863"/>
                  </a:lnTo>
                  <a:lnTo>
                    <a:pt x="13409" y="2755"/>
                  </a:lnTo>
                  <a:lnTo>
                    <a:pt x="13494" y="2634"/>
                  </a:lnTo>
                  <a:lnTo>
                    <a:pt x="13566" y="2513"/>
                  </a:lnTo>
                  <a:lnTo>
                    <a:pt x="13639" y="2380"/>
                  </a:lnTo>
                  <a:lnTo>
                    <a:pt x="13699" y="2247"/>
                  </a:lnTo>
                  <a:lnTo>
                    <a:pt x="13748" y="2114"/>
                  </a:lnTo>
                  <a:lnTo>
                    <a:pt x="13772" y="1969"/>
                  </a:lnTo>
                  <a:lnTo>
                    <a:pt x="13796" y="1825"/>
                  </a:lnTo>
                  <a:lnTo>
                    <a:pt x="13808" y="1692"/>
                  </a:lnTo>
                  <a:lnTo>
                    <a:pt x="13796" y="1547"/>
                  </a:lnTo>
                  <a:lnTo>
                    <a:pt x="13772" y="1402"/>
                  </a:lnTo>
                  <a:lnTo>
                    <a:pt x="13736" y="1257"/>
                  </a:lnTo>
                  <a:lnTo>
                    <a:pt x="13687" y="1124"/>
                  </a:lnTo>
                  <a:lnTo>
                    <a:pt x="13615" y="991"/>
                  </a:lnTo>
                  <a:lnTo>
                    <a:pt x="13530" y="858"/>
                  </a:lnTo>
                  <a:lnTo>
                    <a:pt x="13421" y="737"/>
                  </a:lnTo>
                  <a:lnTo>
                    <a:pt x="13289" y="617"/>
                  </a:lnTo>
                  <a:lnTo>
                    <a:pt x="13144" y="508"/>
                  </a:lnTo>
                  <a:lnTo>
                    <a:pt x="12987" y="411"/>
                  </a:lnTo>
                  <a:lnTo>
                    <a:pt x="12793" y="315"/>
                  </a:lnTo>
                  <a:lnTo>
                    <a:pt x="12588" y="230"/>
                  </a:lnTo>
                  <a:lnTo>
                    <a:pt x="12346" y="158"/>
                  </a:lnTo>
                  <a:lnTo>
                    <a:pt x="12093" y="97"/>
                  </a:lnTo>
                  <a:lnTo>
                    <a:pt x="11815" y="49"/>
                  </a:lnTo>
                  <a:lnTo>
                    <a:pt x="11501" y="25"/>
                  </a:lnTo>
                  <a:lnTo>
                    <a:pt x="11175" y="0"/>
                  </a:lnTo>
                  <a:lnTo>
                    <a:pt x="10812" y="0"/>
                  </a:lnTo>
                  <a:lnTo>
                    <a:pt x="10426" y="13"/>
                  </a:lnTo>
                  <a:lnTo>
                    <a:pt x="10015" y="37"/>
                  </a:lnTo>
                  <a:lnTo>
                    <a:pt x="9568" y="85"/>
                  </a:lnTo>
                  <a:lnTo>
                    <a:pt x="8058" y="266"/>
                  </a:lnTo>
                  <a:lnTo>
                    <a:pt x="6910" y="387"/>
                  </a:lnTo>
                  <a:lnTo>
                    <a:pt x="5751" y="266"/>
                  </a:lnTo>
                  <a:lnTo>
                    <a:pt x="4241" y="85"/>
                  </a:lnTo>
                  <a:lnTo>
                    <a:pt x="3794" y="37"/>
                  </a:lnTo>
                  <a:lnTo>
                    <a:pt x="3383" y="13"/>
                  </a:lnTo>
                  <a:lnTo>
                    <a:pt x="299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6564064" y="1939606"/>
              <a:ext cx="347590" cy="514009"/>
            </a:xfrm>
            <a:custGeom>
              <a:avLst/>
              <a:gdLst/>
              <a:ahLst/>
              <a:cxnLst/>
              <a:rect l="l" t="t" r="r" b="b"/>
              <a:pathLst>
                <a:path w="5147" h="7611" extrusionOk="0">
                  <a:moveTo>
                    <a:pt x="4156" y="1"/>
                  </a:moveTo>
                  <a:lnTo>
                    <a:pt x="3950" y="230"/>
                  </a:lnTo>
                  <a:lnTo>
                    <a:pt x="3431" y="846"/>
                  </a:lnTo>
                  <a:lnTo>
                    <a:pt x="3080" y="1269"/>
                  </a:lnTo>
                  <a:lnTo>
                    <a:pt x="2694" y="1740"/>
                  </a:lnTo>
                  <a:lnTo>
                    <a:pt x="2295" y="2259"/>
                  </a:lnTo>
                  <a:lnTo>
                    <a:pt x="1873" y="2803"/>
                  </a:lnTo>
                  <a:lnTo>
                    <a:pt x="1474" y="3371"/>
                  </a:lnTo>
                  <a:lnTo>
                    <a:pt x="1087" y="3926"/>
                  </a:lnTo>
                  <a:lnTo>
                    <a:pt x="737" y="4482"/>
                  </a:lnTo>
                  <a:lnTo>
                    <a:pt x="580" y="4748"/>
                  </a:lnTo>
                  <a:lnTo>
                    <a:pt x="435" y="5002"/>
                  </a:lnTo>
                  <a:lnTo>
                    <a:pt x="314" y="5255"/>
                  </a:lnTo>
                  <a:lnTo>
                    <a:pt x="205" y="5497"/>
                  </a:lnTo>
                  <a:lnTo>
                    <a:pt x="121" y="5714"/>
                  </a:lnTo>
                  <a:lnTo>
                    <a:pt x="48" y="5932"/>
                  </a:lnTo>
                  <a:lnTo>
                    <a:pt x="12" y="6125"/>
                  </a:lnTo>
                  <a:lnTo>
                    <a:pt x="0" y="6294"/>
                  </a:lnTo>
                  <a:lnTo>
                    <a:pt x="0" y="6379"/>
                  </a:lnTo>
                  <a:lnTo>
                    <a:pt x="12" y="6451"/>
                  </a:lnTo>
                  <a:lnTo>
                    <a:pt x="24" y="6524"/>
                  </a:lnTo>
                  <a:lnTo>
                    <a:pt x="48" y="6584"/>
                  </a:lnTo>
                  <a:lnTo>
                    <a:pt x="109" y="6705"/>
                  </a:lnTo>
                  <a:lnTo>
                    <a:pt x="181" y="6814"/>
                  </a:lnTo>
                  <a:lnTo>
                    <a:pt x="266" y="6922"/>
                  </a:lnTo>
                  <a:lnTo>
                    <a:pt x="350" y="7019"/>
                  </a:lnTo>
                  <a:lnTo>
                    <a:pt x="447" y="7104"/>
                  </a:lnTo>
                  <a:lnTo>
                    <a:pt x="544" y="7188"/>
                  </a:lnTo>
                  <a:lnTo>
                    <a:pt x="652" y="7261"/>
                  </a:lnTo>
                  <a:lnTo>
                    <a:pt x="761" y="7333"/>
                  </a:lnTo>
                  <a:lnTo>
                    <a:pt x="882" y="7393"/>
                  </a:lnTo>
                  <a:lnTo>
                    <a:pt x="1003" y="7442"/>
                  </a:lnTo>
                  <a:lnTo>
                    <a:pt x="1124" y="7490"/>
                  </a:lnTo>
                  <a:lnTo>
                    <a:pt x="1256" y="7526"/>
                  </a:lnTo>
                  <a:lnTo>
                    <a:pt x="1389" y="7563"/>
                  </a:lnTo>
                  <a:lnTo>
                    <a:pt x="1522" y="7575"/>
                  </a:lnTo>
                  <a:lnTo>
                    <a:pt x="1655" y="7599"/>
                  </a:lnTo>
                  <a:lnTo>
                    <a:pt x="1788" y="7599"/>
                  </a:lnTo>
                  <a:lnTo>
                    <a:pt x="1921" y="7611"/>
                  </a:lnTo>
                  <a:lnTo>
                    <a:pt x="2054" y="7599"/>
                  </a:lnTo>
                  <a:lnTo>
                    <a:pt x="2187" y="7587"/>
                  </a:lnTo>
                  <a:lnTo>
                    <a:pt x="2319" y="7563"/>
                  </a:lnTo>
                  <a:lnTo>
                    <a:pt x="2440" y="7526"/>
                  </a:lnTo>
                  <a:lnTo>
                    <a:pt x="2573" y="7490"/>
                  </a:lnTo>
                  <a:lnTo>
                    <a:pt x="2694" y="7454"/>
                  </a:lnTo>
                  <a:lnTo>
                    <a:pt x="2815" y="7393"/>
                  </a:lnTo>
                  <a:lnTo>
                    <a:pt x="2923" y="7333"/>
                  </a:lnTo>
                  <a:lnTo>
                    <a:pt x="3032" y="7273"/>
                  </a:lnTo>
                  <a:lnTo>
                    <a:pt x="3129" y="7188"/>
                  </a:lnTo>
                  <a:lnTo>
                    <a:pt x="3225" y="7104"/>
                  </a:lnTo>
                  <a:lnTo>
                    <a:pt x="3322" y="7019"/>
                  </a:lnTo>
                  <a:lnTo>
                    <a:pt x="3395" y="6922"/>
                  </a:lnTo>
                  <a:lnTo>
                    <a:pt x="3467" y="6814"/>
                  </a:lnTo>
                  <a:lnTo>
                    <a:pt x="3540" y="6693"/>
                  </a:lnTo>
                  <a:lnTo>
                    <a:pt x="3588" y="6572"/>
                  </a:lnTo>
                  <a:lnTo>
                    <a:pt x="3624" y="6451"/>
                  </a:lnTo>
                  <a:lnTo>
                    <a:pt x="3660" y="6330"/>
                  </a:lnTo>
                  <a:lnTo>
                    <a:pt x="3684" y="6198"/>
                  </a:lnTo>
                  <a:lnTo>
                    <a:pt x="3697" y="6077"/>
                  </a:lnTo>
                  <a:lnTo>
                    <a:pt x="3709" y="5944"/>
                  </a:lnTo>
                  <a:lnTo>
                    <a:pt x="3709" y="5678"/>
                  </a:lnTo>
                  <a:lnTo>
                    <a:pt x="3697" y="5424"/>
                  </a:lnTo>
                  <a:lnTo>
                    <a:pt x="3660" y="5159"/>
                  </a:lnTo>
                  <a:lnTo>
                    <a:pt x="3600" y="4663"/>
                  </a:lnTo>
                  <a:lnTo>
                    <a:pt x="3576" y="4410"/>
                  </a:lnTo>
                  <a:lnTo>
                    <a:pt x="3576" y="4180"/>
                  </a:lnTo>
                  <a:lnTo>
                    <a:pt x="3576" y="4071"/>
                  </a:lnTo>
                  <a:lnTo>
                    <a:pt x="3588" y="3963"/>
                  </a:lnTo>
                  <a:lnTo>
                    <a:pt x="3612" y="3854"/>
                  </a:lnTo>
                  <a:lnTo>
                    <a:pt x="3648" y="3757"/>
                  </a:lnTo>
                  <a:lnTo>
                    <a:pt x="3684" y="3649"/>
                  </a:lnTo>
                  <a:lnTo>
                    <a:pt x="3733" y="3564"/>
                  </a:lnTo>
                  <a:lnTo>
                    <a:pt x="3793" y="3467"/>
                  </a:lnTo>
                  <a:lnTo>
                    <a:pt x="3866" y="3383"/>
                  </a:lnTo>
                  <a:lnTo>
                    <a:pt x="3950" y="3310"/>
                  </a:lnTo>
                  <a:lnTo>
                    <a:pt x="4047" y="3238"/>
                  </a:lnTo>
                  <a:lnTo>
                    <a:pt x="4168" y="3165"/>
                  </a:lnTo>
                  <a:lnTo>
                    <a:pt x="4301" y="3105"/>
                  </a:lnTo>
                  <a:lnTo>
                    <a:pt x="4421" y="3045"/>
                  </a:lnTo>
                  <a:lnTo>
                    <a:pt x="4542" y="2984"/>
                  </a:lnTo>
                  <a:lnTo>
                    <a:pt x="4651" y="2912"/>
                  </a:lnTo>
                  <a:lnTo>
                    <a:pt x="4748" y="2839"/>
                  </a:lnTo>
                  <a:lnTo>
                    <a:pt x="4832" y="2767"/>
                  </a:lnTo>
                  <a:lnTo>
                    <a:pt x="4905" y="2694"/>
                  </a:lnTo>
                  <a:lnTo>
                    <a:pt x="4965" y="2610"/>
                  </a:lnTo>
                  <a:lnTo>
                    <a:pt x="5025" y="2525"/>
                  </a:lnTo>
                  <a:lnTo>
                    <a:pt x="5062" y="2441"/>
                  </a:lnTo>
                  <a:lnTo>
                    <a:pt x="5098" y="2344"/>
                  </a:lnTo>
                  <a:lnTo>
                    <a:pt x="5122" y="2259"/>
                  </a:lnTo>
                  <a:lnTo>
                    <a:pt x="5134" y="2163"/>
                  </a:lnTo>
                  <a:lnTo>
                    <a:pt x="5146" y="2066"/>
                  </a:lnTo>
                  <a:lnTo>
                    <a:pt x="5146" y="1970"/>
                  </a:lnTo>
                  <a:lnTo>
                    <a:pt x="5122" y="1764"/>
                  </a:lnTo>
                  <a:lnTo>
                    <a:pt x="5062" y="1559"/>
                  </a:lnTo>
                  <a:lnTo>
                    <a:pt x="4989" y="1341"/>
                  </a:lnTo>
                  <a:lnTo>
                    <a:pt x="4892" y="1124"/>
                  </a:lnTo>
                  <a:lnTo>
                    <a:pt x="4772" y="907"/>
                  </a:lnTo>
                  <a:lnTo>
                    <a:pt x="4627" y="677"/>
                  </a:lnTo>
                  <a:lnTo>
                    <a:pt x="4482" y="447"/>
                  </a:lnTo>
                  <a:lnTo>
                    <a:pt x="4325" y="230"/>
                  </a:lnTo>
                  <a:lnTo>
                    <a:pt x="41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6420491" y="1942847"/>
              <a:ext cx="439772" cy="505905"/>
            </a:xfrm>
            <a:custGeom>
              <a:avLst/>
              <a:gdLst/>
              <a:ahLst/>
              <a:cxnLst/>
              <a:rect l="l" t="t" r="r" b="b"/>
              <a:pathLst>
                <a:path w="6512" h="7491" extrusionOk="0">
                  <a:moveTo>
                    <a:pt x="3334" y="1"/>
                  </a:moveTo>
                  <a:lnTo>
                    <a:pt x="2887" y="25"/>
                  </a:lnTo>
                  <a:lnTo>
                    <a:pt x="2718" y="37"/>
                  </a:lnTo>
                  <a:lnTo>
                    <a:pt x="0" y="6270"/>
                  </a:lnTo>
                  <a:lnTo>
                    <a:pt x="1812" y="7490"/>
                  </a:lnTo>
                  <a:lnTo>
                    <a:pt x="2887" y="5268"/>
                  </a:lnTo>
                  <a:lnTo>
                    <a:pt x="3032" y="5388"/>
                  </a:lnTo>
                  <a:lnTo>
                    <a:pt x="3189" y="5497"/>
                  </a:lnTo>
                  <a:lnTo>
                    <a:pt x="3382" y="5618"/>
                  </a:lnTo>
                  <a:lnTo>
                    <a:pt x="3491" y="5678"/>
                  </a:lnTo>
                  <a:lnTo>
                    <a:pt x="3600" y="5727"/>
                  </a:lnTo>
                  <a:lnTo>
                    <a:pt x="3709" y="5775"/>
                  </a:lnTo>
                  <a:lnTo>
                    <a:pt x="3829" y="5799"/>
                  </a:lnTo>
                  <a:lnTo>
                    <a:pt x="3938" y="5811"/>
                  </a:lnTo>
                  <a:lnTo>
                    <a:pt x="4047" y="5811"/>
                  </a:lnTo>
                  <a:lnTo>
                    <a:pt x="4143" y="5799"/>
                  </a:lnTo>
                  <a:lnTo>
                    <a:pt x="4240" y="5751"/>
                  </a:lnTo>
                  <a:lnTo>
                    <a:pt x="4288" y="5715"/>
                  </a:lnTo>
                  <a:lnTo>
                    <a:pt x="4337" y="5666"/>
                  </a:lnTo>
                  <a:lnTo>
                    <a:pt x="4470" y="5533"/>
                  </a:lnTo>
                  <a:lnTo>
                    <a:pt x="4602" y="5340"/>
                  </a:lnTo>
                  <a:lnTo>
                    <a:pt x="4772" y="5111"/>
                  </a:lnTo>
                  <a:lnTo>
                    <a:pt x="4941" y="4833"/>
                  </a:lnTo>
                  <a:lnTo>
                    <a:pt x="5122" y="4531"/>
                  </a:lnTo>
                  <a:lnTo>
                    <a:pt x="5303" y="4205"/>
                  </a:lnTo>
                  <a:lnTo>
                    <a:pt x="5484" y="3854"/>
                  </a:lnTo>
                  <a:lnTo>
                    <a:pt x="5666" y="3492"/>
                  </a:lnTo>
                  <a:lnTo>
                    <a:pt x="5835" y="3117"/>
                  </a:lnTo>
                  <a:lnTo>
                    <a:pt x="6004" y="2755"/>
                  </a:lnTo>
                  <a:lnTo>
                    <a:pt x="6149" y="2381"/>
                  </a:lnTo>
                  <a:lnTo>
                    <a:pt x="6282" y="2030"/>
                  </a:lnTo>
                  <a:lnTo>
                    <a:pt x="6378" y="1692"/>
                  </a:lnTo>
                  <a:lnTo>
                    <a:pt x="6463" y="1378"/>
                  </a:lnTo>
                  <a:lnTo>
                    <a:pt x="6511" y="1088"/>
                  </a:lnTo>
                  <a:lnTo>
                    <a:pt x="6511" y="955"/>
                  </a:lnTo>
                  <a:lnTo>
                    <a:pt x="6499" y="846"/>
                  </a:lnTo>
                  <a:lnTo>
                    <a:pt x="6451" y="738"/>
                  </a:lnTo>
                  <a:lnTo>
                    <a:pt x="6402" y="641"/>
                  </a:lnTo>
                  <a:lnTo>
                    <a:pt x="6318" y="544"/>
                  </a:lnTo>
                  <a:lnTo>
                    <a:pt x="6221" y="460"/>
                  </a:lnTo>
                  <a:lnTo>
                    <a:pt x="6112" y="387"/>
                  </a:lnTo>
                  <a:lnTo>
                    <a:pt x="5992" y="327"/>
                  </a:lnTo>
                  <a:lnTo>
                    <a:pt x="5859" y="267"/>
                  </a:lnTo>
                  <a:lnTo>
                    <a:pt x="5702" y="218"/>
                  </a:lnTo>
                  <a:lnTo>
                    <a:pt x="5545" y="170"/>
                  </a:lnTo>
                  <a:lnTo>
                    <a:pt x="5388" y="134"/>
                  </a:lnTo>
                  <a:lnTo>
                    <a:pt x="5037" y="73"/>
                  </a:lnTo>
                  <a:lnTo>
                    <a:pt x="4675" y="37"/>
                  </a:lnTo>
                  <a:lnTo>
                    <a:pt x="4313" y="13"/>
                  </a:lnTo>
                  <a:lnTo>
                    <a:pt x="3962" y="1"/>
                  </a:lnTo>
                  <a:close/>
                </a:path>
              </a:pathLst>
            </a:custGeom>
            <a:solidFill>
              <a:srgbClr val="FC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6548532" y="2245527"/>
              <a:ext cx="66992" cy="71857"/>
            </a:xfrm>
            <a:custGeom>
              <a:avLst/>
              <a:gdLst/>
              <a:ahLst/>
              <a:cxnLst/>
              <a:rect l="l" t="t" r="r" b="b"/>
              <a:pathLst>
                <a:path w="992" h="1064" extrusionOk="0">
                  <a:moveTo>
                    <a:pt x="1" y="0"/>
                  </a:moveTo>
                  <a:lnTo>
                    <a:pt x="61" y="85"/>
                  </a:lnTo>
                  <a:lnTo>
                    <a:pt x="218" y="315"/>
                  </a:lnTo>
                  <a:lnTo>
                    <a:pt x="484" y="653"/>
                  </a:lnTo>
                  <a:lnTo>
                    <a:pt x="665" y="858"/>
                  </a:lnTo>
                  <a:lnTo>
                    <a:pt x="858" y="1064"/>
                  </a:lnTo>
                  <a:lnTo>
                    <a:pt x="991" y="786"/>
                  </a:lnTo>
                  <a:lnTo>
                    <a:pt x="617" y="520"/>
                  </a:lnTo>
                  <a:lnTo>
                    <a:pt x="303" y="266"/>
                  </a:lnTo>
                  <a:lnTo>
                    <a:pt x="1" y="0"/>
                  </a:lnTo>
                  <a:close/>
                </a:path>
              </a:pathLst>
            </a:custGeom>
            <a:solidFill>
              <a:srgbClr val="1D7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5923658" y="2185153"/>
              <a:ext cx="722057" cy="1113652"/>
            </a:xfrm>
            <a:custGeom>
              <a:avLst/>
              <a:gdLst/>
              <a:ahLst/>
              <a:cxnLst/>
              <a:rect l="l" t="t" r="r" b="b"/>
              <a:pathLst>
                <a:path w="10692" h="16490" extrusionOk="0">
                  <a:moveTo>
                    <a:pt x="7913" y="1"/>
                  </a:moveTo>
                  <a:lnTo>
                    <a:pt x="7864" y="13"/>
                  </a:lnTo>
                  <a:lnTo>
                    <a:pt x="7792" y="61"/>
                  </a:lnTo>
                  <a:lnTo>
                    <a:pt x="7719" y="133"/>
                  </a:lnTo>
                  <a:lnTo>
                    <a:pt x="7635" y="230"/>
                  </a:lnTo>
                  <a:lnTo>
                    <a:pt x="7550" y="339"/>
                  </a:lnTo>
                  <a:lnTo>
                    <a:pt x="7381" y="617"/>
                  </a:lnTo>
                  <a:lnTo>
                    <a:pt x="7224" y="907"/>
                  </a:lnTo>
                  <a:lnTo>
                    <a:pt x="7079" y="1196"/>
                  </a:lnTo>
                  <a:lnTo>
                    <a:pt x="6970" y="1450"/>
                  </a:lnTo>
                  <a:lnTo>
                    <a:pt x="6862" y="1680"/>
                  </a:lnTo>
                  <a:lnTo>
                    <a:pt x="6729" y="1800"/>
                  </a:lnTo>
                  <a:lnTo>
                    <a:pt x="6354" y="2139"/>
                  </a:lnTo>
                  <a:lnTo>
                    <a:pt x="6089" y="2392"/>
                  </a:lnTo>
                  <a:lnTo>
                    <a:pt x="5787" y="2682"/>
                  </a:lnTo>
                  <a:lnTo>
                    <a:pt x="5461" y="3021"/>
                  </a:lnTo>
                  <a:lnTo>
                    <a:pt x="5110" y="3407"/>
                  </a:lnTo>
                  <a:lnTo>
                    <a:pt x="4736" y="3830"/>
                  </a:lnTo>
                  <a:lnTo>
                    <a:pt x="4361" y="4289"/>
                  </a:lnTo>
                  <a:lnTo>
                    <a:pt x="3975" y="4784"/>
                  </a:lnTo>
                  <a:lnTo>
                    <a:pt x="3600" y="5304"/>
                  </a:lnTo>
                  <a:lnTo>
                    <a:pt x="3419" y="5581"/>
                  </a:lnTo>
                  <a:lnTo>
                    <a:pt x="3238" y="5859"/>
                  </a:lnTo>
                  <a:lnTo>
                    <a:pt x="3069" y="6149"/>
                  </a:lnTo>
                  <a:lnTo>
                    <a:pt x="2900" y="6451"/>
                  </a:lnTo>
                  <a:lnTo>
                    <a:pt x="2743" y="6741"/>
                  </a:lnTo>
                  <a:lnTo>
                    <a:pt x="2585" y="7055"/>
                  </a:lnTo>
                  <a:lnTo>
                    <a:pt x="2441" y="7357"/>
                  </a:lnTo>
                  <a:lnTo>
                    <a:pt x="2308" y="7683"/>
                  </a:lnTo>
                  <a:lnTo>
                    <a:pt x="2054" y="8336"/>
                  </a:lnTo>
                  <a:lnTo>
                    <a:pt x="1812" y="9000"/>
                  </a:lnTo>
                  <a:lnTo>
                    <a:pt x="1583" y="9689"/>
                  </a:lnTo>
                  <a:lnTo>
                    <a:pt x="1365" y="10377"/>
                  </a:lnTo>
                  <a:lnTo>
                    <a:pt x="1160" y="11054"/>
                  </a:lnTo>
                  <a:lnTo>
                    <a:pt x="967" y="11718"/>
                  </a:lnTo>
                  <a:lnTo>
                    <a:pt x="798" y="12358"/>
                  </a:lnTo>
                  <a:lnTo>
                    <a:pt x="629" y="12974"/>
                  </a:lnTo>
                  <a:lnTo>
                    <a:pt x="363" y="14074"/>
                  </a:lnTo>
                  <a:lnTo>
                    <a:pt x="170" y="14943"/>
                  </a:lnTo>
                  <a:lnTo>
                    <a:pt x="0" y="15717"/>
                  </a:lnTo>
                  <a:lnTo>
                    <a:pt x="6451" y="16490"/>
                  </a:lnTo>
                  <a:lnTo>
                    <a:pt x="6644" y="15813"/>
                  </a:lnTo>
                  <a:lnTo>
                    <a:pt x="7115" y="14279"/>
                  </a:lnTo>
                  <a:lnTo>
                    <a:pt x="7393" y="13409"/>
                  </a:lnTo>
                  <a:lnTo>
                    <a:pt x="7683" y="12588"/>
                  </a:lnTo>
                  <a:lnTo>
                    <a:pt x="7816" y="12225"/>
                  </a:lnTo>
                  <a:lnTo>
                    <a:pt x="7937" y="11899"/>
                  </a:lnTo>
                  <a:lnTo>
                    <a:pt x="8058" y="11634"/>
                  </a:lnTo>
                  <a:lnTo>
                    <a:pt x="8154" y="11428"/>
                  </a:lnTo>
                  <a:lnTo>
                    <a:pt x="8203" y="11356"/>
                  </a:lnTo>
                  <a:lnTo>
                    <a:pt x="8263" y="11283"/>
                  </a:lnTo>
                  <a:lnTo>
                    <a:pt x="8323" y="11211"/>
                  </a:lnTo>
                  <a:lnTo>
                    <a:pt x="8396" y="11150"/>
                  </a:lnTo>
                  <a:lnTo>
                    <a:pt x="8553" y="11017"/>
                  </a:lnTo>
                  <a:lnTo>
                    <a:pt x="8734" y="10909"/>
                  </a:lnTo>
                  <a:lnTo>
                    <a:pt x="8927" y="10812"/>
                  </a:lnTo>
                  <a:lnTo>
                    <a:pt x="9133" y="10703"/>
                  </a:lnTo>
                  <a:lnTo>
                    <a:pt x="9556" y="10498"/>
                  </a:lnTo>
                  <a:lnTo>
                    <a:pt x="9761" y="10377"/>
                  </a:lnTo>
                  <a:lnTo>
                    <a:pt x="9954" y="10244"/>
                  </a:lnTo>
                  <a:lnTo>
                    <a:pt x="10135" y="10099"/>
                  </a:lnTo>
                  <a:lnTo>
                    <a:pt x="10220" y="10027"/>
                  </a:lnTo>
                  <a:lnTo>
                    <a:pt x="10305" y="9942"/>
                  </a:lnTo>
                  <a:lnTo>
                    <a:pt x="10377" y="9846"/>
                  </a:lnTo>
                  <a:lnTo>
                    <a:pt x="10437" y="9749"/>
                  </a:lnTo>
                  <a:lnTo>
                    <a:pt x="10498" y="9652"/>
                  </a:lnTo>
                  <a:lnTo>
                    <a:pt x="10558" y="9544"/>
                  </a:lnTo>
                  <a:lnTo>
                    <a:pt x="10594" y="9423"/>
                  </a:lnTo>
                  <a:lnTo>
                    <a:pt x="10631" y="9290"/>
                  </a:lnTo>
                  <a:lnTo>
                    <a:pt x="10667" y="9157"/>
                  </a:lnTo>
                  <a:lnTo>
                    <a:pt x="10679" y="9012"/>
                  </a:lnTo>
                  <a:lnTo>
                    <a:pt x="10691" y="8855"/>
                  </a:lnTo>
                  <a:lnTo>
                    <a:pt x="10691" y="8686"/>
                  </a:lnTo>
                  <a:lnTo>
                    <a:pt x="10667" y="8324"/>
                  </a:lnTo>
                  <a:lnTo>
                    <a:pt x="10631" y="7913"/>
                  </a:lnTo>
                  <a:lnTo>
                    <a:pt x="10570" y="7490"/>
                  </a:lnTo>
                  <a:lnTo>
                    <a:pt x="10498" y="7031"/>
                  </a:lnTo>
                  <a:lnTo>
                    <a:pt x="10413" y="6572"/>
                  </a:lnTo>
                  <a:lnTo>
                    <a:pt x="10317" y="6113"/>
                  </a:lnTo>
                  <a:lnTo>
                    <a:pt x="10220" y="5666"/>
                  </a:lnTo>
                  <a:lnTo>
                    <a:pt x="10015" y="4833"/>
                  </a:lnTo>
                  <a:lnTo>
                    <a:pt x="9833" y="4156"/>
                  </a:lnTo>
                  <a:lnTo>
                    <a:pt x="9664" y="3516"/>
                  </a:lnTo>
                  <a:lnTo>
                    <a:pt x="9797" y="3286"/>
                  </a:lnTo>
                  <a:lnTo>
                    <a:pt x="9942" y="3045"/>
                  </a:lnTo>
                  <a:lnTo>
                    <a:pt x="10099" y="2755"/>
                  </a:lnTo>
                  <a:lnTo>
                    <a:pt x="10244" y="2453"/>
                  </a:lnTo>
                  <a:lnTo>
                    <a:pt x="10305" y="2308"/>
                  </a:lnTo>
                  <a:lnTo>
                    <a:pt x="10353" y="2175"/>
                  </a:lnTo>
                  <a:lnTo>
                    <a:pt x="10389" y="2054"/>
                  </a:lnTo>
                  <a:lnTo>
                    <a:pt x="10401" y="1945"/>
                  </a:lnTo>
                  <a:lnTo>
                    <a:pt x="10401" y="1861"/>
                  </a:lnTo>
                  <a:lnTo>
                    <a:pt x="10389" y="1837"/>
                  </a:lnTo>
                  <a:lnTo>
                    <a:pt x="10365" y="1813"/>
                  </a:lnTo>
                  <a:lnTo>
                    <a:pt x="10027" y="1498"/>
                  </a:lnTo>
                  <a:lnTo>
                    <a:pt x="9676" y="1196"/>
                  </a:lnTo>
                  <a:lnTo>
                    <a:pt x="9266" y="846"/>
                  </a:lnTo>
                  <a:lnTo>
                    <a:pt x="8831" y="508"/>
                  </a:lnTo>
                  <a:lnTo>
                    <a:pt x="8613" y="351"/>
                  </a:lnTo>
                  <a:lnTo>
                    <a:pt x="8420" y="218"/>
                  </a:lnTo>
                  <a:lnTo>
                    <a:pt x="8239" y="121"/>
                  </a:lnTo>
                  <a:lnTo>
                    <a:pt x="8082" y="37"/>
                  </a:lnTo>
                  <a:lnTo>
                    <a:pt x="8021" y="13"/>
                  </a:lnTo>
                  <a:lnTo>
                    <a:pt x="79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853493" y="3245678"/>
              <a:ext cx="740832" cy="137906"/>
            </a:xfrm>
            <a:custGeom>
              <a:avLst/>
              <a:gdLst/>
              <a:ahLst/>
              <a:cxnLst/>
              <a:rect l="l" t="t" r="r" b="b"/>
              <a:pathLst>
                <a:path w="10970" h="2042" extrusionOk="0">
                  <a:moveTo>
                    <a:pt x="919" y="0"/>
                  </a:moveTo>
                  <a:lnTo>
                    <a:pt x="822" y="25"/>
                  </a:lnTo>
                  <a:lnTo>
                    <a:pt x="725" y="49"/>
                  </a:lnTo>
                  <a:lnTo>
                    <a:pt x="629" y="85"/>
                  </a:lnTo>
                  <a:lnTo>
                    <a:pt x="544" y="121"/>
                  </a:lnTo>
                  <a:lnTo>
                    <a:pt x="460" y="170"/>
                  </a:lnTo>
                  <a:lnTo>
                    <a:pt x="375" y="230"/>
                  </a:lnTo>
                  <a:lnTo>
                    <a:pt x="303" y="302"/>
                  </a:lnTo>
                  <a:lnTo>
                    <a:pt x="242" y="375"/>
                  </a:lnTo>
                  <a:lnTo>
                    <a:pt x="182" y="447"/>
                  </a:lnTo>
                  <a:lnTo>
                    <a:pt x="133" y="532"/>
                  </a:lnTo>
                  <a:lnTo>
                    <a:pt x="85" y="629"/>
                  </a:lnTo>
                  <a:lnTo>
                    <a:pt x="49" y="713"/>
                  </a:lnTo>
                  <a:lnTo>
                    <a:pt x="25" y="810"/>
                  </a:lnTo>
                  <a:lnTo>
                    <a:pt x="13" y="919"/>
                  </a:lnTo>
                  <a:lnTo>
                    <a:pt x="1" y="1015"/>
                  </a:lnTo>
                  <a:lnTo>
                    <a:pt x="13" y="1124"/>
                  </a:lnTo>
                  <a:lnTo>
                    <a:pt x="25" y="1221"/>
                  </a:lnTo>
                  <a:lnTo>
                    <a:pt x="49" y="1329"/>
                  </a:lnTo>
                  <a:lnTo>
                    <a:pt x="85" y="1414"/>
                  </a:lnTo>
                  <a:lnTo>
                    <a:pt x="133" y="1510"/>
                  </a:lnTo>
                  <a:lnTo>
                    <a:pt x="182" y="1595"/>
                  </a:lnTo>
                  <a:lnTo>
                    <a:pt x="242" y="1667"/>
                  </a:lnTo>
                  <a:lnTo>
                    <a:pt x="303" y="1740"/>
                  </a:lnTo>
                  <a:lnTo>
                    <a:pt x="375" y="1812"/>
                  </a:lnTo>
                  <a:lnTo>
                    <a:pt x="460" y="1861"/>
                  </a:lnTo>
                  <a:lnTo>
                    <a:pt x="544" y="1921"/>
                  </a:lnTo>
                  <a:lnTo>
                    <a:pt x="629" y="1957"/>
                  </a:lnTo>
                  <a:lnTo>
                    <a:pt x="725" y="1994"/>
                  </a:lnTo>
                  <a:lnTo>
                    <a:pt x="822" y="2018"/>
                  </a:lnTo>
                  <a:lnTo>
                    <a:pt x="919" y="2030"/>
                  </a:lnTo>
                  <a:lnTo>
                    <a:pt x="1027" y="2042"/>
                  </a:lnTo>
                  <a:lnTo>
                    <a:pt x="9954" y="2042"/>
                  </a:lnTo>
                  <a:lnTo>
                    <a:pt x="10051" y="2030"/>
                  </a:lnTo>
                  <a:lnTo>
                    <a:pt x="10160" y="2018"/>
                  </a:lnTo>
                  <a:lnTo>
                    <a:pt x="10256" y="1994"/>
                  </a:lnTo>
                  <a:lnTo>
                    <a:pt x="10341" y="1957"/>
                  </a:lnTo>
                  <a:lnTo>
                    <a:pt x="10438" y="1921"/>
                  </a:lnTo>
                  <a:lnTo>
                    <a:pt x="10522" y="1861"/>
                  </a:lnTo>
                  <a:lnTo>
                    <a:pt x="10595" y="1812"/>
                  </a:lnTo>
                  <a:lnTo>
                    <a:pt x="10667" y="1740"/>
                  </a:lnTo>
                  <a:lnTo>
                    <a:pt x="10740" y="1667"/>
                  </a:lnTo>
                  <a:lnTo>
                    <a:pt x="10800" y="1595"/>
                  </a:lnTo>
                  <a:lnTo>
                    <a:pt x="10848" y="1510"/>
                  </a:lnTo>
                  <a:lnTo>
                    <a:pt x="10885" y="1414"/>
                  </a:lnTo>
                  <a:lnTo>
                    <a:pt x="10921" y="1329"/>
                  </a:lnTo>
                  <a:lnTo>
                    <a:pt x="10945" y="1221"/>
                  </a:lnTo>
                  <a:lnTo>
                    <a:pt x="10969" y="1124"/>
                  </a:lnTo>
                  <a:lnTo>
                    <a:pt x="10969" y="1015"/>
                  </a:lnTo>
                  <a:lnTo>
                    <a:pt x="10969" y="919"/>
                  </a:lnTo>
                  <a:lnTo>
                    <a:pt x="10945" y="810"/>
                  </a:lnTo>
                  <a:lnTo>
                    <a:pt x="10921" y="713"/>
                  </a:lnTo>
                  <a:lnTo>
                    <a:pt x="10885" y="629"/>
                  </a:lnTo>
                  <a:lnTo>
                    <a:pt x="10848" y="532"/>
                  </a:lnTo>
                  <a:lnTo>
                    <a:pt x="10800" y="447"/>
                  </a:lnTo>
                  <a:lnTo>
                    <a:pt x="10740" y="375"/>
                  </a:lnTo>
                  <a:lnTo>
                    <a:pt x="10667" y="302"/>
                  </a:lnTo>
                  <a:lnTo>
                    <a:pt x="10595" y="230"/>
                  </a:lnTo>
                  <a:lnTo>
                    <a:pt x="10522" y="170"/>
                  </a:lnTo>
                  <a:lnTo>
                    <a:pt x="10438" y="121"/>
                  </a:lnTo>
                  <a:lnTo>
                    <a:pt x="10341" y="85"/>
                  </a:lnTo>
                  <a:lnTo>
                    <a:pt x="10256" y="49"/>
                  </a:lnTo>
                  <a:lnTo>
                    <a:pt x="10160" y="25"/>
                  </a:lnTo>
                  <a:lnTo>
                    <a:pt x="1005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933451" y="3334618"/>
              <a:ext cx="293766" cy="371240"/>
            </a:xfrm>
            <a:custGeom>
              <a:avLst/>
              <a:gdLst/>
              <a:ahLst/>
              <a:cxnLst/>
              <a:rect l="l" t="t" r="r" b="b"/>
              <a:pathLst>
                <a:path w="4350" h="5497" extrusionOk="0">
                  <a:moveTo>
                    <a:pt x="3745" y="0"/>
                  </a:moveTo>
                  <a:lnTo>
                    <a:pt x="3685" y="350"/>
                  </a:lnTo>
                  <a:lnTo>
                    <a:pt x="3600" y="713"/>
                  </a:lnTo>
                  <a:lnTo>
                    <a:pt x="3491" y="1075"/>
                  </a:lnTo>
                  <a:lnTo>
                    <a:pt x="3383" y="1450"/>
                  </a:lnTo>
                  <a:lnTo>
                    <a:pt x="3262" y="1812"/>
                  </a:lnTo>
                  <a:lnTo>
                    <a:pt x="3129" y="2187"/>
                  </a:lnTo>
                  <a:lnTo>
                    <a:pt x="2851" y="2887"/>
                  </a:lnTo>
                  <a:lnTo>
                    <a:pt x="2573" y="3540"/>
                  </a:lnTo>
                  <a:lnTo>
                    <a:pt x="2308" y="4107"/>
                  </a:lnTo>
                  <a:lnTo>
                    <a:pt x="2090" y="4566"/>
                  </a:lnTo>
                  <a:lnTo>
                    <a:pt x="1921" y="4880"/>
                  </a:lnTo>
                  <a:lnTo>
                    <a:pt x="1571" y="4880"/>
                  </a:lnTo>
                  <a:lnTo>
                    <a:pt x="592" y="48"/>
                  </a:lnTo>
                  <a:lnTo>
                    <a:pt x="0" y="169"/>
                  </a:lnTo>
                  <a:lnTo>
                    <a:pt x="1063" y="5496"/>
                  </a:lnTo>
                  <a:lnTo>
                    <a:pt x="2296" y="5496"/>
                  </a:lnTo>
                  <a:lnTo>
                    <a:pt x="2380" y="5339"/>
                  </a:lnTo>
                  <a:lnTo>
                    <a:pt x="2670" y="4772"/>
                  </a:lnTo>
                  <a:lnTo>
                    <a:pt x="2936" y="4204"/>
                  </a:lnTo>
                  <a:lnTo>
                    <a:pt x="3250" y="3503"/>
                  </a:lnTo>
                  <a:lnTo>
                    <a:pt x="3419" y="3105"/>
                  </a:lnTo>
                  <a:lnTo>
                    <a:pt x="3588" y="2694"/>
                  </a:lnTo>
                  <a:lnTo>
                    <a:pt x="3745" y="2271"/>
                  </a:lnTo>
                  <a:lnTo>
                    <a:pt x="3902" y="1836"/>
                  </a:lnTo>
                  <a:lnTo>
                    <a:pt x="4035" y="1401"/>
                  </a:lnTo>
                  <a:lnTo>
                    <a:pt x="4168" y="954"/>
                  </a:lnTo>
                  <a:lnTo>
                    <a:pt x="4265" y="520"/>
                  </a:lnTo>
                  <a:lnTo>
                    <a:pt x="4349" y="97"/>
                  </a:lnTo>
                  <a:lnTo>
                    <a:pt x="374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6379702" y="2370326"/>
              <a:ext cx="1008328" cy="697637"/>
            </a:xfrm>
            <a:custGeom>
              <a:avLst/>
              <a:gdLst/>
              <a:ahLst/>
              <a:cxnLst/>
              <a:rect l="l" t="t" r="r" b="b"/>
              <a:pathLst>
                <a:path w="14931" h="10330" extrusionOk="0">
                  <a:moveTo>
                    <a:pt x="1184" y="1"/>
                  </a:moveTo>
                  <a:lnTo>
                    <a:pt x="1063" y="13"/>
                  </a:lnTo>
                  <a:lnTo>
                    <a:pt x="954" y="37"/>
                  </a:lnTo>
                  <a:lnTo>
                    <a:pt x="834" y="73"/>
                  </a:lnTo>
                  <a:lnTo>
                    <a:pt x="713" y="122"/>
                  </a:lnTo>
                  <a:lnTo>
                    <a:pt x="604" y="182"/>
                  </a:lnTo>
                  <a:lnTo>
                    <a:pt x="495" y="254"/>
                  </a:lnTo>
                  <a:lnTo>
                    <a:pt x="399" y="327"/>
                  </a:lnTo>
                  <a:lnTo>
                    <a:pt x="314" y="424"/>
                  </a:lnTo>
                  <a:lnTo>
                    <a:pt x="242" y="508"/>
                  </a:lnTo>
                  <a:lnTo>
                    <a:pt x="169" y="617"/>
                  </a:lnTo>
                  <a:lnTo>
                    <a:pt x="121" y="726"/>
                  </a:lnTo>
                  <a:lnTo>
                    <a:pt x="73" y="834"/>
                  </a:lnTo>
                  <a:lnTo>
                    <a:pt x="36" y="943"/>
                  </a:lnTo>
                  <a:lnTo>
                    <a:pt x="12" y="1064"/>
                  </a:lnTo>
                  <a:lnTo>
                    <a:pt x="0" y="1185"/>
                  </a:lnTo>
                  <a:lnTo>
                    <a:pt x="0" y="1317"/>
                  </a:lnTo>
                  <a:lnTo>
                    <a:pt x="12" y="1438"/>
                  </a:lnTo>
                  <a:lnTo>
                    <a:pt x="36" y="1559"/>
                  </a:lnTo>
                  <a:lnTo>
                    <a:pt x="85" y="1680"/>
                  </a:lnTo>
                  <a:lnTo>
                    <a:pt x="677" y="3238"/>
                  </a:lnTo>
                  <a:lnTo>
                    <a:pt x="1389" y="5062"/>
                  </a:lnTo>
                  <a:lnTo>
                    <a:pt x="1764" y="5968"/>
                  </a:lnTo>
                  <a:lnTo>
                    <a:pt x="2126" y="6838"/>
                  </a:lnTo>
                  <a:lnTo>
                    <a:pt x="2464" y="7611"/>
                  </a:lnTo>
                  <a:lnTo>
                    <a:pt x="2778" y="8263"/>
                  </a:lnTo>
                  <a:lnTo>
                    <a:pt x="2984" y="8650"/>
                  </a:lnTo>
                  <a:lnTo>
                    <a:pt x="3189" y="8988"/>
                  </a:lnTo>
                  <a:lnTo>
                    <a:pt x="3382" y="9278"/>
                  </a:lnTo>
                  <a:lnTo>
                    <a:pt x="3588" y="9532"/>
                  </a:lnTo>
                  <a:lnTo>
                    <a:pt x="3793" y="9737"/>
                  </a:lnTo>
                  <a:lnTo>
                    <a:pt x="3999" y="9918"/>
                  </a:lnTo>
                  <a:lnTo>
                    <a:pt x="4204" y="10063"/>
                  </a:lnTo>
                  <a:lnTo>
                    <a:pt x="4409" y="10172"/>
                  </a:lnTo>
                  <a:lnTo>
                    <a:pt x="4615" y="10244"/>
                  </a:lnTo>
                  <a:lnTo>
                    <a:pt x="4832" y="10305"/>
                  </a:lnTo>
                  <a:lnTo>
                    <a:pt x="5037" y="10329"/>
                  </a:lnTo>
                  <a:lnTo>
                    <a:pt x="5243" y="10329"/>
                  </a:lnTo>
                  <a:lnTo>
                    <a:pt x="5460" y="10317"/>
                  </a:lnTo>
                  <a:lnTo>
                    <a:pt x="5666" y="10281"/>
                  </a:lnTo>
                  <a:lnTo>
                    <a:pt x="5883" y="10232"/>
                  </a:lnTo>
                  <a:lnTo>
                    <a:pt x="6100" y="10172"/>
                  </a:lnTo>
                  <a:lnTo>
                    <a:pt x="6221" y="10124"/>
                  </a:lnTo>
                  <a:lnTo>
                    <a:pt x="6366" y="10063"/>
                  </a:lnTo>
                  <a:lnTo>
                    <a:pt x="6729" y="9882"/>
                  </a:lnTo>
                  <a:lnTo>
                    <a:pt x="7176" y="9653"/>
                  </a:lnTo>
                  <a:lnTo>
                    <a:pt x="7683" y="9363"/>
                  </a:lnTo>
                  <a:lnTo>
                    <a:pt x="8830" y="8686"/>
                  </a:lnTo>
                  <a:lnTo>
                    <a:pt x="10051" y="7949"/>
                  </a:lnTo>
                  <a:lnTo>
                    <a:pt x="11210" y="7224"/>
                  </a:lnTo>
                  <a:lnTo>
                    <a:pt x="12201" y="6596"/>
                  </a:lnTo>
                  <a:lnTo>
                    <a:pt x="13131" y="6004"/>
                  </a:lnTo>
                  <a:lnTo>
                    <a:pt x="14931" y="3335"/>
                  </a:lnTo>
                  <a:lnTo>
                    <a:pt x="14617" y="3359"/>
                  </a:lnTo>
                  <a:lnTo>
                    <a:pt x="13892" y="3419"/>
                  </a:lnTo>
                  <a:lnTo>
                    <a:pt x="13493" y="3468"/>
                  </a:lnTo>
                  <a:lnTo>
                    <a:pt x="13119" y="3516"/>
                  </a:lnTo>
                  <a:lnTo>
                    <a:pt x="12805" y="3576"/>
                  </a:lnTo>
                  <a:lnTo>
                    <a:pt x="12696" y="3601"/>
                  </a:lnTo>
                  <a:lnTo>
                    <a:pt x="12611" y="3625"/>
                  </a:lnTo>
                  <a:lnTo>
                    <a:pt x="12551" y="3685"/>
                  </a:lnTo>
                  <a:lnTo>
                    <a:pt x="12467" y="3770"/>
                  </a:lnTo>
                  <a:lnTo>
                    <a:pt x="12382" y="3890"/>
                  </a:lnTo>
                  <a:lnTo>
                    <a:pt x="12297" y="4047"/>
                  </a:lnTo>
                  <a:lnTo>
                    <a:pt x="12092" y="4410"/>
                  </a:lnTo>
                  <a:lnTo>
                    <a:pt x="11899" y="4809"/>
                  </a:lnTo>
                  <a:lnTo>
                    <a:pt x="11718" y="5207"/>
                  </a:lnTo>
                  <a:lnTo>
                    <a:pt x="11573" y="5545"/>
                  </a:lnTo>
                  <a:lnTo>
                    <a:pt x="11428" y="5872"/>
                  </a:lnTo>
                  <a:lnTo>
                    <a:pt x="5351" y="7901"/>
                  </a:lnTo>
                  <a:lnTo>
                    <a:pt x="2392" y="774"/>
                  </a:lnTo>
                  <a:lnTo>
                    <a:pt x="2344" y="665"/>
                  </a:lnTo>
                  <a:lnTo>
                    <a:pt x="2283" y="556"/>
                  </a:lnTo>
                  <a:lnTo>
                    <a:pt x="2211" y="460"/>
                  </a:lnTo>
                  <a:lnTo>
                    <a:pt x="2126" y="375"/>
                  </a:lnTo>
                  <a:lnTo>
                    <a:pt x="2042" y="291"/>
                  </a:lnTo>
                  <a:lnTo>
                    <a:pt x="1957" y="230"/>
                  </a:lnTo>
                  <a:lnTo>
                    <a:pt x="1848" y="158"/>
                  </a:lnTo>
                  <a:lnTo>
                    <a:pt x="1752" y="109"/>
                  </a:lnTo>
                  <a:lnTo>
                    <a:pt x="1643" y="73"/>
                  </a:lnTo>
                  <a:lnTo>
                    <a:pt x="1534" y="37"/>
                  </a:lnTo>
                  <a:lnTo>
                    <a:pt x="1413" y="13"/>
                  </a:lnTo>
                  <a:lnTo>
                    <a:pt x="1305" y="1"/>
                  </a:lnTo>
                  <a:close/>
                </a:path>
              </a:pathLst>
            </a:custGeom>
            <a:solidFill>
              <a:srgbClr val="FC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6632541" y="3047471"/>
              <a:ext cx="1630842" cy="103666"/>
            </a:xfrm>
            <a:custGeom>
              <a:avLst/>
              <a:gdLst/>
              <a:ahLst/>
              <a:cxnLst/>
              <a:rect l="l" t="t" r="r" b="b"/>
              <a:pathLst>
                <a:path w="24149" h="1535" extrusionOk="0">
                  <a:moveTo>
                    <a:pt x="1" y="0"/>
                  </a:moveTo>
                  <a:lnTo>
                    <a:pt x="1" y="1534"/>
                  </a:lnTo>
                  <a:lnTo>
                    <a:pt x="24149" y="1534"/>
                  </a:lnTo>
                  <a:lnTo>
                    <a:pt x="2414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7244381" y="4699376"/>
              <a:ext cx="407964" cy="26204"/>
            </a:xfrm>
            <a:custGeom>
              <a:avLst/>
              <a:gdLst/>
              <a:ahLst/>
              <a:cxnLst/>
              <a:rect l="l" t="t" r="r" b="b"/>
              <a:pathLst>
                <a:path w="6041" h="388" extrusionOk="0">
                  <a:moveTo>
                    <a:pt x="1" y="1"/>
                  </a:moveTo>
                  <a:lnTo>
                    <a:pt x="1" y="387"/>
                  </a:lnTo>
                  <a:lnTo>
                    <a:pt x="6041" y="387"/>
                  </a:lnTo>
                  <a:lnTo>
                    <a:pt x="604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6263817" y="1866198"/>
              <a:ext cx="607860" cy="454443"/>
            </a:xfrm>
            <a:custGeom>
              <a:avLst/>
              <a:gdLst/>
              <a:ahLst/>
              <a:cxnLst/>
              <a:rect l="l" t="t" r="r" b="b"/>
              <a:pathLst>
                <a:path w="9001" h="6729" extrusionOk="0">
                  <a:moveTo>
                    <a:pt x="5666" y="0"/>
                  </a:moveTo>
                  <a:lnTo>
                    <a:pt x="5449" y="12"/>
                  </a:lnTo>
                  <a:lnTo>
                    <a:pt x="5243" y="49"/>
                  </a:lnTo>
                  <a:lnTo>
                    <a:pt x="5026" y="97"/>
                  </a:lnTo>
                  <a:lnTo>
                    <a:pt x="4821" y="145"/>
                  </a:lnTo>
                  <a:lnTo>
                    <a:pt x="4627" y="230"/>
                  </a:lnTo>
                  <a:lnTo>
                    <a:pt x="4434" y="314"/>
                  </a:lnTo>
                  <a:lnTo>
                    <a:pt x="4217" y="435"/>
                  </a:lnTo>
                  <a:lnTo>
                    <a:pt x="3999" y="580"/>
                  </a:lnTo>
                  <a:lnTo>
                    <a:pt x="3806" y="737"/>
                  </a:lnTo>
                  <a:lnTo>
                    <a:pt x="3613" y="894"/>
                  </a:lnTo>
                  <a:lnTo>
                    <a:pt x="3226" y="1220"/>
                  </a:lnTo>
                  <a:lnTo>
                    <a:pt x="3033" y="1377"/>
                  </a:lnTo>
                  <a:lnTo>
                    <a:pt x="2827" y="1522"/>
                  </a:lnTo>
                  <a:lnTo>
                    <a:pt x="2550" y="1704"/>
                  </a:lnTo>
                  <a:lnTo>
                    <a:pt x="2272" y="1873"/>
                  </a:lnTo>
                  <a:lnTo>
                    <a:pt x="1680" y="2187"/>
                  </a:lnTo>
                  <a:lnTo>
                    <a:pt x="1390" y="2344"/>
                  </a:lnTo>
                  <a:lnTo>
                    <a:pt x="1112" y="2525"/>
                  </a:lnTo>
                  <a:lnTo>
                    <a:pt x="979" y="2622"/>
                  </a:lnTo>
                  <a:lnTo>
                    <a:pt x="846" y="2718"/>
                  </a:lnTo>
                  <a:lnTo>
                    <a:pt x="726" y="2827"/>
                  </a:lnTo>
                  <a:lnTo>
                    <a:pt x="605" y="2948"/>
                  </a:lnTo>
                  <a:lnTo>
                    <a:pt x="508" y="3057"/>
                  </a:lnTo>
                  <a:lnTo>
                    <a:pt x="424" y="3177"/>
                  </a:lnTo>
                  <a:lnTo>
                    <a:pt x="351" y="3298"/>
                  </a:lnTo>
                  <a:lnTo>
                    <a:pt x="279" y="3419"/>
                  </a:lnTo>
                  <a:lnTo>
                    <a:pt x="206" y="3552"/>
                  </a:lnTo>
                  <a:lnTo>
                    <a:pt x="158" y="3685"/>
                  </a:lnTo>
                  <a:lnTo>
                    <a:pt x="109" y="3818"/>
                  </a:lnTo>
                  <a:lnTo>
                    <a:pt x="73" y="3950"/>
                  </a:lnTo>
                  <a:lnTo>
                    <a:pt x="37" y="4095"/>
                  </a:lnTo>
                  <a:lnTo>
                    <a:pt x="13" y="4240"/>
                  </a:lnTo>
                  <a:lnTo>
                    <a:pt x="1" y="4385"/>
                  </a:lnTo>
                  <a:lnTo>
                    <a:pt x="1" y="4530"/>
                  </a:lnTo>
                  <a:lnTo>
                    <a:pt x="1" y="4663"/>
                  </a:lnTo>
                  <a:lnTo>
                    <a:pt x="25" y="4808"/>
                  </a:lnTo>
                  <a:lnTo>
                    <a:pt x="49" y="4953"/>
                  </a:lnTo>
                  <a:lnTo>
                    <a:pt x="73" y="5098"/>
                  </a:lnTo>
                  <a:lnTo>
                    <a:pt x="122" y="5231"/>
                  </a:lnTo>
                  <a:lnTo>
                    <a:pt x="194" y="5412"/>
                  </a:lnTo>
                  <a:lnTo>
                    <a:pt x="291" y="5581"/>
                  </a:lnTo>
                  <a:lnTo>
                    <a:pt x="387" y="5738"/>
                  </a:lnTo>
                  <a:lnTo>
                    <a:pt x="508" y="5883"/>
                  </a:lnTo>
                  <a:lnTo>
                    <a:pt x="629" y="6028"/>
                  </a:lnTo>
                  <a:lnTo>
                    <a:pt x="774" y="6161"/>
                  </a:lnTo>
                  <a:lnTo>
                    <a:pt x="919" y="6282"/>
                  </a:lnTo>
                  <a:lnTo>
                    <a:pt x="1076" y="6379"/>
                  </a:lnTo>
                  <a:lnTo>
                    <a:pt x="1245" y="6475"/>
                  </a:lnTo>
                  <a:lnTo>
                    <a:pt x="1414" y="6560"/>
                  </a:lnTo>
                  <a:lnTo>
                    <a:pt x="1595" y="6620"/>
                  </a:lnTo>
                  <a:lnTo>
                    <a:pt x="1776" y="6668"/>
                  </a:lnTo>
                  <a:lnTo>
                    <a:pt x="1958" y="6705"/>
                  </a:lnTo>
                  <a:lnTo>
                    <a:pt x="2151" y="6729"/>
                  </a:lnTo>
                  <a:lnTo>
                    <a:pt x="2344" y="6729"/>
                  </a:lnTo>
                  <a:lnTo>
                    <a:pt x="2537" y="6705"/>
                  </a:lnTo>
                  <a:lnTo>
                    <a:pt x="2682" y="6681"/>
                  </a:lnTo>
                  <a:lnTo>
                    <a:pt x="2827" y="6644"/>
                  </a:lnTo>
                  <a:lnTo>
                    <a:pt x="2960" y="6596"/>
                  </a:lnTo>
                  <a:lnTo>
                    <a:pt x="3093" y="6548"/>
                  </a:lnTo>
                  <a:lnTo>
                    <a:pt x="3226" y="6475"/>
                  </a:lnTo>
                  <a:lnTo>
                    <a:pt x="3347" y="6391"/>
                  </a:lnTo>
                  <a:lnTo>
                    <a:pt x="3468" y="6306"/>
                  </a:lnTo>
                  <a:lnTo>
                    <a:pt x="3564" y="6197"/>
                  </a:lnTo>
                  <a:lnTo>
                    <a:pt x="3673" y="6064"/>
                  </a:lnTo>
                  <a:lnTo>
                    <a:pt x="3770" y="5932"/>
                  </a:lnTo>
                  <a:lnTo>
                    <a:pt x="3842" y="5775"/>
                  </a:lnTo>
                  <a:lnTo>
                    <a:pt x="3915" y="5617"/>
                  </a:lnTo>
                  <a:lnTo>
                    <a:pt x="4023" y="5303"/>
                  </a:lnTo>
                  <a:lnTo>
                    <a:pt x="4132" y="4977"/>
                  </a:lnTo>
                  <a:lnTo>
                    <a:pt x="4229" y="4699"/>
                  </a:lnTo>
                  <a:lnTo>
                    <a:pt x="4277" y="4567"/>
                  </a:lnTo>
                  <a:lnTo>
                    <a:pt x="4349" y="4434"/>
                  </a:lnTo>
                  <a:lnTo>
                    <a:pt x="4422" y="4301"/>
                  </a:lnTo>
                  <a:lnTo>
                    <a:pt x="4507" y="4180"/>
                  </a:lnTo>
                  <a:lnTo>
                    <a:pt x="4603" y="4071"/>
                  </a:lnTo>
                  <a:lnTo>
                    <a:pt x="4712" y="3987"/>
                  </a:lnTo>
                  <a:lnTo>
                    <a:pt x="4821" y="3926"/>
                  </a:lnTo>
                  <a:lnTo>
                    <a:pt x="4941" y="3866"/>
                  </a:lnTo>
                  <a:lnTo>
                    <a:pt x="5195" y="3769"/>
                  </a:lnTo>
                  <a:lnTo>
                    <a:pt x="5461" y="3685"/>
                  </a:lnTo>
                  <a:lnTo>
                    <a:pt x="5715" y="3612"/>
                  </a:lnTo>
                  <a:lnTo>
                    <a:pt x="6017" y="3540"/>
                  </a:lnTo>
                  <a:lnTo>
                    <a:pt x="6319" y="3467"/>
                  </a:lnTo>
                  <a:lnTo>
                    <a:pt x="6935" y="3334"/>
                  </a:lnTo>
                  <a:lnTo>
                    <a:pt x="7249" y="3262"/>
                  </a:lnTo>
                  <a:lnTo>
                    <a:pt x="7551" y="3189"/>
                  </a:lnTo>
                  <a:lnTo>
                    <a:pt x="7853" y="3105"/>
                  </a:lnTo>
                  <a:lnTo>
                    <a:pt x="8155" y="2996"/>
                  </a:lnTo>
                  <a:lnTo>
                    <a:pt x="8312" y="2924"/>
                  </a:lnTo>
                  <a:lnTo>
                    <a:pt x="8469" y="2851"/>
                  </a:lnTo>
                  <a:lnTo>
                    <a:pt x="8602" y="2755"/>
                  </a:lnTo>
                  <a:lnTo>
                    <a:pt x="8734" y="2646"/>
                  </a:lnTo>
                  <a:lnTo>
                    <a:pt x="8819" y="2561"/>
                  </a:lnTo>
                  <a:lnTo>
                    <a:pt x="8879" y="2465"/>
                  </a:lnTo>
                  <a:lnTo>
                    <a:pt x="8928" y="2368"/>
                  </a:lnTo>
                  <a:lnTo>
                    <a:pt x="8964" y="2271"/>
                  </a:lnTo>
                  <a:lnTo>
                    <a:pt x="8988" y="2175"/>
                  </a:lnTo>
                  <a:lnTo>
                    <a:pt x="9000" y="2066"/>
                  </a:lnTo>
                  <a:lnTo>
                    <a:pt x="8988" y="1969"/>
                  </a:lnTo>
                  <a:lnTo>
                    <a:pt x="8988" y="1861"/>
                  </a:lnTo>
                  <a:lnTo>
                    <a:pt x="8964" y="1752"/>
                  </a:lnTo>
                  <a:lnTo>
                    <a:pt x="8928" y="1655"/>
                  </a:lnTo>
                  <a:lnTo>
                    <a:pt x="8892" y="1547"/>
                  </a:lnTo>
                  <a:lnTo>
                    <a:pt x="8843" y="1450"/>
                  </a:lnTo>
                  <a:lnTo>
                    <a:pt x="8795" y="1353"/>
                  </a:lnTo>
                  <a:lnTo>
                    <a:pt x="8734" y="1257"/>
                  </a:lnTo>
                  <a:lnTo>
                    <a:pt x="8602" y="1088"/>
                  </a:lnTo>
                  <a:lnTo>
                    <a:pt x="8505" y="1003"/>
                  </a:lnTo>
                  <a:lnTo>
                    <a:pt x="8408" y="906"/>
                  </a:lnTo>
                  <a:lnTo>
                    <a:pt x="8203" y="749"/>
                  </a:lnTo>
                  <a:lnTo>
                    <a:pt x="7986" y="616"/>
                  </a:lnTo>
                  <a:lnTo>
                    <a:pt x="7756" y="484"/>
                  </a:lnTo>
                  <a:lnTo>
                    <a:pt x="7563" y="399"/>
                  </a:lnTo>
                  <a:lnTo>
                    <a:pt x="7357" y="314"/>
                  </a:lnTo>
                  <a:lnTo>
                    <a:pt x="7152" y="230"/>
                  </a:lnTo>
                  <a:lnTo>
                    <a:pt x="6947" y="169"/>
                  </a:lnTo>
                  <a:lnTo>
                    <a:pt x="6741" y="109"/>
                  </a:lnTo>
                  <a:lnTo>
                    <a:pt x="6524" y="61"/>
                  </a:lnTo>
                  <a:lnTo>
                    <a:pt x="6306" y="37"/>
                  </a:lnTo>
                  <a:lnTo>
                    <a:pt x="6089" y="12"/>
                  </a:lnTo>
                  <a:lnTo>
                    <a:pt x="58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686406" y="3177551"/>
              <a:ext cx="665803" cy="822441"/>
            </a:xfrm>
            <a:custGeom>
              <a:avLst/>
              <a:gdLst/>
              <a:ahLst/>
              <a:cxnLst/>
              <a:rect l="l" t="t" r="r" b="b"/>
              <a:pathLst>
                <a:path w="9859" h="12178" extrusionOk="0">
                  <a:moveTo>
                    <a:pt x="4676" y="1"/>
                  </a:moveTo>
                  <a:lnTo>
                    <a:pt x="4434" y="25"/>
                  </a:lnTo>
                  <a:lnTo>
                    <a:pt x="4181" y="49"/>
                  </a:lnTo>
                  <a:lnTo>
                    <a:pt x="3939" y="97"/>
                  </a:lnTo>
                  <a:lnTo>
                    <a:pt x="3697" y="158"/>
                  </a:lnTo>
                  <a:lnTo>
                    <a:pt x="3468" y="218"/>
                  </a:lnTo>
                  <a:lnTo>
                    <a:pt x="3238" y="291"/>
                  </a:lnTo>
                  <a:lnTo>
                    <a:pt x="3021" y="387"/>
                  </a:lnTo>
                  <a:lnTo>
                    <a:pt x="2803" y="484"/>
                  </a:lnTo>
                  <a:lnTo>
                    <a:pt x="2586" y="593"/>
                  </a:lnTo>
                  <a:lnTo>
                    <a:pt x="2381" y="713"/>
                  </a:lnTo>
                  <a:lnTo>
                    <a:pt x="2175" y="834"/>
                  </a:lnTo>
                  <a:lnTo>
                    <a:pt x="1982" y="979"/>
                  </a:lnTo>
                  <a:lnTo>
                    <a:pt x="1801" y="1124"/>
                  </a:lnTo>
                  <a:lnTo>
                    <a:pt x="1620" y="1281"/>
                  </a:lnTo>
                  <a:lnTo>
                    <a:pt x="1450" y="1438"/>
                  </a:lnTo>
                  <a:lnTo>
                    <a:pt x="1281" y="1607"/>
                  </a:lnTo>
                  <a:lnTo>
                    <a:pt x="1136" y="1789"/>
                  </a:lnTo>
                  <a:lnTo>
                    <a:pt x="979" y="1982"/>
                  </a:lnTo>
                  <a:lnTo>
                    <a:pt x="846" y="2175"/>
                  </a:lnTo>
                  <a:lnTo>
                    <a:pt x="714" y="2368"/>
                  </a:lnTo>
                  <a:lnTo>
                    <a:pt x="605" y="2574"/>
                  </a:lnTo>
                  <a:lnTo>
                    <a:pt x="496" y="2791"/>
                  </a:lnTo>
                  <a:lnTo>
                    <a:pt x="387" y="3009"/>
                  </a:lnTo>
                  <a:lnTo>
                    <a:pt x="303" y="3226"/>
                  </a:lnTo>
                  <a:lnTo>
                    <a:pt x="230" y="3456"/>
                  </a:lnTo>
                  <a:lnTo>
                    <a:pt x="158" y="3697"/>
                  </a:lnTo>
                  <a:lnTo>
                    <a:pt x="110" y="3939"/>
                  </a:lnTo>
                  <a:lnTo>
                    <a:pt x="61" y="4180"/>
                  </a:lnTo>
                  <a:lnTo>
                    <a:pt x="25" y="4422"/>
                  </a:lnTo>
                  <a:lnTo>
                    <a:pt x="13" y="4676"/>
                  </a:lnTo>
                  <a:lnTo>
                    <a:pt x="1" y="4929"/>
                  </a:lnTo>
                  <a:lnTo>
                    <a:pt x="13" y="5002"/>
                  </a:lnTo>
                  <a:lnTo>
                    <a:pt x="25" y="5086"/>
                  </a:lnTo>
                  <a:lnTo>
                    <a:pt x="37" y="5159"/>
                  </a:lnTo>
                  <a:lnTo>
                    <a:pt x="61" y="5231"/>
                  </a:lnTo>
                  <a:lnTo>
                    <a:pt x="98" y="5304"/>
                  </a:lnTo>
                  <a:lnTo>
                    <a:pt x="134" y="5364"/>
                  </a:lnTo>
                  <a:lnTo>
                    <a:pt x="182" y="5425"/>
                  </a:lnTo>
                  <a:lnTo>
                    <a:pt x="230" y="5485"/>
                  </a:lnTo>
                  <a:lnTo>
                    <a:pt x="291" y="5533"/>
                  </a:lnTo>
                  <a:lnTo>
                    <a:pt x="351" y="5582"/>
                  </a:lnTo>
                  <a:lnTo>
                    <a:pt x="412" y="5618"/>
                  </a:lnTo>
                  <a:lnTo>
                    <a:pt x="484" y="5654"/>
                  </a:lnTo>
                  <a:lnTo>
                    <a:pt x="557" y="5678"/>
                  </a:lnTo>
                  <a:lnTo>
                    <a:pt x="629" y="5702"/>
                  </a:lnTo>
                  <a:lnTo>
                    <a:pt x="714" y="5715"/>
                  </a:lnTo>
                  <a:lnTo>
                    <a:pt x="871" y="5715"/>
                  </a:lnTo>
                  <a:lnTo>
                    <a:pt x="955" y="5702"/>
                  </a:lnTo>
                  <a:lnTo>
                    <a:pt x="1028" y="5678"/>
                  </a:lnTo>
                  <a:lnTo>
                    <a:pt x="1100" y="5654"/>
                  </a:lnTo>
                  <a:lnTo>
                    <a:pt x="1173" y="5618"/>
                  </a:lnTo>
                  <a:lnTo>
                    <a:pt x="1233" y="5582"/>
                  </a:lnTo>
                  <a:lnTo>
                    <a:pt x="1293" y="5533"/>
                  </a:lnTo>
                  <a:lnTo>
                    <a:pt x="1354" y="5485"/>
                  </a:lnTo>
                  <a:lnTo>
                    <a:pt x="1402" y="5425"/>
                  </a:lnTo>
                  <a:lnTo>
                    <a:pt x="1450" y="5364"/>
                  </a:lnTo>
                  <a:lnTo>
                    <a:pt x="1487" y="5304"/>
                  </a:lnTo>
                  <a:lnTo>
                    <a:pt x="1523" y="5231"/>
                  </a:lnTo>
                  <a:lnTo>
                    <a:pt x="1547" y="5159"/>
                  </a:lnTo>
                  <a:lnTo>
                    <a:pt x="1571" y="5086"/>
                  </a:lnTo>
                  <a:lnTo>
                    <a:pt x="1583" y="5002"/>
                  </a:lnTo>
                  <a:lnTo>
                    <a:pt x="1583" y="4929"/>
                  </a:lnTo>
                  <a:lnTo>
                    <a:pt x="1583" y="4748"/>
                  </a:lnTo>
                  <a:lnTo>
                    <a:pt x="1595" y="4579"/>
                  </a:lnTo>
                  <a:lnTo>
                    <a:pt x="1620" y="4410"/>
                  </a:lnTo>
                  <a:lnTo>
                    <a:pt x="1656" y="4253"/>
                  </a:lnTo>
                  <a:lnTo>
                    <a:pt x="1692" y="4084"/>
                  </a:lnTo>
                  <a:lnTo>
                    <a:pt x="1728" y="3927"/>
                  </a:lnTo>
                  <a:lnTo>
                    <a:pt x="1789" y="3770"/>
                  </a:lnTo>
                  <a:lnTo>
                    <a:pt x="1849" y="3625"/>
                  </a:lnTo>
                  <a:lnTo>
                    <a:pt x="1910" y="3468"/>
                  </a:lnTo>
                  <a:lnTo>
                    <a:pt x="1982" y="3335"/>
                  </a:lnTo>
                  <a:lnTo>
                    <a:pt x="2067" y="3190"/>
                  </a:lnTo>
                  <a:lnTo>
                    <a:pt x="2151" y="3057"/>
                  </a:lnTo>
                  <a:lnTo>
                    <a:pt x="2248" y="2924"/>
                  </a:lnTo>
                  <a:lnTo>
                    <a:pt x="2344" y="2791"/>
                  </a:lnTo>
                  <a:lnTo>
                    <a:pt x="2453" y="2670"/>
                  </a:lnTo>
                  <a:lnTo>
                    <a:pt x="2562" y="2562"/>
                  </a:lnTo>
                  <a:lnTo>
                    <a:pt x="2683" y="2441"/>
                  </a:lnTo>
                  <a:lnTo>
                    <a:pt x="2803" y="2344"/>
                  </a:lnTo>
                  <a:lnTo>
                    <a:pt x="2924" y="2236"/>
                  </a:lnTo>
                  <a:lnTo>
                    <a:pt x="3057" y="2151"/>
                  </a:lnTo>
                  <a:lnTo>
                    <a:pt x="3202" y="2054"/>
                  </a:lnTo>
                  <a:lnTo>
                    <a:pt x="3335" y="1982"/>
                  </a:lnTo>
                  <a:lnTo>
                    <a:pt x="3480" y="1909"/>
                  </a:lnTo>
                  <a:lnTo>
                    <a:pt x="3625" y="1837"/>
                  </a:lnTo>
                  <a:lnTo>
                    <a:pt x="3782" y="1777"/>
                  </a:lnTo>
                  <a:lnTo>
                    <a:pt x="3939" y="1728"/>
                  </a:lnTo>
                  <a:lnTo>
                    <a:pt x="4096" y="1680"/>
                  </a:lnTo>
                  <a:lnTo>
                    <a:pt x="4253" y="1644"/>
                  </a:lnTo>
                  <a:lnTo>
                    <a:pt x="4422" y="1607"/>
                  </a:lnTo>
                  <a:lnTo>
                    <a:pt x="4591" y="1595"/>
                  </a:lnTo>
                  <a:lnTo>
                    <a:pt x="4760" y="1583"/>
                  </a:lnTo>
                  <a:lnTo>
                    <a:pt x="4929" y="1571"/>
                  </a:lnTo>
                  <a:lnTo>
                    <a:pt x="5099" y="1583"/>
                  </a:lnTo>
                  <a:lnTo>
                    <a:pt x="5280" y="1595"/>
                  </a:lnTo>
                  <a:lnTo>
                    <a:pt x="5437" y="1607"/>
                  </a:lnTo>
                  <a:lnTo>
                    <a:pt x="5606" y="1644"/>
                  </a:lnTo>
                  <a:lnTo>
                    <a:pt x="5763" y="1680"/>
                  </a:lnTo>
                  <a:lnTo>
                    <a:pt x="5932" y="1728"/>
                  </a:lnTo>
                  <a:lnTo>
                    <a:pt x="6077" y="1777"/>
                  </a:lnTo>
                  <a:lnTo>
                    <a:pt x="6234" y="1837"/>
                  </a:lnTo>
                  <a:lnTo>
                    <a:pt x="6379" y="1909"/>
                  </a:lnTo>
                  <a:lnTo>
                    <a:pt x="6524" y="1982"/>
                  </a:lnTo>
                  <a:lnTo>
                    <a:pt x="6669" y="2054"/>
                  </a:lnTo>
                  <a:lnTo>
                    <a:pt x="6802" y="2151"/>
                  </a:lnTo>
                  <a:lnTo>
                    <a:pt x="6935" y="2236"/>
                  </a:lnTo>
                  <a:lnTo>
                    <a:pt x="7068" y="2344"/>
                  </a:lnTo>
                  <a:lnTo>
                    <a:pt x="7188" y="2441"/>
                  </a:lnTo>
                  <a:lnTo>
                    <a:pt x="7297" y="2562"/>
                  </a:lnTo>
                  <a:lnTo>
                    <a:pt x="7406" y="2670"/>
                  </a:lnTo>
                  <a:lnTo>
                    <a:pt x="7515" y="2791"/>
                  </a:lnTo>
                  <a:lnTo>
                    <a:pt x="7611" y="2924"/>
                  </a:lnTo>
                  <a:lnTo>
                    <a:pt x="7708" y="3057"/>
                  </a:lnTo>
                  <a:lnTo>
                    <a:pt x="7792" y="3190"/>
                  </a:lnTo>
                  <a:lnTo>
                    <a:pt x="7877" y="3335"/>
                  </a:lnTo>
                  <a:lnTo>
                    <a:pt x="7949" y="3468"/>
                  </a:lnTo>
                  <a:lnTo>
                    <a:pt x="8022" y="3625"/>
                  </a:lnTo>
                  <a:lnTo>
                    <a:pt x="8082" y="3770"/>
                  </a:lnTo>
                  <a:lnTo>
                    <a:pt x="8131" y="3927"/>
                  </a:lnTo>
                  <a:lnTo>
                    <a:pt x="8179" y="4084"/>
                  </a:lnTo>
                  <a:lnTo>
                    <a:pt x="8215" y="4253"/>
                  </a:lnTo>
                  <a:lnTo>
                    <a:pt x="8239" y="4410"/>
                  </a:lnTo>
                  <a:lnTo>
                    <a:pt x="8264" y="4579"/>
                  </a:lnTo>
                  <a:lnTo>
                    <a:pt x="8276" y="4748"/>
                  </a:lnTo>
                  <a:lnTo>
                    <a:pt x="8288" y="4929"/>
                  </a:lnTo>
                  <a:lnTo>
                    <a:pt x="8288" y="11380"/>
                  </a:lnTo>
                  <a:lnTo>
                    <a:pt x="8288" y="11465"/>
                  </a:lnTo>
                  <a:lnTo>
                    <a:pt x="8300" y="11537"/>
                  </a:lnTo>
                  <a:lnTo>
                    <a:pt x="8324" y="11622"/>
                  </a:lnTo>
                  <a:lnTo>
                    <a:pt x="8348" y="11694"/>
                  </a:lnTo>
                  <a:lnTo>
                    <a:pt x="8372" y="11754"/>
                  </a:lnTo>
                  <a:lnTo>
                    <a:pt x="8421" y="11827"/>
                  </a:lnTo>
                  <a:lnTo>
                    <a:pt x="8457" y="11887"/>
                  </a:lnTo>
                  <a:lnTo>
                    <a:pt x="8517" y="11936"/>
                  </a:lnTo>
                  <a:lnTo>
                    <a:pt x="8566" y="11996"/>
                  </a:lnTo>
                  <a:lnTo>
                    <a:pt x="8626" y="12032"/>
                  </a:lnTo>
                  <a:lnTo>
                    <a:pt x="8698" y="12081"/>
                  </a:lnTo>
                  <a:lnTo>
                    <a:pt x="8759" y="12105"/>
                  </a:lnTo>
                  <a:lnTo>
                    <a:pt x="8831" y="12141"/>
                  </a:lnTo>
                  <a:lnTo>
                    <a:pt x="8916" y="12153"/>
                  </a:lnTo>
                  <a:lnTo>
                    <a:pt x="8988" y="12165"/>
                  </a:lnTo>
                  <a:lnTo>
                    <a:pt x="9073" y="12177"/>
                  </a:lnTo>
                  <a:lnTo>
                    <a:pt x="9157" y="12165"/>
                  </a:lnTo>
                  <a:lnTo>
                    <a:pt x="9230" y="12153"/>
                  </a:lnTo>
                  <a:lnTo>
                    <a:pt x="9302" y="12141"/>
                  </a:lnTo>
                  <a:lnTo>
                    <a:pt x="9375" y="12105"/>
                  </a:lnTo>
                  <a:lnTo>
                    <a:pt x="9447" y="12081"/>
                  </a:lnTo>
                  <a:lnTo>
                    <a:pt x="9508" y="12032"/>
                  </a:lnTo>
                  <a:lnTo>
                    <a:pt x="9568" y="11996"/>
                  </a:lnTo>
                  <a:lnTo>
                    <a:pt x="9629" y="11936"/>
                  </a:lnTo>
                  <a:lnTo>
                    <a:pt x="9677" y="11887"/>
                  </a:lnTo>
                  <a:lnTo>
                    <a:pt x="9725" y="11827"/>
                  </a:lnTo>
                  <a:lnTo>
                    <a:pt x="9761" y="11754"/>
                  </a:lnTo>
                  <a:lnTo>
                    <a:pt x="9798" y="11694"/>
                  </a:lnTo>
                  <a:lnTo>
                    <a:pt x="9822" y="11622"/>
                  </a:lnTo>
                  <a:lnTo>
                    <a:pt x="9846" y="11537"/>
                  </a:lnTo>
                  <a:lnTo>
                    <a:pt x="9858" y="11465"/>
                  </a:lnTo>
                  <a:lnTo>
                    <a:pt x="9858" y="11380"/>
                  </a:lnTo>
                  <a:lnTo>
                    <a:pt x="9858" y="4929"/>
                  </a:lnTo>
                  <a:lnTo>
                    <a:pt x="9858" y="4676"/>
                  </a:lnTo>
                  <a:lnTo>
                    <a:pt x="9834" y="4422"/>
                  </a:lnTo>
                  <a:lnTo>
                    <a:pt x="9810" y="4180"/>
                  </a:lnTo>
                  <a:lnTo>
                    <a:pt x="9761" y="3939"/>
                  </a:lnTo>
                  <a:lnTo>
                    <a:pt x="9701" y="3697"/>
                  </a:lnTo>
                  <a:lnTo>
                    <a:pt x="9641" y="3456"/>
                  </a:lnTo>
                  <a:lnTo>
                    <a:pt x="9556" y="3226"/>
                  </a:lnTo>
                  <a:lnTo>
                    <a:pt x="9472" y="3009"/>
                  </a:lnTo>
                  <a:lnTo>
                    <a:pt x="9375" y="2791"/>
                  </a:lnTo>
                  <a:lnTo>
                    <a:pt x="9266" y="2574"/>
                  </a:lnTo>
                  <a:lnTo>
                    <a:pt x="9145" y="2368"/>
                  </a:lnTo>
                  <a:lnTo>
                    <a:pt x="9012" y="2175"/>
                  </a:lnTo>
                  <a:lnTo>
                    <a:pt x="8880" y="1982"/>
                  </a:lnTo>
                  <a:lnTo>
                    <a:pt x="8735" y="1789"/>
                  </a:lnTo>
                  <a:lnTo>
                    <a:pt x="8578" y="1607"/>
                  </a:lnTo>
                  <a:lnTo>
                    <a:pt x="8421" y="1438"/>
                  </a:lnTo>
                  <a:lnTo>
                    <a:pt x="8239" y="1281"/>
                  </a:lnTo>
                  <a:lnTo>
                    <a:pt x="8070" y="1124"/>
                  </a:lnTo>
                  <a:lnTo>
                    <a:pt x="7877" y="979"/>
                  </a:lnTo>
                  <a:lnTo>
                    <a:pt x="7684" y="834"/>
                  </a:lnTo>
                  <a:lnTo>
                    <a:pt x="7490" y="713"/>
                  </a:lnTo>
                  <a:lnTo>
                    <a:pt x="7285" y="593"/>
                  </a:lnTo>
                  <a:lnTo>
                    <a:pt x="7068" y="484"/>
                  </a:lnTo>
                  <a:lnTo>
                    <a:pt x="6850" y="387"/>
                  </a:lnTo>
                  <a:lnTo>
                    <a:pt x="6621" y="291"/>
                  </a:lnTo>
                  <a:lnTo>
                    <a:pt x="6391" y="218"/>
                  </a:lnTo>
                  <a:lnTo>
                    <a:pt x="6162" y="158"/>
                  </a:lnTo>
                  <a:lnTo>
                    <a:pt x="5920" y="97"/>
                  </a:lnTo>
                  <a:lnTo>
                    <a:pt x="5678" y="49"/>
                  </a:lnTo>
                  <a:lnTo>
                    <a:pt x="5437" y="25"/>
                  </a:lnTo>
                  <a:lnTo>
                    <a:pt x="51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596724" y="3758396"/>
              <a:ext cx="845980" cy="753893"/>
            </a:xfrm>
            <a:custGeom>
              <a:avLst/>
              <a:gdLst/>
              <a:ahLst/>
              <a:cxnLst/>
              <a:rect l="l" t="t" r="r" b="b"/>
              <a:pathLst>
                <a:path w="12527" h="11163" extrusionOk="0">
                  <a:moveTo>
                    <a:pt x="3479" y="1"/>
                  </a:moveTo>
                  <a:lnTo>
                    <a:pt x="3298" y="13"/>
                  </a:lnTo>
                  <a:lnTo>
                    <a:pt x="3105" y="37"/>
                  </a:lnTo>
                  <a:lnTo>
                    <a:pt x="2936" y="73"/>
                  </a:lnTo>
                  <a:lnTo>
                    <a:pt x="2754" y="109"/>
                  </a:lnTo>
                  <a:lnTo>
                    <a:pt x="2573" y="170"/>
                  </a:lnTo>
                  <a:lnTo>
                    <a:pt x="2404" y="218"/>
                  </a:lnTo>
                  <a:lnTo>
                    <a:pt x="2235" y="291"/>
                  </a:lnTo>
                  <a:lnTo>
                    <a:pt x="2078" y="363"/>
                  </a:lnTo>
                  <a:lnTo>
                    <a:pt x="1921" y="448"/>
                  </a:lnTo>
                  <a:lnTo>
                    <a:pt x="1764" y="532"/>
                  </a:lnTo>
                  <a:lnTo>
                    <a:pt x="1619" y="629"/>
                  </a:lnTo>
                  <a:lnTo>
                    <a:pt x="1474" y="725"/>
                  </a:lnTo>
                  <a:lnTo>
                    <a:pt x="1329" y="834"/>
                  </a:lnTo>
                  <a:lnTo>
                    <a:pt x="1196" y="955"/>
                  </a:lnTo>
                  <a:lnTo>
                    <a:pt x="1075" y="1076"/>
                  </a:lnTo>
                  <a:lnTo>
                    <a:pt x="954" y="1197"/>
                  </a:lnTo>
                  <a:lnTo>
                    <a:pt x="834" y="1329"/>
                  </a:lnTo>
                  <a:lnTo>
                    <a:pt x="725" y="1474"/>
                  </a:lnTo>
                  <a:lnTo>
                    <a:pt x="628" y="1619"/>
                  </a:lnTo>
                  <a:lnTo>
                    <a:pt x="532" y="1764"/>
                  </a:lnTo>
                  <a:lnTo>
                    <a:pt x="447" y="1921"/>
                  </a:lnTo>
                  <a:lnTo>
                    <a:pt x="362" y="2078"/>
                  </a:lnTo>
                  <a:lnTo>
                    <a:pt x="290" y="2235"/>
                  </a:lnTo>
                  <a:lnTo>
                    <a:pt x="218" y="2405"/>
                  </a:lnTo>
                  <a:lnTo>
                    <a:pt x="169" y="2574"/>
                  </a:lnTo>
                  <a:lnTo>
                    <a:pt x="121" y="2755"/>
                  </a:lnTo>
                  <a:lnTo>
                    <a:pt x="73" y="2924"/>
                  </a:lnTo>
                  <a:lnTo>
                    <a:pt x="36" y="3105"/>
                  </a:lnTo>
                  <a:lnTo>
                    <a:pt x="24" y="3298"/>
                  </a:lnTo>
                  <a:lnTo>
                    <a:pt x="0" y="3480"/>
                  </a:lnTo>
                  <a:lnTo>
                    <a:pt x="0" y="3673"/>
                  </a:lnTo>
                  <a:lnTo>
                    <a:pt x="0" y="7502"/>
                  </a:lnTo>
                  <a:lnTo>
                    <a:pt x="0" y="7683"/>
                  </a:lnTo>
                  <a:lnTo>
                    <a:pt x="24" y="7877"/>
                  </a:lnTo>
                  <a:lnTo>
                    <a:pt x="36" y="8058"/>
                  </a:lnTo>
                  <a:lnTo>
                    <a:pt x="73" y="8239"/>
                  </a:lnTo>
                  <a:lnTo>
                    <a:pt x="121" y="8420"/>
                  </a:lnTo>
                  <a:lnTo>
                    <a:pt x="169" y="8589"/>
                  </a:lnTo>
                  <a:lnTo>
                    <a:pt x="218" y="8759"/>
                  </a:lnTo>
                  <a:lnTo>
                    <a:pt x="290" y="8928"/>
                  </a:lnTo>
                  <a:lnTo>
                    <a:pt x="362" y="9085"/>
                  </a:lnTo>
                  <a:lnTo>
                    <a:pt x="447" y="9242"/>
                  </a:lnTo>
                  <a:lnTo>
                    <a:pt x="532" y="9399"/>
                  </a:lnTo>
                  <a:lnTo>
                    <a:pt x="628" y="9544"/>
                  </a:lnTo>
                  <a:lnTo>
                    <a:pt x="725" y="9689"/>
                  </a:lnTo>
                  <a:lnTo>
                    <a:pt x="834" y="9834"/>
                  </a:lnTo>
                  <a:lnTo>
                    <a:pt x="954" y="9967"/>
                  </a:lnTo>
                  <a:lnTo>
                    <a:pt x="1075" y="10087"/>
                  </a:lnTo>
                  <a:lnTo>
                    <a:pt x="1196" y="10208"/>
                  </a:lnTo>
                  <a:lnTo>
                    <a:pt x="1329" y="10329"/>
                  </a:lnTo>
                  <a:lnTo>
                    <a:pt x="1474" y="10438"/>
                  </a:lnTo>
                  <a:lnTo>
                    <a:pt x="1619" y="10546"/>
                  </a:lnTo>
                  <a:lnTo>
                    <a:pt x="1764" y="10631"/>
                  </a:lnTo>
                  <a:lnTo>
                    <a:pt x="1921" y="10728"/>
                  </a:lnTo>
                  <a:lnTo>
                    <a:pt x="2078" y="10800"/>
                  </a:lnTo>
                  <a:lnTo>
                    <a:pt x="2235" y="10885"/>
                  </a:lnTo>
                  <a:lnTo>
                    <a:pt x="2404" y="10945"/>
                  </a:lnTo>
                  <a:lnTo>
                    <a:pt x="2573" y="11005"/>
                  </a:lnTo>
                  <a:lnTo>
                    <a:pt x="2754" y="11054"/>
                  </a:lnTo>
                  <a:lnTo>
                    <a:pt x="2936" y="11090"/>
                  </a:lnTo>
                  <a:lnTo>
                    <a:pt x="3105" y="11126"/>
                  </a:lnTo>
                  <a:lnTo>
                    <a:pt x="3298" y="11150"/>
                  </a:lnTo>
                  <a:lnTo>
                    <a:pt x="3479" y="11162"/>
                  </a:lnTo>
                  <a:lnTo>
                    <a:pt x="9036" y="11162"/>
                  </a:lnTo>
                  <a:lnTo>
                    <a:pt x="9229" y="11150"/>
                  </a:lnTo>
                  <a:lnTo>
                    <a:pt x="9410" y="11126"/>
                  </a:lnTo>
                  <a:lnTo>
                    <a:pt x="9592" y="11090"/>
                  </a:lnTo>
                  <a:lnTo>
                    <a:pt x="9773" y="11054"/>
                  </a:lnTo>
                  <a:lnTo>
                    <a:pt x="9942" y="11005"/>
                  </a:lnTo>
                  <a:lnTo>
                    <a:pt x="10111" y="10945"/>
                  </a:lnTo>
                  <a:lnTo>
                    <a:pt x="10280" y="10885"/>
                  </a:lnTo>
                  <a:lnTo>
                    <a:pt x="10437" y="10800"/>
                  </a:lnTo>
                  <a:lnTo>
                    <a:pt x="10606" y="10728"/>
                  </a:lnTo>
                  <a:lnTo>
                    <a:pt x="10751" y="10631"/>
                  </a:lnTo>
                  <a:lnTo>
                    <a:pt x="10908" y="10546"/>
                  </a:lnTo>
                  <a:lnTo>
                    <a:pt x="11053" y="10438"/>
                  </a:lnTo>
                  <a:lnTo>
                    <a:pt x="11186" y="10329"/>
                  </a:lnTo>
                  <a:lnTo>
                    <a:pt x="11319" y="10208"/>
                  </a:lnTo>
                  <a:lnTo>
                    <a:pt x="11452" y="10087"/>
                  </a:lnTo>
                  <a:lnTo>
                    <a:pt x="11573" y="9967"/>
                  </a:lnTo>
                  <a:lnTo>
                    <a:pt x="11681" y="9834"/>
                  </a:lnTo>
                  <a:lnTo>
                    <a:pt x="11790" y="9689"/>
                  </a:lnTo>
                  <a:lnTo>
                    <a:pt x="11899" y="9544"/>
                  </a:lnTo>
                  <a:lnTo>
                    <a:pt x="11995" y="9399"/>
                  </a:lnTo>
                  <a:lnTo>
                    <a:pt x="12080" y="9242"/>
                  </a:lnTo>
                  <a:lnTo>
                    <a:pt x="12165" y="9085"/>
                  </a:lnTo>
                  <a:lnTo>
                    <a:pt x="12237" y="8928"/>
                  </a:lnTo>
                  <a:lnTo>
                    <a:pt x="12297" y="8759"/>
                  </a:lnTo>
                  <a:lnTo>
                    <a:pt x="12358" y="8589"/>
                  </a:lnTo>
                  <a:lnTo>
                    <a:pt x="12406" y="8420"/>
                  </a:lnTo>
                  <a:lnTo>
                    <a:pt x="12442" y="8239"/>
                  </a:lnTo>
                  <a:lnTo>
                    <a:pt x="12479" y="8058"/>
                  </a:lnTo>
                  <a:lnTo>
                    <a:pt x="12503" y="7877"/>
                  </a:lnTo>
                  <a:lnTo>
                    <a:pt x="12515" y="7683"/>
                  </a:lnTo>
                  <a:lnTo>
                    <a:pt x="12527" y="7502"/>
                  </a:lnTo>
                  <a:lnTo>
                    <a:pt x="12527" y="3673"/>
                  </a:lnTo>
                  <a:lnTo>
                    <a:pt x="12515" y="3480"/>
                  </a:lnTo>
                  <a:lnTo>
                    <a:pt x="12503" y="3298"/>
                  </a:lnTo>
                  <a:lnTo>
                    <a:pt x="12479" y="3105"/>
                  </a:lnTo>
                  <a:lnTo>
                    <a:pt x="12442" y="2924"/>
                  </a:lnTo>
                  <a:lnTo>
                    <a:pt x="12406" y="2755"/>
                  </a:lnTo>
                  <a:lnTo>
                    <a:pt x="12358" y="2574"/>
                  </a:lnTo>
                  <a:lnTo>
                    <a:pt x="12297" y="2405"/>
                  </a:lnTo>
                  <a:lnTo>
                    <a:pt x="12237" y="2235"/>
                  </a:lnTo>
                  <a:lnTo>
                    <a:pt x="12165" y="2078"/>
                  </a:lnTo>
                  <a:lnTo>
                    <a:pt x="12080" y="1921"/>
                  </a:lnTo>
                  <a:lnTo>
                    <a:pt x="11995" y="1764"/>
                  </a:lnTo>
                  <a:lnTo>
                    <a:pt x="11899" y="1619"/>
                  </a:lnTo>
                  <a:lnTo>
                    <a:pt x="11790" y="1474"/>
                  </a:lnTo>
                  <a:lnTo>
                    <a:pt x="11681" y="1329"/>
                  </a:lnTo>
                  <a:lnTo>
                    <a:pt x="11573" y="1197"/>
                  </a:lnTo>
                  <a:lnTo>
                    <a:pt x="11452" y="1076"/>
                  </a:lnTo>
                  <a:lnTo>
                    <a:pt x="11319" y="955"/>
                  </a:lnTo>
                  <a:lnTo>
                    <a:pt x="11186" y="834"/>
                  </a:lnTo>
                  <a:lnTo>
                    <a:pt x="11053" y="725"/>
                  </a:lnTo>
                  <a:lnTo>
                    <a:pt x="10908" y="629"/>
                  </a:lnTo>
                  <a:lnTo>
                    <a:pt x="10751" y="532"/>
                  </a:lnTo>
                  <a:lnTo>
                    <a:pt x="10606" y="448"/>
                  </a:lnTo>
                  <a:lnTo>
                    <a:pt x="10437" y="363"/>
                  </a:lnTo>
                  <a:lnTo>
                    <a:pt x="10280" y="291"/>
                  </a:lnTo>
                  <a:lnTo>
                    <a:pt x="10111" y="218"/>
                  </a:lnTo>
                  <a:lnTo>
                    <a:pt x="9942" y="170"/>
                  </a:lnTo>
                  <a:lnTo>
                    <a:pt x="9773" y="109"/>
                  </a:lnTo>
                  <a:lnTo>
                    <a:pt x="9592" y="73"/>
                  </a:lnTo>
                  <a:lnTo>
                    <a:pt x="9410" y="37"/>
                  </a:lnTo>
                  <a:lnTo>
                    <a:pt x="9229" y="13"/>
                  </a:lnTo>
                  <a:lnTo>
                    <a:pt x="90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934451" y="4006374"/>
              <a:ext cx="170520" cy="170593"/>
            </a:xfrm>
            <a:custGeom>
              <a:avLst/>
              <a:gdLst/>
              <a:ahLst/>
              <a:cxnLst/>
              <a:rect l="l" t="t" r="r" b="b"/>
              <a:pathLst>
                <a:path w="2525" h="2526" extrusionOk="0">
                  <a:moveTo>
                    <a:pt x="1256" y="1"/>
                  </a:moveTo>
                  <a:lnTo>
                    <a:pt x="1136" y="13"/>
                  </a:lnTo>
                  <a:lnTo>
                    <a:pt x="1003" y="25"/>
                  </a:lnTo>
                  <a:lnTo>
                    <a:pt x="882" y="61"/>
                  </a:lnTo>
                  <a:lnTo>
                    <a:pt x="773" y="110"/>
                  </a:lnTo>
                  <a:lnTo>
                    <a:pt x="652" y="158"/>
                  </a:lnTo>
                  <a:lnTo>
                    <a:pt x="556" y="218"/>
                  </a:lnTo>
                  <a:lnTo>
                    <a:pt x="459" y="291"/>
                  </a:lnTo>
                  <a:lnTo>
                    <a:pt x="363" y="375"/>
                  </a:lnTo>
                  <a:lnTo>
                    <a:pt x="290" y="460"/>
                  </a:lnTo>
                  <a:lnTo>
                    <a:pt x="218" y="557"/>
                  </a:lnTo>
                  <a:lnTo>
                    <a:pt x="145" y="665"/>
                  </a:lnTo>
                  <a:lnTo>
                    <a:pt x="97" y="774"/>
                  </a:lnTo>
                  <a:lnTo>
                    <a:pt x="48" y="895"/>
                  </a:lnTo>
                  <a:lnTo>
                    <a:pt x="24" y="1016"/>
                  </a:lnTo>
                  <a:lnTo>
                    <a:pt x="0" y="1136"/>
                  </a:lnTo>
                  <a:lnTo>
                    <a:pt x="0" y="1269"/>
                  </a:lnTo>
                  <a:lnTo>
                    <a:pt x="0" y="1402"/>
                  </a:lnTo>
                  <a:lnTo>
                    <a:pt x="24" y="1523"/>
                  </a:lnTo>
                  <a:lnTo>
                    <a:pt x="48" y="1644"/>
                  </a:lnTo>
                  <a:lnTo>
                    <a:pt x="97" y="1765"/>
                  </a:lnTo>
                  <a:lnTo>
                    <a:pt x="145" y="1873"/>
                  </a:lnTo>
                  <a:lnTo>
                    <a:pt x="218" y="1970"/>
                  </a:lnTo>
                  <a:lnTo>
                    <a:pt x="290" y="2067"/>
                  </a:lnTo>
                  <a:lnTo>
                    <a:pt x="363" y="2163"/>
                  </a:lnTo>
                  <a:lnTo>
                    <a:pt x="459" y="2236"/>
                  </a:lnTo>
                  <a:lnTo>
                    <a:pt x="556" y="2308"/>
                  </a:lnTo>
                  <a:lnTo>
                    <a:pt x="652" y="2381"/>
                  </a:lnTo>
                  <a:lnTo>
                    <a:pt x="773" y="2429"/>
                  </a:lnTo>
                  <a:lnTo>
                    <a:pt x="882" y="2477"/>
                  </a:lnTo>
                  <a:lnTo>
                    <a:pt x="1003" y="2501"/>
                  </a:lnTo>
                  <a:lnTo>
                    <a:pt x="1136" y="2526"/>
                  </a:lnTo>
                  <a:lnTo>
                    <a:pt x="1389" y="2526"/>
                  </a:lnTo>
                  <a:lnTo>
                    <a:pt x="1510" y="2501"/>
                  </a:lnTo>
                  <a:lnTo>
                    <a:pt x="1631" y="2477"/>
                  </a:lnTo>
                  <a:lnTo>
                    <a:pt x="1752" y="2429"/>
                  </a:lnTo>
                  <a:lnTo>
                    <a:pt x="1860" y="2381"/>
                  </a:lnTo>
                  <a:lnTo>
                    <a:pt x="1969" y="2308"/>
                  </a:lnTo>
                  <a:lnTo>
                    <a:pt x="2066" y="2236"/>
                  </a:lnTo>
                  <a:lnTo>
                    <a:pt x="2150" y="2163"/>
                  </a:lnTo>
                  <a:lnTo>
                    <a:pt x="2235" y="2067"/>
                  </a:lnTo>
                  <a:lnTo>
                    <a:pt x="2307" y="1970"/>
                  </a:lnTo>
                  <a:lnTo>
                    <a:pt x="2368" y="1873"/>
                  </a:lnTo>
                  <a:lnTo>
                    <a:pt x="2428" y="1765"/>
                  </a:lnTo>
                  <a:lnTo>
                    <a:pt x="2464" y="1644"/>
                  </a:lnTo>
                  <a:lnTo>
                    <a:pt x="2501" y="1523"/>
                  </a:lnTo>
                  <a:lnTo>
                    <a:pt x="2513" y="1402"/>
                  </a:lnTo>
                  <a:lnTo>
                    <a:pt x="2525" y="1269"/>
                  </a:lnTo>
                  <a:lnTo>
                    <a:pt x="2513" y="1136"/>
                  </a:lnTo>
                  <a:lnTo>
                    <a:pt x="2501" y="1016"/>
                  </a:lnTo>
                  <a:lnTo>
                    <a:pt x="2464" y="895"/>
                  </a:lnTo>
                  <a:lnTo>
                    <a:pt x="2428" y="774"/>
                  </a:lnTo>
                  <a:lnTo>
                    <a:pt x="2368" y="665"/>
                  </a:lnTo>
                  <a:lnTo>
                    <a:pt x="2307" y="557"/>
                  </a:lnTo>
                  <a:lnTo>
                    <a:pt x="2235" y="460"/>
                  </a:lnTo>
                  <a:lnTo>
                    <a:pt x="2150" y="375"/>
                  </a:lnTo>
                  <a:lnTo>
                    <a:pt x="2066" y="291"/>
                  </a:lnTo>
                  <a:lnTo>
                    <a:pt x="1969" y="218"/>
                  </a:lnTo>
                  <a:lnTo>
                    <a:pt x="1860" y="158"/>
                  </a:lnTo>
                  <a:lnTo>
                    <a:pt x="1752" y="110"/>
                  </a:lnTo>
                  <a:lnTo>
                    <a:pt x="1631" y="61"/>
                  </a:lnTo>
                  <a:lnTo>
                    <a:pt x="1510" y="25"/>
                  </a:lnTo>
                  <a:lnTo>
                    <a:pt x="1389" y="13"/>
                  </a:lnTo>
                  <a:lnTo>
                    <a:pt x="125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992326" y="4130431"/>
              <a:ext cx="53958" cy="152562"/>
            </a:xfrm>
            <a:custGeom>
              <a:avLst/>
              <a:gdLst/>
              <a:ahLst/>
              <a:cxnLst/>
              <a:rect l="l" t="t" r="r" b="b"/>
              <a:pathLst>
                <a:path w="799" h="2259" extrusionOk="0">
                  <a:moveTo>
                    <a:pt x="399" y="0"/>
                  </a:moveTo>
                  <a:lnTo>
                    <a:pt x="327" y="12"/>
                  </a:lnTo>
                  <a:lnTo>
                    <a:pt x="242" y="36"/>
                  </a:lnTo>
                  <a:lnTo>
                    <a:pt x="182" y="73"/>
                  </a:lnTo>
                  <a:lnTo>
                    <a:pt x="122" y="121"/>
                  </a:lnTo>
                  <a:lnTo>
                    <a:pt x="73" y="181"/>
                  </a:lnTo>
                  <a:lnTo>
                    <a:pt x="37" y="254"/>
                  </a:lnTo>
                  <a:lnTo>
                    <a:pt x="13" y="326"/>
                  </a:lnTo>
                  <a:lnTo>
                    <a:pt x="1" y="399"/>
                  </a:lnTo>
                  <a:lnTo>
                    <a:pt x="1" y="1860"/>
                  </a:lnTo>
                  <a:lnTo>
                    <a:pt x="13" y="1945"/>
                  </a:lnTo>
                  <a:lnTo>
                    <a:pt x="37" y="2017"/>
                  </a:lnTo>
                  <a:lnTo>
                    <a:pt x="73" y="2090"/>
                  </a:lnTo>
                  <a:lnTo>
                    <a:pt x="122" y="2150"/>
                  </a:lnTo>
                  <a:lnTo>
                    <a:pt x="182" y="2199"/>
                  </a:lnTo>
                  <a:lnTo>
                    <a:pt x="242" y="2235"/>
                  </a:lnTo>
                  <a:lnTo>
                    <a:pt x="327" y="2259"/>
                  </a:lnTo>
                  <a:lnTo>
                    <a:pt x="484" y="2259"/>
                  </a:lnTo>
                  <a:lnTo>
                    <a:pt x="557" y="2235"/>
                  </a:lnTo>
                  <a:lnTo>
                    <a:pt x="629" y="2199"/>
                  </a:lnTo>
                  <a:lnTo>
                    <a:pt x="689" y="2150"/>
                  </a:lnTo>
                  <a:lnTo>
                    <a:pt x="738" y="2090"/>
                  </a:lnTo>
                  <a:lnTo>
                    <a:pt x="774" y="2017"/>
                  </a:lnTo>
                  <a:lnTo>
                    <a:pt x="798" y="1945"/>
                  </a:lnTo>
                  <a:lnTo>
                    <a:pt x="798" y="1860"/>
                  </a:lnTo>
                  <a:lnTo>
                    <a:pt x="798" y="399"/>
                  </a:lnTo>
                  <a:lnTo>
                    <a:pt x="798" y="326"/>
                  </a:lnTo>
                  <a:lnTo>
                    <a:pt x="774" y="254"/>
                  </a:lnTo>
                  <a:lnTo>
                    <a:pt x="738" y="181"/>
                  </a:lnTo>
                  <a:lnTo>
                    <a:pt x="689" y="121"/>
                  </a:lnTo>
                  <a:lnTo>
                    <a:pt x="629" y="73"/>
                  </a:lnTo>
                  <a:lnTo>
                    <a:pt x="557" y="36"/>
                  </a:lnTo>
                  <a:lnTo>
                    <a:pt x="484" y="12"/>
                  </a:lnTo>
                  <a:lnTo>
                    <a:pt x="39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7946692" y="411475"/>
              <a:ext cx="79210" cy="556615"/>
            </a:xfrm>
            <a:custGeom>
              <a:avLst/>
              <a:gdLst/>
              <a:ahLst/>
              <a:cxnLst/>
              <a:rect l="l" t="t" r="r" b="b"/>
              <a:pathLst>
                <a:path w="1439" h="10112" extrusionOk="0">
                  <a:moveTo>
                    <a:pt x="822" y="303"/>
                  </a:moveTo>
                  <a:lnTo>
                    <a:pt x="907" y="327"/>
                  </a:lnTo>
                  <a:lnTo>
                    <a:pt x="967" y="363"/>
                  </a:lnTo>
                  <a:lnTo>
                    <a:pt x="1028" y="411"/>
                  </a:lnTo>
                  <a:lnTo>
                    <a:pt x="1076" y="472"/>
                  </a:lnTo>
                  <a:lnTo>
                    <a:pt x="1112" y="532"/>
                  </a:lnTo>
                  <a:lnTo>
                    <a:pt x="1136" y="605"/>
                  </a:lnTo>
                  <a:lnTo>
                    <a:pt x="1136" y="689"/>
                  </a:lnTo>
                  <a:lnTo>
                    <a:pt x="1136" y="762"/>
                  </a:lnTo>
                  <a:lnTo>
                    <a:pt x="1112" y="834"/>
                  </a:lnTo>
                  <a:lnTo>
                    <a:pt x="1076" y="907"/>
                  </a:lnTo>
                  <a:lnTo>
                    <a:pt x="1028" y="967"/>
                  </a:lnTo>
                  <a:lnTo>
                    <a:pt x="967" y="1015"/>
                  </a:lnTo>
                  <a:lnTo>
                    <a:pt x="907" y="1052"/>
                  </a:lnTo>
                  <a:lnTo>
                    <a:pt x="822" y="1076"/>
                  </a:lnTo>
                  <a:lnTo>
                    <a:pt x="665" y="1076"/>
                  </a:lnTo>
                  <a:lnTo>
                    <a:pt x="593" y="1052"/>
                  </a:lnTo>
                  <a:lnTo>
                    <a:pt x="532" y="1015"/>
                  </a:lnTo>
                  <a:lnTo>
                    <a:pt x="472" y="967"/>
                  </a:lnTo>
                  <a:lnTo>
                    <a:pt x="424" y="907"/>
                  </a:lnTo>
                  <a:lnTo>
                    <a:pt x="387" y="834"/>
                  </a:lnTo>
                  <a:lnTo>
                    <a:pt x="363" y="762"/>
                  </a:lnTo>
                  <a:lnTo>
                    <a:pt x="363" y="689"/>
                  </a:lnTo>
                  <a:lnTo>
                    <a:pt x="363" y="605"/>
                  </a:lnTo>
                  <a:lnTo>
                    <a:pt x="387" y="532"/>
                  </a:lnTo>
                  <a:lnTo>
                    <a:pt x="424" y="472"/>
                  </a:lnTo>
                  <a:lnTo>
                    <a:pt x="472" y="411"/>
                  </a:lnTo>
                  <a:lnTo>
                    <a:pt x="532" y="363"/>
                  </a:lnTo>
                  <a:lnTo>
                    <a:pt x="593" y="327"/>
                  </a:lnTo>
                  <a:lnTo>
                    <a:pt x="665" y="303"/>
                  </a:lnTo>
                  <a:close/>
                  <a:moveTo>
                    <a:pt x="750" y="1"/>
                  </a:moveTo>
                  <a:lnTo>
                    <a:pt x="605" y="13"/>
                  </a:lnTo>
                  <a:lnTo>
                    <a:pt x="484" y="49"/>
                  </a:lnTo>
                  <a:lnTo>
                    <a:pt x="363" y="109"/>
                  </a:lnTo>
                  <a:lnTo>
                    <a:pt x="254" y="194"/>
                  </a:lnTo>
                  <a:lnTo>
                    <a:pt x="170" y="303"/>
                  </a:lnTo>
                  <a:lnTo>
                    <a:pt x="109" y="423"/>
                  </a:lnTo>
                  <a:lnTo>
                    <a:pt x="73" y="544"/>
                  </a:lnTo>
                  <a:lnTo>
                    <a:pt x="61" y="689"/>
                  </a:lnTo>
                  <a:lnTo>
                    <a:pt x="61" y="798"/>
                  </a:lnTo>
                  <a:lnTo>
                    <a:pt x="97" y="907"/>
                  </a:lnTo>
                  <a:lnTo>
                    <a:pt x="134" y="1015"/>
                  </a:lnTo>
                  <a:lnTo>
                    <a:pt x="194" y="1100"/>
                  </a:lnTo>
                  <a:lnTo>
                    <a:pt x="266" y="1184"/>
                  </a:lnTo>
                  <a:lnTo>
                    <a:pt x="351" y="1257"/>
                  </a:lnTo>
                  <a:lnTo>
                    <a:pt x="448" y="1305"/>
                  </a:lnTo>
                  <a:lnTo>
                    <a:pt x="556" y="1354"/>
                  </a:lnTo>
                  <a:lnTo>
                    <a:pt x="556" y="8505"/>
                  </a:lnTo>
                  <a:lnTo>
                    <a:pt x="544" y="8662"/>
                  </a:lnTo>
                  <a:lnTo>
                    <a:pt x="520" y="8831"/>
                  </a:lnTo>
                  <a:lnTo>
                    <a:pt x="484" y="9024"/>
                  </a:lnTo>
                  <a:lnTo>
                    <a:pt x="411" y="9242"/>
                  </a:lnTo>
                  <a:lnTo>
                    <a:pt x="375" y="9363"/>
                  </a:lnTo>
                  <a:lnTo>
                    <a:pt x="315" y="9471"/>
                  </a:lnTo>
                  <a:lnTo>
                    <a:pt x="254" y="9592"/>
                  </a:lnTo>
                  <a:lnTo>
                    <a:pt x="182" y="9701"/>
                  </a:lnTo>
                  <a:lnTo>
                    <a:pt x="97" y="9822"/>
                  </a:lnTo>
                  <a:lnTo>
                    <a:pt x="1" y="9930"/>
                  </a:lnTo>
                  <a:lnTo>
                    <a:pt x="363" y="10111"/>
                  </a:lnTo>
                  <a:lnTo>
                    <a:pt x="460" y="9979"/>
                  </a:lnTo>
                  <a:lnTo>
                    <a:pt x="544" y="9846"/>
                  </a:lnTo>
                  <a:lnTo>
                    <a:pt x="629" y="9713"/>
                  </a:lnTo>
                  <a:lnTo>
                    <a:pt x="689" y="9568"/>
                  </a:lnTo>
                  <a:lnTo>
                    <a:pt x="750" y="9435"/>
                  </a:lnTo>
                  <a:lnTo>
                    <a:pt x="798" y="9302"/>
                  </a:lnTo>
                  <a:lnTo>
                    <a:pt x="870" y="9048"/>
                  </a:lnTo>
                  <a:lnTo>
                    <a:pt x="907" y="8831"/>
                  </a:lnTo>
                  <a:lnTo>
                    <a:pt x="931" y="8662"/>
                  </a:lnTo>
                  <a:lnTo>
                    <a:pt x="943" y="8505"/>
                  </a:lnTo>
                  <a:lnTo>
                    <a:pt x="943" y="1354"/>
                  </a:lnTo>
                  <a:lnTo>
                    <a:pt x="1052" y="1305"/>
                  </a:lnTo>
                  <a:lnTo>
                    <a:pt x="1148" y="1257"/>
                  </a:lnTo>
                  <a:lnTo>
                    <a:pt x="1233" y="1184"/>
                  </a:lnTo>
                  <a:lnTo>
                    <a:pt x="1305" y="1100"/>
                  </a:lnTo>
                  <a:lnTo>
                    <a:pt x="1366" y="1015"/>
                  </a:lnTo>
                  <a:lnTo>
                    <a:pt x="1402" y="907"/>
                  </a:lnTo>
                  <a:lnTo>
                    <a:pt x="1438" y="798"/>
                  </a:lnTo>
                  <a:lnTo>
                    <a:pt x="1438" y="689"/>
                  </a:lnTo>
                  <a:lnTo>
                    <a:pt x="1426" y="544"/>
                  </a:lnTo>
                  <a:lnTo>
                    <a:pt x="1390" y="423"/>
                  </a:lnTo>
                  <a:lnTo>
                    <a:pt x="1330" y="303"/>
                  </a:lnTo>
                  <a:lnTo>
                    <a:pt x="1245" y="194"/>
                  </a:lnTo>
                  <a:lnTo>
                    <a:pt x="1136" y="109"/>
                  </a:lnTo>
                  <a:lnTo>
                    <a:pt x="1015" y="49"/>
                  </a:lnTo>
                  <a:lnTo>
                    <a:pt x="895" y="13"/>
                  </a:lnTo>
                  <a:lnTo>
                    <a:pt x="7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7333696" y="932108"/>
              <a:ext cx="1139707" cy="708209"/>
            </a:xfrm>
            <a:custGeom>
              <a:avLst/>
              <a:gdLst/>
              <a:ahLst/>
              <a:cxnLst/>
              <a:rect l="l" t="t" r="r" b="b"/>
              <a:pathLst>
                <a:path w="20705" h="12866" extrusionOk="0">
                  <a:moveTo>
                    <a:pt x="1075" y="0"/>
                  </a:moveTo>
                  <a:lnTo>
                    <a:pt x="966" y="12"/>
                  </a:lnTo>
                  <a:lnTo>
                    <a:pt x="858" y="24"/>
                  </a:lnTo>
                  <a:lnTo>
                    <a:pt x="761" y="48"/>
                  </a:lnTo>
                  <a:lnTo>
                    <a:pt x="664" y="85"/>
                  </a:lnTo>
                  <a:lnTo>
                    <a:pt x="568" y="133"/>
                  </a:lnTo>
                  <a:lnTo>
                    <a:pt x="483" y="181"/>
                  </a:lnTo>
                  <a:lnTo>
                    <a:pt x="399" y="254"/>
                  </a:lnTo>
                  <a:lnTo>
                    <a:pt x="326" y="314"/>
                  </a:lnTo>
                  <a:lnTo>
                    <a:pt x="254" y="399"/>
                  </a:lnTo>
                  <a:lnTo>
                    <a:pt x="193" y="471"/>
                  </a:lnTo>
                  <a:lnTo>
                    <a:pt x="133" y="568"/>
                  </a:lnTo>
                  <a:lnTo>
                    <a:pt x="97" y="652"/>
                  </a:lnTo>
                  <a:lnTo>
                    <a:pt x="60" y="761"/>
                  </a:lnTo>
                  <a:lnTo>
                    <a:pt x="24" y="858"/>
                  </a:lnTo>
                  <a:lnTo>
                    <a:pt x="12" y="967"/>
                  </a:lnTo>
                  <a:lnTo>
                    <a:pt x="12" y="1075"/>
                  </a:lnTo>
                  <a:lnTo>
                    <a:pt x="0" y="11778"/>
                  </a:lnTo>
                  <a:lnTo>
                    <a:pt x="0" y="11887"/>
                  </a:lnTo>
                  <a:lnTo>
                    <a:pt x="24" y="11995"/>
                  </a:lnTo>
                  <a:lnTo>
                    <a:pt x="48" y="12092"/>
                  </a:lnTo>
                  <a:lnTo>
                    <a:pt x="85" y="12189"/>
                  </a:lnTo>
                  <a:lnTo>
                    <a:pt x="133" y="12285"/>
                  </a:lnTo>
                  <a:lnTo>
                    <a:pt x="181" y="12370"/>
                  </a:lnTo>
                  <a:lnTo>
                    <a:pt x="242" y="12455"/>
                  </a:lnTo>
                  <a:lnTo>
                    <a:pt x="314" y="12539"/>
                  </a:lnTo>
                  <a:lnTo>
                    <a:pt x="387" y="12599"/>
                  </a:lnTo>
                  <a:lnTo>
                    <a:pt x="471" y="12660"/>
                  </a:lnTo>
                  <a:lnTo>
                    <a:pt x="556" y="12720"/>
                  </a:lnTo>
                  <a:lnTo>
                    <a:pt x="652" y="12769"/>
                  </a:lnTo>
                  <a:lnTo>
                    <a:pt x="749" y="12805"/>
                  </a:lnTo>
                  <a:lnTo>
                    <a:pt x="858" y="12829"/>
                  </a:lnTo>
                  <a:lnTo>
                    <a:pt x="954" y="12841"/>
                  </a:lnTo>
                  <a:lnTo>
                    <a:pt x="1063" y="12853"/>
                  </a:lnTo>
                  <a:lnTo>
                    <a:pt x="19618" y="12865"/>
                  </a:lnTo>
                  <a:lnTo>
                    <a:pt x="19727" y="12853"/>
                  </a:lnTo>
                  <a:lnTo>
                    <a:pt x="19835" y="12841"/>
                  </a:lnTo>
                  <a:lnTo>
                    <a:pt x="19944" y="12817"/>
                  </a:lnTo>
                  <a:lnTo>
                    <a:pt x="20041" y="12781"/>
                  </a:lnTo>
                  <a:lnTo>
                    <a:pt x="20125" y="12732"/>
                  </a:lnTo>
                  <a:lnTo>
                    <a:pt x="20222" y="12684"/>
                  </a:lnTo>
                  <a:lnTo>
                    <a:pt x="20306" y="12612"/>
                  </a:lnTo>
                  <a:lnTo>
                    <a:pt x="20379" y="12551"/>
                  </a:lnTo>
                  <a:lnTo>
                    <a:pt x="20451" y="12467"/>
                  </a:lnTo>
                  <a:lnTo>
                    <a:pt x="20512" y="12394"/>
                  </a:lnTo>
                  <a:lnTo>
                    <a:pt x="20560" y="12297"/>
                  </a:lnTo>
                  <a:lnTo>
                    <a:pt x="20608" y="12213"/>
                  </a:lnTo>
                  <a:lnTo>
                    <a:pt x="20645" y="12104"/>
                  </a:lnTo>
                  <a:lnTo>
                    <a:pt x="20669" y="12008"/>
                  </a:lnTo>
                  <a:lnTo>
                    <a:pt x="20681" y="11899"/>
                  </a:lnTo>
                  <a:lnTo>
                    <a:pt x="20693" y="11790"/>
                  </a:lnTo>
                  <a:lnTo>
                    <a:pt x="20705" y="1087"/>
                  </a:lnTo>
                  <a:lnTo>
                    <a:pt x="20693" y="979"/>
                  </a:lnTo>
                  <a:lnTo>
                    <a:pt x="20681" y="870"/>
                  </a:lnTo>
                  <a:lnTo>
                    <a:pt x="20657" y="773"/>
                  </a:lnTo>
                  <a:lnTo>
                    <a:pt x="20620" y="677"/>
                  </a:lnTo>
                  <a:lnTo>
                    <a:pt x="20572" y="580"/>
                  </a:lnTo>
                  <a:lnTo>
                    <a:pt x="20512" y="495"/>
                  </a:lnTo>
                  <a:lnTo>
                    <a:pt x="20451" y="411"/>
                  </a:lnTo>
                  <a:lnTo>
                    <a:pt x="20391" y="326"/>
                  </a:lnTo>
                  <a:lnTo>
                    <a:pt x="20306" y="266"/>
                  </a:lnTo>
                  <a:lnTo>
                    <a:pt x="20234" y="206"/>
                  </a:lnTo>
                  <a:lnTo>
                    <a:pt x="20137" y="145"/>
                  </a:lnTo>
                  <a:lnTo>
                    <a:pt x="20041" y="97"/>
                  </a:lnTo>
                  <a:lnTo>
                    <a:pt x="19944" y="61"/>
                  </a:lnTo>
                  <a:lnTo>
                    <a:pt x="19847" y="36"/>
                  </a:lnTo>
                  <a:lnTo>
                    <a:pt x="19739" y="24"/>
                  </a:lnTo>
                  <a:lnTo>
                    <a:pt x="19630" y="12"/>
                  </a:lnTo>
                  <a:lnTo>
                    <a:pt x="13880" y="12"/>
                  </a:lnTo>
                  <a:lnTo>
                    <a:pt x="1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8110274" y="1048464"/>
              <a:ext cx="157649" cy="156933"/>
            </a:xfrm>
            <a:custGeom>
              <a:avLst/>
              <a:gdLst/>
              <a:ahLst/>
              <a:cxnLst/>
              <a:rect l="l" t="t" r="r" b="b"/>
              <a:pathLst>
                <a:path w="2864" h="2851" extrusionOk="0">
                  <a:moveTo>
                    <a:pt x="1438" y="0"/>
                  </a:moveTo>
                  <a:lnTo>
                    <a:pt x="1293" y="12"/>
                  </a:lnTo>
                  <a:lnTo>
                    <a:pt x="1148" y="24"/>
                  </a:lnTo>
                  <a:lnTo>
                    <a:pt x="1015" y="61"/>
                  </a:lnTo>
                  <a:lnTo>
                    <a:pt x="882" y="109"/>
                  </a:lnTo>
                  <a:lnTo>
                    <a:pt x="749" y="169"/>
                  </a:lnTo>
                  <a:lnTo>
                    <a:pt x="641" y="242"/>
                  </a:lnTo>
                  <a:lnTo>
                    <a:pt x="532" y="326"/>
                  </a:lnTo>
                  <a:lnTo>
                    <a:pt x="423" y="423"/>
                  </a:lnTo>
                  <a:lnTo>
                    <a:pt x="327" y="520"/>
                  </a:lnTo>
                  <a:lnTo>
                    <a:pt x="254" y="628"/>
                  </a:lnTo>
                  <a:lnTo>
                    <a:pt x="182" y="749"/>
                  </a:lnTo>
                  <a:lnTo>
                    <a:pt x="121" y="870"/>
                  </a:lnTo>
                  <a:lnTo>
                    <a:pt x="73" y="1003"/>
                  </a:lnTo>
                  <a:lnTo>
                    <a:pt x="37" y="1136"/>
                  </a:lnTo>
                  <a:lnTo>
                    <a:pt x="12" y="1281"/>
                  </a:lnTo>
                  <a:lnTo>
                    <a:pt x="0" y="1426"/>
                  </a:lnTo>
                  <a:lnTo>
                    <a:pt x="12" y="1571"/>
                  </a:lnTo>
                  <a:lnTo>
                    <a:pt x="37" y="1715"/>
                  </a:lnTo>
                  <a:lnTo>
                    <a:pt x="73" y="1848"/>
                  </a:lnTo>
                  <a:lnTo>
                    <a:pt x="121" y="1981"/>
                  </a:lnTo>
                  <a:lnTo>
                    <a:pt x="182" y="2102"/>
                  </a:lnTo>
                  <a:lnTo>
                    <a:pt x="254" y="2223"/>
                  </a:lnTo>
                  <a:lnTo>
                    <a:pt x="327" y="2332"/>
                  </a:lnTo>
                  <a:lnTo>
                    <a:pt x="423" y="2440"/>
                  </a:lnTo>
                  <a:lnTo>
                    <a:pt x="520" y="2525"/>
                  </a:lnTo>
                  <a:lnTo>
                    <a:pt x="629" y="2609"/>
                  </a:lnTo>
                  <a:lnTo>
                    <a:pt x="749" y="2682"/>
                  </a:lnTo>
                  <a:lnTo>
                    <a:pt x="882" y="2742"/>
                  </a:lnTo>
                  <a:lnTo>
                    <a:pt x="1003" y="2791"/>
                  </a:lnTo>
                  <a:lnTo>
                    <a:pt x="1148" y="2827"/>
                  </a:lnTo>
                  <a:lnTo>
                    <a:pt x="1281" y="2851"/>
                  </a:lnTo>
                  <a:lnTo>
                    <a:pt x="1583" y="2851"/>
                  </a:lnTo>
                  <a:lnTo>
                    <a:pt x="1716" y="2827"/>
                  </a:lnTo>
                  <a:lnTo>
                    <a:pt x="1861" y="2791"/>
                  </a:lnTo>
                  <a:lnTo>
                    <a:pt x="1994" y="2742"/>
                  </a:lnTo>
                  <a:lnTo>
                    <a:pt x="2114" y="2682"/>
                  </a:lnTo>
                  <a:lnTo>
                    <a:pt x="2235" y="2609"/>
                  </a:lnTo>
                  <a:lnTo>
                    <a:pt x="2344" y="2525"/>
                  </a:lnTo>
                  <a:lnTo>
                    <a:pt x="2441" y="2440"/>
                  </a:lnTo>
                  <a:lnTo>
                    <a:pt x="2537" y="2332"/>
                  </a:lnTo>
                  <a:lnTo>
                    <a:pt x="2622" y="2223"/>
                  </a:lnTo>
                  <a:lnTo>
                    <a:pt x="2682" y="2114"/>
                  </a:lnTo>
                  <a:lnTo>
                    <a:pt x="2743" y="1981"/>
                  </a:lnTo>
                  <a:lnTo>
                    <a:pt x="2791" y="1848"/>
                  </a:lnTo>
                  <a:lnTo>
                    <a:pt x="2827" y="1715"/>
                  </a:lnTo>
                  <a:lnTo>
                    <a:pt x="2851" y="1571"/>
                  </a:lnTo>
                  <a:lnTo>
                    <a:pt x="2863" y="1426"/>
                  </a:lnTo>
                  <a:lnTo>
                    <a:pt x="2851" y="1281"/>
                  </a:lnTo>
                  <a:lnTo>
                    <a:pt x="2827" y="1136"/>
                  </a:lnTo>
                  <a:lnTo>
                    <a:pt x="2791" y="1003"/>
                  </a:lnTo>
                  <a:lnTo>
                    <a:pt x="2743" y="870"/>
                  </a:lnTo>
                  <a:lnTo>
                    <a:pt x="2694" y="749"/>
                  </a:lnTo>
                  <a:lnTo>
                    <a:pt x="2622" y="628"/>
                  </a:lnTo>
                  <a:lnTo>
                    <a:pt x="2537" y="520"/>
                  </a:lnTo>
                  <a:lnTo>
                    <a:pt x="2441" y="423"/>
                  </a:lnTo>
                  <a:lnTo>
                    <a:pt x="2344" y="326"/>
                  </a:lnTo>
                  <a:lnTo>
                    <a:pt x="2235" y="242"/>
                  </a:lnTo>
                  <a:lnTo>
                    <a:pt x="2114" y="169"/>
                  </a:lnTo>
                  <a:lnTo>
                    <a:pt x="1994" y="109"/>
                  </a:lnTo>
                  <a:lnTo>
                    <a:pt x="1861" y="61"/>
                  </a:lnTo>
                  <a:lnTo>
                    <a:pt x="1716" y="24"/>
                  </a:lnTo>
                  <a:lnTo>
                    <a:pt x="1583" y="12"/>
                  </a:lnTo>
                  <a:lnTo>
                    <a:pt x="1438" y="0"/>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8237255" y="1048464"/>
              <a:ext cx="156988" cy="156933"/>
            </a:xfrm>
            <a:custGeom>
              <a:avLst/>
              <a:gdLst/>
              <a:ahLst/>
              <a:cxnLst/>
              <a:rect l="l" t="t" r="r" b="b"/>
              <a:pathLst>
                <a:path w="2852" h="2851" extrusionOk="0">
                  <a:moveTo>
                    <a:pt x="1426" y="0"/>
                  </a:moveTo>
                  <a:lnTo>
                    <a:pt x="1281" y="12"/>
                  </a:lnTo>
                  <a:lnTo>
                    <a:pt x="1136" y="36"/>
                  </a:lnTo>
                  <a:lnTo>
                    <a:pt x="1003" y="61"/>
                  </a:lnTo>
                  <a:lnTo>
                    <a:pt x="870" y="109"/>
                  </a:lnTo>
                  <a:lnTo>
                    <a:pt x="750" y="169"/>
                  </a:lnTo>
                  <a:lnTo>
                    <a:pt x="629" y="242"/>
                  </a:lnTo>
                  <a:lnTo>
                    <a:pt x="520" y="326"/>
                  </a:lnTo>
                  <a:lnTo>
                    <a:pt x="423" y="423"/>
                  </a:lnTo>
                  <a:lnTo>
                    <a:pt x="327" y="520"/>
                  </a:lnTo>
                  <a:lnTo>
                    <a:pt x="242" y="628"/>
                  </a:lnTo>
                  <a:lnTo>
                    <a:pt x="170" y="749"/>
                  </a:lnTo>
                  <a:lnTo>
                    <a:pt x="109" y="870"/>
                  </a:lnTo>
                  <a:lnTo>
                    <a:pt x="61" y="1003"/>
                  </a:lnTo>
                  <a:lnTo>
                    <a:pt x="25" y="1136"/>
                  </a:lnTo>
                  <a:lnTo>
                    <a:pt x="13" y="1281"/>
                  </a:lnTo>
                  <a:lnTo>
                    <a:pt x="1" y="1426"/>
                  </a:lnTo>
                  <a:lnTo>
                    <a:pt x="13" y="1571"/>
                  </a:lnTo>
                  <a:lnTo>
                    <a:pt x="25" y="1715"/>
                  </a:lnTo>
                  <a:lnTo>
                    <a:pt x="61" y="1848"/>
                  </a:lnTo>
                  <a:lnTo>
                    <a:pt x="109" y="1981"/>
                  </a:lnTo>
                  <a:lnTo>
                    <a:pt x="170" y="2114"/>
                  </a:lnTo>
                  <a:lnTo>
                    <a:pt x="242" y="2223"/>
                  </a:lnTo>
                  <a:lnTo>
                    <a:pt x="327" y="2332"/>
                  </a:lnTo>
                  <a:lnTo>
                    <a:pt x="423" y="2440"/>
                  </a:lnTo>
                  <a:lnTo>
                    <a:pt x="520" y="2525"/>
                  </a:lnTo>
                  <a:lnTo>
                    <a:pt x="629" y="2609"/>
                  </a:lnTo>
                  <a:lnTo>
                    <a:pt x="750" y="2682"/>
                  </a:lnTo>
                  <a:lnTo>
                    <a:pt x="870" y="2742"/>
                  </a:lnTo>
                  <a:lnTo>
                    <a:pt x="1003" y="2791"/>
                  </a:lnTo>
                  <a:lnTo>
                    <a:pt x="1136" y="2827"/>
                  </a:lnTo>
                  <a:lnTo>
                    <a:pt x="1281" y="2851"/>
                  </a:lnTo>
                  <a:lnTo>
                    <a:pt x="1571" y="2851"/>
                  </a:lnTo>
                  <a:lnTo>
                    <a:pt x="1716" y="2827"/>
                  </a:lnTo>
                  <a:lnTo>
                    <a:pt x="1849" y="2791"/>
                  </a:lnTo>
                  <a:lnTo>
                    <a:pt x="1982" y="2742"/>
                  </a:lnTo>
                  <a:lnTo>
                    <a:pt x="2103" y="2682"/>
                  </a:lnTo>
                  <a:lnTo>
                    <a:pt x="2223" y="2609"/>
                  </a:lnTo>
                  <a:lnTo>
                    <a:pt x="2332" y="2537"/>
                  </a:lnTo>
                  <a:lnTo>
                    <a:pt x="2441" y="2440"/>
                  </a:lnTo>
                  <a:lnTo>
                    <a:pt x="2525" y="2344"/>
                  </a:lnTo>
                  <a:lnTo>
                    <a:pt x="2610" y="2223"/>
                  </a:lnTo>
                  <a:lnTo>
                    <a:pt x="2682" y="2114"/>
                  </a:lnTo>
                  <a:lnTo>
                    <a:pt x="2743" y="1981"/>
                  </a:lnTo>
                  <a:lnTo>
                    <a:pt x="2791" y="1860"/>
                  </a:lnTo>
                  <a:lnTo>
                    <a:pt x="2827" y="1715"/>
                  </a:lnTo>
                  <a:lnTo>
                    <a:pt x="2852" y="1571"/>
                  </a:lnTo>
                  <a:lnTo>
                    <a:pt x="2852" y="1426"/>
                  </a:lnTo>
                  <a:lnTo>
                    <a:pt x="2852" y="1281"/>
                  </a:lnTo>
                  <a:lnTo>
                    <a:pt x="2827" y="1148"/>
                  </a:lnTo>
                  <a:lnTo>
                    <a:pt x="2791" y="1003"/>
                  </a:lnTo>
                  <a:lnTo>
                    <a:pt x="2743" y="870"/>
                  </a:lnTo>
                  <a:lnTo>
                    <a:pt x="2682" y="749"/>
                  </a:lnTo>
                  <a:lnTo>
                    <a:pt x="2610" y="628"/>
                  </a:lnTo>
                  <a:lnTo>
                    <a:pt x="2525" y="520"/>
                  </a:lnTo>
                  <a:lnTo>
                    <a:pt x="2441" y="423"/>
                  </a:lnTo>
                  <a:lnTo>
                    <a:pt x="2332" y="326"/>
                  </a:lnTo>
                  <a:lnTo>
                    <a:pt x="2223" y="242"/>
                  </a:lnTo>
                  <a:lnTo>
                    <a:pt x="2103" y="169"/>
                  </a:lnTo>
                  <a:lnTo>
                    <a:pt x="1982" y="121"/>
                  </a:lnTo>
                  <a:lnTo>
                    <a:pt x="1849" y="73"/>
                  </a:lnTo>
                  <a:lnTo>
                    <a:pt x="1716" y="36"/>
                  </a:lnTo>
                  <a:lnTo>
                    <a:pt x="1571" y="12"/>
                  </a:lnTo>
                  <a:lnTo>
                    <a:pt x="142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7451374" y="1309744"/>
              <a:ext cx="333848" cy="39963"/>
            </a:xfrm>
            <a:custGeom>
              <a:avLst/>
              <a:gdLst/>
              <a:ahLst/>
              <a:cxnLst/>
              <a:rect l="l" t="t" r="r" b="b"/>
              <a:pathLst>
                <a:path w="6065" h="726" extrusionOk="0">
                  <a:moveTo>
                    <a:pt x="363" y="1"/>
                  </a:moveTo>
                  <a:lnTo>
                    <a:pt x="290" y="13"/>
                  </a:lnTo>
                  <a:lnTo>
                    <a:pt x="218" y="37"/>
                  </a:lnTo>
                  <a:lnTo>
                    <a:pt x="157" y="73"/>
                  </a:lnTo>
                  <a:lnTo>
                    <a:pt x="109" y="109"/>
                  </a:lnTo>
                  <a:lnTo>
                    <a:pt x="61" y="158"/>
                  </a:lnTo>
                  <a:lnTo>
                    <a:pt x="36" y="230"/>
                  </a:lnTo>
                  <a:lnTo>
                    <a:pt x="12" y="290"/>
                  </a:lnTo>
                  <a:lnTo>
                    <a:pt x="0" y="363"/>
                  </a:lnTo>
                  <a:lnTo>
                    <a:pt x="12" y="435"/>
                  </a:lnTo>
                  <a:lnTo>
                    <a:pt x="36" y="508"/>
                  </a:lnTo>
                  <a:lnTo>
                    <a:pt x="61" y="568"/>
                  </a:lnTo>
                  <a:lnTo>
                    <a:pt x="109" y="617"/>
                  </a:lnTo>
                  <a:lnTo>
                    <a:pt x="157" y="665"/>
                  </a:lnTo>
                  <a:lnTo>
                    <a:pt x="218" y="689"/>
                  </a:lnTo>
                  <a:lnTo>
                    <a:pt x="290" y="713"/>
                  </a:lnTo>
                  <a:lnTo>
                    <a:pt x="363" y="725"/>
                  </a:lnTo>
                  <a:lnTo>
                    <a:pt x="5714" y="725"/>
                  </a:lnTo>
                  <a:lnTo>
                    <a:pt x="5786" y="713"/>
                  </a:lnTo>
                  <a:lnTo>
                    <a:pt x="5847" y="701"/>
                  </a:lnTo>
                  <a:lnTo>
                    <a:pt x="5907" y="665"/>
                  </a:lnTo>
                  <a:lnTo>
                    <a:pt x="5968" y="617"/>
                  </a:lnTo>
                  <a:lnTo>
                    <a:pt x="6004" y="568"/>
                  </a:lnTo>
                  <a:lnTo>
                    <a:pt x="6040" y="508"/>
                  </a:lnTo>
                  <a:lnTo>
                    <a:pt x="6064" y="435"/>
                  </a:lnTo>
                  <a:lnTo>
                    <a:pt x="6064" y="363"/>
                  </a:lnTo>
                  <a:lnTo>
                    <a:pt x="6064" y="290"/>
                  </a:lnTo>
                  <a:lnTo>
                    <a:pt x="6040" y="230"/>
                  </a:lnTo>
                  <a:lnTo>
                    <a:pt x="6004" y="170"/>
                  </a:lnTo>
                  <a:lnTo>
                    <a:pt x="5968" y="109"/>
                  </a:lnTo>
                  <a:lnTo>
                    <a:pt x="5907" y="73"/>
                  </a:lnTo>
                  <a:lnTo>
                    <a:pt x="5847" y="37"/>
                  </a:lnTo>
                  <a:lnTo>
                    <a:pt x="5786" y="13"/>
                  </a:lnTo>
                  <a:lnTo>
                    <a:pt x="5714" y="13"/>
                  </a:lnTo>
                  <a:lnTo>
                    <a:pt x="363" y="1"/>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8021162" y="1408817"/>
              <a:ext cx="333848" cy="39302"/>
            </a:xfrm>
            <a:custGeom>
              <a:avLst/>
              <a:gdLst/>
              <a:ahLst/>
              <a:cxnLst/>
              <a:rect l="l" t="t" r="r" b="b"/>
              <a:pathLst>
                <a:path w="6065" h="714" extrusionOk="0">
                  <a:moveTo>
                    <a:pt x="279" y="0"/>
                  </a:moveTo>
                  <a:lnTo>
                    <a:pt x="218" y="25"/>
                  </a:lnTo>
                  <a:lnTo>
                    <a:pt x="158" y="61"/>
                  </a:lnTo>
                  <a:lnTo>
                    <a:pt x="97" y="97"/>
                  </a:lnTo>
                  <a:lnTo>
                    <a:pt x="61" y="157"/>
                  </a:lnTo>
                  <a:lnTo>
                    <a:pt x="25" y="218"/>
                  </a:lnTo>
                  <a:lnTo>
                    <a:pt x="1" y="278"/>
                  </a:lnTo>
                  <a:lnTo>
                    <a:pt x="1" y="351"/>
                  </a:lnTo>
                  <a:lnTo>
                    <a:pt x="1" y="423"/>
                  </a:lnTo>
                  <a:lnTo>
                    <a:pt x="25" y="496"/>
                  </a:lnTo>
                  <a:lnTo>
                    <a:pt x="61" y="556"/>
                  </a:lnTo>
                  <a:lnTo>
                    <a:pt x="97" y="604"/>
                  </a:lnTo>
                  <a:lnTo>
                    <a:pt x="158" y="653"/>
                  </a:lnTo>
                  <a:lnTo>
                    <a:pt x="218" y="689"/>
                  </a:lnTo>
                  <a:lnTo>
                    <a:pt x="279" y="701"/>
                  </a:lnTo>
                  <a:lnTo>
                    <a:pt x="351" y="713"/>
                  </a:lnTo>
                  <a:lnTo>
                    <a:pt x="5775" y="713"/>
                  </a:lnTo>
                  <a:lnTo>
                    <a:pt x="5847" y="689"/>
                  </a:lnTo>
                  <a:lnTo>
                    <a:pt x="5908" y="653"/>
                  </a:lnTo>
                  <a:lnTo>
                    <a:pt x="5956" y="617"/>
                  </a:lnTo>
                  <a:lnTo>
                    <a:pt x="6004" y="556"/>
                  </a:lnTo>
                  <a:lnTo>
                    <a:pt x="6041" y="496"/>
                  </a:lnTo>
                  <a:lnTo>
                    <a:pt x="6053" y="435"/>
                  </a:lnTo>
                  <a:lnTo>
                    <a:pt x="6065" y="363"/>
                  </a:lnTo>
                  <a:lnTo>
                    <a:pt x="6053" y="290"/>
                  </a:lnTo>
                  <a:lnTo>
                    <a:pt x="6041" y="218"/>
                  </a:lnTo>
                  <a:lnTo>
                    <a:pt x="6004" y="157"/>
                  </a:lnTo>
                  <a:lnTo>
                    <a:pt x="5956" y="109"/>
                  </a:lnTo>
                  <a:lnTo>
                    <a:pt x="5908" y="61"/>
                  </a:lnTo>
                  <a:lnTo>
                    <a:pt x="5847" y="25"/>
                  </a:lnTo>
                  <a:lnTo>
                    <a:pt x="5775" y="13"/>
                  </a:lnTo>
                  <a:lnTo>
                    <a:pt x="5702" y="0"/>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7451374" y="1408157"/>
              <a:ext cx="510708" cy="39963"/>
            </a:xfrm>
            <a:custGeom>
              <a:avLst/>
              <a:gdLst/>
              <a:ahLst/>
              <a:cxnLst/>
              <a:rect l="l" t="t" r="r" b="b"/>
              <a:pathLst>
                <a:path w="9278" h="726" extrusionOk="0">
                  <a:moveTo>
                    <a:pt x="363" y="0"/>
                  </a:moveTo>
                  <a:lnTo>
                    <a:pt x="290" y="12"/>
                  </a:lnTo>
                  <a:lnTo>
                    <a:pt x="218" y="25"/>
                  </a:lnTo>
                  <a:lnTo>
                    <a:pt x="157" y="61"/>
                  </a:lnTo>
                  <a:lnTo>
                    <a:pt x="109" y="109"/>
                  </a:lnTo>
                  <a:lnTo>
                    <a:pt x="61" y="157"/>
                  </a:lnTo>
                  <a:lnTo>
                    <a:pt x="36" y="218"/>
                  </a:lnTo>
                  <a:lnTo>
                    <a:pt x="12" y="290"/>
                  </a:lnTo>
                  <a:lnTo>
                    <a:pt x="0" y="363"/>
                  </a:lnTo>
                  <a:lnTo>
                    <a:pt x="12" y="435"/>
                  </a:lnTo>
                  <a:lnTo>
                    <a:pt x="36" y="496"/>
                  </a:lnTo>
                  <a:lnTo>
                    <a:pt x="61" y="556"/>
                  </a:lnTo>
                  <a:lnTo>
                    <a:pt x="109" y="616"/>
                  </a:lnTo>
                  <a:lnTo>
                    <a:pt x="157" y="653"/>
                  </a:lnTo>
                  <a:lnTo>
                    <a:pt x="218" y="689"/>
                  </a:lnTo>
                  <a:lnTo>
                    <a:pt x="290" y="713"/>
                  </a:lnTo>
                  <a:lnTo>
                    <a:pt x="363" y="713"/>
                  </a:lnTo>
                  <a:lnTo>
                    <a:pt x="8927" y="725"/>
                  </a:lnTo>
                  <a:lnTo>
                    <a:pt x="9000" y="713"/>
                  </a:lnTo>
                  <a:lnTo>
                    <a:pt x="9060" y="689"/>
                  </a:lnTo>
                  <a:lnTo>
                    <a:pt x="9121" y="665"/>
                  </a:lnTo>
                  <a:lnTo>
                    <a:pt x="9181" y="616"/>
                  </a:lnTo>
                  <a:lnTo>
                    <a:pt x="9217" y="568"/>
                  </a:lnTo>
                  <a:lnTo>
                    <a:pt x="9253" y="508"/>
                  </a:lnTo>
                  <a:lnTo>
                    <a:pt x="9278" y="435"/>
                  </a:lnTo>
                  <a:lnTo>
                    <a:pt x="9278" y="363"/>
                  </a:lnTo>
                  <a:lnTo>
                    <a:pt x="9278" y="290"/>
                  </a:lnTo>
                  <a:lnTo>
                    <a:pt x="9253" y="230"/>
                  </a:lnTo>
                  <a:lnTo>
                    <a:pt x="9217" y="169"/>
                  </a:lnTo>
                  <a:lnTo>
                    <a:pt x="9181" y="109"/>
                  </a:lnTo>
                  <a:lnTo>
                    <a:pt x="9121" y="73"/>
                  </a:lnTo>
                  <a:lnTo>
                    <a:pt x="9060" y="37"/>
                  </a:lnTo>
                  <a:lnTo>
                    <a:pt x="9000" y="12"/>
                  </a:lnTo>
                  <a:lnTo>
                    <a:pt x="8927" y="12"/>
                  </a:lnTo>
                  <a:lnTo>
                    <a:pt x="363" y="0"/>
                  </a:ln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7452035" y="1015880"/>
              <a:ext cx="255354" cy="235427"/>
            </a:xfrm>
            <a:custGeom>
              <a:avLst/>
              <a:gdLst/>
              <a:ahLst/>
              <a:cxnLst/>
              <a:rect l="l" t="t" r="r" b="b"/>
              <a:pathLst>
                <a:path w="4639" h="4277" extrusionOk="0">
                  <a:moveTo>
                    <a:pt x="641" y="0"/>
                  </a:moveTo>
                  <a:lnTo>
                    <a:pt x="568" y="12"/>
                  </a:lnTo>
                  <a:lnTo>
                    <a:pt x="435" y="49"/>
                  </a:lnTo>
                  <a:lnTo>
                    <a:pt x="314" y="121"/>
                  </a:lnTo>
                  <a:lnTo>
                    <a:pt x="206" y="206"/>
                  </a:lnTo>
                  <a:lnTo>
                    <a:pt x="121" y="314"/>
                  </a:lnTo>
                  <a:lnTo>
                    <a:pt x="49" y="435"/>
                  </a:lnTo>
                  <a:lnTo>
                    <a:pt x="12" y="568"/>
                  </a:lnTo>
                  <a:lnTo>
                    <a:pt x="0" y="628"/>
                  </a:lnTo>
                  <a:lnTo>
                    <a:pt x="0" y="713"/>
                  </a:lnTo>
                  <a:lnTo>
                    <a:pt x="0" y="2138"/>
                  </a:lnTo>
                  <a:lnTo>
                    <a:pt x="0" y="3564"/>
                  </a:lnTo>
                  <a:lnTo>
                    <a:pt x="0" y="3636"/>
                  </a:lnTo>
                  <a:lnTo>
                    <a:pt x="12" y="3709"/>
                  </a:lnTo>
                  <a:lnTo>
                    <a:pt x="49" y="3842"/>
                  </a:lnTo>
                  <a:lnTo>
                    <a:pt x="121" y="3962"/>
                  </a:lnTo>
                  <a:lnTo>
                    <a:pt x="206" y="4071"/>
                  </a:lnTo>
                  <a:lnTo>
                    <a:pt x="314" y="4156"/>
                  </a:lnTo>
                  <a:lnTo>
                    <a:pt x="435" y="4216"/>
                  </a:lnTo>
                  <a:lnTo>
                    <a:pt x="568" y="4264"/>
                  </a:lnTo>
                  <a:lnTo>
                    <a:pt x="641" y="4276"/>
                  </a:lnTo>
                  <a:lnTo>
                    <a:pt x="3987" y="4276"/>
                  </a:lnTo>
                  <a:lnTo>
                    <a:pt x="4059" y="4264"/>
                  </a:lnTo>
                  <a:lnTo>
                    <a:pt x="4192" y="4216"/>
                  </a:lnTo>
                  <a:lnTo>
                    <a:pt x="4313" y="4156"/>
                  </a:lnTo>
                  <a:lnTo>
                    <a:pt x="4422" y="4071"/>
                  </a:lnTo>
                  <a:lnTo>
                    <a:pt x="4506" y="3962"/>
                  </a:lnTo>
                  <a:lnTo>
                    <a:pt x="4579" y="3842"/>
                  </a:lnTo>
                  <a:lnTo>
                    <a:pt x="4615" y="3709"/>
                  </a:lnTo>
                  <a:lnTo>
                    <a:pt x="4627" y="3636"/>
                  </a:lnTo>
                  <a:lnTo>
                    <a:pt x="4627" y="3564"/>
                  </a:lnTo>
                  <a:lnTo>
                    <a:pt x="4639" y="2138"/>
                  </a:lnTo>
                  <a:lnTo>
                    <a:pt x="4639" y="713"/>
                  </a:lnTo>
                  <a:lnTo>
                    <a:pt x="4627" y="640"/>
                  </a:lnTo>
                  <a:lnTo>
                    <a:pt x="4615" y="568"/>
                  </a:lnTo>
                  <a:lnTo>
                    <a:pt x="4579" y="435"/>
                  </a:lnTo>
                  <a:lnTo>
                    <a:pt x="4518" y="314"/>
                  </a:lnTo>
                  <a:lnTo>
                    <a:pt x="4422" y="206"/>
                  </a:lnTo>
                  <a:lnTo>
                    <a:pt x="4325" y="121"/>
                  </a:lnTo>
                  <a:lnTo>
                    <a:pt x="4204" y="49"/>
                  </a:lnTo>
                  <a:lnTo>
                    <a:pt x="4071" y="12"/>
                  </a:lnTo>
                  <a:lnTo>
                    <a:pt x="39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7819051" y="1538494"/>
              <a:ext cx="35944" cy="35944"/>
            </a:xfrm>
            <a:custGeom>
              <a:avLst/>
              <a:gdLst/>
              <a:ahLst/>
              <a:cxnLst/>
              <a:rect l="l" t="t" r="r" b="b"/>
              <a:pathLst>
                <a:path w="653" h="653" extrusionOk="0">
                  <a:moveTo>
                    <a:pt x="254" y="0"/>
                  </a:moveTo>
                  <a:lnTo>
                    <a:pt x="194" y="24"/>
                  </a:lnTo>
                  <a:lnTo>
                    <a:pt x="145" y="48"/>
                  </a:lnTo>
                  <a:lnTo>
                    <a:pt x="97" y="97"/>
                  </a:lnTo>
                  <a:lnTo>
                    <a:pt x="49" y="145"/>
                  </a:lnTo>
                  <a:lnTo>
                    <a:pt x="25" y="193"/>
                  </a:lnTo>
                  <a:lnTo>
                    <a:pt x="0" y="254"/>
                  </a:lnTo>
                  <a:lnTo>
                    <a:pt x="0" y="326"/>
                  </a:lnTo>
                  <a:lnTo>
                    <a:pt x="0" y="387"/>
                  </a:lnTo>
                  <a:lnTo>
                    <a:pt x="25" y="447"/>
                  </a:lnTo>
                  <a:lnTo>
                    <a:pt x="49" y="507"/>
                  </a:lnTo>
                  <a:lnTo>
                    <a:pt x="97" y="556"/>
                  </a:lnTo>
                  <a:lnTo>
                    <a:pt x="145" y="592"/>
                  </a:lnTo>
                  <a:lnTo>
                    <a:pt x="194" y="616"/>
                  </a:lnTo>
                  <a:lnTo>
                    <a:pt x="254" y="640"/>
                  </a:lnTo>
                  <a:lnTo>
                    <a:pt x="327" y="652"/>
                  </a:lnTo>
                  <a:lnTo>
                    <a:pt x="387" y="640"/>
                  </a:lnTo>
                  <a:lnTo>
                    <a:pt x="447" y="628"/>
                  </a:lnTo>
                  <a:lnTo>
                    <a:pt x="508" y="592"/>
                  </a:lnTo>
                  <a:lnTo>
                    <a:pt x="556" y="556"/>
                  </a:lnTo>
                  <a:lnTo>
                    <a:pt x="592" y="507"/>
                  </a:lnTo>
                  <a:lnTo>
                    <a:pt x="629" y="447"/>
                  </a:lnTo>
                  <a:lnTo>
                    <a:pt x="641" y="387"/>
                  </a:lnTo>
                  <a:lnTo>
                    <a:pt x="653" y="326"/>
                  </a:lnTo>
                  <a:lnTo>
                    <a:pt x="641" y="254"/>
                  </a:lnTo>
                  <a:lnTo>
                    <a:pt x="629" y="193"/>
                  </a:lnTo>
                  <a:lnTo>
                    <a:pt x="592" y="145"/>
                  </a:lnTo>
                  <a:lnTo>
                    <a:pt x="556" y="97"/>
                  </a:lnTo>
                  <a:lnTo>
                    <a:pt x="508" y="48"/>
                  </a:lnTo>
                  <a:lnTo>
                    <a:pt x="447" y="24"/>
                  </a:lnTo>
                  <a:lnTo>
                    <a:pt x="38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884880" y="1538494"/>
              <a:ext cx="35944" cy="35944"/>
            </a:xfrm>
            <a:custGeom>
              <a:avLst/>
              <a:gdLst/>
              <a:ahLst/>
              <a:cxnLst/>
              <a:rect l="l" t="t" r="r" b="b"/>
              <a:pathLst>
                <a:path w="653" h="653" extrusionOk="0">
                  <a:moveTo>
                    <a:pt x="266" y="0"/>
                  </a:moveTo>
                  <a:lnTo>
                    <a:pt x="206" y="24"/>
                  </a:lnTo>
                  <a:lnTo>
                    <a:pt x="145" y="48"/>
                  </a:lnTo>
                  <a:lnTo>
                    <a:pt x="97" y="97"/>
                  </a:lnTo>
                  <a:lnTo>
                    <a:pt x="61" y="145"/>
                  </a:lnTo>
                  <a:lnTo>
                    <a:pt x="37" y="193"/>
                  </a:lnTo>
                  <a:lnTo>
                    <a:pt x="12" y="254"/>
                  </a:lnTo>
                  <a:lnTo>
                    <a:pt x="0" y="326"/>
                  </a:lnTo>
                  <a:lnTo>
                    <a:pt x="12" y="387"/>
                  </a:lnTo>
                  <a:lnTo>
                    <a:pt x="37" y="447"/>
                  </a:lnTo>
                  <a:lnTo>
                    <a:pt x="61" y="507"/>
                  </a:lnTo>
                  <a:lnTo>
                    <a:pt x="97" y="556"/>
                  </a:lnTo>
                  <a:lnTo>
                    <a:pt x="145" y="592"/>
                  </a:lnTo>
                  <a:lnTo>
                    <a:pt x="206" y="628"/>
                  </a:lnTo>
                  <a:lnTo>
                    <a:pt x="266" y="640"/>
                  </a:lnTo>
                  <a:lnTo>
                    <a:pt x="326" y="652"/>
                  </a:lnTo>
                  <a:lnTo>
                    <a:pt x="399" y="640"/>
                  </a:lnTo>
                  <a:lnTo>
                    <a:pt x="459" y="628"/>
                  </a:lnTo>
                  <a:lnTo>
                    <a:pt x="520" y="592"/>
                  </a:lnTo>
                  <a:lnTo>
                    <a:pt x="568" y="556"/>
                  </a:lnTo>
                  <a:lnTo>
                    <a:pt x="604" y="507"/>
                  </a:lnTo>
                  <a:lnTo>
                    <a:pt x="628" y="447"/>
                  </a:lnTo>
                  <a:lnTo>
                    <a:pt x="653" y="387"/>
                  </a:lnTo>
                  <a:lnTo>
                    <a:pt x="653" y="326"/>
                  </a:lnTo>
                  <a:lnTo>
                    <a:pt x="653" y="254"/>
                  </a:lnTo>
                  <a:lnTo>
                    <a:pt x="628" y="193"/>
                  </a:lnTo>
                  <a:lnTo>
                    <a:pt x="604" y="145"/>
                  </a:lnTo>
                  <a:lnTo>
                    <a:pt x="568" y="97"/>
                  </a:lnTo>
                  <a:lnTo>
                    <a:pt x="520" y="48"/>
                  </a:lnTo>
                  <a:lnTo>
                    <a:pt x="459" y="24"/>
                  </a:lnTo>
                  <a:lnTo>
                    <a:pt x="39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7951370" y="1538494"/>
              <a:ext cx="35944" cy="35944"/>
            </a:xfrm>
            <a:custGeom>
              <a:avLst/>
              <a:gdLst/>
              <a:ahLst/>
              <a:cxnLst/>
              <a:rect l="l" t="t" r="r" b="b"/>
              <a:pathLst>
                <a:path w="653" h="653" extrusionOk="0">
                  <a:moveTo>
                    <a:pt x="266" y="0"/>
                  </a:moveTo>
                  <a:lnTo>
                    <a:pt x="206" y="24"/>
                  </a:lnTo>
                  <a:lnTo>
                    <a:pt x="145" y="48"/>
                  </a:lnTo>
                  <a:lnTo>
                    <a:pt x="97" y="97"/>
                  </a:lnTo>
                  <a:lnTo>
                    <a:pt x="61" y="145"/>
                  </a:lnTo>
                  <a:lnTo>
                    <a:pt x="24" y="193"/>
                  </a:lnTo>
                  <a:lnTo>
                    <a:pt x="12" y="254"/>
                  </a:lnTo>
                  <a:lnTo>
                    <a:pt x="0" y="326"/>
                  </a:lnTo>
                  <a:lnTo>
                    <a:pt x="12" y="387"/>
                  </a:lnTo>
                  <a:lnTo>
                    <a:pt x="24" y="447"/>
                  </a:lnTo>
                  <a:lnTo>
                    <a:pt x="61" y="507"/>
                  </a:lnTo>
                  <a:lnTo>
                    <a:pt x="97" y="556"/>
                  </a:lnTo>
                  <a:lnTo>
                    <a:pt x="145" y="592"/>
                  </a:lnTo>
                  <a:lnTo>
                    <a:pt x="206" y="628"/>
                  </a:lnTo>
                  <a:lnTo>
                    <a:pt x="266" y="640"/>
                  </a:lnTo>
                  <a:lnTo>
                    <a:pt x="326" y="652"/>
                  </a:lnTo>
                  <a:lnTo>
                    <a:pt x="399" y="640"/>
                  </a:lnTo>
                  <a:lnTo>
                    <a:pt x="459" y="628"/>
                  </a:lnTo>
                  <a:lnTo>
                    <a:pt x="508" y="592"/>
                  </a:lnTo>
                  <a:lnTo>
                    <a:pt x="556" y="556"/>
                  </a:lnTo>
                  <a:lnTo>
                    <a:pt x="604" y="507"/>
                  </a:lnTo>
                  <a:lnTo>
                    <a:pt x="628" y="447"/>
                  </a:lnTo>
                  <a:lnTo>
                    <a:pt x="653" y="387"/>
                  </a:lnTo>
                  <a:lnTo>
                    <a:pt x="653" y="326"/>
                  </a:lnTo>
                  <a:lnTo>
                    <a:pt x="653" y="254"/>
                  </a:lnTo>
                  <a:lnTo>
                    <a:pt x="628" y="193"/>
                  </a:lnTo>
                  <a:lnTo>
                    <a:pt x="604" y="145"/>
                  </a:lnTo>
                  <a:lnTo>
                    <a:pt x="556" y="97"/>
                  </a:lnTo>
                  <a:lnTo>
                    <a:pt x="508" y="48"/>
                  </a:lnTo>
                  <a:lnTo>
                    <a:pt x="459" y="24"/>
                  </a:lnTo>
                  <a:lnTo>
                    <a:pt x="39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7780467" y="768526"/>
              <a:ext cx="51907" cy="216822"/>
            </a:xfrm>
            <a:custGeom>
              <a:avLst/>
              <a:gdLst/>
              <a:ahLst/>
              <a:cxnLst/>
              <a:rect l="l" t="t" r="r" b="b"/>
              <a:pathLst>
                <a:path w="943" h="3939" extrusionOk="0">
                  <a:moveTo>
                    <a:pt x="1" y="0"/>
                  </a:moveTo>
                  <a:lnTo>
                    <a:pt x="1" y="1184"/>
                  </a:lnTo>
                  <a:lnTo>
                    <a:pt x="1" y="2743"/>
                  </a:lnTo>
                  <a:lnTo>
                    <a:pt x="13" y="2960"/>
                  </a:lnTo>
                  <a:lnTo>
                    <a:pt x="37" y="3153"/>
                  </a:lnTo>
                  <a:lnTo>
                    <a:pt x="85" y="3322"/>
                  </a:lnTo>
                  <a:lnTo>
                    <a:pt x="146" y="3480"/>
                  </a:lnTo>
                  <a:lnTo>
                    <a:pt x="218" y="3612"/>
                  </a:lnTo>
                  <a:lnTo>
                    <a:pt x="315" y="3733"/>
                  </a:lnTo>
                  <a:lnTo>
                    <a:pt x="424" y="3842"/>
                  </a:lnTo>
                  <a:lnTo>
                    <a:pt x="532" y="3939"/>
                  </a:lnTo>
                  <a:lnTo>
                    <a:pt x="726" y="3600"/>
                  </a:lnTo>
                  <a:lnTo>
                    <a:pt x="653" y="3528"/>
                  </a:lnTo>
                  <a:lnTo>
                    <a:pt x="593" y="3443"/>
                  </a:lnTo>
                  <a:lnTo>
                    <a:pt x="532" y="3359"/>
                  </a:lnTo>
                  <a:lnTo>
                    <a:pt x="484" y="3250"/>
                  </a:lnTo>
                  <a:lnTo>
                    <a:pt x="448" y="3141"/>
                  </a:lnTo>
                  <a:lnTo>
                    <a:pt x="411" y="3020"/>
                  </a:lnTo>
                  <a:lnTo>
                    <a:pt x="399" y="2888"/>
                  </a:lnTo>
                  <a:lnTo>
                    <a:pt x="387" y="2743"/>
                  </a:lnTo>
                  <a:lnTo>
                    <a:pt x="387" y="1076"/>
                  </a:lnTo>
                  <a:lnTo>
                    <a:pt x="411" y="1064"/>
                  </a:lnTo>
                  <a:lnTo>
                    <a:pt x="943" y="1184"/>
                  </a:lnTo>
                  <a:lnTo>
                    <a:pt x="943" y="1184"/>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596725" y="820578"/>
              <a:ext cx="1191881" cy="1094945"/>
            </a:xfrm>
            <a:custGeom>
              <a:avLst/>
              <a:gdLst/>
              <a:ahLst/>
              <a:cxnLst/>
              <a:rect l="l" t="t" r="r" b="b"/>
              <a:pathLst>
                <a:path w="17649" h="16213" extrusionOk="0">
                  <a:moveTo>
                    <a:pt x="12648" y="1"/>
                  </a:moveTo>
                  <a:lnTo>
                    <a:pt x="12527" y="13"/>
                  </a:lnTo>
                  <a:lnTo>
                    <a:pt x="12418" y="37"/>
                  </a:lnTo>
                  <a:lnTo>
                    <a:pt x="12297" y="86"/>
                  </a:lnTo>
                  <a:lnTo>
                    <a:pt x="12189" y="134"/>
                  </a:lnTo>
                  <a:lnTo>
                    <a:pt x="12080" y="194"/>
                  </a:lnTo>
                  <a:lnTo>
                    <a:pt x="11971" y="267"/>
                  </a:lnTo>
                  <a:lnTo>
                    <a:pt x="471" y="9387"/>
                  </a:lnTo>
                  <a:lnTo>
                    <a:pt x="375" y="9472"/>
                  </a:lnTo>
                  <a:lnTo>
                    <a:pt x="290" y="9568"/>
                  </a:lnTo>
                  <a:lnTo>
                    <a:pt x="218" y="9665"/>
                  </a:lnTo>
                  <a:lnTo>
                    <a:pt x="145" y="9774"/>
                  </a:lnTo>
                  <a:lnTo>
                    <a:pt x="97" y="9882"/>
                  </a:lnTo>
                  <a:lnTo>
                    <a:pt x="61" y="9991"/>
                  </a:lnTo>
                  <a:lnTo>
                    <a:pt x="24" y="10100"/>
                  </a:lnTo>
                  <a:lnTo>
                    <a:pt x="0" y="10221"/>
                  </a:lnTo>
                  <a:lnTo>
                    <a:pt x="0" y="10341"/>
                  </a:lnTo>
                  <a:lnTo>
                    <a:pt x="0" y="10462"/>
                  </a:lnTo>
                  <a:lnTo>
                    <a:pt x="12" y="10583"/>
                  </a:lnTo>
                  <a:lnTo>
                    <a:pt x="36" y="10692"/>
                  </a:lnTo>
                  <a:lnTo>
                    <a:pt x="85" y="10812"/>
                  </a:lnTo>
                  <a:lnTo>
                    <a:pt x="133" y="10921"/>
                  </a:lnTo>
                  <a:lnTo>
                    <a:pt x="193" y="11030"/>
                  </a:lnTo>
                  <a:lnTo>
                    <a:pt x="266" y="11139"/>
                  </a:lnTo>
                  <a:lnTo>
                    <a:pt x="3926" y="15753"/>
                  </a:lnTo>
                  <a:lnTo>
                    <a:pt x="4011" y="15838"/>
                  </a:lnTo>
                  <a:lnTo>
                    <a:pt x="4095" y="15922"/>
                  </a:lnTo>
                  <a:lnTo>
                    <a:pt x="4192" y="16007"/>
                  </a:lnTo>
                  <a:lnTo>
                    <a:pt x="4301" y="16067"/>
                  </a:lnTo>
                  <a:lnTo>
                    <a:pt x="4409" y="16116"/>
                  </a:lnTo>
                  <a:lnTo>
                    <a:pt x="4518" y="16164"/>
                  </a:lnTo>
                  <a:lnTo>
                    <a:pt x="4639" y="16188"/>
                  </a:lnTo>
                  <a:lnTo>
                    <a:pt x="4760" y="16212"/>
                  </a:lnTo>
                  <a:lnTo>
                    <a:pt x="4989" y="16212"/>
                  </a:lnTo>
                  <a:lnTo>
                    <a:pt x="5110" y="16200"/>
                  </a:lnTo>
                  <a:lnTo>
                    <a:pt x="5231" y="16176"/>
                  </a:lnTo>
                  <a:lnTo>
                    <a:pt x="5339" y="16140"/>
                  </a:lnTo>
                  <a:lnTo>
                    <a:pt x="5460" y="16079"/>
                  </a:lnTo>
                  <a:lnTo>
                    <a:pt x="5569" y="16019"/>
                  </a:lnTo>
                  <a:lnTo>
                    <a:pt x="5666" y="15946"/>
                  </a:lnTo>
                  <a:lnTo>
                    <a:pt x="17178" y="6826"/>
                  </a:lnTo>
                  <a:lnTo>
                    <a:pt x="17274" y="6742"/>
                  </a:lnTo>
                  <a:lnTo>
                    <a:pt x="17359" y="6645"/>
                  </a:lnTo>
                  <a:lnTo>
                    <a:pt x="17431" y="6548"/>
                  </a:lnTo>
                  <a:lnTo>
                    <a:pt x="17492" y="6452"/>
                  </a:lnTo>
                  <a:lnTo>
                    <a:pt x="17540" y="6343"/>
                  </a:lnTo>
                  <a:lnTo>
                    <a:pt x="17588" y="6222"/>
                  </a:lnTo>
                  <a:lnTo>
                    <a:pt x="17613" y="6113"/>
                  </a:lnTo>
                  <a:lnTo>
                    <a:pt x="17637" y="5993"/>
                  </a:lnTo>
                  <a:lnTo>
                    <a:pt x="17649" y="5872"/>
                  </a:lnTo>
                  <a:lnTo>
                    <a:pt x="17637" y="5751"/>
                  </a:lnTo>
                  <a:lnTo>
                    <a:pt x="17625" y="5630"/>
                  </a:lnTo>
                  <a:lnTo>
                    <a:pt x="17601" y="5522"/>
                  </a:lnTo>
                  <a:lnTo>
                    <a:pt x="17564" y="5401"/>
                  </a:lnTo>
                  <a:lnTo>
                    <a:pt x="17516" y="5292"/>
                  </a:lnTo>
                  <a:lnTo>
                    <a:pt x="17456" y="5183"/>
                  </a:lnTo>
                  <a:lnTo>
                    <a:pt x="17371" y="5075"/>
                  </a:lnTo>
                  <a:lnTo>
                    <a:pt x="13723" y="472"/>
                  </a:lnTo>
                  <a:lnTo>
                    <a:pt x="13638" y="375"/>
                  </a:lnTo>
                  <a:lnTo>
                    <a:pt x="13542" y="291"/>
                  </a:lnTo>
                  <a:lnTo>
                    <a:pt x="13445" y="218"/>
                  </a:lnTo>
                  <a:lnTo>
                    <a:pt x="13348" y="146"/>
                  </a:lnTo>
                  <a:lnTo>
                    <a:pt x="13240" y="98"/>
                  </a:lnTo>
                  <a:lnTo>
                    <a:pt x="13119" y="61"/>
                  </a:lnTo>
                  <a:lnTo>
                    <a:pt x="13010" y="25"/>
                  </a:lnTo>
                  <a:lnTo>
                    <a:pt x="128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596725" y="820578"/>
              <a:ext cx="1191881" cy="1094945"/>
            </a:xfrm>
            <a:custGeom>
              <a:avLst/>
              <a:gdLst/>
              <a:ahLst/>
              <a:cxnLst/>
              <a:rect l="l" t="t" r="r" b="b"/>
              <a:pathLst>
                <a:path w="17649" h="16213" fill="none" extrusionOk="0">
                  <a:moveTo>
                    <a:pt x="5666" y="15946"/>
                  </a:moveTo>
                  <a:lnTo>
                    <a:pt x="17178" y="6826"/>
                  </a:lnTo>
                  <a:lnTo>
                    <a:pt x="17178" y="6826"/>
                  </a:lnTo>
                  <a:lnTo>
                    <a:pt x="17274" y="6742"/>
                  </a:lnTo>
                  <a:lnTo>
                    <a:pt x="17359" y="6645"/>
                  </a:lnTo>
                  <a:lnTo>
                    <a:pt x="17431" y="6548"/>
                  </a:lnTo>
                  <a:lnTo>
                    <a:pt x="17492" y="6452"/>
                  </a:lnTo>
                  <a:lnTo>
                    <a:pt x="17540" y="6343"/>
                  </a:lnTo>
                  <a:lnTo>
                    <a:pt x="17588" y="6222"/>
                  </a:lnTo>
                  <a:lnTo>
                    <a:pt x="17613" y="6113"/>
                  </a:lnTo>
                  <a:lnTo>
                    <a:pt x="17637" y="5993"/>
                  </a:lnTo>
                  <a:lnTo>
                    <a:pt x="17649" y="5872"/>
                  </a:lnTo>
                  <a:lnTo>
                    <a:pt x="17637" y="5751"/>
                  </a:lnTo>
                  <a:lnTo>
                    <a:pt x="17625" y="5630"/>
                  </a:lnTo>
                  <a:lnTo>
                    <a:pt x="17601" y="5522"/>
                  </a:lnTo>
                  <a:lnTo>
                    <a:pt x="17564" y="5401"/>
                  </a:lnTo>
                  <a:lnTo>
                    <a:pt x="17516" y="5292"/>
                  </a:lnTo>
                  <a:lnTo>
                    <a:pt x="17456" y="5183"/>
                  </a:lnTo>
                  <a:lnTo>
                    <a:pt x="17371" y="5075"/>
                  </a:lnTo>
                  <a:lnTo>
                    <a:pt x="13723" y="472"/>
                  </a:lnTo>
                  <a:lnTo>
                    <a:pt x="13723" y="472"/>
                  </a:lnTo>
                  <a:lnTo>
                    <a:pt x="13638" y="375"/>
                  </a:lnTo>
                  <a:lnTo>
                    <a:pt x="13542" y="291"/>
                  </a:lnTo>
                  <a:lnTo>
                    <a:pt x="13445" y="218"/>
                  </a:lnTo>
                  <a:lnTo>
                    <a:pt x="13348" y="146"/>
                  </a:lnTo>
                  <a:lnTo>
                    <a:pt x="13240" y="98"/>
                  </a:lnTo>
                  <a:lnTo>
                    <a:pt x="13119" y="61"/>
                  </a:lnTo>
                  <a:lnTo>
                    <a:pt x="13010" y="25"/>
                  </a:lnTo>
                  <a:lnTo>
                    <a:pt x="12889" y="1"/>
                  </a:lnTo>
                  <a:lnTo>
                    <a:pt x="12769" y="1"/>
                  </a:lnTo>
                  <a:lnTo>
                    <a:pt x="12648" y="1"/>
                  </a:lnTo>
                  <a:lnTo>
                    <a:pt x="12527" y="13"/>
                  </a:lnTo>
                  <a:lnTo>
                    <a:pt x="12418" y="37"/>
                  </a:lnTo>
                  <a:lnTo>
                    <a:pt x="12297" y="86"/>
                  </a:lnTo>
                  <a:lnTo>
                    <a:pt x="12189" y="134"/>
                  </a:lnTo>
                  <a:lnTo>
                    <a:pt x="12080" y="194"/>
                  </a:lnTo>
                  <a:lnTo>
                    <a:pt x="11971" y="267"/>
                  </a:lnTo>
                  <a:lnTo>
                    <a:pt x="471" y="9387"/>
                  </a:lnTo>
                  <a:lnTo>
                    <a:pt x="471" y="9387"/>
                  </a:lnTo>
                  <a:lnTo>
                    <a:pt x="375" y="9472"/>
                  </a:lnTo>
                  <a:lnTo>
                    <a:pt x="290" y="9568"/>
                  </a:lnTo>
                  <a:lnTo>
                    <a:pt x="218" y="9665"/>
                  </a:lnTo>
                  <a:lnTo>
                    <a:pt x="145" y="9774"/>
                  </a:lnTo>
                  <a:lnTo>
                    <a:pt x="97" y="9882"/>
                  </a:lnTo>
                  <a:lnTo>
                    <a:pt x="61" y="9991"/>
                  </a:lnTo>
                  <a:lnTo>
                    <a:pt x="24" y="10100"/>
                  </a:lnTo>
                  <a:lnTo>
                    <a:pt x="0" y="10221"/>
                  </a:lnTo>
                  <a:lnTo>
                    <a:pt x="0" y="10341"/>
                  </a:lnTo>
                  <a:lnTo>
                    <a:pt x="0" y="10462"/>
                  </a:lnTo>
                  <a:lnTo>
                    <a:pt x="12" y="10583"/>
                  </a:lnTo>
                  <a:lnTo>
                    <a:pt x="36" y="10692"/>
                  </a:lnTo>
                  <a:lnTo>
                    <a:pt x="85" y="10812"/>
                  </a:lnTo>
                  <a:lnTo>
                    <a:pt x="133" y="10921"/>
                  </a:lnTo>
                  <a:lnTo>
                    <a:pt x="193" y="11030"/>
                  </a:lnTo>
                  <a:lnTo>
                    <a:pt x="266" y="11139"/>
                  </a:lnTo>
                  <a:lnTo>
                    <a:pt x="3926" y="15753"/>
                  </a:lnTo>
                  <a:lnTo>
                    <a:pt x="3926" y="15753"/>
                  </a:lnTo>
                  <a:lnTo>
                    <a:pt x="4011" y="15838"/>
                  </a:lnTo>
                  <a:lnTo>
                    <a:pt x="4095" y="15922"/>
                  </a:lnTo>
                  <a:lnTo>
                    <a:pt x="4192" y="16007"/>
                  </a:lnTo>
                  <a:lnTo>
                    <a:pt x="4301" y="16067"/>
                  </a:lnTo>
                  <a:lnTo>
                    <a:pt x="4409" y="16116"/>
                  </a:lnTo>
                  <a:lnTo>
                    <a:pt x="4518" y="16164"/>
                  </a:lnTo>
                  <a:lnTo>
                    <a:pt x="4639" y="16188"/>
                  </a:lnTo>
                  <a:lnTo>
                    <a:pt x="4760" y="16212"/>
                  </a:lnTo>
                  <a:lnTo>
                    <a:pt x="4868" y="16212"/>
                  </a:lnTo>
                  <a:lnTo>
                    <a:pt x="4989" y="16212"/>
                  </a:lnTo>
                  <a:lnTo>
                    <a:pt x="5110" y="16200"/>
                  </a:lnTo>
                  <a:lnTo>
                    <a:pt x="5231" y="16176"/>
                  </a:lnTo>
                  <a:lnTo>
                    <a:pt x="5339" y="16140"/>
                  </a:lnTo>
                  <a:lnTo>
                    <a:pt x="5460" y="16079"/>
                  </a:lnTo>
                  <a:lnTo>
                    <a:pt x="5569" y="16019"/>
                  </a:lnTo>
                  <a:lnTo>
                    <a:pt x="5666" y="15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641566" y="865487"/>
              <a:ext cx="965174" cy="863165"/>
            </a:xfrm>
            <a:custGeom>
              <a:avLst/>
              <a:gdLst/>
              <a:ahLst/>
              <a:cxnLst/>
              <a:rect l="l" t="t" r="r" b="b"/>
              <a:pathLst>
                <a:path w="14292" h="12781" extrusionOk="0">
                  <a:moveTo>
                    <a:pt x="12129" y="0"/>
                  </a:moveTo>
                  <a:lnTo>
                    <a:pt x="2622" y="7538"/>
                  </a:lnTo>
                  <a:lnTo>
                    <a:pt x="5449" y="6366"/>
                  </a:lnTo>
                  <a:lnTo>
                    <a:pt x="5569" y="6270"/>
                  </a:lnTo>
                  <a:lnTo>
                    <a:pt x="5557" y="6330"/>
                  </a:lnTo>
                  <a:lnTo>
                    <a:pt x="8783" y="4989"/>
                  </a:lnTo>
                  <a:lnTo>
                    <a:pt x="8505" y="4893"/>
                  </a:lnTo>
                  <a:lnTo>
                    <a:pt x="8239" y="4820"/>
                  </a:lnTo>
                  <a:lnTo>
                    <a:pt x="7961" y="4772"/>
                  </a:lnTo>
                  <a:lnTo>
                    <a:pt x="7816" y="4760"/>
                  </a:lnTo>
                  <a:lnTo>
                    <a:pt x="7683" y="4760"/>
                  </a:lnTo>
                  <a:lnTo>
                    <a:pt x="7466" y="4772"/>
                  </a:lnTo>
                  <a:lnTo>
                    <a:pt x="10969" y="1994"/>
                  </a:lnTo>
                  <a:lnTo>
                    <a:pt x="11090" y="2114"/>
                  </a:lnTo>
                  <a:lnTo>
                    <a:pt x="11223" y="2223"/>
                  </a:lnTo>
                  <a:lnTo>
                    <a:pt x="11380" y="2332"/>
                  </a:lnTo>
                  <a:lnTo>
                    <a:pt x="11549" y="2416"/>
                  </a:lnTo>
                  <a:lnTo>
                    <a:pt x="11730" y="2489"/>
                  </a:lnTo>
                  <a:lnTo>
                    <a:pt x="11911" y="2537"/>
                  </a:lnTo>
                  <a:lnTo>
                    <a:pt x="12092" y="2561"/>
                  </a:lnTo>
                  <a:lnTo>
                    <a:pt x="12286" y="2573"/>
                  </a:lnTo>
                  <a:lnTo>
                    <a:pt x="12467" y="2561"/>
                  </a:lnTo>
                  <a:lnTo>
                    <a:pt x="12636" y="2525"/>
                  </a:lnTo>
                  <a:lnTo>
                    <a:pt x="12721" y="2501"/>
                  </a:lnTo>
                  <a:lnTo>
                    <a:pt x="12793" y="2465"/>
                  </a:lnTo>
                  <a:lnTo>
                    <a:pt x="12878" y="2428"/>
                  </a:lnTo>
                  <a:lnTo>
                    <a:pt x="12938" y="2380"/>
                  </a:lnTo>
                  <a:lnTo>
                    <a:pt x="13482" y="3057"/>
                  </a:lnTo>
                  <a:lnTo>
                    <a:pt x="14291" y="2718"/>
                  </a:lnTo>
                  <a:lnTo>
                    <a:pt x="12129" y="0"/>
                  </a:lnTo>
                  <a:close/>
                  <a:moveTo>
                    <a:pt x="1088" y="8758"/>
                  </a:moveTo>
                  <a:lnTo>
                    <a:pt x="0" y="9616"/>
                  </a:lnTo>
                  <a:lnTo>
                    <a:pt x="2513" y="12781"/>
                  </a:lnTo>
                  <a:lnTo>
                    <a:pt x="2513" y="12781"/>
                  </a:lnTo>
                  <a:lnTo>
                    <a:pt x="1160" y="9483"/>
                  </a:lnTo>
                  <a:lnTo>
                    <a:pt x="1124" y="9399"/>
                  </a:lnTo>
                  <a:lnTo>
                    <a:pt x="1100" y="9302"/>
                  </a:lnTo>
                  <a:lnTo>
                    <a:pt x="1064" y="9121"/>
                  </a:lnTo>
                  <a:lnTo>
                    <a:pt x="1064" y="8940"/>
                  </a:lnTo>
                  <a:lnTo>
                    <a:pt x="1088" y="8758"/>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641566" y="1456934"/>
              <a:ext cx="169777" cy="271693"/>
            </a:xfrm>
            <a:custGeom>
              <a:avLst/>
              <a:gdLst/>
              <a:ahLst/>
              <a:cxnLst/>
              <a:rect l="l" t="t" r="r" b="b"/>
              <a:pathLst>
                <a:path w="2514" h="4023" fill="none" extrusionOk="0">
                  <a:moveTo>
                    <a:pt x="1088" y="0"/>
                  </a:moveTo>
                  <a:lnTo>
                    <a:pt x="0" y="858"/>
                  </a:lnTo>
                  <a:lnTo>
                    <a:pt x="2513" y="4023"/>
                  </a:lnTo>
                  <a:lnTo>
                    <a:pt x="1160" y="725"/>
                  </a:lnTo>
                  <a:lnTo>
                    <a:pt x="1160" y="725"/>
                  </a:lnTo>
                  <a:lnTo>
                    <a:pt x="1124" y="641"/>
                  </a:lnTo>
                  <a:lnTo>
                    <a:pt x="1100" y="544"/>
                  </a:lnTo>
                  <a:lnTo>
                    <a:pt x="1064" y="363"/>
                  </a:lnTo>
                  <a:lnTo>
                    <a:pt x="1064" y="182"/>
                  </a:lnTo>
                  <a:lnTo>
                    <a:pt x="10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4818567" y="865487"/>
              <a:ext cx="788172" cy="509146"/>
            </a:xfrm>
            <a:custGeom>
              <a:avLst/>
              <a:gdLst/>
              <a:ahLst/>
              <a:cxnLst/>
              <a:rect l="l" t="t" r="r" b="b"/>
              <a:pathLst>
                <a:path w="11671" h="7539" fill="none" extrusionOk="0">
                  <a:moveTo>
                    <a:pt x="9508" y="0"/>
                  </a:moveTo>
                  <a:lnTo>
                    <a:pt x="1" y="7538"/>
                  </a:lnTo>
                  <a:lnTo>
                    <a:pt x="2828" y="6366"/>
                  </a:lnTo>
                  <a:lnTo>
                    <a:pt x="2948" y="6270"/>
                  </a:lnTo>
                  <a:lnTo>
                    <a:pt x="2948" y="6270"/>
                  </a:lnTo>
                  <a:lnTo>
                    <a:pt x="2936" y="6330"/>
                  </a:lnTo>
                  <a:lnTo>
                    <a:pt x="6162" y="4989"/>
                  </a:lnTo>
                  <a:lnTo>
                    <a:pt x="6162" y="4989"/>
                  </a:lnTo>
                  <a:lnTo>
                    <a:pt x="5884" y="4893"/>
                  </a:lnTo>
                  <a:lnTo>
                    <a:pt x="5618" y="4820"/>
                  </a:lnTo>
                  <a:lnTo>
                    <a:pt x="5340" y="4772"/>
                  </a:lnTo>
                  <a:lnTo>
                    <a:pt x="5195" y="4760"/>
                  </a:lnTo>
                  <a:lnTo>
                    <a:pt x="5062" y="4760"/>
                  </a:lnTo>
                  <a:lnTo>
                    <a:pt x="5062" y="4760"/>
                  </a:lnTo>
                  <a:lnTo>
                    <a:pt x="4845" y="4772"/>
                  </a:lnTo>
                  <a:lnTo>
                    <a:pt x="8348" y="1994"/>
                  </a:lnTo>
                  <a:lnTo>
                    <a:pt x="8348" y="1994"/>
                  </a:lnTo>
                  <a:lnTo>
                    <a:pt x="8469" y="2114"/>
                  </a:lnTo>
                  <a:lnTo>
                    <a:pt x="8602" y="2223"/>
                  </a:lnTo>
                  <a:lnTo>
                    <a:pt x="8759" y="2332"/>
                  </a:lnTo>
                  <a:lnTo>
                    <a:pt x="8928" y="2416"/>
                  </a:lnTo>
                  <a:lnTo>
                    <a:pt x="9109" y="2489"/>
                  </a:lnTo>
                  <a:lnTo>
                    <a:pt x="9290" y="2537"/>
                  </a:lnTo>
                  <a:lnTo>
                    <a:pt x="9471" y="2561"/>
                  </a:lnTo>
                  <a:lnTo>
                    <a:pt x="9665" y="2573"/>
                  </a:lnTo>
                  <a:lnTo>
                    <a:pt x="9665" y="2573"/>
                  </a:lnTo>
                  <a:lnTo>
                    <a:pt x="9846" y="2561"/>
                  </a:lnTo>
                  <a:lnTo>
                    <a:pt x="10015" y="2525"/>
                  </a:lnTo>
                  <a:lnTo>
                    <a:pt x="10100" y="2501"/>
                  </a:lnTo>
                  <a:lnTo>
                    <a:pt x="10172" y="2465"/>
                  </a:lnTo>
                  <a:lnTo>
                    <a:pt x="10257" y="2428"/>
                  </a:lnTo>
                  <a:lnTo>
                    <a:pt x="10317" y="2380"/>
                  </a:lnTo>
                  <a:lnTo>
                    <a:pt x="10861" y="3057"/>
                  </a:lnTo>
                  <a:lnTo>
                    <a:pt x="11670" y="2718"/>
                  </a:lnTo>
                  <a:lnTo>
                    <a:pt x="95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397789" y="1126499"/>
              <a:ext cx="88197" cy="88201"/>
            </a:xfrm>
            <a:custGeom>
              <a:avLst/>
              <a:gdLst/>
              <a:ahLst/>
              <a:cxnLst/>
              <a:rect l="l" t="t" r="r" b="b"/>
              <a:pathLst>
                <a:path w="1306" h="1306" extrusionOk="0">
                  <a:moveTo>
                    <a:pt x="605" y="1"/>
                  </a:moveTo>
                  <a:lnTo>
                    <a:pt x="472" y="13"/>
                  </a:lnTo>
                  <a:lnTo>
                    <a:pt x="351" y="61"/>
                  </a:lnTo>
                  <a:lnTo>
                    <a:pt x="242" y="134"/>
                  </a:lnTo>
                  <a:lnTo>
                    <a:pt x="146" y="230"/>
                  </a:lnTo>
                  <a:lnTo>
                    <a:pt x="73" y="339"/>
                  </a:lnTo>
                  <a:lnTo>
                    <a:pt x="25" y="448"/>
                  </a:lnTo>
                  <a:lnTo>
                    <a:pt x="1" y="581"/>
                  </a:lnTo>
                  <a:lnTo>
                    <a:pt x="1" y="702"/>
                  </a:lnTo>
                  <a:lnTo>
                    <a:pt x="13" y="822"/>
                  </a:lnTo>
                  <a:lnTo>
                    <a:pt x="61" y="943"/>
                  </a:lnTo>
                  <a:lnTo>
                    <a:pt x="133" y="1064"/>
                  </a:lnTo>
                  <a:lnTo>
                    <a:pt x="230" y="1161"/>
                  </a:lnTo>
                  <a:lnTo>
                    <a:pt x="339" y="1233"/>
                  </a:lnTo>
                  <a:lnTo>
                    <a:pt x="448" y="1281"/>
                  </a:lnTo>
                  <a:lnTo>
                    <a:pt x="580" y="1306"/>
                  </a:lnTo>
                  <a:lnTo>
                    <a:pt x="701" y="1306"/>
                  </a:lnTo>
                  <a:lnTo>
                    <a:pt x="822" y="1281"/>
                  </a:lnTo>
                  <a:lnTo>
                    <a:pt x="943" y="1233"/>
                  </a:lnTo>
                  <a:lnTo>
                    <a:pt x="1064" y="1161"/>
                  </a:lnTo>
                  <a:lnTo>
                    <a:pt x="1148" y="1076"/>
                  </a:lnTo>
                  <a:lnTo>
                    <a:pt x="1233" y="967"/>
                  </a:lnTo>
                  <a:lnTo>
                    <a:pt x="1281" y="847"/>
                  </a:lnTo>
                  <a:lnTo>
                    <a:pt x="1305" y="726"/>
                  </a:lnTo>
                  <a:lnTo>
                    <a:pt x="1305" y="605"/>
                  </a:lnTo>
                  <a:lnTo>
                    <a:pt x="1281" y="472"/>
                  </a:lnTo>
                  <a:lnTo>
                    <a:pt x="1233" y="351"/>
                  </a:lnTo>
                  <a:lnTo>
                    <a:pt x="1160" y="243"/>
                  </a:lnTo>
                  <a:lnTo>
                    <a:pt x="1076" y="146"/>
                  </a:lnTo>
                  <a:lnTo>
                    <a:pt x="967" y="73"/>
                  </a:lnTo>
                  <a:lnTo>
                    <a:pt x="846" y="25"/>
                  </a:lnTo>
                  <a:lnTo>
                    <a:pt x="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397789" y="1126499"/>
              <a:ext cx="88197" cy="88201"/>
            </a:xfrm>
            <a:custGeom>
              <a:avLst/>
              <a:gdLst/>
              <a:ahLst/>
              <a:cxnLst/>
              <a:rect l="l" t="t" r="r" b="b"/>
              <a:pathLst>
                <a:path w="1306" h="1306" fill="none" extrusionOk="0">
                  <a:moveTo>
                    <a:pt x="133" y="1064"/>
                  </a:moveTo>
                  <a:lnTo>
                    <a:pt x="133" y="1064"/>
                  </a:lnTo>
                  <a:lnTo>
                    <a:pt x="230" y="1161"/>
                  </a:lnTo>
                  <a:lnTo>
                    <a:pt x="339" y="1233"/>
                  </a:lnTo>
                  <a:lnTo>
                    <a:pt x="448" y="1281"/>
                  </a:lnTo>
                  <a:lnTo>
                    <a:pt x="580" y="1306"/>
                  </a:lnTo>
                  <a:lnTo>
                    <a:pt x="701" y="1306"/>
                  </a:lnTo>
                  <a:lnTo>
                    <a:pt x="822" y="1281"/>
                  </a:lnTo>
                  <a:lnTo>
                    <a:pt x="943" y="1233"/>
                  </a:lnTo>
                  <a:lnTo>
                    <a:pt x="1064" y="1161"/>
                  </a:lnTo>
                  <a:lnTo>
                    <a:pt x="1064" y="1161"/>
                  </a:lnTo>
                  <a:lnTo>
                    <a:pt x="1148" y="1076"/>
                  </a:lnTo>
                  <a:lnTo>
                    <a:pt x="1233" y="967"/>
                  </a:lnTo>
                  <a:lnTo>
                    <a:pt x="1281" y="847"/>
                  </a:lnTo>
                  <a:lnTo>
                    <a:pt x="1305" y="726"/>
                  </a:lnTo>
                  <a:lnTo>
                    <a:pt x="1305" y="605"/>
                  </a:lnTo>
                  <a:lnTo>
                    <a:pt x="1281" y="472"/>
                  </a:lnTo>
                  <a:lnTo>
                    <a:pt x="1233" y="351"/>
                  </a:lnTo>
                  <a:lnTo>
                    <a:pt x="1160" y="243"/>
                  </a:lnTo>
                  <a:lnTo>
                    <a:pt x="1160" y="243"/>
                  </a:lnTo>
                  <a:lnTo>
                    <a:pt x="1076" y="146"/>
                  </a:lnTo>
                  <a:lnTo>
                    <a:pt x="967" y="73"/>
                  </a:lnTo>
                  <a:lnTo>
                    <a:pt x="846" y="25"/>
                  </a:lnTo>
                  <a:lnTo>
                    <a:pt x="725" y="1"/>
                  </a:lnTo>
                  <a:lnTo>
                    <a:pt x="605" y="1"/>
                  </a:lnTo>
                  <a:lnTo>
                    <a:pt x="472" y="13"/>
                  </a:lnTo>
                  <a:lnTo>
                    <a:pt x="351" y="61"/>
                  </a:lnTo>
                  <a:lnTo>
                    <a:pt x="242" y="134"/>
                  </a:lnTo>
                  <a:lnTo>
                    <a:pt x="242" y="134"/>
                  </a:lnTo>
                  <a:lnTo>
                    <a:pt x="146" y="230"/>
                  </a:lnTo>
                  <a:lnTo>
                    <a:pt x="73" y="339"/>
                  </a:lnTo>
                  <a:lnTo>
                    <a:pt x="25" y="448"/>
                  </a:lnTo>
                  <a:lnTo>
                    <a:pt x="1" y="581"/>
                  </a:lnTo>
                  <a:lnTo>
                    <a:pt x="1" y="702"/>
                  </a:lnTo>
                  <a:lnTo>
                    <a:pt x="13" y="822"/>
                  </a:lnTo>
                  <a:lnTo>
                    <a:pt x="61" y="943"/>
                  </a:lnTo>
                  <a:lnTo>
                    <a:pt x="133" y="10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4898525" y="1521359"/>
              <a:ext cx="89008" cy="89011"/>
            </a:xfrm>
            <a:custGeom>
              <a:avLst/>
              <a:gdLst/>
              <a:ahLst/>
              <a:cxnLst/>
              <a:rect l="l" t="t" r="r" b="b"/>
              <a:pathLst>
                <a:path w="1318" h="1318" extrusionOk="0">
                  <a:moveTo>
                    <a:pt x="605" y="1"/>
                  </a:moveTo>
                  <a:lnTo>
                    <a:pt x="484" y="25"/>
                  </a:lnTo>
                  <a:lnTo>
                    <a:pt x="363" y="73"/>
                  </a:lnTo>
                  <a:lnTo>
                    <a:pt x="254" y="146"/>
                  </a:lnTo>
                  <a:lnTo>
                    <a:pt x="158" y="230"/>
                  </a:lnTo>
                  <a:lnTo>
                    <a:pt x="85" y="339"/>
                  </a:lnTo>
                  <a:lnTo>
                    <a:pt x="37" y="460"/>
                  </a:lnTo>
                  <a:lnTo>
                    <a:pt x="13" y="580"/>
                  </a:lnTo>
                  <a:lnTo>
                    <a:pt x="1" y="713"/>
                  </a:lnTo>
                  <a:lnTo>
                    <a:pt x="25" y="834"/>
                  </a:lnTo>
                  <a:lnTo>
                    <a:pt x="73" y="955"/>
                  </a:lnTo>
                  <a:lnTo>
                    <a:pt x="146" y="1064"/>
                  </a:lnTo>
                  <a:lnTo>
                    <a:pt x="242" y="1160"/>
                  </a:lnTo>
                  <a:lnTo>
                    <a:pt x="351" y="1233"/>
                  </a:lnTo>
                  <a:lnTo>
                    <a:pt x="460" y="1281"/>
                  </a:lnTo>
                  <a:lnTo>
                    <a:pt x="580" y="1305"/>
                  </a:lnTo>
                  <a:lnTo>
                    <a:pt x="713" y="1317"/>
                  </a:lnTo>
                  <a:lnTo>
                    <a:pt x="834" y="1293"/>
                  </a:lnTo>
                  <a:lnTo>
                    <a:pt x="955" y="1245"/>
                  </a:lnTo>
                  <a:lnTo>
                    <a:pt x="1064" y="1172"/>
                  </a:lnTo>
                  <a:lnTo>
                    <a:pt x="1160" y="1076"/>
                  </a:lnTo>
                  <a:lnTo>
                    <a:pt x="1233" y="979"/>
                  </a:lnTo>
                  <a:lnTo>
                    <a:pt x="1293" y="858"/>
                  </a:lnTo>
                  <a:lnTo>
                    <a:pt x="1317" y="737"/>
                  </a:lnTo>
                  <a:lnTo>
                    <a:pt x="1317" y="605"/>
                  </a:lnTo>
                  <a:lnTo>
                    <a:pt x="1293" y="484"/>
                  </a:lnTo>
                  <a:lnTo>
                    <a:pt x="1245" y="363"/>
                  </a:lnTo>
                  <a:lnTo>
                    <a:pt x="1172" y="254"/>
                  </a:lnTo>
                  <a:lnTo>
                    <a:pt x="1088" y="158"/>
                  </a:lnTo>
                  <a:lnTo>
                    <a:pt x="979" y="85"/>
                  </a:lnTo>
                  <a:lnTo>
                    <a:pt x="858" y="37"/>
                  </a:lnTo>
                  <a:lnTo>
                    <a:pt x="7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4898525" y="1521359"/>
              <a:ext cx="89008" cy="89011"/>
            </a:xfrm>
            <a:custGeom>
              <a:avLst/>
              <a:gdLst/>
              <a:ahLst/>
              <a:cxnLst/>
              <a:rect l="l" t="t" r="r" b="b"/>
              <a:pathLst>
                <a:path w="1318" h="1318" fill="none" extrusionOk="0">
                  <a:moveTo>
                    <a:pt x="1172" y="254"/>
                  </a:moveTo>
                  <a:lnTo>
                    <a:pt x="1172" y="254"/>
                  </a:lnTo>
                  <a:lnTo>
                    <a:pt x="1245" y="363"/>
                  </a:lnTo>
                  <a:lnTo>
                    <a:pt x="1293" y="484"/>
                  </a:lnTo>
                  <a:lnTo>
                    <a:pt x="1317" y="605"/>
                  </a:lnTo>
                  <a:lnTo>
                    <a:pt x="1317" y="737"/>
                  </a:lnTo>
                  <a:lnTo>
                    <a:pt x="1293" y="858"/>
                  </a:lnTo>
                  <a:lnTo>
                    <a:pt x="1233" y="979"/>
                  </a:lnTo>
                  <a:lnTo>
                    <a:pt x="1160" y="1076"/>
                  </a:lnTo>
                  <a:lnTo>
                    <a:pt x="1064" y="1172"/>
                  </a:lnTo>
                  <a:lnTo>
                    <a:pt x="1064" y="1172"/>
                  </a:lnTo>
                  <a:lnTo>
                    <a:pt x="955" y="1245"/>
                  </a:lnTo>
                  <a:lnTo>
                    <a:pt x="834" y="1293"/>
                  </a:lnTo>
                  <a:lnTo>
                    <a:pt x="713" y="1317"/>
                  </a:lnTo>
                  <a:lnTo>
                    <a:pt x="580" y="1305"/>
                  </a:lnTo>
                  <a:lnTo>
                    <a:pt x="460" y="1281"/>
                  </a:lnTo>
                  <a:lnTo>
                    <a:pt x="351" y="1233"/>
                  </a:lnTo>
                  <a:lnTo>
                    <a:pt x="242" y="1160"/>
                  </a:lnTo>
                  <a:lnTo>
                    <a:pt x="146" y="1064"/>
                  </a:lnTo>
                  <a:lnTo>
                    <a:pt x="146" y="1064"/>
                  </a:lnTo>
                  <a:lnTo>
                    <a:pt x="73" y="955"/>
                  </a:lnTo>
                  <a:lnTo>
                    <a:pt x="25" y="834"/>
                  </a:lnTo>
                  <a:lnTo>
                    <a:pt x="1" y="713"/>
                  </a:lnTo>
                  <a:lnTo>
                    <a:pt x="13" y="580"/>
                  </a:lnTo>
                  <a:lnTo>
                    <a:pt x="37" y="460"/>
                  </a:lnTo>
                  <a:lnTo>
                    <a:pt x="85" y="339"/>
                  </a:lnTo>
                  <a:lnTo>
                    <a:pt x="158" y="230"/>
                  </a:lnTo>
                  <a:lnTo>
                    <a:pt x="254" y="146"/>
                  </a:lnTo>
                  <a:lnTo>
                    <a:pt x="254" y="146"/>
                  </a:lnTo>
                  <a:lnTo>
                    <a:pt x="363" y="73"/>
                  </a:lnTo>
                  <a:lnTo>
                    <a:pt x="484" y="25"/>
                  </a:lnTo>
                  <a:lnTo>
                    <a:pt x="605" y="1"/>
                  </a:lnTo>
                  <a:lnTo>
                    <a:pt x="738" y="1"/>
                  </a:lnTo>
                  <a:lnTo>
                    <a:pt x="858" y="37"/>
                  </a:lnTo>
                  <a:lnTo>
                    <a:pt x="979" y="85"/>
                  </a:lnTo>
                  <a:lnTo>
                    <a:pt x="1088" y="158"/>
                  </a:lnTo>
                  <a:lnTo>
                    <a:pt x="1172" y="2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109833" y="1263589"/>
              <a:ext cx="163226" cy="201592"/>
            </a:xfrm>
            <a:custGeom>
              <a:avLst/>
              <a:gdLst/>
              <a:ahLst/>
              <a:cxnLst/>
              <a:rect l="l" t="t" r="r" b="b"/>
              <a:pathLst>
                <a:path w="2417" h="2985" extrusionOk="0">
                  <a:moveTo>
                    <a:pt x="206" y="0"/>
                  </a:moveTo>
                  <a:lnTo>
                    <a:pt x="0" y="169"/>
                  </a:lnTo>
                  <a:lnTo>
                    <a:pt x="266" y="508"/>
                  </a:lnTo>
                  <a:lnTo>
                    <a:pt x="182" y="629"/>
                  </a:lnTo>
                  <a:lnTo>
                    <a:pt x="109" y="749"/>
                  </a:lnTo>
                  <a:lnTo>
                    <a:pt x="61" y="870"/>
                  </a:lnTo>
                  <a:lnTo>
                    <a:pt x="49" y="1003"/>
                  </a:lnTo>
                  <a:lnTo>
                    <a:pt x="49" y="1124"/>
                  </a:lnTo>
                  <a:lnTo>
                    <a:pt x="73" y="1245"/>
                  </a:lnTo>
                  <a:lnTo>
                    <a:pt x="121" y="1365"/>
                  </a:lnTo>
                  <a:lnTo>
                    <a:pt x="194" y="1474"/>
                  </a:lnTo>
                  <a:lnTo>
                    <a:pt x="290" y="1571"/>
                  </a:lnTo>
                  <a:lnTo>
                    <a:pt x="387" y="1643"/>
                  </a:lnTo>
                  <a:lnTo>
                    <a:pt x="496" y="1679"/>
                  </a:lnTo>
                  <a:lnTo>
                    <a:pt x="629" y="1704"/>
                  </a:lnTo>
                  <a:lnTo>
                    <a:pt x="761" y="1704"/>
                  </a:lnTo>
                  <a:lnTo>
                    <a:pt x="906" y="1692"/>
                  </a:lnTo>
                  <a:lnTo>
                    <a:pt x="1051" y="1667"/>
                  </a:lnTo>
                  <a:lnTo>
                    <a:pt x="1220" y="1619"/>
                  </a:lnTo>
                  <a:lnTo>
                    <a:pt x="1341" y="1583"/>
                  </a:lnTo>
                  <a:lnTo>
                    <a:pt x="1450" y="1559"/>
                  </a:lnTo>
                  <a:lnTo>
                    <a:pt x="1643" y="1559"/>
                  </a:lnTo>
                  <a:lnTo>
                    <a:pt x="1728" y="1571"/>
                  </a:lnTo>
                  <a:lnTo>
                    <a:pt x="1800" y="1607"/>
                  </a:lnTo>
                  <a:lnTo>
                    <a:pt x="1873" y="1655"/>
                  </a:lnTo>
                  <a:lnTo>
                    <a:pt x="1933" y="1716"/>
                  </a:lnTo>
                  <a:lnTo>
                    <a:pt x="1981" y="1788"/>
                  </a:lnTo>
                  <a:lnTo>
                    <a:pt x="2006" y="1873"/>
                  </a:lnTo>
                  <a:lnTo>
                    <a:pt x="2018" y="1957"/>
                  </a:lnTo>
                  <a:lnTo>
                    <a:pt x="2006" y="2042"/>
                  </a:lnTo>
                  <a:lnTo>
                    <a:pt x="1981" y="2126"/>
                  </a:lnTo>
                  <a:lnTo>
                    <a:pt x="1933" y="2211"/>
                  </a:lnTo>
                  <a:lnTo>
                    <a:pt x="1873" y="2296"/>
                  </a:lnTo>
                  <a:lnTo>
                    <a:pt x="1788" y="2368"/>
                  </a:lnTo>
                  <a:lnTo>
                    <a:pt x="1716" y="2428"/>
                  </a:lnTo>
                  <a:lnTo>
                    <a:pt x="1643" y="2477"/>
                  </a:lnTo>
                  <a:lnTo>
                    <a:pt x="1486" y="2549"/>
                  </a:lnTo>
                  <a:lnTo>
                    <a:pt x="1329" y="2598"/>
                  </a:lnTo>
                  <a:lnTo>
                    <a:pt x="1184" y="2610"/>
                  </a:lnTo>
                  <a:lnTo>
                    <a:pt x="1281" y="2912"/>
                  </a:lnTo>
                  <a:lnTo>
                    <a:pt x="1353" y="2900"/>
                  </a:lnTo>
                  <a:lnTo>
                    <a:pt x="1426" y="2887"/>
                  </a:lnTo>
                  <a:lnTo>
                    <a:pt x="1595" y="2827"/>
                  </a:lnTo>
                  <a:lnTo>
                    <a:pt x="1764" y="2755"/>
                  </a:lnTo>
                  <a:lnTo>
                    <a:pt x="1921" y="2646"/>
                  </a:lnTo>
                  <a:lnTo>
                    <a:pt x="2199" y="2984"/>
                  </a:lnTo>
                  <a:lnTo>
                    <a:pt x="2416" y="2815"/>
                  </a:lnTo>
                  <a:lnTo>
                    <a:pt x="2126" y="2465"/>
                  </a:lnTo>
                  <a:lnTo>
                    <a:pt x="2223" y="2332"/>
                  </a:lnTo>
                  <a:lnTo>
                    <a:pt x="2296" y="2199"/>
                  </a:lnTo>
                  <a:lnTo>
                    <a:pt x="2344" y="2066"/>
                  </a:lnTo>
                  <a:lnTo>
                    <a:pt x="2368" y="1933"/>
                  </a:lnTo>
                  <a:lnTo>
                    <a:pt x="2356" y="1800"/>
                  </a:lnTo>
                  <a:lnTo>
                    <a:pt x="2332" y="1679"/>
                  </a:lnTo>
                  <a:lnTo>
                    <a:pt x="2283" y="1559"/>
                  </a:lnTo>
                  <a:lnTo>
                    <a:pt x="2211" y="1462"/>
                  </a:lnTo>
                  <a:lnTo>
                    <a:pt x="2114" y="1353"/>
                  </a:lnTo>
                  <a:lnTo>
                    <a:pt x="2018" y="1281"/>
                  </a:lnTo>
                  <a:lnTo>
                    <a:pt x="1897" y="1220"/>
                  </a:lnTo>
                  <a:lnTo>
                    <a:pt x="1776" y="1184"/>
                  </a:lnTo>
                  <a:lnTo>
                    <a:pt x="1643" y="1172"/>
                  </a:lnTo>
                  <a:lnTo>
                    <a:pt x="1510" y="1184"/>
                  </a:lnTo>
                  <a:lnTo>
                    <a:pt x="1353" y="1208"/>
                  </a:lnTo>
                  <a:lnTo>
                    <a:pt x="1184" y="1257"/>
                  </a:lnTo>
                  <a:lnTo>
                    <a:pt x="918" y="1317"/>
                  </a:lnTo>
                  <a:lnTo>
                    <a:pt x="822" y="1329"/>
                  </a:lnTo>
                  <a:lnTo>
                    <a:pt x="725" y="1329"/>
                  </a:lnTo>
                  <a:lnTo>
                    <a:pt x="641" y="1317"/>
                  </a:lnTo>
                  <a:lnTo>
                    <a:pt x="568" y="1293"/>
                  </a:lnTo>
                  <a:lnTo>
                    <a:pt x="508" y="1257"/>
                  </a:lnTo>
                  <a:lnTo>
                    <a:pt x="447" y="1196"/>
                  </a:lnTo>
                  <a:lnTo>
                    <a:pt x="411" y="1148"/>
                  </a:lnTo>
                  <a:lnTo>
                    <a:pt x="387" y="1075"/>
                  </a:lnTo>
                  <a:lnTo>
                    <a:pt x="375" y="1015"/>
                  </a:lnTo>
                  <a:lnTo>
                    <a:pt x="375" y="931"/>
                  </a:lnTo>
                  <a:lnTo>
                    <a:pt x="399" y="858"/>
                  </a:lnTo>
                  <a:lnTo>
                    <a:pt x="435" y="773"/>
                  </a:lnTo>
                  <a:lnTo>
                    <a:pt x="496" y="701"/>
                  </a:lnTo>
                  <a:lnTo>
                    <a:pt x="580" y="616"/>
                  </a:lnTo>
                  <a:lnTo>
                    <a:pt x="665" y="556"/>
                  </a:lnTo>
                  <a:lnTo>
                    <a:pt x="737" y="508"/>
                  </a:lnTo>
                  <a:lnTo>
                    <a:pt x="882" y="447"/>
                  </a:lnTo>
                  <a:lnTo>
                    <a:pt x="1003" y="411"/>
                  </a:lnTo>
                  <a:lnTo>
                    <a:pt x="1100" y="387"/>
                  </a:lnTo>
                  <a:lnTo>
                    <a:pt x="1015" y="97"/>
                  </a:lnTo>
                  <a:lnTo>
                    <a:pt x="894" y="121"/>
                  </a:lnTo>
                  <a:lnTo>
                    <a:pt x="761" y="169"/>
                  </a:lnTo>
                  <a:lnTo>
                    <a:pt x="629" y="230"/>
                  </a:lnTo>
                  <a:lnTo>
                    <a:pt x="471" y="327"/>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109833" y="1263589"/>
              <a:ext cx="163226" cy="201592"/>
            </a:xfrm>
            <a:custGeom>
              <a:avLst/>
              <a:gdLst/>
              <a:ahLst/>
              <a:cxnLst/>
              <a:rect l="l" t="t" r="r" b="b"/>
              <a:pathLst>
                <a:path w="2417" h="2985" fill="none" extrusionOk="0">
                  <a:moveTo>
                    <a:pt x="2199" y="2984"/>
                  </a:moveTo>
                  <a:lnTo>
                    <a:pt x="1921" y="2646"/>
                  </a:lnTo>
                  <a:lnTo>
                    <a:pt x="1921" y="2646"/>
                  </a:lnTo>
                  <a:lnTo>
                    <a:pt x="1764" y="2755"/>
                  </a:lnTo>
                  <a:lnTo>
                    <a:pt x="1595" y="2827"/>
                  </a:lnTo>
                  <a:lnTo>
                    <a:pt x="1426" y="2887"/>
                  </a:lnTo>
                  <a:lnTo>
                    <a:pt x="1353" y="2900"/>
                  </a:lnTo>
                  <a:lnTo>
                    <a:pt x="1281" y="2912"/>
                  </a:lnTo>
                  <a:lnTo>
                    <a:pt x="1184" y="2610"/>
                  </a:lnTo>
                  <a:lnTo>
                    <a:pt x="1184" y="2610"/>
                  </a:lnTo>
                  <a:lnTo>
                    <a:pt x="1329" y="2598"/>
                  </a:lnTo>
                  <a:lnTo>
                    <a:pt x="1486" y="2549"/>
                  </a:lnTo>
                  <a:lnTo>
                    <a:pt x="1643" y="2477"/>
                  </a:lnTo>
                  <a:lnTo>
                    <a:pt x="1716" y="2428"/>
                  </a:lnTo>
                  <a:lnTo>
                    <a:pt x="1788" y="2368"/>
                  </a:lnTo>
                  <a:lnTo>
                    <a:pt x="1788" y="2368"/>
                  </a:lnTo>
                  <a:lnTo>
                    <a:pt x="1873" y="2296"/>
                  </a:lnTo>
                  <a:lnTo>
                    <a:pt x="1933" y="2211"/>
                  </a:lnTo>
                  <a:lnTo>
                    <a:pt x="1981" y="2126"/>
                  </a:lnTo>
                  <a:lnTo>
                    <a:pt x="2006" y="2042"/>
                  </a:lnTo>
                  <a:lnTo>
                    <a:pt x="2018" y="1957"/>
                  </a:lnTo>
                  <a:lnTo>
                    <a:pt x="2006" y="1873"/>
                  </a:lnTo>
                  <a:lnTo>
                    <a:pt x="1981" y="1788"/>
                  </a:lnTo>
                  <a:lnTo>
                    <a:pt x="1933" y="1716"/>
                  </a:lnTo>
                  <a:lnTo>
                    <a:pt x="1933" y="1716"/>
                  </a:lnTo>
                  <a:lnTo>
                    <a:pt x="1873" y="1655"/>
                  </a:lnTo>
                  <a:lnTo>
                    <a:pt x="1800" y="1607"/>
                  </a:lnTo>
                  <a:lnTo>
                    <a:pt x="1728" y="1571"/>
                  </a:lnTo>
                  <a:lnTo>
                    <a:pt x="1643" y="1559"/>
                  </a:lnTo>
                  <a:lnTo>
                    <a:pt x="1559" y="1559"/>
                  </a:lnTo>
                  <a:lnTo>
                    <a:pt x="1450" y="1559"/>
                  </a:lnTo>
                  <a:lnTo>
                    <a:pt x="1341" y="1583"/>
                  </a:lnTo>
                  <a:lnTo>
                    <a:pt x="1220" y="1619"/>
                  </a:lnTo>
                  <a:lnTo>
                    <a:pt x="1220" y="1619"/>
                  </a:lnTo>
                  <a:lnTo>
                    <a:pt x="1051" y="1667"/>
                  </a:lnTo>
                  <a:lnTo>
                    <a:pt x="906" y="1692"/>
                  </a:lnTo>
                  <a:lnTo>
                    <a:pt x="761" y="1704"/>
                  </a:lnTo>
                  <a:lnTo>
                    <a:pt x="629" y="1704"/>
                  </a:lnTo>
                  <a:lnTo>
                    <a:pt x="496" y="1679"/>
                  </a:lnTo>
                  <a:lnTo>
                    <a:pt x="387" y="1643"/>
                  </a:lnTo>
                  <a:lnTo>
                    <a:pt x="290" y="1571"/>
                  </a:lnTo>
                  <a:lnTo>
                    <a:pt x="194" y="1474"/>
                  </a:lnTo>
                  <a:lnTo>
                    <a:pt x="194" y="1474"/>
                  </a:lnTo>
                  <a:lnTo>
                    <a:pt x="121" y="1365"/>
                  </a:lnTo>
                  <a:lnTo>
                    <a:pt x="73" y="1245"/>
                  </a:lnTo>
                  <a:lnTo>
                    <a:pt x="49" y="1124"/>
                  </a:lnTo>
                  <a:lnTo>
                    <a:pt x="49" y="1003"/>
                  </a:lnTo>
                  <a:lnTo>
                    <a:pt x="61" y="870"/>
                  </a:lnTo>
                  <a:lnTo>
                    <a:pt x="109" y="749"/>
                  </a:lnTo>
                  <a:lnTo>
                    <a:pt x="182" y="629"/>
                  </a:lnTo>
                  <a:lnTo>
                    <a:pt x="266" y="508"/>
                  </a:lnTo>
                  <a:lnTo>
                    <a:pt x="0" y="169"/>
                  </a:lnTo>
                  <a:lnTo>
                    <a:pt x="206" y="0"/>
                  </a:lnTo>
                  <a:lnTo>
                    <a:pt x="471" y="327"/>
                  </a:lnTo>
                  <a:lnTo>
                    <a:pt x="471" y="327"/>
                  </a:lnTo>
                  <a:lnTo>
                    <a:pt x="629" y="230"/>
                  </a:lnTo>
                  <a:lnTo>
                    <a:pt x="761" y="169"/>
                  </a:lnTo>
                  <a:lnTo>
                    <a:pt x="894" y="121"/>
                  </a:lnTo>
                  <a:lnTo>
                    <a:pt x="1015" y="97"/>
                  </a:lnTo>
                  <a:lnTo>
                    <a:pt x="1100" y="387"/>
                  </a:lnTo>
                  <a:lnTo>
                    <a:pt x="1100" y="387"/>
                  </a:lnTo>
                  <a:lnTo>
                    <a:pt x="1003" y="411"/>
                  </a:lnTo>
                  <a:lnTo>
                    <a:pt x="882" y="447"/>
                  </a:lnTo>
                  <a:lnTo>
                    <a:pt x="737" y="508"/>
                  </a:lnTo>
                  <a:lnTo>
                    <a:pt x="665" y="556"/>
                  </a:lnTo>
                  <a:lnTo>
                    <a:pt x="580" y="616"/>
                  </a:lnTo>
                  <a:lnTo>
                    <a:pt x="580" y="616"/>
                  </a:lnTo>
                  <a:lnTo>
                    <a:pt x="496" y="701"/>
                  </a:lnTo>
                  <a:lnTo>
                    <a:pt x="435" y="773"/>
                  </a:lnTo>
                  <a:lnTo>
                    <a:pt x="399" y="858"/>
                  </a:lnTo>
                  <a:lnTo>
                    <a:pt x="375" y="931"/>
                  </a:lnTo>
                  <a:lnTo>
                    <a:pt x="375" y="1015"/>
                  </a:lnTo>
                  <a:lnTo>
                    <a:pt x="387" y="1075"/>
                  </a:lnTo>
                  <a:lnTo>
                    <a:pt x="411" y="1148"/>
                  </a:lnTo>
                  <a:lnTo>
                    <a:pt x="447" y="1196"/>
                  </a:lnTo>
                  <a:lnTo>
                    <a:pt x="447" y="1196"/>
                  </a:lnTo>
                  <a:lnTo>
                    <a:pt x="508" y="1257"/>
                  </a:lnTo>
                  <a:lnTo>
                    <a:pt x="568" y="1293"/>
                  </a:lnTo>
                  <a:lnTo>
                    <a:pt x="641" y="1317"/>
                  </a:lnTo>
                  <a:lnTo>
                    <a:pt x="725" y="1329"/>
                  </a:lnTo>
                  <a:lnTo>
                    <a:pt x="822" y="1329"/>
                  </a:lnTo>
                  <a:lnTo>
                    <a:pt x="918" y="1317"/>
                  </a:lnTo>
                  <a:lnTo>
                    <a:pt x="1184" y="1257"/>
                  </a:lnTo>
                  <a:lnTo>
                    <a:pt x="1184" y="1257"/>
                  </a:lnTo>
                  <a:lnTo>
                    <a:pt x="1353" y="1208"/>
                  </a:lnTo>
                  <a:lnTo>
                    <a:pt x="1510" y="1184"/>
                  </a:lnTo>
                  <a:lnTo>
                    <a:pt x="1643" y="1172"/>
                  </a:lnTo>
                  <a:lnTo>
                    <a:pt x="1776" y="1184"/>
                  </a:lnTo>
                  <a:lnTo>
                    <a:pt x="1897" y="1220"/>
                  </a:lnTo>
                  <a:lnTo>
                    <a:pt x="2018" y="1281"/>
                  </a:lnTo>
                  <a:lnTo>
                    <a:pt x="2114" y="1353"/>
                  </a:lnTo>
                  <a:lnTo>
                    <a:pt x="2211" y="1462"/>
                  </a:lnTo>
                  <a:lnTo>
                    <a:pt x="2211" y="1462"/>
                  </a:lnTo>
                  <a:lnTo>
                    <a:pt x="2283" y="1559"/>
                  </a:lnTo>
                  <a:lnTo>
                    <a:pt x="2332" y="1679"/>
                  </a:lnTo>
                  <a:lnTo>
                    <a:pt x="2356" y="1800"/>
                  </a:lnTo>
                  <a:lnTo>
                    <a:pt x="2368" y="1933"/>
                  </a:lnTo>
                  <a:lnTo>
                    <a:pt x="2344" y="2066"/>
                  </a:lnTo>
                  <a:lnTo>
                    <a:pt x="2296" y="2199"/>
                  </a:lnTo>
                  <a:lnTo>
                    <a:pt x="2223" y="2332"/>
                  </a:lnTo>
                  <a:lnTo>
                    <a:pt x="2126" y="2465"/>
                  </a:lnTo>
                  <a:lnTo>
                    <a:pt x="2416" y="2815"/>
                  </a:lnTo>
                  <a:lnTo>
                    <a:pt x="2199" y="298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4713353" y="1011491"/>
              <a:ext cx="1235980" cy="913816"/>
            </a:xfrm>
            <a:custGeom>
              <a:avLst/>
              <a:gdLst/>
              <a:ahLst/>
              <a:cxnLst/>
              <a:rect l="l" t="t" r="r" b="b"/>
              <a:pathLst>
                <a:path w="18302" h="13531" extrusionOk="0">
                  <a:moveTo>
                    <a:pt x="14823" y="1"/>
                  </a:moveTo>
                  <a:lnTo>
                    <a:pt x="14702" y="13"/>
                  </a:lnTo>
                  <a:lnTo>
                    <a:pt x="14581" y="25"/>
                  </a:lnTo>
                  <a:lnTo>
                    <a:pt x="14460" y="49"/>
                  </a:lnTo>
                  <a:lnTo>
                    <a:pt x="14339" y="97"/>
                  </a:lnTo>
                  <a:lnTo>
                    <a:pt x="762" y="5702"/>
                  </a:lnTo>
                  <a:lnTo>
                    <a:pt x="653" y="5763"/>
                  </a:lnTo>
                  <a:lnTo>
                    <a:pt x="544" y="5823"/>
                  </a:lnTo>
                  <a:lnTo>
                    <a:pt x="447" y="5896"/>
                  </a:lnTo>
                  <a:lnTo>
                    <a:pt x="351" y="5980"/>
                  </a:lnTo>
                  <a:lnTo>
                    <a:pt x="278" y="6065"/>
                  </a:lnTo>
                  <a:lnTo>
                    <a:pt x="206" y="6161"/>
                  </a:lnTo>
                  <a:lnTo>
                    <a:pt x="145" y="6270"/>
                  </a:lnTo>
                  <a:lnTo>
                    <a:pt x="97" y="6379"/>
                  </a:lnTo>
                  <a:lnTo>
                    <a:pt x="49" y="6488"/>
                  </a:lnTo>
                  <a:lnTo>
                    <a:pt x="25" y="6608"/>
                  </a:lnTo>
                  <a:lnTo>
                    <a:pt x="1" y="6717"/>
                  </a:lnTo>
                  <a:lnTo>
                    <a:pt x="1" y="6838"/>
                  </a:lnTo>
                  <a:lnTo>
                    <a:pt x="1" y="6959"/>
                  </a:lnTo>
                  <a:lnTo>
                    <a:pt x="25" y="7092"/>
                  </a:lnTo>
                  <a:lnTo>
                    <a:pt x="49" y="7212"/>
                  </a:lnTo>
                  <a:lnTo>
                    <a:pt x="97" y="7321"/>
                  </a:lnTo>
                  <a:lnTo>
                    <a:pt x="2344" y="12769"/>
                  </a:lnTo>
                  <a:lnTo>
                    <a:pt x="2392" y="12878"/>
                  </a:lnTo>
                  <a:lnTo>
                    <a:pt x="2453" y="12987"/>
                  </a:lnTo>
                  <a:lnTo>
                    <a:pt x="2537" y="13083"/>
                  </a:lnTo>
                  <a:lnTo>
                    <a:pt x="2610" y="13180"/>
                  </a:lnTo>
                  <a:lnTo>
                    <a:pt x="2706" y="13252"/>
                  </a:lnTo>
                  <a:lnTo>
                    <a:pt x="2803" y="13325"/>
                  </a:lnTo>
                  <a:lnTo>
                    <a:pt x="2900" y="13385"/>
                  </a:lnTo>
                  <a:lnTo>
                    <a:pt x="3008" y="13434"/>
                  </a:lnTo>
                  <a:lnTo>
                    <a:pt x="3117" y="13482"/>
                  </a:lnTo>
                  <a:lnTo>
                    <a:pt x="3238" y="13506"/>
                  </a:lnTo>
                  <a:lnTo>
                    <a:pt x="3359" y="13530"/>
                  </a:lnTo>
                  <a:lnTo>
                    <a:pt x="3600" y="13530"/>
                  </a:lnTo>
                  <a:lnTo>
                    <a:pt x="3721" y="13518"/>
                  </a:lnTo>
                  <a:lnTo>
                    <a:pt x="3842" y="13482"/>
                  </a:lnTo>
                  <a:lnTo>
                    <a:pt x="3963" y="13446"/>
                  </a:lnTo>
                  <a:lnTo>
                    <a:pt x="17528" y="7828"/>
                  </a:lnTo>
                  <a:lnTo>
                    <a:pt x="17649" y="7780"/>
                  </a:lnTo>
                  <a:lnTo>
                    <a:pt x="17758" y="7720"/>
                  </a:lnTo>
                  <a:lnTo>
                    <a:pt x="17855" y="7635"/>
                  </a:lnTo>
                  <a:lnTo>
                    <a:pt x="17939" y="7563"/>
                  </a:lnTo>
                  <a:lnTo>
                    <a:pt x="18024" y="7466"/>
                  </a:lnTo>
                  <a:lnTo>
                    <a:pt x="18096" y="7369"/>
                  </a:lnTo>
                  <a:lnTo>
                    <a:pt x="18157" y="7273"/>
                  </a:lnTo>
                  <a:lnTo>
                    <a:pt x="18205" y="7164"/>
                  </a:lnTo>
                  <a:lnTo>
                    <a:pt x="18253" y="7043"/>
                  </a:lnTo>
                  <a:lnTo>
                    <a:pt x="18277" y="6935"/>
                  </a:lnTo>
                  <a:lnTo>
                    <a:pt x="18302" y="6814"/>
                  </a:lnTo>
                  <a:lnTo>
                    <a:pt x="18302" y="6693"/>
                  </a:lnTo>
                  <a:lnTo>
                    <a:pt x="18302" y="6572"/>
                  </a:lnTo>
                  <a:lnTo>
                    <a:pt x="18277" y="6451"/>
                  </a:lnTo>
                  <a:lnTo>
                    <a:pt x="18253" y="6331"/>
                  </a:lnTo>
                  <a:lnTo>
                    <a:pt x="18205" y="6210"/>
                  </a:lnTo>
                  <a:lnTo>
                    <a:pt x="15958" y="774"/>
                  </a:lnTo>
                  <a:lnTo>
                    <a:pt x="15910" y="653"/>
                  </a:lnTo>
                  <a:lnTo>
                    <a:pt x="15837" y="544"/>
                  </a:lnTo>
                  <a:lnTo>
                    <a:pt x="15765" y="448"/>
                  </a:lnTo>
                  <a:lnTo>
                    <a:pt x="15692" y="363"/>
                  </a:lnTo>
                  <a:lnTo>
                    <a:pt x="15596" y="279"/>
                  </a:lnTo>
                  <a:lnTo>
                    <a:pt x="15499" y="206"/>
                  </a:lnTo>
                  <a:lnTo>
                    <a:pt x="15402" y="146"/>
                  </a:lnTo>
                  <a:lnTo>
                    <a:pt x="15294" y="97"/>
                  </a:lnTo>
                  <a:lnTo>
                    <a:pt x="15173" y="61"/>
                  </a:lnTo>
                  <a:lnTo>
                    <a:pt x="15064" y="25"/>
                  </a:lnTo>
                  <a:lnTo>
                    <a:pt x="14943" y="13"/>
                  </a:lnTo>
                  <a:lnTo>
                    <a:pt x="14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4713353" y="1011491"/>
              <a:ext cx="1235980" cy="913816"/>
            </a:xfrm>
            <a:custGeom>
              <a:avLst/>
              <a:gdLst/>
              <a:ahLst/>
              <a:cxnLst/>
              <a:rect l="l" t="t" r="r" b="b"/>
              <a:pathLst>
                <a:path w="18302" h="13531" fill="none" extrusionOk="0">
                  <a:moveTo>
                    <a:pt x="3963" y="13446"/>
                  </a:moveTo>
                  <a:lnTo>
                    <a:pt x="17528" y="7828"/>
                  </a:lnTo>
                  <a:lnTo>
                    <a:pt x="17528" y="7828"/>
                  </a:lnTo>
                  <a:lnTo>
                    <a:pt x="17649" y="7780"/>
                  </a:lnTo>
                  <a:lnTo>
                    <a:pt x="17758" y="7720"/>
                  </a:lnTo>
                  <a:lnTo>
                    <a:pt x="17855" y="7635"/>
                  </a:lnTo>
                  <a:lnTo>
                    <a:pt x="17939" y="7563"/>
                  </a:lnTo>
                  <a:lnTo>
                    <a:pt x="18024" y="7466"/>
                  </a:lnTo>
                  <a:lnTo>
                    <a:pt x="18096" y="7369"/>
                  </a:lnTo>
                  <a:lnTo>
                    <a:pt x="18157" y="7273"/>
                  </a:lnTo>
                  <a:lnTo>
                    <a:pt x="18205" y="7164"/>
                  </a:lnTo>
                  <a:lnTo>
                    <a:pt x="18253" y="7043"/>
                  </a:lnTo>
                  <a:lnTo>
                    <a:pt x="18277" y="6935"/>
                  </a:lnTo>
                  <a:lnTo>
                    <a:pt x="18302" y="6814"/>
                  </a:lnTo>
                  <a:lnTo>
                    <a:pt x="18302" y="6693"/>
                  </a:lnTo>
                  <a:lnTo>
                    <a:pt x="18302" y="6572"/>
                  </a:lnTo>
                  <a:lnTo>
                    <a:pt x="18277" y="6451"/>
                  </a:lnTo>
                  <a:lnTo>
                    <a:pt x="18253" y="6331"/>
                  </a:lnTo>
                  <a:lnTo>
                    <a:pt x="18205" y="6210"/>
                  </a:lnTo>
                  <a:lnTo>
                    <a:pt x="15958" y="774"/>
                  </a:lnTo>
                  <a:lnTo>
                    <a:pt x="15958" y="774"/>
                  </a:lnTo>
                  <a:lnTo>
                    <a:pt x="15910" y="653"/>
                  </a:lnTo>
                  <a:lnTo>
                    <a:pt x="15837" y="544"/>
                  </a:lnTo>
                  <a:lnTo>
                    <a:pt x="15765" y="448"/>
                  </a:lnTo>
                  <a:lnTo>
                    <a:pt x="15692" y="363"/>
                  </a:lnTo>
                  <a:lnTo>
                    <a:pt x="15596" y="279"/>
                  </a:lnTo>
                  <a:lnTo>
                    <a:pt x="15499" y="206"/>
                  </a:lnTo>
                  <a:lnTo>
                    <a:pt x="15402" y="146"/>
                  </a:lnTo>
                  <a:lnTo>
                    <a:pt x="15294" y="97"/>
                  </a:lnTo>
                  <a:lnTo>
                    <a:pt x="15173" y="61"/>
                  </a:lnTo>
                  <a:lnTo>
                    <a:pt x="15064" y="25"/>
                  </a:lnTo>
                  <a:lnTo>
                    <a:pt x="14943" y="13"/>
                  </a:lnTo>
                  <a:lnTo>
                    <a:pt x="14823" y="1"/>
                  </a:lnTo>
                  <a:lnTo>
                    <a:pt x="14702" y="13"/>
                  </a:lnTo>
                  <a:lnTo>
                    <a:pt x="14581" y="25"/>
                  </a:lnTo>
                  <a:lnTo>
                    <a:pt x="14460" y="49"/>
                  </a:lnTo>
                  <a:lnTo>
                    <a:pt x="14339" y="97"/>
                  </a:lnTo>
                  <a:lnTo>
                    <a:pt x="762" y="5702"/>
                  </a:lnTo>
                  <a:lnTo>
                    <a:pt x="762" y="5702"/>
                  </a:lnTo>
                  <a:lnTo>
                    <a:pt x="653" y="5763"/>
                  </a:lnTo>
                  <a:lnTo>
                    <a:pt x="544" y="5823"/>
                  </a:lnTo>
                  <a:lnTo>
                    <a:pt x="447" y="5896"/>
                  </a:lnTo>
                  <a:lnTo>
                    <a:pt x="351" y="5980"/>
                  </a:lnTo>
                  <a:lnTo>
                    <a:pt x="278" y="6065"/>
                  </a:lnTo>
                  <a:lnTo>
                    <a:pt x="206" y="6161"/>
                  </a:lnTo>
                  <a:lnTo>
                    <a:pt x="145" y="6270"/>
                  </a:lnTo>
                  <a:lnTo>
                    <a:pt x="97" y="6379"/>
                  </a:lnTo>
                  <a:lnTo>
                    <a:pt x="49" y="6488"/>
                  </a:lnTo>
                  <a:lnTo>
                    <a:pt x="25" y="6608"/>
                  </a:lnTo>
                  <a:lnTo>
                    <a:pt x="1" y="6717"/>
                  </a:lnTo>
                  <a:lnTo>
                    <a:pt x="1" y="6838"/>
                  </a:lnTo>
                  <a:lnTo>
                    <a:pt x="1" y="6959"/>
                  </a:lnTo>
                  <a:lnTo>
                    <a:pt x="25" y="7092"/>
                  </a:lnTo>
                  <a:lnTo>
                    <a:pt x="49" y="7212"/>
                  </a:lnTo>
                  <a:lnTo>
                    <a:pt x="97" y="7321"/>
                  </a:lnTo>
                  <a:lnTo>
                    <a:pt x="2344" y="12769"/>
                  </a:lnTo>
                  <a:lnTo>
                    <a:pt x="2344" y="12769"/>
                  </a:lnTo>
                  <a:lnTo>
                    <a:pt x="2392" y="12878"/>
                  </a:lnTo>
                  <a:lnTo>
                    <a:pt x="2453" y="12987"/>
                  </a:lnTo>
                  <a:lnTo>
                    <a:pt x="2537" y="13083"/>
                  </a:lnTo>
                  <a:lnTo>
                    <a:pt x="2610" y="13180"/>
                  </a:lnTo>
                  <a:lnTo>
                    <a:pt x="2706" y="13252"/>
                  </a:lnTo>
                  <a:lnTo>
                    <a:pt x="2803" y="13325"/>
                  </a:lnTo>
                  <a:lnTo>
                    <a:pt x="2900" y="13385"/>
                  </a:lnTo>
                  <a:lnTo>
                    <a:pt x="3008" y="13434"/>
                  </a:lnTo>
                  <a:lnTo>
                    <a:pt x="3117" y="13482"/>
                  </a:lnTo>
                  <a:lnTo>
                    <a:pt x="3238" y="13506"/>
                  </a:lnTo>
                  <a:lnTo>
                    <a:pt x="3359" y="13530"/>
                  </a:lnTo>
                  <a:lnTo>
                    <a:pt x="3480" y="13530"/>
                  </a:lnTo>
                  <a:lnTo>
                    <a:pt x="3600" y="13530"/>
                  </a:lnTo>
                  <a:lnTo>
                    <a:pt x="3721" y="13518"/>
                  </a:lnTo>
                  <a:lnTo>
                    <a:pt x="3842" y="13482"/>
                  </a:lnTo>
                  <a:lnTo>
                    <a:pt x="3963" y="134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4761503" y="1058831"/>
              <a:ext cx="1139678" cy="819132"/>
            </a:xfrm>
            <a:custGeom>
              <a:avLst/>
              <a:gdLst/>
              <a:ahLst/>
              <a:cxnLst/>
              <a:rect l="l" t="t" r="r" b="b"/>
              <a:pathLst>
                <a:path w="16876" h="12129" extrusionOk="0">
                  <a:moveTo>
                    <a:pt x="12648" y="1595"/>
                  </a:moveTo>
                  <a:lnTo>
                    <a:pt x="12696" y="1692"/>
                  </a:lnTo>
                  <a:lnTo>
                    <a:pt x="12745" y="1788"/>
                  </a:lnTo>
                  <a:lnTo>
                    <a:pt x="12805" y="1885"/>
                  </a:lnTo>
                  <a:lnTo>
                    <a:pt x="12877" y="1969"/>
                  </a:lnTo>
                  <a:lnTo>
                    <a:pt x="12962" y="2054"/>
                  </a:lnTo>
                  <a:lnTo>
                    <a:pt x="13047" y="2138"/>
                  </a:lnTo>
                  <a:lnTo>
                    <a:pt x="13131" y="2211"/>
                  </a:lnTo>
                  <a:lnTo>
                    <a:pt x="13228" y="2283"/>
                  </a:lnTo>
                  <a:lnTo>
                    <a:pt x="13336" y="2344"/>
                  </a:lnTo>
                  <a:lnTo>
                    <a:pt x="13433" y="2404"/>
                  </a:lnTo>
                  <a:lnTo>
                    <a:pt x="13542" y="2453"/>
                  </a:lnTo>
                  <a:lnTo>
                    <a:pt x="13651" y="2501"/>
                  </a:lnTo>
                  <a:lnTo>
                    <a:pt x="13759" y="2525"/>
                  </a:lnTo>
                  <a:lnTo>
                    <a:pt x="13868" y="2549"/>
                  </a:lnTo>
                  <a:lnTo>
                    <a:pt x="13977" y="2573"/>
                  </a:lnTo>
                  <a:lnTo>
                    <a:pt x="14182" y="2573"/>
                  </a:lnTo>
                  <a:lnTo>
                    <a:pt x="14267" y="2561"/>
                  </a:lnTo>
                  <a:lnTo>
                    <a:pt x="14351" y="2537"/>
                  </a:lnTo>
                  <a:lnTo>
                    <a:pt x="14436" y="2513"/>
                  </a:lnTo>
                  <a:lnTo>
                    <a:pt x="15378" y="4796"/>
                  </a:lnTo>
                  <a:lnTo>
                    <a:pt x="15257" y="4844"/>
                  </a:lnTo>
                  <a:lnTo>
                    <a:pt x="15148" y="4905"/>
                  </a:lnTo>
                  <a:lnTo>
                    <a:pt x="15052" y="4965"/>
                  </a:lnTo>
                  <a:lnTo>
                    <a:pt x="14955" y="5038"/>
                  </a:lnTo>
                  <a:lnTo>
                    <a:pt x="14859" y="5122"/>
                  </a:lnTo>
                  <a:lnTo>
                    <a:pt x="14774" y="5207"/>
                  </a:lnTo>
                  <a:lnTo>
                    <a:pt x="14701" y="5291"/>
                  </a:lnTo>
                  <a:lnTo>
                    <a:pt x="14641" y="5388"/>
                  </a:lnTo>
                  <a:lnTo>
                    <a:pt x="14593" y="5485"/>
                  </a:lnTo>
                  <a:lnTo>
                    <a:pt x="14544" y="5593"/>
                  </a:lnTo>
                  <a:lnTo>
                    <a:pt x="14520" y="5702"/>
                  </a:lnTo>
                  <a:lnTo>
                    <a:pt x="14508" y="5811"/>
                  </a:lnTo>
                  <a:lnTo>
                    <a:pt x="14496" y="5919"/>
                  </a:lnTo>
                  <a:lnTo>
                    <a:pt x="14508" y="6028"/>
                  </a:lnTo>
                  <a:lnTo>
                    <a:pt x="14532" y="6149"/>
                  </a:lnTo>
                  <a:lnTo>
                    <a:pt x="14569" y="6258"/>
                  </a:lnTo>
                  <a:lnTo>
                    <a:pt x="10558" y="7925"/>
                  </a:lnTo>
                  <a:lnTo>
                    <a:pt x="10643" y="7780"/>
                  </a:lnTo>
                  <a:lnTo>
                    <a:pt x="10703" y="7635"/>
                  </a:lnTo>
                  <a:lnTo>
                    <a:pt x="10763" y="7478"/>
                  </a:lnTo>
                  <a:lnTo>
                    <a:pt x="10824" y="7321"/>
                  </a:lnTo>
                  <a:lnTo>
                    <a:pt x="10860" y="7164"/>
                  </a:lnTo>
                  <a:lnTo>
                    <a:pt x="10896" y="6995"/>
                  </a:lnTo>
                  <a:lnTo>
                    <a:pt x="10920" y="6825"/>
                  </a:lnTo>
                  <a:lnTo>
                    <a:pt x="10933" y="6644"/>
                  </a:lnTo>
                  <a:lnTo>
                    <a:pt x="10933" y="6463"/>
                  </a:lnTo>
                  <a:lnTo>
                    <a:pt x="10933" y="6282"/>
                  </a:lnTo>
                  <a:lnTo>
                    <a:pt x="10908" y="6101"/>
                  </a:lnTo>
                  <a:lnTo>
                    <a:pt x="10884" y="5919"/>
                  </a:lnTo>
                  <a:lnTo>
                    <a:pt x="10848" y="5738"/>
                  </a:lnTo>
                  <a:lnTo>
                    <a:pt x="10800" y="5557"/>
                  </a:lnTo>
                  <a:lnTo>
                    <a:pt x="10739" y="5376"/>
                  </a:lnTo>
                  <a:lnTo>
                    <a:pt x="10679" y="5195"/>
                  </a:lnTo>
                  <a:lnTo>
                    <a:pt x="10594" y="5001"/>
                  </a:lnTo>
                  <a:lnTo>
                    <a:pt x="10498" y="4832"/>
                  </a:lnTo>
                  <a:lnTo>
                    <a:pt x="10389" y="4651"/>
                  </a:lnTo>
                  <a:lnTo>
                    <a:pt x="10280" y="4494"/>
                  </a:lnTo>
                  <a:lnTo>
                    <a:pt x="10172" y="4337"/>
                  </a:lnTo>
                  <a:lnTo>
                    <a:pt x="10039" y="4192"/>
                  </a:lnTo>
                  <a:lnTo>
                    <a:pt x="9906" y="4059"/>
                  </a:lnTo>
                  <a:lnTo>
                    <a:pt x="9773" y="3938"/>
                  </a:lnTo>
                  <a:lnTo>
                    <a:pt x="9628" y="3818"/>
                  </a:lnTo>
                  <a:lnTo>
                    <a:pt x="9483" y="3709"/>
                  </a:lnTo>
                  <a:lnTo>
                    <a:pt x="9326" y="3612"/>
                  </a:lnTo>
                  <a:lnTo>
                    <a:pt x="9169" y="3528"/>
                  </a:lnTo>
                  <a:lnTo>
                    <a:pt x="9012" y="3455"/>
                  </a:lnTo>
                  <a:lnTo>
                    <a:pt x="8843" y="3395"/>
                  </a:lnTo>
                  <a:lnTo>
                    <a:pt x="8674" y="3346"/>
                  </a:lnTo>
                  <a:lnTo>
                    <a:pt x="8504" y="3310"/>
                  </a:lnTo>
                  <a:lnTo>
                    <a:pt x="12648" y="1595"/>
                  </a:lnTo>
                  <a:close/>
                  <a:moveTo>
                    <a:pt x="6270" y="4228"/>
                  </a:moveTo>
                  <a:lnTo>
                    <a:pt x="6173" y="4373"/>
                  </a:lnTo>
                  <a:lnTo>
                    <a:pt x="6101" y="4530"/>
                  </a:lnTo>
                  <a:lnTo>
                    <a:pt x="6028" y="4687"/>
                  </a:lnTo>
                  <a:lnTo>
                    <a:pt x="5968" y="4856"/>
                  </a:lnTo>
                  <a:lnTo>
                    <a:pt x="5907" y="5026"/>
                  </a:lnTo>
                  <a:lnTo>
                    <a:pt x="5871" y="5207"/>
                  </a:lnTo>
                  <a:lnTo>
                    <a:pt x="5835" y="5388"/>
                  </a:lnTo>
                  <a:lnTo>
                    <a:pt x="5823" y="5569"/>
                  </a:lnTo>
                  <a:lnTo>
                    <a:pt x="5811" y="5750"/>
                  </a:lnTo>
                  <a:lnTo>
                    <a:pt x="5811" y="5944"/>
                  </a:lnTo>
                  <a:lnTo>
                    <a:pt x="5823" y="6137"/>
                  </a:lnTo>
                  <a:lnTo>
                    <a:pt x="5847" y="6330"/>
                  </a:lnTo>
                  <a:lnTo>
                    <a:pt x="5883" y="6523"/>
                  </a:lnTo>
                  <a:lnTo>
                    <a:pt x="5931" y="6717"/>
                  </a:lnTo>
                  <a:lnTo>
                    <a:pt x="5992" y="6910"/>
                  </a:lnTo>
                  <a:lnTo>
                    <a:pt x="6064" y="7103"/>
                  </a:lnTo>
                  <a:lnTo>
                    <a:pt x="6149" y="7272"/>
                  </a:lnTo>
                  <a:lnTo>
                    <a:pt x="6233" y="7442"/>
                  </a:lnTo>
                  <a:lnTo>
                    <a:pt x="6330" y="7611"/>
                  </a:lnTo>
                  <a:lnTo>
                    <a:pt x="6439" y="7768"/>
                  </a:lnTo>
                  <a:lnTo>
                    <a:pt x="6548" y="7913"/>
                  </a:lnTo>
                  <a:lnTo>
                    <a:pt x="6656" y="8058"/>
                  </a:lnTo>
                  <a:lnTo>
                    <a:pt x="6777" y="8178"/>
                  </a:lnTo>
                  <a:lnTo>
                    <a:pt x="6910" y="8311"/>
                  </a:lnTo>
                  <a:lnTo>
                    <a:pt x="7043" y="8420"/>
                  </a:lnTo>
                  <a:lnTo>
                    <a:pt x="7176" y="8529"/>
                  </a:lnTo>
                  <a:lnTo>
                    <a:pt x="7321" y="8625"/>
                  </a:lnTo>
                  <a:lnTo>
                    <a:pt x="7466" y="8710"/>
                  </a:lnTo>
                  <a:lnTo>
                    <a:pt x="7611" y="8782"/>
                  </a:lnTo>
                  <a:lnTo>
                    <a:pt x="7768" y="8855"/>
                  </a:lnTo>
                  <a:lnTo>
                    <a:pt x="7925" y="8903"/>
                  </a:lnTo>
                  <a:lnTo>
                    <a:pt x="8070" y="8952"/>
                  </a:lnTo>
                  <a:lnTo>
                    <a:pt x="4204" y="10546"/>
                  </a:lnTo>
                  <a:lnTo>
                    <a:pt x="4132" y="10401"/>
                  </a:lnTo>
                  <a:lnTo>
                    <a:pt x="4035" y="10268"/>
                  </a:lnTo>
                  <a:lnTo>
                    <a:pt x="3938" y="10172"/>
                  </a:lnTo>
                  <a:lnTo>
                    <a:pt x="3817" y="10087"/>
                  </a:lnTo>
                  <a:lnTo>
                    <a:pt x="3685" y="10015"/>
                  </a:lnTo>
                  <a:lnTo>
                    <a:pt x="3540" y="9966"/>
                  </a:lnTo>
                  <a:lnTo>
                    <a:pt x="3395" y="9942"/>
                  </a:lnTo>
                  <a:lnTo>
                    <a:pt x="3238" y="9930"/>
                  </a:lnTo>
                  <a:lnTo>
                    <a:pt x="3081" y="9942"/>
                  </a:lnTo>
                  <a:lnTo>
                    <a:pt x="2924" y="9966"/>
                  </a:lnTo>
                  <a:lnTo>
                    <a:pt x="2779" y="10002"/>
                  </a:lnTo>
                  <a:lnTo>
                    <a:pt x="2622" y="10063"/>
                  </a:lnTo>
                  <a:lnTo>
                    <a:pt x="1679" y="7780"/>
                  </a:lnTo>
                  <a:lnTo>
                    <a:pt x="1788" y="7719"/>
                  </a:lnTo>
                  <a:lnTo>
                    <a:pt x="1897" y="7647"/>
                  </a:lnTo>
                  <a:lnTo>
                    <a:pt x="1993" y="7562"/>
                  </a:lnTo>
                  <a:lnTo>
                    <a:pt x="2078" y="7466"/>
                  </a:lnTo>
                  <a:lnTo>
                    <a:pt x="2150" y="7345"/>
                  </a:lnTo>
                  <a:lnTo>
                    <a:pt x="2211" y="7224"/>
                  </a:lnTo>
                  <a:lnTo>
                    <a:pt x="2271" y="7103"/>
                  </a:lnTo>
                  <a:lnTo>
                    <a:pt x="2308" y="6970"/>
                  </a:lnTo>
                  <a:lnTo>
                    <a:pt x="2344" y="6825"/>
                  </a:lnTo>
                  <a:lnTo>
                    <a:pt x="2368" y="6693"/>
                  </a:lnTo>
                  <a:lnTo>
                    <a:pt x="2380" y="6548"/>
                  </a:lnTo>
                  <a:lnTo>
                    <a:pt x="2380" y="6403"/>
                  </a:lnTo>
                  <a:lnTo>
                    <a:pt x="2368" y="6270"/>
                  </a:lnTo>
                  <a:lnTo>
                    <a:pt x="2356" y="6125"/>
                  </a:lnTo>
                  <a:lnTo>
                    <a:pt x="2320" y="6004"/>
                  </a:lnTo>
                  <a:lnTo>
                    <a:pt x="2283" y="5883"/>
                  </a:lnTo>
                  <a:lnTo>
                    <a:pt x="6270" y="4228"/>
                  </a:lnTo>
                  <a:close/>
                  <a:moveTo>
                    <a:pt x="14303" y="0"/>
                  </a:moveTo>
                  <a:lnTo>
                    <a:pt x="0" y="5907"/>
                  </a:lnTo>
                  <a:lnTo>
                    <a:pt x="2573" y="12129"/>
                  </a:lnTo>
                  <a:lnTo>
                    <a:pt x="16876" y="6221"/>
                  </a:lnTo>
                  <a:lnTo>
                    <a:pt x="14303" y="0"/>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4874889" y="1344357"/>
              <a:ext cx="431600" cy="426754"/>
            </a:xfrm>
            <a:custGeom>
              <a:avLst/>
              <a:gdLst/>
              <a:ahLst/>
              <a:cxnLst/>
              <a:rect l="l" t="t" r="r" b="b"/>
              <a:pathLst>
                <a:path w="6391" h="6319" fill="none" extrusionOk="0">
                  <a:moveTo>
                    <a:pt x="943" y="5835"/>
                  </a:moveTo>
                  <a:lnTo>
                    <a:pt x="0" y="3552"/>
                  </a:lnTo>
                  <a:lnTo>
                    <a:pt x="0" y="3552"/>
                  </a:lnTo>
                  <a:lnTo>
                    <a:pt x="109" y="3491"/>
                  </a:lnTo>
                  <a:lnTo>
                    <a:pt x="218" y="3419"/>
                  </a:lnTo>
                  <a:lnTo>
                    <a:pt x="314" y="3334"/>
                  </a:lnTo>
                  <a:lnTo>
                    <a:pt x="399" y="3238"/>
                  </a:lnTo>
                  <a:lnTo>
                    <a:pt x="471" y="3117"/>
                  </a:lnTo>
                  <a:lnTo>
                    <a:pt x="532" y="2996"/>
                  </a:lnTo>
                  <a:lnTo>
                    <a:pt x="592" y="2875"/>
                  </a:lnTo>
                  <a:lnTo>
                    <a:pt x="629" y="2742"/>
                  </a:lnTo>
                  <a:lnTo>
                    <a:pt x="665" y="2597"/>
                  </a:lnTo>
                  <a:lnTo>
                    <a:pt x="689" y="2465"/>
                  </a:lnTo>
                  <a:lnTo>
                    <a:pt x="701" y="2320"/>
                  </a:lnTo>
                  <a:lnTo>
                    <a:pt x="701" y="2175"/>
                  </a:lnTo>
                  <a:lnTo>
                    <a:pt x="689" y="2042"/>
                  </a:lnTo>
                  <a:lnTo>
                    <a:pt x="677" y="1897"/>
                  </a:lnTo>
                  <a:lnTo>
                    <a:pt x="641" y="1776"/>
                  </a:lnTo>
                  <a:lnTo>
                    <a:pt x="604" y="1655"/>
                  </a:lnTo>
                  <a:lnTo>
                    <a:pt x="4591" y="0"/>
                  </a:lnTo>
                  <a:lnTo>
                    <a:pt x="4591" y="0"/>
                  </a:lnTo>
                  <a:lnTo>
                    <a:pt x="4494" y="145"/>
                  </a:lnTo>
                  <a:lnTo>
                    <a:pt x="4422" y="302"/>
                  </a:lnTo>
                  <a:lnTo>
                    <a:pt x="4349" y="459"/>
                  </a:lnTo>
                  <a:lnTo>
                    <a:pt x="4289" y="628"/>
                  </a:lnTo>
                  <a:lnTo>
                    <a:pt x="4228" y="798"/>
                  </a:lnTo>
                  <a:lnTo>
                    <a:pt x="4192" y="979"/>
                  </a:lnTo>
                  <a:lnTo>
                    <a:pt x="4156" y="1160"/>
                  </a:lnTo>
                  <a:lnTo>
                    <a:pt x="4144" y="1341"/>
                  </a:lnTo>
                  <a:lnTo>
                    <a:pt x="4132" y="1522"/>
                  </a:lnTo>
                  <a:lnTo>
                    <a:pt x="4132" y="1716"/>
                  </a:lnTo>
                  <a:lnTo>
                    <a:pt x="4144" y="1909"/>
                  </a:lnTo>
                  <a:lnTo>
                    <a:pt x="4168" y="2102"/>
                  </a:lnTo>
                  <a:lnTo>
                    <a:pt x="4204" y="2295"/>
                  </a:lnTo>
                  <a:lnTo>
                    <a:pt x="4252" y="2489"/>
                  </a:lnTo>
                  <a:lnTo>
                    <a:pt x="4313" y="2682"/>
                  </a:lnTo>
                  <a:lnTo>
                    <a:pt x="4385" y="2875"/>
                  </a:lnTo>
                  <a:lnTo>
                    <a:pt x="4385" y="2875"/>
                  </a:lnTo>
                  <a:lnTo>
                    <a:pt x="4470" y="3044"/>
                  </a:lnTo>
                  <a:lnTo>
                    <a:pt x="4554" y="3214"/>
                  </a:lnTo>
                  <a:lnTo>
                    <a:pt x="4651" y="3383"/>
                  </a:lnTo>
                  <a:lnTo>
                    <a:pt x="4760" y="3540"/>
                  </a:lnTo>
                  <a:lnTo>
                    <a:pt x="4869" y="3685"/>
                  </a:lnTo>
                  <a:lnTo>
                    <a:pt x="4977" y="3830"/>
                  </a:lnTo>
                  <a:lnTo>
                    <a:pt x="5098" y="3950"/>
                  </a:lnTo>
                  <a:lnTo>
                    <a:pt x="5231" y="4083"/>
                  </a:lnTo>
                  <a:lnTo>
                    <a:pt x="5364" y="4192"/>
                  </a:lnTo>
                  <a:lnTo>
                    <a:pt x="5497" y="4301"/>
                  </a:lnTo>
                  <a:lnTo>
                    <a:pt x="5642" y="4397"/>
                  </a:lnTo>
                  <a:lnTo>
                    <a:pt x="5787" y="4482"/>
                  </a:lnTo>
                  <a:lnTo>
                    <a:pt x="5932" y="4554"/>
                  </a:lnTo>
                  <a:lnTo>
                    <a:pt x="6089" y="4627"/>
                  </a:lnTo>
                  <a:lnTo>
                    <a:pt x="6246" y="4675"/>
                  </a:lnTo>
                  <a:lnTo>
                    <a:pt x="6391" y="4724"/>
                  </a:lnTo>
                  <a:lnTo>
                    <a:pt x="2525" y="6318"/>
                  </a:lnTo>
                  <a:lnTo>
                    <a:pt x="2525" y="6318"/>
                  </a:lnTo>
                  <a:lnTo>
                    <a:pt x="2453" y="6173"/>
                  </a:lnTo>
                  <a:lnTo>
                    <a:pt x="2356" y="6040"/>
                  </a:lnTo>
                  <a:lnTo>
                    <a:pt x="2259" y="5944"/>
                  </a:lnTo>
                  <a:lnTo>
                    <a:pt x="2138" y="5859"/>
                  </a:lnTo>
                  <a:lnTo>
                    <a:pt x="2006" y="5787"/>
                  </a:lnTo>
                  <a:lnTo>
                    <a:pt x="1861" y="5738"/>
                  </a:lnTo>
                  <a:lnTo>
                    <a:pt x="1716" y="5714"/>
                  </a:lnTo>
                  <a:lnTo>
                    <a:pt x="1559" y="5702"/>
                  </a:lnTo>
                  <a:lnTo>
                    <a:pt x="1559" y="5702"/>
                  </a:lnTo>
                  <a:lnTo>
                    <a:pt x="1402" y="5714"/>
                  </a:lnTo>
                  <a:lnTo>
                    <a:pt x="1245" y="5738"/>
                  </a:lnTo>
                  <a:lnTo>
                    <a:pt x="1100" y="5774"/>
                  </a:lnTo>
                  <a:lnTo>
                    <a:pt x="943" y="58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335795" y="1166478"/>
              <a:ext cx="464218" cy="427564"/>
            </a:xfrm>
            <a:custGeom>
              <a:avLst/>
              <a:gdLst/>
              <a:ahLst/>
              <a:cxnLst/>
              <a:rect l="l" t="t" r="r" b="b"/>
              <a:pathLst>
                <a:path w="6874" h="6331" fill="none" extrusionOk="0">
                  <a:moveTo>
                    <a:pt x="2054" y="6331"/>
                  </a:moveTo>
                  <a:lnTo>
                    <a:pt x="2054" y="6331"/>
                  </a:lnTo>
                  <a:lnTo>
                    <a:pt x="2139" y="6186"/>
                  </a:lnTo>
                  <a:lnTo>
                    <a:pt x="2199" y="6041"/>
                  </a:lnTo>
                  <a:lnTo>
                    <a:pt x="2259" y="5884"/>
                  </a:lnTo>
                  <a:lnTo>
                    <a:pt x="2320" y="5727"/>
                  </a:lnTo>
                  <a:lnTo>
                    <a:pt x="2356" y="5570"/>
                  </a:lnTo>
                  <a:lnTo>
                    <a:pt x="2392" y="5401"/>
                  </a:lnTo>
                  <a:lnTo>
                    <a:pt x="2416" y="5231"/>
                  </a:lnTo>
                  <a:lnTo>
                    <a:pt x="2429" y="5050"/>
                  </a:lnTo>
                  <a:lnTo>
                    <a:pt x="2429" y="4869"/>
                  </a:lnTo>
                  <a:lnTo>
                    <a:pt x="2429" y="4688"/>
                  </a:lnTo>
                  <a:lnTo>
                    <a:pt x="2404" y="4507"/>
                  </a:lnTo>
                  <a:lnTo>
                    <a:pt x="2380" y="4325"/>
                  </a:lnTo>
                  <a:lnTo>
                    <a:pt x="2344" y="4144"/>
                  </a:lnTo>
                  <a:lnTo>
                    <a:pt x="2296" y="3963"/>
                  </a:lnTo>
                  <a:lnTo>
                    <a:pt x="2235" y="3782"/>
                  </a:lnTo>
                  <a:lnTo>
                    <a:pt x="2175" y="3601"/>
                  </a:lnTo>
                  <a:lnTo>
                    <a:pt x="2175" y="3601"/>
                  </a:lnTo>
                  <a:lnTo>
                    <a:pt x="2090" y="3407"/>
                  </a:lnTo>
                  <a:lnTo>
                    <a:pt x="1994" y="3238"/>
                  </a:lnTo>
                  <a:lnTo>
                    <a:pt x="1885" y="3057"/>
                  </a:lnTo>
                  <a:lnTo>
                    <a:pt x="1776" y="2900"/>
                  </a:lnTo>
                  <a:lnTo>
                    <a:pt x="1668" y="2743"/>
                  </a:lnTo>
                  <a:lnTo>
                    <a:pt x="1535" y="2598"/>
                  </a:lnTo>
                  <a:lnTo>
                    <a:pt x="1402" y="2465"/>
                  </a:lnTo>
                  <a:lnTo>
                    <a:pt x="1269" y="2344"/>
                  </a:lnTo>
                  <a:lnTo>
                    <a:pt x="1124" y="2224"/>
                  </a:lnTo>
                  <a:lnTo>
                    <a:pt x="979" y="2115"/>
                  </a:lnTo>
                  <a:lnTo>
                    <a:pt x="822" y="2018"/>
                  </a:lnTo>
                  <a:lnTo>
                    <a:pt x="665" y="1934"/>
                  </a:lnTo>
                  <a:lnTo>
                    <a:pt x="508" y="1861"/>
                  </a:lnTo>
                  <a:lnTo>
                    <a:pt x="339" y="1801"/>
                  </a:lnTo>
                  <a:lnTo>
                    <a:pt x="170" y="1752"/>
                  </a:lnTo>
                  <a:lnTo>
                    <a:pt x="0" y="1716"/>
                  </a:lnTo>
                  <a:lnTo>
                    <a:pt x="4144" y="1"/>
                  </a:lnTo>
                  <a:lnTo>
                    <a:pt x="4144" y="1"/>
                  </a:lnTo>
                  <a:lnTo>
                    <a:pt x="4192" y="98"/>
                  </a:lnTo>
                  <a:lnTo>
                    <a:pt x="4241" y="194"/>
                  </a:lnTo>
                  <a:lnTo>
                    <a:pt x="4301" y="291"/>
                  </a:lnTo>
                  <a:lnTo>
                    <a:pt x="4373" y="375"/>
                  </a:lnTo>
                  <a:lnTo>
                    <a:pt x="4458" y="460"/>
                  </a:lnTo>
                  <a:lnTo>
                    <a:pt x="4543" y="544"/>
                  </a:lnTo>
                  <a:lnTo>
                    <a:pt x="4627" y="617"/>
                  </a:lnTo>
                  <a:lnTo>
                    <a:pt x="4724" y="689"/>
                  </a:lnTo>
                  <a:lnTo>
                    <a:pt x="4832" y="750"/>
                  </a:lnTo>
                  <a:lnTo>
                    <a:pt x="4929" y="810"/>
                  </a:lnTo>
                  <a:lnTo>
                    <a:pt x="5038" y="859"/>
                  </a:lnTo>
                  <a:lnTo>
                    <a:pt x="5147" y="907"/>
                  </a:lnTo>
                  <a:lnTo>
                    <a:pt x="5255" y="931"/>
                  </a:lnTo>
                  <a:lnTo>
                    <a:pt x="5364" y="955"/>
                  </a:lnTo>
                  <a:lnTo>
                    <a:pt x="5473" y="979"/>
                  </a:lnTo>
                  <a:lnTo>
                    <a:pt x="5581" y="979"/>
                  </a:lnTo>
                  <a:lnTo>
                    <a:pt x="5581" y="979"/>
                  </a:lnTo>
                  <a:lnTo>
                    <a:pt x="5678" y="979"/>
                  </a:lnTo>
                  <a:lnTo>
                    <a:pt x="5763" y="967"/>
                  </a:lnTo>
                  <a:lnTo>
                    <a:pt x="5847" y="943"/>
                  </a:lnTo>
                  <a:lnTo>
                    <a:pt x="5932" y="919"/>
                  </a:lnTo>
                  <a:lnTo>
                    <a:pt x="6874" y="3202"/>
                  </a:lnTo>
                  <a:lnTo>
                    <a:pt x="6874" y="3202"/>
                  </a:lnTo>
                  <a:lnTo>
                    <a:pt x="6753" y="3250"/>
                  </a:lnTo>
                  <a:lnTo>
                    <a:pt x="6644" y="3311"/>
                  </a:lnTo>
                  <a:lnTo>
                    <a:pt x="6548" y="3371"/>
                  </a:lnTo>
                  <a:lnTo>
                    <a:pt x="6451" y="3444"/>
                  </a:lnTo>
                  <a:lnTo>
                    <a:pt x="6355" y="3528"/>
                  </a:lnTo>
                  <a:lnTo>
                    <a:pt x="6270" y="3613"/>
                  </a:lnTo>
                  <a:lnTo>
                    <a:pt x="6197" y="3697"/>
                  </a:lnTo>
                  <a:lnTo>
                    <a:pt x="6137" y="3794"/>
                  </a:lnTo>
                  <a:lnTo>
                    <a:pt x="6089" y="3891"/>
                  </a:lnTo>
                  <a:lnTo>
                    <a:pt x="6040" y="3999"/>
                  </a:lnTo>
                  <a:lnTo>
                    <a:pt x="6016" y="4108"/>
                  </a:lnTo>
                  <a:lnTo>
                    <a:pt x="6004" y="4217"/>
                  </a:lnTo>
                  <a:lnTo>
                    <a:pt x="5992" y="4325"/>
                  </a:lnTo>
                  <a:lnTo>
                    <a:pt x="6004" y="4434"/>
                  </a:lnTo>
                  <a:lnTo>
                    <a:pt x="6028" y="4555"/>
                  </a:lnTo>
                  <a:lnTo>
                    <a:pt x="6065" y="4664"/>
                  </a:lnTo>
                  <a:lnTo>
                    <a:pt x="2054" y="63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4761503" y="1058831"/>
              <a:ext cx="1139678" cy="819132"/>
            </a:xfrm>
            <a:custGeom>
              <a:avLst/>
              <a:gdLst/>
              <a:ahLst/>
              <a:cxnLst/>
              <a:rect l="l" t="t" r="r" b="b"/>
              <a:pathLst>
                <a:path w="16876" h="12129" fill="none" extrusionOk="0">
                  <a:moveTo>
                    <a:pt x="14303" y="0"/>
                  </a:moveTo>
                  <a:lnTo>
                    <a:pt x="0" y="5907"/>
                  </a:lnTo>
                  <a:lnTo>
                    <a:pt x="2573" y="12129"/>
                  </a:lnTo>
                  <a:lnTo>
                    <a:pt x="16876" y="6221"/>
                  </a:lnTo>
                  <a:lnTo>
                    <a:pt x="143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15"/>
            <p:cNvCxnSpPr/>
            <p:nvPr/>
          </p:nvCxnSpPr>
          <p:spPr>
            <a:xfrm rot="10800000">
              <a:off x="7987325" y="-1175"/>
              <a:ext cx="0" cy="418200"/>
            </a:xfrm>
            <a:prstGeom prst="straightConnector1">
              <a:avLst/>
            </a:prstGeom>
            <a:noFill/>
            <a:ln w="9525" cap="flat" cmpd="sng">
              <a:solidFill>
                <a:schemeClr val="accent6"/>
              </a:solidFill>
              <a:prstDash val="solid"/>
              <a:round/>
              <a:headEnd type="none" w="med" len="med"/>
              <a:tailEnd type="none" w="med" len="med"/>
            </a:ln>
          </p:spPr>
        </p:cxnSp>
      </p:grpSp>
      <p:sp>
        <p:nvSpPr>
          <p:cNvPr id="3" name="عنوان 2">
            <a:extLst>
              <a:ext uri="{FF2B5EF4-FFF2-40B4-BE49-F238E27FC236}">
                <a16:creationId xmlns:a16="http://schemas.microsoft.com/office/drawing/2014/main" id="{1955A73E-7EEF-ECF0-CDA0-3BD1BD25A3BD}"/>
              </a:ext>
            </a:extLst>
          </p:cNvPr>
          <p:cNvSpPr>
            <a:spLocks noGrp="1"/>
          </p:cNvSpPr>
          <p:nvPr>
            <p:ph type="ctrTitle"/>
          </p:nvPr>
        </p:nvSpPr>
        <p:spPr>
          <a:xfrm>
            <a:off x="169954" y="2294227"/>
            <a:ext cx="4114800" cy="770362"/>
          </a:xfrm>
        </p:spPr>
        <p:txBody>
          <a:bodyPr>
            <a:normAutofit/>
          </a:bodyPr>
          <a:lstStyle/>
          <a:p>
            <a:pPr algn="ctr"/>
            <a:r>
              <a:rPr lang="ar-SA" sz="3600" dirty="0">
                <a:solidFill>
                  <a:srgbClr val="533CD2"/>
                </a:solidFill>
                <a:latin typeface="Sakkal Majalla" panose="02000000000000000000" pitchFamily="2" charset="-78"/>
                <a:cs typeface="Sakkal Majalla" panose="02000000000000000000" pitchFamily="2" charset="-78"/>
                <a:sym typeface="Arial"/>
              </a:rPr>
              <a:t>التحليل الاستكشافي للبيانات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5" name="Google Shape;1925;p38"/>
          <p:cNvSpPr/>
          <p:nvPr/>
        </p:nvSpPr>
        <p:spPr>
          <a:xfrm>
            <a:off x="6625136" y="1506997"/>
            <a:ext cx="2385392" cy="1593188"/>
          </a:xfrm>
          <a:prstGeom prst="roundRect">
            <a:avLst>
              <a:gd name="adj" fmla="val 16667"/>
            </a:avLst>
          </a:prstGeom>
          <a:solidFill>
            <a:srgbClr val="FFD9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7629792" y="442816"/>
            <a:ext cx="609000" cy="609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1</a:t>
            </a:r>
            <a:endParaRPr dirty="0">
              <a:solidFill>
                <a:schemeClr val="lt1"/>
              </a:solidFill>
            </a:endParaRPr>
          </a:p>
        </p:txBody>
      </p:sp>
      <p:sp>
        <p:nvSpPr>
          <p:cNvPr id="2001" name="Google Shape;2001;p38"/>
          <p:cNvSpPr/>
          <p:nvPr/>
        </p:nvSpPr>
        <p:spPr>
          <a:xfrm>
            <a:off x="3473830" y="4020712"/>
            <a:ext cx="10" cy="10"/>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3415117" y="4020712"/>
            <a:ext cx="10" cy="10"/>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4267500" y="386949"/>
            <a:ext cx="609000" cy="609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2</a:t>
            </a:r>
            <a:endParaRPr dirty="0">
              <a:solidFill>
                <a:schemeClr val="lt1"/>
              </a:solidFill>
            </a:endParaRPr>
          </a:p>
        </p:txBody>
      </p:sp>
      <p:sp>
        <p:nvSpPr>
          <p:cNvPr id="2010" name="Google Shape;2010;p38"/>
          <p:cNvSpPr/>
          <p:nvPr/>
        </p:nvSpPr>
        <p:spPr>
          <a:xfrm>
            <a:off x="1114004" y="408028"/>
            <a:ext cx="609000" cy="609000"/>
          </a:xfrm>
          <a:prstGeom prst="ellipse">
            <a:avLst/>
          </a:prstGeom>
          <a:solidFill>
            <a:srgbClr val="FDD8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3</a:t>
            </a:r>
            <a:endParaRPr dirty="0">
              <a:solidFill>
                <a:schemeClr val="lt1"/>
              </a:solidFill>
            </a:endParaRPr>
          </a:p>
        </p:txBody>
      </p:sp>
      <p:sp>
        <p:nvSpPr>
          <p:cNvPr id="4" name="مربع نص 3">
            <a:extLst>
              <a:ext uri="{FF2B5EF4-FFF2-40B4-BE49-F238E27FC236}">
                <a16:creationId xmlns:a16="http://schemas.microsoft.com/office/drawing/2014/main" id="{78818D0A-0A29-3550-E8ED-8587061FBD83}"/>
              </a:ext>
            </a:extLst>
          </p:cNvPr>
          <p:cNvSpPr txBox="1"/>
          <p:nvPr/>
        </p:nvSpPr>
        <p:spPr>
          <a:xfrm>
            <a:off x="1732941" y="-28707"/>
            <a:ext cx="6098458" cy="523220"/>
          </a:xfrm>
          <a:prstGeom prst="rect">
            <a:avLst/>
          </a:prstGeom>
          <a:noFill/>
        </p:spPr>
        <p:txBody>
          <a:bodyPr wrap="square">
            <a:spAutoFit/>
          </a:bodyPr>
          <a:lstStyle/>
          <a:p>
            <a:pPr algn="ctr" rtl="1"/>
            <a:r>
              <a:rPr lang="ar-SA" sz="2800" b="1" dirty="0">
                <a:solidFill>
                  <a:srgbClr val="002060"/>
                </a:solidFill>
                <a:latin typeface="Sakkal Majalla" panose="02000000000000000000" pitchFamily="2" charset="-78"/>
                <a:cs typeface="Sakkal Majalla" panose="02000000000000000000" pitchFamily="2" charset="-78"/>
              </a:rPr>
              <a:t>المخططات </a:t>
            </a:r>
            <a:r>
              <a:rPr lang="en-US" sz="2800" b="1" dirty="0">
                <a:solidFill>
                  <a:srgbClr val="002060"/>
                </a:solidFill>
                <a:latin typeface="Sakkal Majalla" panose="02000000000000000000" pitchFamily="2" charset="-78"/>
                <a:cs typeface="Sakkal Majalla" panose="02000000000000000000" pitchFamily="2" charset="-78"/>
              </a:rPr>
              <a:t>Charts</a:t>
            </a:r>
            <a:endParaRPr lang="ar-SA" sz="2800" b="1" dirty="0">
              <a:solidFill>
                <a:srgbClr val="002060"/>
              </a:solidFill>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F55E1D7E-BED8-5783-3F69-29FA2BF18B1C}"/>
              </a:ext>
            </a:extLst>
          </p:cNvPr>
          <p:cNvSpPr txBox="1"/>
          <p:nvPr/>
        </p:nvSpPr>
        <p:spPr>
          <a:xfrm>
            <a:off x="6278305" y="3150849"/>
            <a:ext cx="2865695" cy="1446550"/>
          </a:xfrm>
          <a:prstGeom prst="rect">
            <a:avLst/>
          </a:prstGeom>
          <a:noFill/>
        </p:spPr>
        <p:txBody>
          <a:bodyPr wrap="square">
            <a:spAutoFit/>
          </a:bodyPr>
          <a:lstStyle/>
          <a:p>
            <a:pPr algn="just" rtl="1"/>
            <a:r>
              <a:rPr lang="ar-SA" sz="1100" dirty="0">
                <a:latin typeface="Sakkal Majalla" panose="02000000000000000000" pitchFamily="2" charset="-78"/>
                <a:ea typeface="Calibri" panose="020F0502020204030204" pitchFamily="34" charset="0"/>
                <a:cs typeface="Sakkal Majalla" panose="02000000000000000000" pitchFamily="2" charset="-78"/>
              </a:rPr>
              <a:t>المخطط الخطي هو </a:t>
            </a:r>
            <a:r>
              <a:rPr lang="ar-SA" sz="1100" dirty="0">
                <a:solidFill>
                  <a:srgbClr val="533CD2"/>
                </a:solidFill>
                <a:latin typeface="Sakkal Majalla" panose="02000000000000000000" pitchFamily="2" charset="-78"/>
                <a:ea typeface="Calibri" panose="020F0502020204030204" pitchFamily="34" charset="0"/>
                <a:cs typeface="Sakkal Majalla" panose="02000000000000000000" pitchFamily="2" charset="-78"/>
              </a:rPr>
              <a:t>تقنية تصوير بيانات  بحيث يتم رسم كل قيمة المتغير مستقل على مدى فترة زمنية وتتصل هذه القيم بخطوط مستقيمة.</a:t>
            </a:r>
            <a:r>
              <a:rPr lang="ar-SA" sz="1100" dirty="0">
                <a:latin typeface="Sakkal Majalla" panose="02000000000000000000" pitchFamily="2" charset="-78"/>
                <a:ea typeface="Calibri" panose="020F0502020204030204" pitchFamily="34" charset="0"/>
                <a:cs typeface="Sakkal Majalla" panose="02000000000000000000" pitchFamily="2" charset="-78"/>
              </a:rPr>
              <a:t> عادة ما يكون </a:t>
            </a:r>
            <a:r>
              <a:rPr lang="ar-SA" sz="11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المحور الأفقي </a:t>
            </a:r>
            <a:r>
              <a:rPr lang="ar-SA" sz="1100" dirty="0">
                <a:latin typeface="Sakkal Majalla" panose="02000000000000000000" pitchFamily="2" charset="-78"/>
                <a:ea typeface="Calibri" panose="020F0502020204030204" pitchFamily="34" charset="0"/>
                <a:cs typeface="Sakkal Majalla" panose="02000000000000000000" pitchFamily="2" charset="-78"/>
              </a:rPr>
              <a:t>متغيرا مستمرا مثل الوقت  </a:t>
            </a:r>
            <a:r>
              <a:rPr lang="ar-SA" sz="11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والمحور الرأسي </a:t>
            </a:r>
            <a:r>
              <a:rPr lang="ar-SA" sz="1100" dirty="0">
                <a:latin typeface="Sakkal Majalla" panose="02000000000000000000" pitchFamily="2" charset="-78"/>
                <a:ea typeface="Calibri" panose="020F0502020204030204" pitchFamily="34" charset="0"/>
                <a:cs typeface="Sakkal Majalla" panose="02000000000000000000" pitchFamily="2" charset="-78"/>
              </a:rPr>
              <a:t>هو قيم المتغير المستقل. وتكمن بعض المزايا في بساطته في تمثيل تغيير المتغير بمرور الوقت والذي يمكن </a:t>
            </a:r>
            <a:r>
              <a:rPr lang="ar-SA" sz="11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أن يساعد في اكتشاف التوجهات والأنماط </a:t>
            </a:r>
            <a:r>
              <a:rPr lang="ar-SA" sz="1100" dirty="0">
                <a:latin typeface="Sakkal Majalla" panose="02000000000000000000" pitchFamily="2" charset="-78"/>
                <a:ea typeface="Calibri" panose="020F0502020204030204" pitchFamily="34" charset="0"/>
                <a:cs typeface="Sakkal Majalla" panose="02000000000000000000" pitchFamily="2" charset="-78"/>
              </a:rPr>
              <a:t> ويمكنك رسم خطوط متعددة على نفس الرسم البياني ومقارنة تقدم أكثر من متغير مستقل واحد في نفس الفترة الزمنية.</a:t>
            </a:r>
          </a:p>
        </p:txBody>
      </p:sp>
      <p:pic>
        <p:nvPicPr>
          <p:cNvPr id="6" name="صورة 5">
            <a:extLst>
              <a:ext uri="{FF2B5EF4-FFF2-40B4-BE49-F238E27FC236}">
                <a16:creationId xmlns:a16="http://schemas.microsoft.com/office/drawing/2014/main" id="{9922D7A8-787D-3BB7-B7BE-DBDFCFF9556F}"/>
              </a:ext>
            </a:extLst>
          </p:cNvPr>
          <p:cNvPicPr>
            <a:picLocks noChangeAspect="1"/>
          </p:cNvPicPr>
          <p:nvPr/>
        </p:nvPicPr>
        <p:blipFill>
          <a:blip r:embed="rId3"/>
          <a:stretch>
            <a:fillRect/>
          </a:stretch>
        </p:blipFill>
        <p:spPr>
          <a:xfrm>
            <a:off x="6765966" y="1584037"/>
            <a:ext cx="2130865" cy="1427248"/>
          </a:xfrm>
          <a:prstGeom prst="rect">
            <a:avLst/>
          </a:prstGeom>
        </p:spPr>
      </p:pic>
      <p:sp>
        <p:nvSpPr>
          <p:cNvPr id="13" name="مربع نص 12">
            <a:extLst>
              <a:ext uri="{FF2B5EF4-FFF2-40B4-BE49-F238E27FC236}">
                <a16:creationId xmlns:a16="http://schemas.microsoft.com/office/drawing/2014/main" id="{60BADB55-5CCB-7620-97C4-2143C1B4A755}"/>
              </a:ext>
            </a:extLst>
          </p:cNvPr>
          <p:cNvSpPr txBox="1"/>
          <p:nvPr/>
        </p:nvSpPr>
        <p:spPr>
          <a:xfrm>
            <a:off x="6681141" y="1156261"/>
            <a:ext cx="2369127" cy="400110"/>
          </a:xfrm>
          <a:prstGeom prst="rect">
            <a:avLst/>
          </a:prstGeom>
          <a:noFill/>
        </p:spPr>
        <p:txBody>
          <a:bodyPr wrap="square">
            <a:spAutoFit/>
          </a:bodyPr>
          <a:lstStyle/>
          <a:p>
            <a:pPr algn="ctr" rtl="1"/>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المخطط الخطي </a:t>
            </a:r>
            <a:r>
              <a:rPr lang="en-US"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Line Chart</a:t>
            </a:r>
            <a:endParaRPr lang="ar-SA" sz="2000" dirty="0"/>
          </a:p>
        </p:txBody>
      </p:sp>
      <p:sp>
        <p:nvSpPr>
          <p:cNvPr id="19" name="Google Shape;1926;p38">
            <a:extLst>
              <a:ext uri="{FF2B5EF4-FFF2-40B4-BE49-F238E27FC236}">
                <a16:creationId xmlns:a16="http://schemas.microsoft.com/office/drawing/2014/main" id="{5162CF13-C543-50D7-A1BE-E5BB7F00436D}"/>
              </a:ext>
            </a:extLst>
          </p:cNvPr>
          <p:cNvSpPr/>
          <p:nvPr/>
        </p:nvSpPr>
        <p:spPr>
          <a:xfrm>
            <a:off x="3348242" y="1539019"/>
            <a:ext cx="2389744" cy="1598400"/>
          </a:xfrm>
          <a:prstGeom prst="roundRect">
            <a:avLst>
              <a:gd name="adj" fmla="val 16667"/>
            </a:avLst>
          </a:prstGeom>
          <a:solidFill>
            <a:srgbClr val="0071D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27;p38">
            <a:extLst>
              <a:ext uri="{FF2B5EF4-FFF2-40B4-BE49-F238E27FC236}">
                <a16:creationId xmlns:a16="http://schemas.microsoft.com/office/drawing/2014/main" id="{41E7C033-33E5-C1D3-F764-A38A7F60839B}"/>
              </a:ext>
            </a:extLst>
          </p:cNvPr>
          <p:cNvSpPr/>
          <p:nvPr/>
        </p:nvSpPr>
        <p:spPr>
          <a:xfrm>
            <a:off x="233941" y="1464834"/>
            <a:ext cx="2369127" cy="1598400"/>
          </a:xfrm>
          <a:prstGeom prst="roundRect">
            <a:avLst>
              <a:gd name="adj" fmla="val 16667"/>
            </a:avLst>
          </a:prstGeom>
          <a:solidFill>
            <a:srgbClr val="533CD2">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مربع نص 25">
            <a:extLst>
              <a:ext uri="{FF2B5EF4-FFF2-40B4-BE49-F238E27FC236}">
                <a16:creationId xmlns:a16="http://schemas.microsoft.com/office/drawing/2014/main" id="{9501BC92-0D36-BEBF-0D35-2CD7E9AB3C05}"/>
              </a:ext>
            </a:extLst>
          </p:cNvPr>
          <p:cNvSpPr txBox="1"/>
          <p:nvPr/>
        </p:nvSpPr>
        <p:spPr>
          <a:xfrm>
            <a:off x="3136369" y="3176725"/>
            <a:ext cx="2780096" cy="1277273"/>
          </a:xfrm>
          <a:prstGeom prst="rect">
            <a:avLst/>
          </a:prstGeom>
          <a:noFill/>
        </p:spPr>
        <p:txBody>
          <a:bodyPr wrap="square">
            <a:spAutoFit/>
          </a:bodyPr>
          <a:lstStyle/>
          <a:p>
            <a:pPr algn="just" rtl="1"/>
            <a:r>
              <a:rPr lang="ar-SA" sz="1100" dirty="0">
                <a:latin typeface="Sakkal Majalla" panose="02000000000000000000" pitchFamily="2" charset="-78"/>
                <a:ea typeface="Calibri" panose="020F0502020204030204" pitchFamily="34" charset="0"/>
                <a:cs typeface="Sakkal Majalla" panose="02000000000000000000" pitchFamily="2" charset="-78"/>
              </a:rPr>
              <a:t>المخطط الشريطي </a:t>
            </a:r>
            <a:r>
              <a:rPr lang="ar-SA" sz="1100" dirty="0">
                <a:solidFill>
                  <a:srgbClr val="533CD2"/>
                </a:solidFill>
                <a:latin typeface="Sakkal Majalla" panose="02000000000000000000" pitchFamily="2" charset="-78"/>
                <a:ea typeface="Calibri" panose="020F0502020204030204" pitchFamily="34" charset="0"/>
                <a:cs typeface="Sakkal Majalla" panose="02000000000000000000" pitchFamily="2" charset="-78"/>
              </a:rPr>
              <a:t>يمثل عناصر متغيـر فنـوي على المحـور الأفقي (س)   بينما توضح الأعمدة قيم تلك العناصر من خلال ارتفاعها نسبة إلى قيم المحور الرأسي (ص).</a:t>
            </a:r>
            <a:r>
              <a:rPr lang="ar-SA" sz="1100" dirty="0">
                <a:latin typeface="Sakkal Majalla" panose="02000000000000000000" pitchFamily="2" charset="-78"/>
                <a:ea typeface="Calibri" panose="020F0502020204030204" pitchFamily="34" charset="0"/>
                <a:cs typeface="Sakkal Majalla" panose="02000000000000000000" pitchFamily="2" charset="-78"/>
              </a:rPr>
              <a:t> يمكن أن تكون المخططات الشريطية عمودية أو أفقية  وعادة ما تسمى المخططات الشريطية العمودية مخططات الأعمدة. وهناك العديد مـن أنـواع المخططات الشريطية مثل </a:t>
            </a:r>
            <a:r>
              <a:rPr lang="ar-SA" sz="1100" dirty="0">
                <a:solidFill>
                  <a:srgbClr val="533CD2"/>
                </a:solidFill>
                <a:latin typeface="Sakkal Majalla" panose="02000000000000000000" pitchFamily="2" charset="-78"/>
                <a:ea typeface="Calibri" panose="020F0502020204030204" pitchFamily="34" charset="0"/>
                <a:cs typeface="Sakkal Majalla" panose="02000000000000000000" pitchFamily="2" charset="-78"/>
              </a:rPr>
              <a:t>المخططات الشريطية المجمعة  والمخططات الشريطية المكدسة  والمخططات الشريطية مع أشرطة الخطأ  وغيرها المزيد.</a:t>
            </a:r>
          </a:p>
        </p:txBody>
      </p:sp>
      <p:sp>
        <p:nvSpPr>
          <p:cNvPr id="28" name="مربع نص 27">
            <a:extLst>
              <a:ext uri="{FF2B5EF4-FFF2-40B4-BE49-F238E27FC236}">
                <a16:creationId xmlns:a16="http://schemas.microsoft.com/office/drawing/2014/main" id="{0FD89689-A416-94A7-E15E-042ADD221F28}"/>
              </a:ext>
            </a:extLst>
          </p:cNvPr>
          <p:cNvSpPr txBox="1"/>
          <p:nvPr/>
        </p:nvSpPr>
        <p:spPr>
          <a:xfrm>
            <a:off x="3415117" y="1138909"/>
            <a:ext cx="2202946" cy="400110"/>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cs typeface="Sakkal Majalla" panose="02000000000000000000" pitchFamily="2" charset="-78"/>
              </a:rPr>
              <a:t>المخطط الشريطي </a:t>
            </a:r>
            <a:r>
              <a:rPr lang="en-US" sz="2000" dirty="0">
                <a:solidFill>
                  <a:srgbClr val="FF0000"/>
                </a:solidFill>
                <a:latin typeface="Sakkal Majalla" panose="02000000000000000000" pitchFamily="2" charset="-78"/>
                <a:cs typeface="Sakkal Majalla" panose="02000000000000000000" pitchFamily="2" charset="-78"/>
              </a:rPr>
              <a:t>Bar Chart</a:t>
            </a:r>
            <a:endParaRPr lang="ar-SA" sz="2000" dirty="0">
              <a:solidFill>
                <a:srgbClr val="FF0000"/>
              </a:solidFill>
              <a:latin typeface="Sakkal Majalla" panose="02000000000000000000" pitchFamily="2" charset="-78"/>
              <a:cs typeface="Sakkal Majalla" panose="02000000000000000000" pitchFamily="2" charset="-78"/>
            </a:endParaRPr>
          </a:p>
        </p:txBody>
      </p:sp>
      <p:pic>
        <p:nvPicPr>
          <p:cNvPr id="29" name="صورة 28">
            <a:extLst>
              <a:ext uri="{FF2B5EF4-FFF2-40B4-BE49-F238E27FC236}">
                <a16:creationId xmlns:a16="http://schemas.microsoft.com/office/drawing/2014/main" id="{CAB71AFE-FD3E-D088-48BF-5CD0C2BDBFAF}"/>
              </a:ext>
            </a:extLst>
          </p:cNvPr>
          <p:cNvPicPr>
            <a:picLocks noChangeAspect="1"/>
          </p:cNvPicPr>
          <p:nvPr/>
        </p:nvPicPr>
        <p:blipFill>
          <a:blip r:embed="rId4"/>
          <a:stretch>
            <a:fillRect/>
          </a:stretch>
        </p:blipFill>
        <p:spPr>
          <a:xfrm>
            <a:off x="3405241" y="1647029"/>
            <a:ext cx="2242352" cy="1398327"/>
          </a:xfrm>
          <a:prstGeom prst="rect">
            <a:avLst/>
          </a:prstGeom>
        </p:spPr>
      </p:pic>
      <p:sp>
        <p:nvSpPr>
          <p:cNvPr id="30" name="مربع نص 29">
            <a:extLst>
              <a:ext uri="{FF2B5EF4-FFF2-40B4-BE49-F238E27FC236}">
                <a16:creationId xmlns:a16="http://schemas.microsoft.com/office/drawing/2014/main" id="{3DB63DD4-E294-1EF4-2994-32725F8BEEE8}"/>
              </a:ext>
            </a:extLst>
          </p:cNvPr>
          <p:cNvSpPr txBox="1"/>
          <p:nvPr/>
        </p:nvSpPr>
        <p:spPr>
          <a:xfrm>
            <a:off x="-82979" y="3119645"/>
            <a:ext cx="3044840" cy="1615827"/>
          </a:xfrm>
          <a:prstGeom prst="rect">
            <a:avLst/>
          </a:prstGeom>
          <a:noFill/>
        </p:spPr>
        <p:txBody>
          <a:bodyPr wrap="square">
            <a:spAutoFit/>
          </a:bodyPr>
          <a:lstStyle/>
          <a:p>
            <a:pPr algn="r" rtl="1"/>
            <a:r>
              <a:rPr lang="ar-SA" sz="1100" dirty="0">
                <a:latin typeface="Sakkal Majalla" panose="02000000000000000000" pitchFamily="2" charset="-78"/>
                <a:ea typeface="Calibri" panose="020F0502020204030204" pitchFamily="34" charset="0"/>
                <a:cs typeface="Sakkal Majalla" panose="02000000000000000000" pitchFamily="2" charset="-78"/>
              </a:rPr>
              <a:t>المخطط النقطـي </a:t>
            </a:r>
            <a:r>
              <a:rPr lang="ar-SA" sz="1100" dirty="0">
                <a:solidFill>
                  <a:srgbClr val="F9645D"/>
                </a:solidFill>
                <a:latin typeface="Sakkal Majalla" panose="02000000000000000000" pitchFamily="2" charset="-78"/>
                <a:ea typeface="Calibri" panose="020F0502020204030204" pitchFamily="34" charset="0"/>
                <a:cs typeface="Sakkal Majalla" panose="02000000000000000000" pitchFamily="2" charset="-78"/>
              </a:rPr>
              <a:t>هـو طريقة لتصوير البيانات باستخدام النقاط لتمثيل قيـم المتغيرات المختلفة  وتكون هذه النقاط مبعثرة على الشكل  ومن هنا جاء الاسم. </a:t>
            </a:r>
          </a:p>
          <a:p>
            <a:pPr algn="r" rtl="1"/>
            <a:r>
              <a:rPr lang="ar-SA" sz="1100" dirty="0">
                <a:latin typeface="Sakkal Majalla" panose="02000000000000000000" pitchFamily="2" charset="-78"/>
                <a:ea typeface="Calibri" panose="020F0502020204030204" pitchFamily="34" charset="0"/>
                <a:cs typeface="Sakkal Majalla" panose="02000000000000000000" pitchFamily="2" charset="-78"/>
              </a:rPr>
              <a:t>موقع هذه النقط على محوري (س) و (ص) يمثل قيمها  ويمكنك استخدام ألوان مختلفة لرسم النقاط  حيث يمثل كل لون متغير معين  وعندما تكون قيم المتغيرات التي تمت دراستها بيانات متقطعة  </a:t>
            </a:r>
            <a:r>
              <a:rPr lang="ar-SA" sz="1100" dirty="0">
                <a:solidFill>
                  <a:srgbClr val="533CD2"/>
                </a:solidFill>
                <a:latin typeface="Sakkal Majalla" panose="02000000000000000000" pitchFamily="2" charset="-78"/>
                <a:ea typeface="Calibri" panose="020F0502020204030204" pitchFamily="34" charset="0"/>
                <a:cs typeface="Sakkal Majalla" panose="02000000000000000000" pitchFamily="2" charset="-78"/>
              </a:rPr>
              <a:t>فإن المخطط النقطي يكون أكثر ملاءمة من المخطط الخطي   حيث أنه أكثر قابلية للتطبيق لتمثيل المتغيرات ذات القيم المستمرة (الحقيقية). </a:t>
            </a:r>
            <a:r>
              <a:rPr lang="ar-SA" sz="11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وهناك أنواع مختلفة من المخطط النقطي بناء على الارتباط بين المتغيرات ( ايجابي  سلبي  لاغي).</a:t>
            </a:r>
          </a:p>
        </p:txBody>
      </p:sp>
      <p:sp>
        <p:nvSpPr>
          <p:cNvPr id="2019" name="مربع نص 2018">
            <a:extLst>
              <a:ext uri="{FF2B5EF4-FFF2-40B4-BE49-F238E27FC236}">
                <a16:creationId xmlns:a16="http://schemas.microsoft.com/office/drawing/2014/main" id="{59D85CC1-3C06-FB9D-E88E-10E1011ACF55}"/>
              </a:ext>
            </a:extLst>
          </p:cNvPr>
          <p:cNvSpPr txBox="1"/>
          <p:nvPr/>
        </p:nvSpPr>
        <p:spPr>
          <a:xfrm>
            <a:off x="230698" y="1139882"/>
            <a:ext cx="2294560" cy="400110"/>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cs typeface="Sakkal Majalla" panose="02000000000000000000" pitchFamily="2" charset="-78"/>
              </a:rPr>
              <a:t>المخطط النقطي </a:t>
            </a:r>
            <a:r>
              <a:rPr lang="en-US" sz="2000" dirty="0">
                <a:solidFill>
                  <a:srgbClr val="FF0000"/>
                </a:solidFill>
                <a:latin typeface="Sakkal Majalla" panose="02000000000000000000" pitchFamily="2" charset="-78"/>
                <a:cs typeface="Sakkal Majalla" panose="02000000000000000000" pitchFamily="2" charset="-78"/>
              </a:rPr>
              <a:t>Scatter Plot</a:t>
            </a:r>
            <a:endParaRPr lang="ar-SA" sz="2000" dirty="0">
              <a:solidFill>
                <a:srgbClr val="FF0000"/>
              </a:solidFill>
              <a:latin typeface="Sakkal Majalla" panose="02000000000000000000" pitchFamily="2" charset="-78"/>
              <a:cs typeface="Sakkal Majalla" panose="02000000000000000000" pitchFamily="2" charset="-78"/>
            </a:endParaRPr>
          </a:p>
        </p:txBody>
      </p:sp>
      <p:pic>
        <p:nvPicPr>
          <p:cNvPr id="2020" name="صورة 2019">
            <a:extLst>
              <a:ext uri="{FF2B5EF4-FFF2-40B4-BE49-F238E27FC236}">
                <a16:creationId xmlns:a16="http://schemas.microsoft.com/office/drawing/2014/main" id="{0E20DC02-2B87-75E4-5408-2E61C9CF4A0B}"/>
              </a:ext>
            </a:extLst>
          </p:cNvPr>
          <p:cNvPicPr>
            <a:picLocks noChangeAspect="1"/>
          </p:cNvPicPr>
          <p:nvPr/>
        </p:nvPicPr>
        <p:blipFill>
          <a:blip r:embed="rId5"/>
          <a:stretch>
            <a:fillRect/>
          </a:stretch>
        </p:blipFill>
        <p:spPr>
          <a:xfrm>
            <a:off x="328066" y="1558064"/>
            <a:ext cx="2180876" cy="1359995"/>
          </a:xfrm>
          <a:prstGeom prst="rect">
            <a:avLst/>
          </a:prstGeom>
        </p:spPr>
      </p:pic>
      <p:grpSp>
        <p:nvGrpSpPr>
          <p:cNvPr id="2021" name="مجموعة 2020">
            <a:extLst>
              <a:ext uri="{FF2B5EF4-FFF2-40B4-BE49-F238E27FC236}">
                <a16:creationId xmlns:a16="http://schemas.microsoft.com/office/drawing/2014/main" id="{A679754C-36DB-13E6-2093-61694875E085}"/>
              </a:ext>
            </a:extLst>
          </p:cNvPr>
          <p:cNvGrpSpPr/>
          <p:nvPr/>
        </p:nvGrpSpPr>
        <p:grpSpPr>
          <a:xfrm>
            <a:off x="85060" y="4775125"/>
            <a:ext cx="8973880" cy="368915"/>
            <a:chOff x="85060" y="4775125"/>
            <a:chExt cx="8973880" cy="368915"/>
          </a:xfrm>
        </p:grpSpPr>
        <p:sp>
          <p:nvSpPr>
            <p:cNvPr id="2022" name="Google Shape;1161;p24">
              <a:extLst>
                <a:ext uri="{FF2B5EF4-FFF2-40B4-BE49-F238E27FC236}">
                  <a16:creationId xmlns:a16="http://schemas.microsoft.com/office/drawing/2014/main" id="{E0F1F05A-47F8-49E7-C088-B789A32E88CF}"/>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مربع نص 2022">
              <a:extLst>
                <a:ext uri="{FF2B5EF4-FFF2-40B4-BE49-F238E27FC236}">
                  <a16:creationId xmlns:a16="http://schemas.microsoft.com/office/drawing/2014/main" id="{D141E864-E8FA-E276-30D5-6D662D001E60}"/>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19"/>
                                        </p:tgtEl>
                                        <p:attrNameLst>
                                          <p:attrName>style.visibility</p:attrName>
                                        </p:attrNameLst>
                                      </p:cBhvr>
                                      <p:to>
                                        <p:strVal val="visible"/>
                                      </p:to>
                                    </p:set>
                                    <p:anim calcmode="lin" valueType="num">
                                      <p:cBhvr additive="base">
                                        <p:cTn id="39" dur="500" fill="hold"/>
                                        <p:tgtEl>
                                          <p:spTgt spid="2019"/>
                                        </p:tgtEl>
                                        <p:attrNameLst>
                                          <p:attrName>ppt_x</p:attrName>
                                        </p:attrNameLst>
                                      </p:cBhvr>
                                      <p:tavLst>
                                        <p:tav tm="0">
                                          <p:val>
                                            <p:strVal val="#ppt_x"/>
                                          </p:val>
                                        </p:tav>
                                        <p:tav tm="100000">
                                          <p:val>
                                            <p:strVal val="#ppt_x"/>
                                          </p:val>
                                        </p:tav>
                                      </p:tavLst>
                                    </p:anim>
                                    <p:anim calcmode="lin" valueType="num">
                                      <p:cBhvr additive="base">
                                        <p:cTn id="40" dur="500" fill="hold"/>
                                        <p:tgtEl>
                                          <p:spTgt spid="20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26" grpId="0"/>
      <p:bldP spid="28" grpId="0"/>
      <p:bldP spid="30" grpId="0"/>
      <p:bldP spid="20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5" name="Google Shape;1925;p38"/>
          <p:cNvSpPr/>
          <p:nvPr/>
        </p:nvSpPr>
        <p:spPr>
          <a:xfrm>
            <a:off x="6651241" y="1720304"/>
            <a:ext cx="2385392" cy="1593188"/>
          </a:xfrm>
          <a:prstGeom prst="roundRect">
            <a:avLst>
              <a:gd name="adj" fmla="val 16667"/>
            </a:avLst>
          </a:prstGeom>
          <a:solidFill>
            <a:srgbClr val="FFD9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7702077" y="554007"/>
            <a:ext cx="609000" cy="609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4</a:t>
            </a:r>
            <a:endParaRPr dirty="0">
              <a:solidFill>
                <a:schemeClr val="lt1"/>
              </a:solidFill>
            </a:endParaRPr>
          </a:p>
        </p:txBody>
      </p:sp>
      <p:sp>
        <p:nvSpPr>
          <p:cNvPr id="2001" name="Google Shape;2001;p38"/>
          <p:cNvSpPr/>
          <p:nvPr/>
        </p:nvSpPr>
        <p:spPr>
          <a:xfrm>
            <a:off x="3473830" y="4020712"/>
            <a:ext cx="10" cy="10"/>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3415117" y="4020712"/>
            <a:ext cx="10" cy="10"/>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907161" y="554007"/>
            <a:ext cx="609000" cy="609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5</a:t>
            </a:r>
            <a:endParaRPr dirty="0">
              <a:solidFill>
                <a:schemeClr val="lt1"/>
              </a:solidFill>
            </a:endParaRPr>
          </a:p>
        </p:txBody>
      </p:sp>
      <p:cxnSp>
        <p:nvCxnSpPr>
          <p:cNvPr id="2017" name="Google Shape;2017;p38"/>
          <p:cNvCxnSpPr>
            <a:cxnSpLocks/>
            <a:endCxn id="1925" idx="1"/>
          </p:cNvCxnSpPr>
          <p:nvPr/>
        </p:nvCxnSpPr>
        <p:spPr>
          <a:xfrm>
            <a:off x="2459849" y="2514292"/>
            <a:ext cx="4191392" cy="2606"/>
          </a:xfrm>
          <a:prstGeom prst="straightConnector1">
            <a:avLst/>
          </a:prstGeom>
          <a:noFill/>
          <a:ln w="9525" cap="flat" cmpd="sng">
            <a:solidFill>
              <a:schemeClr val="dk2"/>
            </a:solidFill>
            <a:prstDash val="solid"/>
            <a:round/>
            <a:headEnd type="none" w="med" len="med"/>
            <a:tailEnd type="none" w="med" len="med"/>
          </a:ln>
        </p:spPr>
      </p:cxnSp>
      <p:sp>
        <p:nvSpPr>
          <p:cNvPr id="4" name="مربع نص 3">
            <a:extLst>
              <a:ext uri="{FF2B5EF4-FFF2-40B4-BE49-F238E27FC236}">
                <a16:creationId xmlns:a16="http://schemas.microsoft.com/office/drawing/2014/main" id="{78818D0A-0A29-3550-E8ED-8587061FBD83}"/>
              </a:ext>
            </a:extLst>
          </p:cNvPr>
          <p:cNvSpPr txBox="1"/>
          <p:nvPr/>
        </p:nvSpPr>
        <p:spPr>
          <a:xfrm>
            <a:off x="3289851" y="2006803"/>
            <a:ext cx="2743200" cy="523220"/>
          </a:xfrm>
          <a:prstGeom prst="rect">
            <a:avLst/>
          </a:prstGeom>
          <a:noFill/>
        </p:spPr>
        <p:txBody>
          <a:bodyPr wrap="square">
            <a:spAutoFit/>
          </a:bodyPr>
          <a:lstStyle/>
          <a:p>
            <a:pPr algn="ctr" rtl="1"/>
            <a:r>
              <a:rPr lang="ar-SA" sz="2800" b="1" dirty="0">
                <a:solidFill>
                  <a:srgbClr val="002060"/>
                </a:solidFill>
                <a:latin typeface="Sakkal Majalla" panose="02000000000000000000" pitchFamily="2" charset="-78"/>
                <a:cs typeface="Sakkal Majalla" panose="02000000000000000000" pitchFamily="2" charset="-78"/>
              </a:rPr>
              <a:t>المخططات </a:t>
            </a:r>
            <a:r>
              <a:rPr lang="en-US" sz="2800" b="1" dirty="0">
                <a:solidFill>
                  <a:srgbClr val="002060"/>
                </a:solidFill>
                <a:latin typeface="Sakkal Majalla" panose="02000000000000000000" pitchFamily="2" charset="-78"/>
                <a:cs typeface="Sakkal Majalla" panose="02000000000000000000" pitchFamily="2" charset="-78"/>
              </a:rPr>
              <a:t>Charts</a:t>
            </a:r>
            <a:endParaRPr lang="ar-SA" sz="2800" b="1" dirty="0">
              <a:solidFill>
                <a:srgbClr val="002060"/>
              </a:solidFill>
              <a:latin typeface="Sakkal Majalla" panose="02000000000000000000" pitchFamily="2" charset="-78"/>
              <a:cs typeface="Sakkal Majalla" panose="02000000000000000000" pitchFamily="2" charset="-78"/>
            </a:endParaRPr>
          </a:p>
        </p:txBody>
      </p:sp>
      <p:sp>
        <p:nvSpPr>
          <p:cNvPr id="22" name="Google Shape;1927;p38">
            <a:extLst>
              <a:ext uri="{FF2B5EF4-FFF2-40B4-BE49-F238E27FC236}">
                <a16:creationId xmlns:a16="http://schemas.microsoft.com/office/drawing/2014/main" id="{41E7C033-33E5-C1D3-F764-A38A7F60839B}"/>
              </a:ext>
            </a:extLst>
          </p:cNvPr>
          <p:cNvSpPr/>
          <p:nvPr/>
        </p:nvSpPr>
        <p:spPr>
          <a:xfrm>
            <a:off x="62191" y="1712201"/>
            <a:ext cx="2369127" cy="1598400"/>
          </a:xfrm>
          <a:prstGeom prst="roundRect">
            <a:avLst>
              <a:gd name="adj" fmla="val 16667"/>
            </a:avLst>
          </a:prstGeom>
          <a:solidFill>
            <a:srgbClr val="533CD2">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مربع نص 2">
            <a:extLst>
              <a:ext uri="{FF2B5EF4-FFF2-40B4-BE49-F238E27FC236}">
                <a16:creationId xmlns:a16="http://schemas.microsoft.com/office/drawing/2014/main" id="{8A69FEA1-3371-E15C-712E-159D8D31544F}"/>
              </a:ext>
            </a:extLst>
          </p:cNvPr>
          <p:cNvSpPr txBox="1"/>
          <p:nvPr/>
        </p:nvSpPr>
        <p:spPr>
          <a:xfrm>
            <a:off x="6673548" y="3388558"/>
            <a:ext cx="2385392" cy="1277273"/>
          </a:xfrm>
          <a:prstGeom prst="rect">
            <a:avLst/>
          </a:prstGeom>
          <a:noFill/>
        </p:spPr>
        <p:txBody>
          <a:bodyPr wrap="square">
            <a:spAutoFit/>
          </a:bodyPr>
          <a:lstStyle/>
          <a:p>
            <a:pPr algn="just" rtl="1"/>
            <a:r>
              <a:rPr lang="ar-SA" sz="1100" dirty="0">
                <a:latin typeface="Sakkal Majalla" panose="02000000000000000000" pitchFamily="2" charset="-78"/>
                <a:ea typeface="Calibri" panose="020F0502020204030204" pitchFamily="34" charset="0"/>
                <a:cs typeface="Sakkal Majalla" panose="02000000000000000000" pitchFamily="2" charset="-78"/>
              </a:rPr>
              <a:t>المخطط الدائري </a:t>
            </a:r>
            <a:r>
              <a:rPr lang="ar-SA" sz="11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هو مخطط يشبه الفطائر  مقسم إلى شرائح تمثل القيم النسبية لبعض المتغيرات في فئة معينة. </a:t>
            </a:r>
            <a:r>
              <a:rPr lang="ar-SA" sz="1100" dirty="0">
                <a:latin typeface="Sakkal Majalla" panose="02000000000000000000" pitchFamily="2" charset="-78"/>
                <a:ea typeface="Calibri" panose="020F0502020204030204" pitchFamily="34" charset="0"/>
                <a:cs typeface="Sakkal Majalla" panose="02000000000000000000" pitchFamily="2" charset="-78"/>
              </a:rPr>
              <a:t>تمثل كل شريحة من المخطط فئة مختلفة. هناك العديد من أنواع المخططات الدائرية  مثل المخططات الدائرية المجوفة  </a:t>
            </a:r>
            <a:r>
              <a:rPr lang="en-US" sz="1100" dirty="0">
                <a:latin typeface="Sakkal Majalla" panose="02000000000000000000" pitchFamily="2" charset="-78"/>
                <a:ea typeface="Calibri" panose="020F0502020204030204" pitchFamily="34" charset="0"/>
                <a:cs typeface="Sakkal Majalla" panose="02000000000000000000" pitchFamily="2" charset="-78"/>
              </a:rPr>
              <a:t>Doughnut Charts </a:t>
            </a:r>
            <a:r>
              <a:rPr lang="ar-SA" sz="1100" dirty="0">
                <a:latin typeface="Sakkal Majalla" panose="02000000000000000000" pitchFamily="2" charset="-78"/>
                <a:ea typeface="Calibri" panose="020F0502020204030204" pitchFamily="34" charset="0"/>
                <a:cs typeface="Sakkal Majalla" panose="02000000000000000000" pitchFamily="2" charset="-78"/>
              </a:rPr>
              <a:t> والمخططات نصف المجوفة  </a:t>
            </a:r>
            <a:r>
              <a:rPr lang="en-US" sz="1100" dirty="0">
                <a:latin typeface="Sakkal Majalla" panose="02000000000000000000" pitchFamily="2" charset="-78"/>
                <a:ea typeface="Calibri" panose="020F0502020204030204" pitchFamily="34" charset="0"/>
                <a:cs typeface="Sakkal Majalla" panose="02000000000000000000" pitchFamily="2" charset="-78"/>
              </a:rPr>
              <a:t>Half-Doughnut Pie Charts  </a:t>
            </a:r>
            <a:r>
              <a:rPr lang="ar-SA" sz="1100" dirty="0">
                <a:latin typeface="Sakkal Majalla" panose="02000000000000000000" pitchFamily="2" charset="-78"/>
                <a:ea typeface="Calibri" panose="020F0502020204030204" pitchFamily="34" charset="0"/>
                <a:cs typeface="Sakkal Majalla" panose="02000000000000000000" pitchFamily="2" charset="-78"/>
              </a:rPr>
              <a:t>والمخططات الدائرية متعددة الطبقات  </a:t>
            </a:r>
            <a:r>
              <a:rPr lang="en-US" sz="1100" dirty="0">
                <a:latin typeface="Sakkal Majalla" panose="02000000000000000000" pitchFamily="2" charset="-78"/>
                <a:ea typeface="Calibri" panose="020F0502020204030204" pitchFamily="34" charset="0"/>
                <a:cs typeface="Sakkal Majalla" panose="02000000000000000000" pitchFamily="2" charset="-78"/>
              </a:rPr>
              <a:t>Multilayered Pie Charts .</a:t>
            </a:r>
            <a:endParaRPr lang="ar-SA" sz="11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مربع نص 7">
            <a:extLst>
              <a:ext uri="{FF2B5EF4-FFF2-40B4-BE49-F238E27FC236}">
                <a16:creationId xmlns:a16="http://schemas.microsoft.com/office/drawing/2014/main" id="{24660635-0EBE-56AD-BC69-65062F4E3B3D}"/>
              </a:ext>
            </a:extLst>
          </p:cNvPr>
          <p:cNvSpPr txBox="1"/>
          <p:nvPr/>
        </p:nvSpPr>
        <p:spPr>
          <a:xfrm>
            <a:off x="6721581" y="1325497"/>
            <a:ext cx="2294560" cy="400110"/>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cs typeface="Sakkal Majalla" panose="02000000000000000000" pitchFamily="2" charset="-78"/>
              </a:rPr>
              <a:t>المخطط الدائري </a:t>
            </a:r>
            <a:r>
              <a:rPr lang="en-US" sz="2000" dirty="0">
                <a:solidFill>
                  <a:srgbClr val="FF0000"/>
                </a:solidFill>
                <a:latin typeface="Sakkal Majalla" panose="02000000000000000000" pitchFamily="2" charset="-78"/>
                <a:cs typeface="Sakkal Majalla" panose="02000000000000000000" pitchFamily="2" charset="-78"/>
              </a:rPr>
              <a:t>Pie Chart</a:t>
            </a:r>
            <a:endParaRPr lang="ar-SA" sz="2000" dirty="0">
              <a:solidFill>
                <a:srgbClr val="FF0000"/>
              </a:solidFill>
              <a:latin typeface="Sakkal Majalla" panose="02000000000000000000" pitchFamily="2" charset="-78"/>
              <a:cs typeface="Sakkal Majalla" panose="02000000000000000000" pitchFamily="2" charset="-78"/>
            </a:endParaRPr>
          </a:p>
        </p:txBody>
      </p:sp>
      <p:pic>
        <p:nvPicPr>
          <p:cNvPr id="9" name="صورة 8">
            <a:extLst>
              <a:ext uri="{FF2B5EF4-FFF2-40B4-BE49-F238E27FC236}">
                <a16:creationId xmlns:a16="http://schemas.microsoft.com/office/drawing/2014/main" id="{AB48CED2-F63E-AE85-D8F9-490ABC73C41B}"/>
              </a:ext>
            </a:extLst>
          </p:cNvPr>
          <p:cNvPicPr>
            <a:picLocks noChangeAspect="1"/>
          </p:cNvPicPr>
          <p:nvPr/>
        </p:nvPicPr>
        <p:blipFill>
          <a:blip r:embed="rId3"/>
          <a:stretch>
            <a:fillRect/>
          </a:stretch>
        </p:blipFill>
        <p:spPr>
          <a:xfrm>
            <a:off x="6721581" y="1834355"/>
            <a:ext cx="2219635" cy="1317594"/>
          </a:xfrm>
          <a:prstGeom prst="rect">
            <a:avLst/>
          </a:prstGeom>
        </p:spPr>
      </p:pic>
      <p:sp>
        <p:nvSpPr>
          <p:cNvPr id="10" name="مربع نص 9">
            <a:extLst>
              <a:ext uri="{FF2B5EF4-FFF2-40B4-BE49-F238E27FC236}">
                <a16:creationId xmlns:a16="http://schemas.microsoft.com/office/drawing/2014/main" id="{0F8A72D1-0FDA-99DC-26DA-78FAF9FC7EB9}"/>
              </a:ext>
            </a:extLst>
          </p:cNvPr>
          <p:cNvSpPr txBox="1"/>
          <p:nvPr/>
        </p:nvSpPr>
        <p:spPr>
          <a:xfrm>
            <a:off x="-31801" y="3319588"/>
            <a:ext cx="2439313" cy="1446550"/>
          </a:xfrm>
          <a:prstGeom prst="rect">
            <a:avLst/>
          </a:prstGeom>
          <a:noFill/>
        </p:spPr>
        <p:txBody>
          <a:bodyPr wrap="square">
            <a:spAutoFit/>
          </a:bodyPr>
          <a:lstStyle/>
          <a:p>
            <a:pPr algn="just" rtl="1"/>
            <a:r>
              <a:rPr lang="ar-SA" sz="11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يعد المخطط المدرج التكراري (</a:t>
            </a:r>
            <a:r>
              <a:rPr lang="ar-SA" sz="1100" dirty="0" err="1">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الهيستوقرام</a:t>
            </a:r>
            <a:r>
              <a:rPr lang="ar-SA" sz="11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أحد أقدم تقنيات تصوير البيانات  </a:t>
            </a:r>
            <a:r>
              <a:rPr lang="ar-SA" sz="1100" dirty="0">
                <a:latin typeface="Sakkal Majalla" panose="02000000000000000000" pitchFamily="2" charset="-78"/>
                <a:ea typeface="Calibri" panose="020F0502020204030204" pitchFamily="34" charset="0"/>
                <a:cs typeface="Sakkal Majalla" panose="02000000000000000000" pitchFamily="2" charset="-78"/>
              </a:rPr>
              <a:t>حيث يشبه المخططات الشريطية ولكنه يختلف عنها في أنه يظهر تواتر البيانات العددية  بينما المخططات الشريطية تعد طريقة لمقارنة فئات البيانات. وعندما تريد إنشاء مخطط المدرج التكراري  فعليك بتجميع البيانات في نطاقات يتم رسمها بعد ذلك على شكل أعمدة متصلة ببعضها البعض  ويظهر ارتفاع الأعمدة عدد البيانات الموجودة في كل نطاق.</a:t>
            </a:r>
          </a:p>
        </p:txBody>
      </p:sp>
      <p:sp>
        <p:nvSpPr>
          <p:cNvPr id="12" name="مربع نص 11">
            <a:extLst>
              <a:ext uri="{FF2B5EF4-FFF2-40B4-BE49-F238E27FC236}">
                <a16:creationId xmlns:a16="http://schemas.microsoft.com/office/drawing/2014/main" id="{217E4835-6A3F-1300-4222-0A985A00609C}"/>
              </a:ext>
            </a:extLst>
          </p:cNvPr>
          <p:cNvSpPr txBox="1"/>
          <p:nvPr/>
        </p:nvSpPr>
        <p:spPr>
          <a:xfrm>
            <a:off x="-7995" y="1245965"/>
            <a:ext cx="2743201" cy="400110"/>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cs typeface="Sakkal Majalla" panose="02000000000000000000" pitchFamily="2" charset="-78"/>
              </a:rPr>
              <a:t>المخطط المدرج التكراري </a:t>
            </a:r>
            <a:r>
              <a:rPr lang="en-US" sz="2000" dirty="0">
                <a:solidFill>
                  <a:srgbClr val="FF0000"/>
                </a:solidFill>
                <a:latin typeface="Sakkal Majalla" panose="02000000000000000000" pitchFamily="2" charset="-78"/>
                <a:cs typeface="Sakkal Majalla" panose="02000000000000000000" pitchFamily="2" charset="-78"/>
              </a:rPr>
              <a:t>Histogram</a:t>
            </a:r>
            <a:endParaRPr lang="ar-SA" sz="2000" dirty="0">
              <a:solidFill>
                <a:srgbClr val="FF0000"/>
              </a:solidFill>
              <a:latin typeface="Sakkal Majalla" panose="02000000000000000000" pitchFamily="2" charset="-78"/>
              <a:cs typeface="Sakkal Majalla" panose="02000000000000000000" pitchFamily="2" charset="-78"/>
            </a:endParaRPr>
          </a:p>
        </p:txBody>
      </p:sp>
      <p:pic>
        <p:nvPicPr>
          <p:cNvPr id="14" name="صورة 13">
            <a:extLst>
              <a:ext uri="{FF2B5EF4-FFF2-40B4-BE49-F238E27FC236}">
                <a16:creationId xmlns:a16="http://schemas.microsoft.com/office/drawing/2014/main" id="{EF7A13FA-9C98-0B40-815F-5F54EE7B1E72}"/>
              </a:ext>
            </a:extLst>
          </p:cNvPr>
          <p:cNvPicPr>
            <a:picLocks noChangeAspect="1"/>
          </p:cNvPicPr>
          <p:nvPr/>
        </p:nvPicPr>
        <p:blipFill>
          <a:blip r:embed="rId4"/>
          <a:stretch>
            <a:fillRect/>
          </a:stretch>
        </p:blipFill>
        <p:spPr>
          <a:xfrm>
            <a:off x="130837" y="1817746"/>
            <a:ext cx="2161648" cy="1295424"/>
          </a:xfrm>
          <a:prstGeom prst="rect">
            <a:avLst/>
          </a:prstGeom>
        </p:spPr>
      </p:pic>
      <p:sp>
        <p:nvSpPr>
          <p:cNvPr id="15" name="Google Shape;764;p22">
            <a:extLst>
              <a:ext uri="{FF2B5EF4-FFF2-40B4-BE49-F238E27FC236}">
                <a16:creationId xmlns:a16="http://schemas.microsoft.com/office/drawing/2014/main" id="{1612C9A1-7355-71E8-0559-7A52D0E6CA05}"/>
              </a:ext>
            </a:extLst>
          </p:cNvPr>
          <p:cNvSpPr/>
          <p:nvPr/>
        </p:nvSpPr>
        <p:spPr>
          <a:xfrm>
            <a:off x="2893207" y="3002614"/>
            <a:ext cx="3398263" cy="1598400"/>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مجموعة 15">
            <a:extLst>
              <a:ext uri="{FF2B5EF4-FFF2-40B4-BE49-F238E27FC236}">
                <a16:creationId xmlns:a16="http://schemas.microsoft.com/office/drawing/2014/main" id="{7B817FF5-04A0-D341-EF45-3F6AEA7F26E3}"/>
              </a:ext>
            </a:extLst>
          </p:cNvPr>
          <p:cNvGrpSpPr/>
          <p:nvPr/>
        </p:nvGrpSpPr>
        <p:grpSpPr>
          <a:xfrm>
            <a:off x="85060" y="4775125"/>
            <a:ext cx="8973880" cy="368915"/>
            <a:chOff x="85060" y="4775125"/>
            <a:chExt cx="8973880" cy="368915"/>
          </a:xfrm>
        </p:grpSpPr>
        <p:sp>
          <p:nvSpPr>
            <p:cNvPr id="17" name="Google Shape;1161;p24">
              <a:extLst>
                <a:ext uri="{FF2B5EF4-FFF2-40B4-BE49-F238E27FC236}">
                  <a16:creationId xmlns:a16="http://schemas.microsoft.com/office/drawing/2014/main" id="{0557EF29-C71D-56B1-8B4A-2F4ACD08F027}"/>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مربع نص 17">
              <a:extLst>
                <a:ext uri="{FF2B5EF4-FFF2-40B4-BE49-F238E27FC236}">
                  <a16:creationId xmlns:a16="http://schemas.microsoft.com/office/drawing/2014/main" id="{12A0C7C5-45CC-6170-714A-B2B1A84CD05C}"/>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
        <p:nvSpPr>
          <p:cNvPr id="21" name="مربع نص 20">
            <a:extLst>
              <a:ext uri="{FF2B5EF4-FFF2-40B4-BE49-F238E27FC236}">
                <a16:creationId xmlns:a16="http://schemas.microsoft.com/office/drawing/2014/main" id="{10EEF522-5AF4-E550-8CAB-E1633FDF78F8}"/>
              </a:ext>
            </a:extLst>
          </p:cNvPr>
          <p:cNvSpPr txBox="1"/>
          <p:nvPr/>
        </p:nvSpPr>
        <p:spPr>
          <a:xfrm>
            <a:off x="2889221" y="3151867"/>
            <a:ext cx="3374457" cy="1169551"/>
          </a:xfrm>
          <a:prstGeom prst="rect">
            <a:avLst/>
          </a:prstGeom>
          <a:noFill/>
        </p:spPr>
        <p:txBody>
          <a:bodyPr wrap="square">
            <a:spAutoFit/>
          </a:bodyPr>
          <a:lstStyle/>
          <a:p>
            <a:pPr algn="just" rtl="1"/>
            <a:r>
              <a:rPr lang="ar-SA" dirty="0">
                <a:latin typeface="Sakkal Majalla" panose="02000000000000000000" pitchFamily="2" charset="-78"/>
                <a:ea typeface="Calibri" panose="020F0502020204030204" pitchFamily="34" charset="0"/>
                <a:cs typeface="Sakkal Majalla" panose="02000000000000000000" pitchFamily="2" charset="-78"/>
              </a:rPr>
              <a:t>البيانات الفئوية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هي متغيرات متقطعة , ويمكن أن يكون لها عدد معين من القيم , </a:t>
            </a:r>
            <a:r>
              <a:rPr lang="ar-SA" dirty="0">
                <a:latin typeface="Sakkal Majalla" panose="02000000000000000000" pitchFamily="2" charset="-78"/>
                <a:ea typeface="Calibri" panose="020F0502020204030204" pitchFamily="34" charset="0"/>
                <a:cs typeface="Sakkal Majalla" panose="02000000000000000000" pitchFamily="2" charset="-78"/>
              </a:rPr>
              <a:t>فعلى سبيل المثال عدد الطلبة في كل منطقة من المملكة العربية السعودية .</a:t>
            </a:r>
          </a:p>
          <a:p>
            <a:pPr algn="just" rtl="1"/>
            <a:r>
              <a:rPr lang="ar-SA" dirty="0">
                <a:latin typeface="Sakkal Majalla" panose="02000000000000000000" pitchFamily="2" charset="-78"/>
                <a:ea typeface="Calibri" panose="020F0502020204030204" pitchFamily="34" charset="0"/>
                <a:cs typeface="Sakkal Majalla" panose="02000000000000000000" pitchFamily="2" charset="-78"/>
              </a:rPr>
              <a:t>ويمكن أن يكون للبيانات المستمرة أي قيمة بين الحد الأدنى والقيمة القصوى , على سبيل المثال , الوقت أو درجة الحرارة .</a:t>
            </a:r>
          </a:p>
        </p:txBody>
      </p:sp>
    </p:spTree>
    <p:extLst>
      <p:ext uri="{BB962C8B-B14F-4D97-AF65-F5344CB8AC3E}">
        <p14:creationId xmlns:p14="http://schemas.microsoft.com/office/powerpoint/2010/main" val="222020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10" grpId="0"/>
      <p:bldP spid="1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00689" y="678622"/>
            <a:ext cx="5676105" cy="4041994"/>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4" name="مربع نص 3">
            <a:extLst>
              <a:ext uri="{FF2B5EF4-FFF2-40B4-BE49-F238E27FC236}">
                <a16:creationId xmlns:a16="http://schemas.microsoft.com/office/drawing/2014/main" id="{49E238CE-0B5D-5A86-0CDF-C729A884B035}"/>
              </a:ext>
            </a:extLst>
          </p:cNvPr>
          <p:cNvSpPr txBox="1"/>
          <p:nvPr/>
        </p:nvSpPr>
        <p:spPr>
          <a:xfrm>
            <a:off x="3286374" y="790330"/>
            <a:ext cx="5566474" cy="2800767"/>
          </a:xfrm>
          <a:prstGeom prst="rect">
            <a:avLst/>
          </a:prstGeom>
          <a:noFill/>
        </p:spPr>
        <p:txBody>
          <a:bodyPr wrap="square">
            <a:spAutoFit/>
          </a:bodyPr>
          <a:lstStyle/>
          <a:p>
            <a:pPr algn="r" rtl="1"/>
            <a:r>
              <a:rPr lang="ar-SA" sz="1600" dirty="0">
                <a:latin typeface="Sakkal Majalla" panose="02000000000000000000" pitchFamily="2" charset="-78"/>
                <a:ea typeface="Calibri" panose="020F0502020204030204" pitchFamily="34" charset="0"/>
                <a:cs typeface="Sakkal Majalla" panose="02000000000000000000" pitchFamily="2" charset="-78"/>
              </a:rPr>
              <a:t>من أجل تصوير بياناتك   </a:t>
            </a:r>
            <a:r>
              <a:rPr lang="ar-SA" sz="16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تحتاج إلى استيراد مكتبة جديدة  وهي التي تسمى مات بلوت </a:t>
            </a:r>
            <a:r>
              <a:rPr lang="ar-SA" sz="1600" dirty="0">
                <a:latin typeface="Sakkal Majalla" panose="02000000000000000000" pitchFamily="2" charset="-78"/>
                <a:ea typeface="Calibri" panose="020F0502020204030204" pitchFamily="34" charset="0"/>
                <a:cs typeface="Sakkal Majalla" panose="02000000000000000000" pitchFamily="2" charset="-78"/>
              </a:rPr>
              <a:t>ليب. وتحتوي هذه المكتبة على بعض الأساليب الجاهزة التي يمكنك استخدامها لجعل المخطط الخاص بك أكثر قابلية للفهم  ويمكنك الاطلاع على هذه الأساليب في الجدول 3.12. وباستخدام هذه المكتبة  يمكنك تقديم بياناتك في أي مخطط تريده. في هذا الدرس  </a:t>
            </a:r>
            <a:r>
              <a:rPr lang="ar-SA" sz="16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ستستخدم هذه الأساليب لإنشاء مخططات بناء على إطار البيانات الخاص بك.</a:t>
            </a:r>
            <a:br>
              <a:rPr lang="ar-SA" sz="1600" dirty="0">
                <a:latin typeface="Sakkal Majalla" panose="02000000000000000000" pitchFamily="2" charset="-78"/>
                <a:ea typeface="Calibri" panose="020F0502020204030204" pitchFamily="34" charset="0"/>
                <a:cs typeface="Sakkal Majalla" panose="02000000000000000000" pitchFamily="2" charset="-78"/>
              </a:rPr>
            </a:br>
            <a:r>
              <a:rPr lang="ar-SA" sz="1600" dirty="0">
                <a:latin typeface="Sakkal Majalla" panose="02000000000000000000" pitchFamily="2" charset="-78"/>
                <a:ea typeface="Calibri" panose="020F0502020204030204" pitchFamily="34" charset="0"/>
                <a:cs typeface="Sakkal Majalla" panose="02000000000000000000" pitchFamily="2" charset="-78"/>
              </a:rPr>
              <a:t>لدعم النص العربي داخل المخططات التي أنشأتها مكتبـة مـات بـلـوت ليب  تحتاج إلى تحويل النص العربي إلى تنسيق يمكن عرضه بشكل صحيح. ستستخدم مكتبتي </a:t>
            </a:r>
            <a:r>
              <a:rPr lang="ar-SA" sz="1600" dirty="0" err="1">
                <a:latin typeface="Sakkal Majalla" panose="02000000000000000000" pitchFamily="2" charset="-78"/>
                <a:ea typeface="Calibri" panose="020F0502020204030204" pitchFamily="34" charset="0"/>
                <a:cs typeface="Sakkal Majalla" panose="02000000000000000000" pitchFamily="2" charset="-78"/>
              </a:rPr>
              <a:t>البايثون</a:t>
            </a:r>
            <a:r>
              <a:rPr lang="ar-SA" sz="1600" dirty="0">
                <a:latin typeface="Sakkal Majalla" panose="02000000000000000000" pitchFamily="2" charset="-78"/>
                <a:ea typeface="Calibri" panose="020F0502020204030204" pitchFamily="34" charset="0"/>
                <a:cs typeface="Sakkal Majalla" panose="02000000000000000000" pitchFamily="2" charset="-78"/>
              </a:rPr>
              <a:t> </a:t>
            </a:r>
          </a:p>
          <a:p>
            <a:pPr algn="r" rtl="1"/>
            <a:r>
              <a:rPr lang="en-US" sz="1600" dirty="0" err="1">
                <a:latin typeface="Sakkal Majalla" panose="02000000000000000000" pitchFamily="2" charset="-78"/>
                <a:ea typeface="Calibri" panose="020F0502020204030204" pitchFamily="34" charset="0"/>
                <a:cs typeface="Sakkal Majalla" panose="02000000000000000000" pitchFamily="2" charset="-78"/>
              </a:rPr>
              <a:t>arabic_reshaper</a:t>
            </a:r>
            <a:r>
              <a:rPr lang="en-US" sz="1600" dirty="0">
                <a:latin typeface="Sakkal Majalla" panose="02000000000000000000" pitchFamily="2" charset="-78"/>
                <a:ea typeface="Calibri" panose="020F0502020204030204" pitchFamily="34" charset="0"/>
                <a:cs typeface="Sakkal Majalla" panose="02000000000000000000" pitchFamily="2" charset="-78"/>
              </a:rPr>
              <a:t> &lt;</a:t>
            </a:r>
            <a:br>
              <a:rPr lang="en-US" sz="1600" dirty="0">
                <a:latin typeface="Sakkal Majalla" panose="02000000000000000000" pitchFamily="2" charset="-78"/>
                <a:ea typeface="Calibri" panose="020F0502020204030204" pitchFamily="34" charset="0"/>
                <a:cs typeface="Sakkal Majalla" panose="02000000000000000000" pitchFamily="2" charset="-78"/>
              </a:rPr>
            </a:br>
            <a:r>
              <a:rPr lang="en-US" sz="1600" dirty="0" err="1">
                <a:latin typeface="Sakkal Majalla" panose="02000000000000000000" pitchFamily="2" charset="-78"/>
                <a:ea typeface="Calibri" panose="020F0502020204030204" pitchFamily="34" charset="0"/>
                <a:cs typeface="Sakkal Majalla" panose="02000000000000000000" pitchFamily="2" charset="-78"/>
              </a:rPr>
              <a:t>bidi.algorithm</a:t>
            </a:r>
            <a:r>
              <a:rPr lang="en-US" sz="1600" dirty="0">
                <a:latin typeface="Sakkal Majalla" panose="02000000000000000000" pitchFamily="2" charset="-78"/>
                <a:ea typeface="Calibri" panose="020F0502020204030204" pitchFamily="34" charset="0"/>
                <a:cs typeface="Sakkal Majalla" panose="02000000000000000000" pitchFamily="2" charset="-78"/>
              </a:rPr>
              <a:t> &lt;</a:t>
            </a:r>
            <a:br>
              <a:rPr lang="en-US" sz="1600" dirty="0">
                <a:latin typeface="Sakkal Majalla" panose="02000000000000000000" pitchFamily="2" charset="-78"/>
                <a:ea typeface="Calibri" panose="020F0502020204030204" pitchFamily="34" charset="0"/>
                <a:cs typeface="Sakkal Majalla" panose="02000000000000000000" pitchFamily="2" charset="-78"/>
              </a:rPr>
            </a:br>
            <a:r>
              <a:rPr lang="ar-SA" sz="1600" dirty="0">
                <a:latin typeface="Sakkal Majalla" panose="02000000000000000000" pitchFamily="2" charset="-78"/>
                <a:ea typeface="Calibri" panose="020F0502020204030204" pitchFamily="34" charset="0"/>
                <a:cs typeface="Sakkal Majalla" panose="02000000000000000000" pitchFamily="2" charset="-78"/>
              </a:rPr>
              <a:t>من خلال تشغيل المقطع البرمجي التالي في مفكرة جوبيتر الخاصة بك  يتم تنزيل هاتين المكتبتين وتثبيتهما تلقائيا</a:t>
            </a:r>
          </a:p>
        </p:txBody>
      </p:sp>
      <p:sp>
        <p:nvSpPr>
          <p:cNvPr id="8" name="مربع نص 7">
            <a:extLst>
              <a:ext uri="{FF2B5EF4-FFF2-40B4-BE49-F238E27FC236}">
                <a16:creationId xmlns:a16="http://schemas.microsoft.com/office/drawing/2014/main" id="{DEA56D3C-5358-F428-27CF-21662C1D94D3}"/>
              </a:ext>
            </a:extLst>
          </p:cNvPr>
          <p:cNvSpPr txBox="1"/>
          <p:nvPr/>
        </p:nvSpPr>
        <p:spPr>
          <a:xfrm>
            <a:off x="3325928" y="77753"/>
            <a:ext cx="5119473" cy="523220"/>
          </a:xfrm>
          <a:prstGeom prst="rect">
            <a:avLst/>
          </a:prstGeom>
          <a:noFill/>
        </p:spPr>
        <p:txBody>
          <a:bodyPr wrap="square">
            <a:spAutoFit/>
          </a:bodyPr>
          <a:lstStyle/>
          <a:p>
            <a:pPr algn="r" rtl="1"/>
            <a:r>
              <a:rPr lang="ar-SA" sz="2800" b="1" dirty="0">
                <a:solidFill>
                  <a:srgbClr val="FF0000"/>
                </a:solidFill>
                <a:latin typeface="Sakkal Majalla" panose="02000000000000000000" pitchFamily="2" charset="-78"/>
                <a:cs typeface="Sakkal Majalla" panose="02000000000000000000" pitchFamily="2" charset="-78"/>
              </a:rPr>
              <a:t>مكتبة مات بلوت ليب </a:t>
            </a:r>
            <a:r>
              <a:rPr lang="en-US" sz="2800" b="1" dirty="0">
                <a:solidFill>
                  <a:srgbClr val="FF0000"/>
                </a:solidFill>
                <a:latin typeface="Sakkal Majalla" panose="02000000000000000000" pitchFamily="2" charset="-78"/>
                <a:cs typeface="Sakkal Majalla" panose="02000000000000000000" pitchFamily="2" charset="-78"/>
              </a:rPr>
              <a:t>Matplotlib Library</a:t>
            </a:r>
            <a:endParaRPr lang="ar-SA" sz="2800" b="1" dirty="0">
              <a:solidFill>
                <a:srgbClr val="FF0000"/>
              </a:solidFill>
              <a:latin typeface="Sakkal Majalla" panose="02000000000000000000" pitchFamily="2" charset="-78"/>
              <a:cs typeface="Sakkal Majalla" panose="02000000000000000000" pitchFamily="2" charset="-78"/>
            </a:endParaRPr>
          </a:p>
        </p:txBody>
      </p:sp>
      <p:pic>
        <p:nvPicPr>
          <p:cNvPr id="12" name="صورة 11">
            <a:extLst>
              <a:ext uri="{FF2B5EF4-FFF2-40B4-BE49-F238E27FC236}">
                <a16:creationId xmlns:a16="http://schemas.microsoft.com/office/drawing/2014/main" id="{B1E7C4AE-4502-85D7-5E5D-35CB850538A1}"/>
              </a:ext>
            </a:extLst>
          </p:cNvPr>
          <p:cNvPicPr>
            <a:picLocks noChangeAspect="1"/>
          </p:cNvPicPr>
          <p:nvPr/>
        </p:nvPicPr>
        <p:blipFill>
          <a:blip r:embed="rId4"/>
          <a:stretch>
            <a:fillRect/>
          </a:stretch>
        </p:blipFill>
        <p:spPr>
          <a:xfrm>
            <a:off x="3728622" y="3636754"/>
            <a:ext cx="4889266" cy="894505"/>
          </a:xfrm>
          <a:prstGeom prst="rect">
            <a:avLst/>
          </a:prstGeom>
          <a:ln>
            <a:solidFill>
              <a:srgbClr val="03DEB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931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cxnSp>
        <p:nvCxnSpPr>
          <p:cNvPr id="1179" name="Google Shape;1179;p30"/>
          <p:cNvCxnSpPr>
            <a:cxnSpLocks/>
            <a:stCxn id="1173" idx="4"/>
          </p:cNvCxnSpPr>
          <p:nvPr/>
        </p:nvCxnSpPr>
        <p:spPr>
          <a:xfrm rot="5400000">
            <a:off x="2306786" y="688161"/>
            <a:ext cx="376650" cy="4154104"/>
          </a:xfrm>
          <a:prstGeom prst="bentConnector2">
            <a:avLst/>
          </a:prstGeom>
          <a:noFill/>
          <a:ln w="9525" cap="flat" cmpd="sng">
            <a:solidFill>
              <a:schemeClr val="tx1"/>
            </a:solidFill>
            <a:prstDash val="solid"/>
            <a:round/>
            <a:headEnd type="none" w="med" len="med"/>
            <a:tailEnd type="none" w="med" len="med"/>
          </a:ln>
        </p:spPr>
      </p:cxnSp>
      <p:cxnSp>
        <p:nvCxnSpPr>
          <p:cNvPr id="1181" name="Google Shape;1181;p30"/>
          <p:cNvCxnSpPr>
            <a:cxnSpLocks/>
            <a:stCxn id="1173" idx="4"/>
          </p:cNvCxnSpPr>
          <p:nvPr/>
        </p:nvCxnSpPr>
        <p:spPr>
          <a:xfrm rot="16200000" flipH="1">
            <a:off x="6460779" y="688272"/>
            <a:ext cx="376547" cy="4153778"/>
          </a:xfrm>
          <a:prstGeom prst="bentConnector2">
            <a:avLst/>
          </a:prstGeom>
          <a:noFill/>
          <a:ln w="9525" cap="flat" cmpd="sng">
            <a:solidFill>
              <a:schemeClr val="tx1"/>
            </a:solidFill>
            <a:prstDash val="solid"/>
            <a:round/>
            <a:headEnd type="none" w="med" len="med"/>
            <a:tailEnd type="none" w="med" len="med"/>
          </a:ln>
        </p:spPr>
      </p:cxnSp>
      <p:grpSp>
        <p:nvGrpSpPr>
          <p:cNvPr id="1183" name="Google Shape;1183;p30"/>
          <p:cNvGrpSpPr/>
          <p:nvPr/>
        </p:nvGrpSpPr>
        <p:grpSpPr>
          <a:xfrm>
            <a:off x="2818772" y="3578527"/>
            <a:ext cx="962597" cy="669320"/>
            <a:chOff x="2626946" y="3261293"/>
            <a:chExt cx="568079" cy="669320"/>
          </a:xfrm>
        </p:grpSpPr>
        <p:grpSp>
          <p:nvGrpSpPr>
            <p:cNvPr id="1184" name="Google Shape;1184;p30"/>
            <p:cNvGrpSpPr/>
            <p:nvPr/>
          </p:nvGrpSpPr>
          <p:grpSpPr>
            <a:xfrm>
              <a:off x="2626946" y="3261293"/>
              <a:ext cx="568079" cy="669320"/>
              <a:chOff x="2626946" y="3261293"/>
              <a:chExt cx="568079" cy="669320"/>
            </a:xfrm>
          </p:grpSpPr>
          <p:sp>
            <p:nvSpPr>
              <p:cNvPr id="1185" name="Google Shape;1185;p30"/>
              <p:cNvSpPr/>
              <p:nvPr/>
            </p:nvSpPr>
            <p:spPr>
              <a:xfrm>
                <a:off x="2626946" y="3261293"/>
                <a:ext cx="568079" cy="669320"/>
              </a:xfrm>
              <a:custGeom>
                <a:avLst/>
                <a:gdLst/>
                <a:ahLst/>
                <a:cxnLst/>
                <a:rect l="l" t="t" r="r" b="b"/>
                <a:pathLst>
                  <a:path w="30996" h="36520" extrusionOk="0">
                    <a:moveTo>
                      <a:pt x="15498" y="1"/>
                    </a:moveTo>
                    <a:lnTo>
                      <a:pt x="15216" y="18"/>
                    </a:lnTo>
                    <a:lnTo>
                      <a:pt x="14952" y="71"/>
                    </a:lnTo>
                    <a:lnTo>
                      <a:pt x="1847" y="3062"/>
                    </a:lnTo>
                    <a:lnTo>
                      <a:pt x="1654" y="3062"/>
                    </a:lnTo>
                    <a:lnTo>
                      <a:pt x="1460" y="3097"/>
                    </a:lnTo>
                    <a:lnTo>
                      <a:pt x="1284" y="3132"/>
                    </a:lnTo>
                    <a:lnTo>
                      <a:pt x="1126" y="3185"/>
                    </a:lnTo>
                    <a:lnTo>
                      <a:pt x="968" y="3255"/>
                    </a:lnTo>
                    <a:lnTo>
                      <a:pt x="809" y="3343"/>
                    </a:lnTo>
                    <a:lnTo>
                      <a:pt x="668" y="3449"/>
                    </a:lnTo>
                    <a:lnTo>
                      <a:pt x="528" y="3554"/>
                    </a:lnTo>
                    <a:lnTo>
                      <a:pt x="422" y="3677"/>
                    </a:lnTo>
                    <a:lnTo>
                      <a:pt x="317" y="3801"/>
                    </a:lnTo>
                    <a:lnTo>
                      <a:pt x="211" y="3941"/>
                    </a:lnTo>
                    <a:lnTo>
                      <a:pt x="141" y="4100"/>
                    </a:lnTo>
                    <a:lnTo>
                      <a:pt x="70" y="4258"/>
                    </a:lnTo>
                    <a:lnTo>
                      <a:pt x="35" y="4416"/>
                    </a:lnTo>
                    <a:lnTo>
                      <a:pt x="0" y="4575"/>
                    </a:lnTo>
                    <a:lnTo>
                      <a:pt x="0" y="4750"/>
                    </a:lnTo>
                    <a:lnTo>
                      <a:pt x="0" y="12719"/>
                    </a:lnTo>
                    <a:lnTo>
                      <a:pt x="18" y="13863"/>
                    </a:lnTo>
                    <a:lnTo>
                      <a:pt x="70" y="15006"/>
                    </a:lnTo>
                    <a:lnTo>
                      <a:pt x="123" y="15587"/>
                    </a:lnTo>
                    <a:lnTo>
                      <a:pt x="176" y="16167"/>
                    </a:lnTo>
                    <a:lnTo>
                      <a:pt x="246" y="16748"/>
                    </a:lnTo>
                    <a:lnTo>
                      <a:pt x="334" y="17346"/>
                    </a:lnTo>
                    <a:lnTo>
                      <a:pt x="422" y="17926"/>
                    </a:lnTo>
                    <a:lnTo>
                      <a:pt x="528" y="18524"/>
                    </a:lnTo>
                    <a:lnTo>
                      <a:pt x="651" y="19105"/>
                    </a:lnTo>
                    <a:lnTo>
                      <a:pt x="774" y="19703"/>
                    </a:lnTo>
                    <a:lnTo>
                      <a:pt x="915" y="20283"/>
                    </a:lnTo>
                    <a:lnTo>
                      <a:pt x="1055" y="20881"/>
                    </a:lnTo>
                    <a:lnTo>
                      <a:pt x="1231" y="21462"/>
                    </a:lnTo>
                    <a:lnTo>
                      <a:pt x="1407" y="22042"/>
                    </a:lnTo>
                    <a:lnTo>
                      <a:pt x="1671" y="22852"/>
                    </a:lnTo>
                    <a:lnTo>
                      <a:pt x="1953" y="23626"/>
                    </a:lnTo>
                    <a:lnTo>
                      <a:pt x="2269" y="24417"/>
                    </a:lnTo>
                    <a:lnTo>
                      <a:pt x="2604" y="25191"/>
                    </a:lnTo>
                    <a:lnTo>
                      <a:pt x="2973" y="25948"/>
                    </a:lnTo>
                    <a:lnTo>
                      <a:pt x="3360" y="26687"/>
                    </a:lnTo>
                    <a:lnTo>
                      <a:pt x="3765" y="27425"/>
                    </a:lnTo>
                    <a:lnTo>
                      <a:pt x="4204" y="28147"/>
                    </a:lnTo>
                    <a:lnTo>
                      <a:pt x="4679" y="28850"/>
                    </a:lnTo>
                    <a:lnTo>
                      <a:pt x="5172" y="29536"/>
                    </a:lnTo>
                    <a:lnTo>
                      <a:pt x="5700" y="30205"/>
                    </a:lnTo>
                    <a:lnTo>
                      <a:pt x="6245" y="30856"/>
                    </a:lnTo>
                    <a:lnTo>
                      <a:pt x="6825" y="31471"/>
                    </a:lnTo>
                    <a:lnTo>
                      <a:pt x="7441" y="32069"/>
                    </a:lnTo>
                    <a:lnTo>
                      <a:pt x="8092" y="32650"/>
                    </a:lnTo>
                    <a:lnTo>
                      <a:pt x="8760" y="33195"/>
                    </a:lnTo>
                    <a:lnTo>
                      <a:pt x="9112" y="33459"/>
                    </a:lnTo>
                    <a:lnTo>
                      <a:pt x="9464" y="33723"/>
                    </a:lnTo>
                    <a:lnTo>
                      <a:pt x="9833" y="33969"/>
                    </a:lnTo>
                    <a:lnTo>
                      <a:pt x="10203" y="34216"/>
                    </a:lnTo>
                    <a:lnTo>
                      <a:pt x="10590" y="34462"/>
                    </a:lnTo>
                    <a:lnTo>
                      <a:pt x="10977" y="34690"/>
                    </a:lnTo>
                    <a:lnTo>
                      <a:pt x="11381" y="34902"/>
                    </a:lnTo>
                    <a:lnTo>
                      <a:pt x="11786" y="35130"/>
                    </a:lnTo>
                    <a:lnTo>
                      <a:pt x="12208" y="35324"/>
                    </a:lnTo>
                    <a:lnTo>
                      <a:pt x="12630" y="35517"/>
                    </a:lnTo>
                    <a:lnTo>
                      <a:pt x="13053" y="35711"/>
                    </a:lnTo>
                    <a:lnTo>
                      <a:pt x="13492" y="35887"/>
                    </a:lnTo>
                    <a:lnTo>
                      <a:pt x="13950" y="36063"/>
                    </a:lnTo>
                    <a:lnTo>
                      <a:pt x="14407" y="36221"/>
                    </a:lnTo>
                    <a:lnTo>
                      <a:pt x="14865" y="36362"/>
                    </a:lnTo>
                    <a:lnTo>
                      <a:pt x="15339" y="36502"/>
                    </a:lnTo>
                    <a:lnTo>
                      <a:pt x="15445" y="36520"/>
                    </a:lnTo>
                    <a:lnTo>
                      <a:pt x="15674" y="36520"/>
                    </a:lnTo>
                    <a:lnTo>
                      <a:pt x="15762" y="36502"/>
                    </a:lnTo>
                    <a:lnTo>
                      <a:pt x="16289" y="36344"/>
                    </a:lnTo>
                    <a:lnTo>
                      <a:pt x="16800" y="36186"/>
                    </a:lnTo>
                    <a:lnTo>
                      <a:pt x="17310" y="36010"/>
                    </a:lnTo>
                    <a:lnTo>
                      <a:pt x="17802" y="35816"/>
                    </a:lnTo>
                    <a:lnTo>
                      <a:pt x="18277" y="35605"/>
                    </a:lnTo>
                    <a:lnTo>
                      <a:pt x="18752" y="35394"/>
                    </a:lnTo>
                    <a:lnTo>
                      <a:pt x="19210" y="35183"/>
                    </a:lnTo>
                    <a:lnTo>
                      <a:pt x="19667" y="34937"/>
                    </a:lnTo>
                    <a:lnTo>
                      <a:pt x="20107" y="34708"/>
                    </a:lnTo>
                    <a:lnTo>
                      <a:pt x="20529" y="34444"/>
                    </a:lnTo>
                    <a:lnTo>
                      <a:pt x="20951" y="34180"/>
                    </a:lnTo>
                    <a:lnTo>
                      <a:pt x="21373" y="33916"/>
                    </a:lnTo>
                    <a:lnTo>
                      <a:pt x="21760" y="33635"/>
                    </a:lnTo>
                    <a:lnTo>
                      <a:pt x="22165" y="33336"/>
                    </a:lnTo>
                    <a:lnTo>
                      <a:pt x="22534" y="33037"/>
                    </a:lnTo>
                    <a:lnTo>
                      <a:pt x="22904" y="32738"/>
                    </a:lnTo>
                    <a:lnTo>
                      <a:pt x="23273" y="32421"/>
                    </a:lnTo>
                    <a:lnTo>
                      <a:pt x="23625" y="32087"/>
                    </a:lnTo>
                    <a:lnTo>
                      <a:pt x="23959" y="31753"/>
                    </a:lnTo>
                    <a:lnTo>
                      <a:pt x="24293" y="31419"/>
                    </a:lnTo>
                    <a:lnTo>
                      <a:pt x="24628" y="31067"/>
                    </a:lnTo>
                    <a:lnTo>
                      <a:pt x="24944" y="30715"/>
                    </a:lnTo>
                    <a:lnTo>
                      <a:pt x="25243" y="30363"/>
                    </a:lnTo>
                    <a:lnTo>
                      <a:pt x="25542" y="29994"/>
                    </a:lnTo>
                    <a:lnTo>
                      <a:pt x="25841" y="29624"/>
                    </a:lnTo>
                    <a:lnTo>
                      <a:pt x="26123" y="29237"/>
                    </a:lnTo>
                    <a:lnTo>
                      <a:pt x="26651" y="28463"/>
                    </a:lnTo>
                    <a:lnTo>
                      <a:pt x="27143" y="27654"/>
                    </a:lnTo>
                    <a:lnTo>
                      <a:pt x="27618" y="26845"/>
                    </a:lnTo>
                    <a:lnTo>
                      <a:pt x="28040" y="26018"/>
                    </a:lnTo>
                    <a:lnTo>
                      <a:pt x="28445" y="25156"/>
                    </a:lnTo>
                    <a:lnTo>
                      <a:pt x="28814" y="24294"/>
                    </a:lnTo>
                    <a:lnTo>
                      <a:pt x="29148" y="23415"/>
                    </a:lnTo>
                    <a:lnTo>
                      <a:pt x="29465" y="22535"/>
                    </a:lnTo>
                    <a:lnTo>
                      <a:pt x="29729" y="21638"/>
                    </a:lnTo>
                    <a:lnTo>
                      <a:pt x="29975" y="20741"/>
                    </a:lnTo>
                    <a:lnTo>
                      <a:pt x="30204" y="19844"/>
                    </a:lnTo>
                    <a:lnTo>
                      <a:pt x="30397" y="18946"/>
                    </a:lnTo>
                    <a:lnTo>
                      <a:pt x="30556" y="18032"/>
                    </a:lnTo>
                    <a:lnTo>
                      <a:pt x="30697" y="17135"/>
                    </a:lnTo>
                    <a:lnTo>
                      <a:pt x="30802" y="16237"/>
                    </a:lnTo>
                    <a:lnTo>
                      <a:pt x="30890" y="15340"/>
                    </a:lnTo>
                    <a:lnTo>
                      <a:pt x="30943" y="14461"/>
                    </a:lnTo>
                    <a:lnTo>
                      <a:pt x="30978" y="13581"/>
                    </a:lnTo>
                    <a:lnTo>
                      <a:pt x="30996" y="12719"/>
                    </a:lnTo>
                    <a:lnTo>
                      <a:pt x="30996" y="4750"/>
                    </a:lnTo>
                    <a:lnTo>
                      <a:pt x="30978" y="4575"/>
                    </a:lnTo>
                    <a:lnTo>
                      <a:pt x="30960" y="4416"/>
                    </a:lnTo>
                    <a:lnTo>
                      <a:pt x="30908" y="4258"/>
                    </a:lnTo>
                    <a:lnTo>
                      <a:pt x="30855" y="4100"/>
                    </a:lnTo>
                    <a:lnTo>
                      <a:pt x="30767" y="3941"/>
                    </a:lnTo>
                    <a:lnTo>
                      <a:pt x="30679" y="3801"/>
                    </a:lnTo>
                    <a:lnTo>
                      <a:pt x="30573" y="3677"/>
                    </a:lnTo>
                    <a:lnTo>
                      <a:pt x="30450" y="3554"/>
                    </a:lnTo>
                    <a:lnTo>
                      <a:pt x="30327" y="3449"/>
                    </a:lnTo>
                    <a:lnTo>
                      <a:pt x="30186" y="3343"/>
                    </a:lnTo>
                    <a:lnTo>
                      <a:pt x="30028" y="3255"/>
                    </a:lnTo>
                    <a:lnTo>
                      <a:pt x="29870" y="3185"/>
                    </a:lnTo>
                    <a:lnTo>
                      <a:pt x="29694" y="3132"/>
                    </a:lnTo>
                    <a:lnTo>
                      <a:pt x="29518" y="3097"/>
                    </a:lnTo>
                    <a:lnTo>
                      <a:pt x="29342" y="3062"/>
                    </a:lnTo>
                    <a:lnTo>
                      <a:pt x="29148" y="3062"/>
                    </a:lnTo>
                    <a:lnTo>
                      <a:pt x="16043" y="71"/>
                    </a:lnTo>
                    <a:lnTo>
                      <a:pt x="15762" y="18"/>
                    </a:lnTo>
                    <a:lnTo>
                      <a:pt x="15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0"/>
              <p:cNvSpPr/>
              <p:nvPr/>
            </p:nvSpPr>
            <p:spPr>
              <a:xfrm>
                <a:off x="2667230" y="3312244"/>
                <a:ext cx="487182" cy="571305"/>
              </a:xfrm>
              <a:custGeom>
                <a:avLst/>
                <a:gdLst/>
                <a:ahLst/>
                <a:cxnLst/>
                <a:rect l="l" t="t" r="r" b="b"/>
                <a:pathLst>
                  <a:path w="26582" h="31172" extrusionOk="0">
                    <a:moveTo>
                      <a:pt x="13300" y="0"/>
                    </a:moveTo>
                    <a:lnTo>
                      <a:pt x="1338" y="2287"/>
                    </a:lnTo>
                    <a:lnTo>
                      <a:pt x="1197" y="2287"/>
                    </a:lnTo>
                    <a:lnTo>
                      <a:pt x="1074" y="2305"/>
                    </a:lnTo>
                    <a:lnTo>
                      <a:pt x="951" y="2340"/>
                    </a:lnTo>
                    <a:lnTo>
                      <a:pt x="828" y="2393"/>
                    </a:lnTo>
                    <a:lnTo>
                      <a:pt x="705" y="2428"/>
                    </a:lnTo>
                    <a:lnTo>
                      <a:pt x="599" y="2498"/>
                    </a:lnTo>
                    <a:lnTo>
                      <a:pt x="493" y="2569"/>
                    </a:lnTo>
                    <a:lnTo>
                      <a:pt x="388" y="2639"/>
                    </a:lnTo>
                    <a:lnTo>
                      <a:pt x="318" y="2727"/>
                    </a:lnTo>
                    <a:lnTo>
                      <a:pt x="230" y="2832"/>
                    </a:lnTo>
                    <a:lnTo>
                      <a:pt x="159" y="2920"/>
                    </a:lnTo>
                    <a:lnTo>
                      <a:pt x="106" y="3044"/>
                    </a:lnTo>
                    <a:lnTo>
                      <a:pt x="71" y="3149"/>
                    </a:lnTo>
                    <a:lnTo>
                      <a:pt x="36" y="3272"/>
                    </a:lnTo>
                    <a:lnTo>
                      <a:pt x="19" y="3395"/>
                    </a:lnTo>
                    <a:lnTo>
                      <a:pt x="1" y="3518"/>
                    </a:lnTo>
                    <a:lnTo>
                      <a:pt x="1" y="10555"/>
                    </a:lnTo>
                    <a:lnTo>
                      <a:pt x="19" y="11294"/>
                    </a:lnTo>
                    <a:lnTo>
                      <a:pt x="54" y="12050"/>
                    </a:lnTo>
                    <a:lnTo>
                      <a:pt x="106" y="12807"/>
                    </a:lnTo>
                    <a:lnTo>
                      <a:pt x="177" y="13581"/>
                    </a:lnTo>
                    <a:lnTo>
                      <a:pt x="265" y="14355"/>
                    </a:lnTo>
                    <a:lnTo>
                      <a:pt x="388" y="15129"/>
                    </a:lnTo>
                    <a:lnTo>
                      <a:pt x="546" y="15920"/>
                    </a:lnTo>
                    <a:lnTo>
                      <a:pt x="705" y="16694"/>
                    </a:lnTo>
                    <a:lnTo>
                      <a:pt x="898" y="17486"/>
                    </a:lnTo>
                    <a:lnTo>
                      <a:pt x="1109" y="18260"/>
                    </a:lnTo>
                    <a:lnTo>
                      <a:pt x="1355" y="19034"/>
                    </a:lnTo>
                    <a:lnTo>
                      <a:pt x="1637" y="19808"/>
                    </a:lnTo>
                    <a:lnTo>
                      <a:pt x="1936" y="20582"/>
                    </a:lnTo>
                    <a:lnTo>
                      <a:pt x="2253" y="21321"/>
                    </a:lnTo>
                    <a:lnTo>
                      <a:pt x="2604" y="22059"/>
                    </a:lnTo>
                    <a:lnTo>
                      <a:pt x="2991" y="22798"/>
                    </a:lnTo>
                    <a:lnTo>
                      <a:pt x="3396" y="23502"/>
                    </a:lnTo>
                    <a:lnTo>
                      <a:pt x="3836" y="24206"/>
                    </a:lnTo>
                    <a:lnTo>
                      <a:pt x="4293" y="24874"/>
                    </a:lnTo>
                    <a:lnTo>
                      <a:pt x="4786" y="25543"/>
                    </a:lnTo>
                    <a:lnTo>
                      <a:pt x="5313" y="26176"/>
                    </a:lnTo>
                    <a:lnTo>
                      <a:pt x="5876" y="26774"/>
                    </a:lnTo>
                    <a:lnTo>
                      <a:pt x="6474" y="27372"/>
                    </a:lnTo>
                    <a:lnTo>
                      <a:pt x="6773" y="27653"/>
                    </a:lnTo>
                    <a:lnTo>
                      <a:pt x="7090" y="27917"/>
                    </a:lnTo>
                    <a:lnTo>
                      <a:pt x="7424" y="28181"/>
                    </a:lnTo>
                    <a:lnTo>
                      <a:pt x="7741" y="28445"/>
                    </a:lnTo>
                    <a:lnTo>
                      <a:pt x="8093" y="28709"/>
                    </a:lnTo>
                    <a:lnTo>
                      <a:pt x="8445" y="28938"/>
                    </a:lnTo>
                    <a:lnTo>
                      <a:pt x="8796" y="29184"/>
                    </a:lnTo>
                    <a:lnTo>
                      <a:pt x="9166" y="29413"/>
                    </a:lnTo>
                    <a:lnTo>
                      <a:pt x="9535" y="29624"/>
                    </a:lnTo>
                    <a:lnTo>
                      <a:pt x="9922" y="29835"/>
                    </a:lnTo>
                    <a:lnTo>
                      <a:pt x="10309" y="30028"/>
                    </a:lnTo>
                    <a:lnTo>
                      <a:pt x="10714" y="30222"/>
                    </a:lnTo>
                    <a:lnTo>
                      <a:pt x="11118" y="30415"/>
                    </a:lnTo>
                    <a:lnTo>
                      <a:pt x="11541" y="30574"/>
                    </a:lnTo>
                    <a:lnTo>
                      <a:pt x="11963" y="30749"/>
                    </a:lnTo>
                    <a:lnTo>
                      <a:pt x="12403" y="30890"/>
                    </a:lnTo>
                    <a:lnTo>
                      <a:pt x="12842" y="31031"/>
                    </a:lnTo>
                    <a:lnTo>
                      <a:pt x="13300" y="31172"/>
                    </a:lnTo>
                    <a:lnTo>
                      <a:pt x="13405" y="31172"/>
                    </a:lnTo>
                    <a:lnTo>
                      <a:pt x="13863" y="31031"/>
                    </a:lnTo>
                    <a:lnTo>
                      <a:pt x="14302" y="30890"/>
                    </a:lnTo>
                    <a:lnTo>
                      <a:pt x="14742" y="30749"/>
                    </a:lnTo>
                    <a:lnTo>
                      <a:pt x="15164" y="30574"/>
                    </a:lnTo>
                    <a:lnTo>
                      <a:pt x="15587" y="30415"/>
                    </a:lnTo>
                    <a:lnTo>
                      <a:pt x="15991" y="30222"/>
                    </a:lnTo>
                    <a:lnTo>
                      <a:pt x="16396" y="30028"/>
                    </a:lnTo>
                    <a:lnTo>
                      <a:pt x="16783" y="29835"/>
                    </a:lnTo>
                    <a:lnTo>
                      <a:pt x="17152" y="29624"/>
                    </a:lnTo>
                    <a:lnTo>
                      <a:pt x="17539" y="29413"/>
                    </a:lnTo>
                    <a:lnTo>
                      <a:pt x="17891" y="29184"/>
                    </a:lnTo>
                    <a:lnTo>
                      <a:pt x="18243" y="28938"/>
                    </a:lnTo>
                    <a:lnTo>
                      <a:pt x="18595" y="28709"/>
                    </a:lnTo>
                    <a:lnTo>
                      <a:pt x="18929" y="28445"/>
                    </a:lnTo>
                    <a:lnTo>
                      <a:pt x="19263" y="28181"/>
                    </a:lnTo>
                    <a:lnTo>
                      <a:pt x="19597" y="27917"/>
                    </a:lnTo>
                    <a:lnTo>
                      <a:pt x="19896" y="27653"/>
                    </a:lnTo>
                    <a:lnTo>
                      <a:pt x="20213" y="27372"/>
                    </a:lnTo>
                    <a:lnTo>
                      <a:pt x="20794" y="26774"/>
                    </a:lnTo>
                    <a:lnTo>
                      <a:pt x="21357" y="26176"/>
                    </a:lnTo>
                    <a:lnTo>
                      <a:pt x="21867" y="25543"/>
                    </a:lnTo>
                    <a:lnTo>
                      <a:pt x="22359" y="24874"/>
                    </a:lnTo>
                    <a:lnTo>
                      <a:pt x="22834" y="24206"/>
                    </a:lnTo>
                    <a:lnTo>
                      <a:pt x="23256" y="23502"/>
                    </a:lnTo>
                    <a:lnTo>
                      <a:pt x="23661" y="22798"/>
                    </a:lnTo>
                    <a:lnTo>
                      <a:pt x="24030" y="22059"/>
                    </a:lnTo>
                    <a:lnTo>
                      <a:pt x="24382" y="21321"/>
                    </a:lnTo>
                    <a:lnTo>
                      <a:pt x="24699" y="20582"/>
                    </a:lnTo>
                    <a:lnTo>
                      <a:pt x="24998" y="19808"/>
                    </a:lnTo>
                    <a:lnTo>
                      <a:pt x="25262" y="19034"/>
                    </a:lnTo>
                    <a:lnTo>
                      <a:pt x="25490" y="18260"/>
                    </a:lnTo>
                    <a:lnTo>
                      <a:pt x="25719" y="17486"/>
                    </a:lnTo>
                    <a:lnTo>
                      <a:pt x="25895" y="16694"/>
                    </a:lnTo>
                    <a:lnTo>
                      <a:pt x="26071" y="15920"/>
                    </a:lnTo>
                    <a:lnTo>
                      <a:pt x="26212" y="15129"/>
                    </a:lnTo>
                    <a:lnTo>
                      <a:pt x="26317" y="14355"/>
                    </a:lnTo>
                    <a:lnTo>
                      <a:pt x="26423" y="13581"/>
                    </a:lnTo>
                    <a:lnTo>
                      <a:pt x="26493" y="12807"/>
                    </a:lnTo>
                    <a:lnTo>
                      <a:pt x="26546" y="12050"/>
                    </a:lnTo>
                    <a:lnTo>
                      <a:pt x="26581" y="11294"/>
                    </a:lnTo>
                    <a:lnTo>
                      <a:pt x="26581" y="10555"/>
                    </a:lnTo>
                    <a:lnTo>
                      <a:pt x="26581" y="3518"/>
                    </a:lnTo>
                    <a:lnTo>
                      <a:pt x="26581" y="3395"/>
                    </a:lnTo>
                    <a:lnTo>
                      <a:pt x="26563" y="3272"/>
                    </a:lnTo>
                    <a:lnTo>
                      <a:pt x="26528" y="3149"/>
                    </a:lnTo>
                    <a:lnTo>
                      <a:pt x="26476" y="3044"/>
                    </a:lnTo>
                    <a:lnTo>
                      <a:pt x="26423" y="2920"/>
                    </a:lnTo>
                    <a:lnTo>
                      <a:pt x="26352" y="2832"/>
                    </a:lnTo>
                    <a:lnTo>
                      <a:pt x="26282" y="2727"/>
                    </a:lnTo>
                    <a:lnTo>
                      <a:pt x="26194" y="2639"/>
                    </a:lnTo>
                    <a:lnTo>
                      <a:pt x="26106" y="2569"/>
                    </a:lnTo>
                    <a:lnTo>
                      <a:pt x="26001" y="2498"/>
                    </a:lnTo>
                    <a:lnTo>
                      <a:pt x="25895" y="2428"/>
                    </a:lnTo>
                    <a:lnTo>
                      <a:pt x="25772" y="2393"/>
                    </a:lnTo>
                    <a:lnTo>
                      <a:pt x="25649" y="2340"/>
                    </a:lnTo>
                    <a:lnTo>
                      <a:pt x="25526" y="2305"/>
                    </a:lnTo>
                    <a:lnTo>
                      <a:pt x="25385" y="2287"/>
                    </a:lnTo>
                    <a:lnTo>
                      <a:pt x="25244" y="2287"/>
                    </a:lnTo>
                    <a:lnTo>
                      <a:pt x="13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6" name="Google Shape;1176;p30"/>
            <p:cNvSpPr/>
            <p:nvPr/>
          </p:nvSpPr>
          <p:spPr>
            <a:xfrm>
              <a:off x="2853375" y="3330250"/>
              <a:ext cx="115200" cy="115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30"/>
          <p:cNvGrpSpPr/>
          <p:nvPr/>
        </p:nvGrpSpPr>
        <p:grpSpPr>
          <a:xfrm>
            <a:off x="4955172" y="3548238"/>
            <a:ext cx="979301" cy="670622"/>
            <a:chOff x="4287628" y="3261293"/>
            <a:chExt cx="569069" cy="670622"/>
          </a:xfrm>
        </p:grpSpPr>
        <p:grpSp>
          <p:nvGrpSpPr>
            <p:cNvPr id="1192" name="Google Shape;1192;p30"/>
            <p:cNvGrpSpPr/>
            <p:nvPr/>
          </p:nvGrpSpPr>
          <p:grpSpPr>
            <a:xfrm>
              <a:off x="4287628" y="3261293"/>
              <a:ext cx="569069" cy="670622"/>
              <a:chOff x="4287466" y="3261293"/>
              <a:chExt cx="569069" cy="670622"/>
            </a:xfrm>
          </p:grpSpPr>
          <p:sp>
            <p:nvSpPr>
              <p:cNvPr id="1193" name="Google Shape;1193;p30"/>
              <p:cNvSpPr/>
              <p:nvPr/>
            </p:nvSpPr>
            <p:spPr>
              <a:xfrm>
                <a:off x="4287466" y="3261293"/>
                <a:ext cx="569069" cy="670622"/>
              </a:xfrm>
              <a:custGeom>
                <a:avLst/>
                <a:gdLst/>
                <a:ahLst/>
                <a:cxnLst/>
                <a:rect l="l" t="t" r="r" b="b"/>
                <a:pathLst>
                  <a:path w="31050" h="36591" extrusionOk="0">
                    <a:moveTo>
                      <a:pt x="15534" y="1"/>
                    </a:moveTo>
                    <a:lnTo>
                      <a:pt x="15252" y="18"/>
                    </a:lnTo>
                    <a:lnTo>
                      <a:pt x="14971" y="71"/>
                    </a:lnTo>
                    <a:lnTo>
                      <a:pt x="1848" y="3062"/>
                    </a:lnTo>
                    <a:lnTo>
                      <a:pt x="1654" y="3079"/>
                    </a:lnTo>
                    <a:lnTo>
                      <a:pt x="1479" y="3097"/>
                    </a:lnTo>
                    <a:lnTo>
                      <a:pt x="1303" y="3132"/>
                    </a:lnTo>
                    <a:lnTo>
                      <a:pt x="1127" y="3202"/>
                    </a:lnTo>
                    <a:lnTo>
                      <a:pt x="968" y="3273"/>
                    </a:lnTo>
                    <a:lnTo>
                      <a:pt x="810" y="3361"/>
                    </a:lnTo>
                    <a:lnTo>
                      <a:pt x="669" y="3449"/>
                    </a:lnTo>
                    <a:lnTo>
                      <a:pt x="546" y="3554"/>
                    </a:lnTo>
                    <a:lnTo>
                      <a:pt x="423" y="3677"/>
                    </a:lnTo>
                    <a:lnTo>
                      <a:pt x="318" y="3818"/>
                    </a:lnTo>
                    <a:lnTo>
                      <a:pt x="212" y="3959"/>
                    </a:lnTo>
                    <a:lnTo>
                      <a:pt x="142" y="4100"/>
                    </a:lnTo>
                    <a:lnTo>
                      <a:pt x="89" y="4258"/>
                    </a:lnTo>
                    <a:lnTo>
                      <a:pt x="36" y="4416"/>
                    </a:lnTo>
                    <a:lnTo>
                      <a:pt x="1" y="4592"/>
                    </a:lnTo>
                    <a:lnTo>
                      <a:pt x="1" y="4768"/>
                    </a:lnTo>
                    <a:lnTo>
                      <a:pt x="1" y="12754"/>
                    </a:lnTo>
                    <a:lnTo>
                      <a:pt x="18" y="13880"/>
                    </a:lnTo>
                    <a:lnTo>
                      <a:pt x="89" y="15024"/>
                    </a:lnTo>
                    <a:lnTo>
                      <a:pt x="124" y="15622"/>
                    </a:lnTo>
                    <a:lnTo>
                      <a:pt x="194" y="16202"/>
                    </a:lnTo>
                    <a:lnTo>
                      <a:pt x="247" y="16783"/>
                    </a:lnTo>
                    <a:lnTo>
                      <a:pt x="335" y="17381"/>
                    </a:lnTo>
                    <a:lnTo>
                      <a:pt x="423" y="17961"/>
                    </a:lnTo>
                    <a:lnTo>
                      <a:pt x="529" y="18559"/>
                    </a:lnTo>
                    <a:lnTo>
                      <a:pt x="652" y="19140"/>
                    </a:lnTo>
                    <a:lnTo>
                      <a:pt x="775" y="19738"/>
                    </a:lnTo>
                    <a:lnTo>
                      <a:pt x="916" y="20336"/>
                    </a:lnTo>
                    <a:lnTo>
                      <a:pt x="1074" y="20917"/>
                    </a:lnTo>
                    <a:lnTo>
                      <a:pt x="1232" y="21497"/>
                    </a:lnTo>
                    <a:lnTo>
                      <a:pt x="1408" y="22095"/>
                    </a:lnTo>
                    <a:lnTo>
                      <a:pt x="1672" y="22887"/>
                    </a:lnTo>
                    <a:lnTo>
                      <a:pt x="1953" y="23678"/>
                    </a:lnTo>
                    <a:lnTo>
                      <a:pt x="2270" y="24470"/>
                    </a:lnTo>
                    <a:lnTo>
                      <a:pt x="2604" y="25226"/>
                    </a:lnTo>
                    <a:lnTo>
                      <a:pt x="2974" y="26000"/>
                    </a:lnTo>
                    <a:lnTo>
                      <a:pt x="3361" y="26739"/>
                    </a:lnTo>
                    <a:lnTo>
                      <a:pt x="3783" y="27478"/>
                    </a:lnTo>
                    <a:lnTo>
                      <a:pt x="4223" y="28199"/>
                    </a:lnTo>
                    <a:lnTo>
                      <a:pt x="4698" y="28903"/>
                    </a:lnTo>
                    <a:lnTo>
                      <a:pt x="5190" y="29589"/>
                    </a:lnTo>
                    <a:lnTo>
                      <a:pt x="5718" y="30258"/>
                    </a:lnTo>
                    <a:lnTo>
                      <a:pt x="6263" y="30908"/>
                    </a:lnTo>
                    <a:lnTo>
                      <a:pt x="6844" y="31542"/>
                    </a:lnTo>
                    <a:lnTo>
                      <a:pt x="7459" y="32140"/>
                    </a:lnTo>
                    <a:lnTo>
                      <a:pt x="8110" y="32720"/>
                    </a:lnTo>
                    <a:lnTo>
                      <a:pt x="8779" y="33266"/>
                    </a:lnTo>
                    <a:lnTo>
                      <a:pt x="9131" y="33529"/>
                    </a:lnTo>
                    <a:lnTo>
                      <a:pt x="9482" y="33793"/>
                    </a:lnTo>
                    <a:lnTo>
                      <a:pt x="9852" y="34040"/>
                    </a:lnTo>
                    <a:lnTo>
                      <a:pt x="10239" y="34286"/>
                    </a:lnTo>
                    <a:lnTo>
                      <a:pt x="10608" y="34532"/>
                    </a:lnTo>
                    <a:lnTo>
                      <a:pt x="11013" y="34761"/>
                    </a:lnTo>
                    <a:lnTo>
                      <a:pt x="11400" y="34972"/>
                    </a:lnTo>
                    <a:lnTo>
                      <a:pt x="11822" y="35183"/>
                    </a:lnTo>
                    <a:lnTo>
                      <a:pt x="12227" y="35394"/>
                    </a:lnTo>
                    <a:lnTo>
                      <a:pt x="12649" y="35588"/>
                    </a:lnTo>
                    <a:lnTo>
                      <a:pt x="13089" y="35781"/>
                    </a:lnTo>
                    <a:lnTo>
                      <a:pt x="13528" y="35957"/>
                    </a:lnTo>
                    <a:lnTo>
                      <a:pt x="13986" y="36133"/>
                    </a:lnTo>
                    <a:lnTo>
                      <a:pt x="14443" y="36291"/>
                    </a:lnTo>
                    <a:lnTo>
                      <a:pt x="14901" y="36432"/>
                    </a:lnTo>
                    <a:lnTo>
                      <a:pt x="15375" y="36573"/>
                    </a:lnTo>
                    <a:lnTo>
                      <a:pt x="15481" y="36590"/>
                    </a:lnTo>
                    <a:lnTo>
                      <a:pt x="15710" y="36590"/>
                    </a:lnTo>
                    <a:lnTo>
                      <a:pt x="15798" y="36573"/>
                    </a:lnTo>
                    <a:lnTo>
                      <a:pt x="16325" y="36414"/>
                    </a:lnTo>
                    <a:lnTo>
                      <a:pt x="16836" y="36256"/>
                    </a:lnTo>
                    <a:lnTo>
                      <a:pt x="17346" y="36080"/>
                    </a:lnTo>
                    <a:lnTo>
                      <a:pt x="17838" y="35887"/>
                    </a:lnTo>
                    <a:lnTo>
                      <a:pt x="18313" y="35676"/>
                    </a:lnTo>
                    <a:lnTo>
                      <a:pt x="18788" y="35464"/>
                    </a:lnTo>
                    <a:lnTo>
                      <a:pt x="19263" y="35253"/>
                    </a:lnTo>
                    <a:lnTo>
                      <a:pt x="19703" y="35007"/>
                    </a:lnTo>
                    <a:lnTo>
                      <a:pt x="20143" y="34761"/>
                    </a:lnTo>
                    <a:lnTo>
                      <a:pt x="20582" y="34515"/>
                    </a:lnTo>
                    <a:lnTo>
                      <a:pt x="21005" y="34251"/>
                    </a:lnTo>
                    <a:lnTo>
                      <a:pt x="21409" y="33969"/>
                    </a:lnTo>
                    <a:lnTo>
                      <a:pt x="21814" y="33688"/>
                    </a:lnTo>
                    <a:lnTo>
                      <a:pt x="22201" y="33406"/>
                    </a:lnTo>
                    <a:lnTo>
                      <a:pt x="22588" y="33107"/>
                    </a:lnTo>
                    <a:lnTo>
                      <a:pt x="22957" y="32791"/>
                    </a:lnTo>
                    <a:lnTo>
                      <a:pt x="23327" y="32474"/>
                    </a:lnTo>
                    <a:lnTo>
                      <a:pt x="23679" y="32157"/>
                    </a:lnTo>
                    <a:lnTo>
                      <a:pt x="24013" y="31823"/>
                    </a:lnTo>
                    <a:lnTo>
                      <a:pt x="24347" y="31489"/>
                    </a:lnTo>
                    <a:lnTo>
                      <a:pt x="24681" y="31137"/>
                    </a:lnTo>
                    <a:lnTo>
                      <a:pt x="24998" y="30785"/>
                    </a:lnTo>
                    <a:lnTo>
                      <a:pt x="25297" y="30416"/>
                    </a:lnTo>
                    <a:lnTo>
                      <a:pt x="25596" y="30046"/>
                    </a:lnTo>
                    <a:lnTo>
                      <a:pt x="25895" y="29677"/>
                    </a:lnTo>
                    <a:lnTo>
                      <a:pt x="26176" y="29290"/>
                    </a:lnTo>
                    <a:lnTo>
                      <a:pt x="26704" y="28516"/>
                    </a:lnTo>
                    <a:lnTo>
                      <a:pt x="27214" y="27724"/>
                    </a:lnTo>
                    <a:lnTo>
                      <a:pt x="27672" y="26898"/>
                    </a:lnTo>
                    <a:lnTo>
                      <a:pt x="28111" y="26071"/>
                    </a:lnTo>
                    <a:lnTo>
                      <a:pt x="28498" y="25209"/>
                    </a:lnTo>
                    <a:lnTo>
                      <a:pt x="28868" y="24347"/>
                    </a:lnTo>
                    <a:lnTo>
                      <a:pt x="29220" y="23467"/>
                    </a:lnTo>
                    <a:lnTo>
                      <a:pt x="29519" y="22588"/>
                    </a:lnTo>
                    <a:lnTo>
                      <a:pt x="29800" y="21691"/>
                    </a:lnTo>
                    <a:lnTo>
                      <a:pt x="30046" y="20794"/>
                    </a:lnTo>
                    <a:lnTo>
                      <a:pt x="30258" y="19879"/>
                    </a:lnTo>
                    <a:lnTo>
                      <a:pt x="30451" y="18982"/>
                    </a:lnTo>
                    <a:lnTo>
                      <a:pt x="30627" y="18067"/>
                    </a:lnTo>
                    <a:lnTo>
                      <a:pt x="30750" y="17170"/>
                    </a:lnTo>
                    <a:lnTo>
                      <a:pt x="30873" y="16273"/>
                    </a:lnTo>
                    <a:lnTo>
                      <a:pt x="30944" y="15375"/>
                    </a:lnTo>
                    <a:lnTo>
                      <a:pt x="31014" y="14496"/>
                    </a:lnTo>
                    <a:lnTo>
                      <a:pt x="31049" y="13616"/>
                    </a:lnTo>
                    <a:lnTo>
                      <a:pt x="31049" y="12754"/>
                    </a:lnTo>
                    <a:lnTo>
                      <a:pt x="31049" y="4768"/>
                    </a:lnTo>
                    <a:lnTo>
                      <a:pt x="31049" y="4592"/>
                    </a:lnTo>
                    <a:lnTo>
                      <a:pt x="31014" y="4416"/>
                    </a:lnTo>
                    <a:lnTo>
                      <a:pt x="30979" y="4258"/>
                    </a:lnTo>
                    <a:lnTo>
                      <a:pt x="30908" y="4100"/>
                    </a:lnTo>
                    <a:lnTo>
                      <a:pt x="30838" y="3959"/>
                    </a:lnTo>
                    <a:lnTo>
                      <a:pt x="30750" y="3818"/>
                    </a:lnTo>
                    <a:lnTo>
                      <a:pt x="30627" y="3677"/>
                    </a:lnTo>
                    <a:lnTo>
                      <a:pt x="30521" y="3554"/>
                    </a:lnTo>
                    <a:lnTo>
                      <a:pt x="30381" y="3449"/>
                    </a:lnTo>
                    <a:lnTo>
                      <a:pt x="30240" y="3361"/>
                    </a:lnTo>
                    <a:lnTo>
                      <a:pt x="30099" y="3273"/>
                    </a:lnTo>
                    <a:lnTo>
                      <a:pt x="29923" y="3202"/>
                    </a:lnTo>
                    <a:lnTo>
                      <a:pt x="29765" y="3132"/>
                    </a:lnTo>
                    <a:lnTo>
                      <a:pt x="29589" y="3097"/>
                    </a:lnTo>
                    <a:lnTo>
                      <a:pt x="29396" y="3079"/>
                    </a:lnTo>
                    <a:lnTo>
                      <a:pt x="29202" y="3062"/>
                    </a:lnTo>
                    <a:lnTo>
                      <a:pt x="16079" y="71"/>
                    </a:lnTo>
                    <a:lnTo>
                      <a:pt x="15798" y="18"/>
                    </a:lnTo>
                    <a:lnTo>
                      <a:pt x="15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4328098" y="3312555"/>
                <a:ext cx="488135" cy="572295"/>
              </a:xfrm>
              <a:custGeom>
                <a:avLst/>
                <a:gdLst/>
                <a:ahLst/>
                <a:cxnLst/>
                <a:rect l="l" t="t" r="r" b="b"/>
                <a:pathLst>
                  <a:path w="26634" h="31226" extrusionOk="0">
                    <a:moveTo>
                      <a:pt x="13317" y="1"/>
                    </a:moveTo>
                    <a:lnTo>
                      <a:pt x="1337" y="2288"/>
                    </a:lnTo>
                    <a:lnTo>
                      <a:pt x="1197" y="2288"/>
                    </a:lnTo>
                    <a:lnTo>
                      <a:pt x="1056" y="2305"/>
                    </a:lnTo>
                    <a:lnTo>
                      <a:pt x="933" y="2340"/>
                    </a:lnTo>
                    <a:lnTo>
                      <a:pt x="810" y="2376"/>
                    </a:lnTo>
                    <a:lnTo>
                      <a:pt x="686" y="2428"/>
                    </a:lnTo>
                    <a:lnTo>
                      <a:pt x="581" y="2499"/>
                    </a:lnTo>
                    <a:lnTo>
                      <a:pt x="475" y="2569"/>
                    </a:lnTo>
                    <a:lnTo>
                      <a:pt x="387" y="2640"/>
                    </a:lnTo>
                    <a:lnTo>
                      <a:pt x="299" y="2727"/>
                    </a:lnTo>
                    <a:lnTo>
                      <a:pt x="229" y="2815"/>
                    </a:lnTo>
                    <a:lnTo>
                      <a:pt x="159" y="2921"/>
                    </a:lnTo>
                    <a:lnTo>
                      <a:pt x="106" y="3027"/>
                    </a:lnTo>
                    <a:lnTo>
                      <a:pt x="53" y="3150"/>
                    </a:lnTo>
                    <a:lnTo>
                      <a:pt x="18" y="3255"/>
                    </a:lnTo>
                    <a:lnTo>
                      <a:pt x="0" y="3378"/>
                    </a:lnTo>
                    <a:lnTo>
                      <a:pt x="0" y="3501"/>
                    </a:lnTo>
                    <a:lnTo>
                      <a:pt x="0" y="10555"/>
                    </a:lnTo>
                    <a:lnTo>
                      <a:pt x="0" y="11294"/>
                    </a:lnTo>
                    <a:lnTo>
                      <a:pt x="36" y="12051"/>
                    </a:lnTo>
                    <a:lnTo>
                      <a:pt x="88" y="12825"/>
                    </a:lnTo>
                    <a:lnTo>
                      <a:pt x="159" y="13599"/>
                    </a:lnTo>
                    <a:lnTo>
                      <a:pt x="264" y="14373"/>
                    </a:lnTo>
                    <a:lnTo>
                      <a:pt x="387" y="15147"/>
                    </a:lnTo>
                    <a:lnTo>
                      <a:pt x="528" y="15938"/>
                    </a:lnTo>
                    <a:lnTo>
                      <a:pt x="704" y="16730"/>
                    </a:lnTo>
                    <a:lnTo>
                      <a:pt x="897" y="17504"/>
                    </a:lnTo>
                    <a:lnTo>
                      <a:pt x="1109" y="18296"/>
                    </a:lnTo>
                    <a:lnTo>
                      <a:pt x="1355" y="19070"/>
                    </a:lnTo>
                    <a:lnTo>
                      <a:pt x="1619" y="19844"/>
                    </a:lnTo>
                    <a:lnTo>
                      <a:pt x="1918" y="20600"/>
                    </a:lnTo>
                    <a:lnTo>
                      <a:pt x="2252" y="21356"/>
                    </a:lnTo>
                    <a:lnTo>
                      <a:pt x="2604" y="22095"/>
                    </a:lnTo>
                    <a:lnTo>
                      <a:pt x="2973" y="22834"/>
                    </a:lnTo>
                    <a:lnTo>
                      <a:pt x="3395" y="23538"/>
                    </a:lnTo>
                    <a:lnTo>
                      <a:pt x="3818" y="24241"/>
                    </a:lnTo>
                    <a:lnTo>
                      <a:pt x="4293" y="24910"/>
                    </a:lnTo>
                    <a:lnTo>
                      <a:pt x="4785" y="25578"/>
                    </a:lnTo>
                    <a:lnTo>
                      <a:pt x="5313" y="26212"/>
                    </a:lnTo>
                    <a:lnTo>
                      <a:pt x="5876" y="26827"/>
                    </a:lnTo>
                    <a:lnTo>
                      <a:pt x="6474" y="27408"/>
                    </a:lnTo>
                    <a:lnTo>
                      <a:pt x="6773" y="27689"/>
                    </a:lnTo>
                    <a:lnTo>
                      <a:pt x="7090" y="27971"/>
                    </a:lnTo>
                    <a:lnTo>
                      <a:pt x="7424" y="28235"/>
                    </a:lnTo>
                    <a:lnTo>
                      <a:pt x="7758" y="28498"/>
                    </a:lnTo>
                    <a:lnTo>
                      <a:pt x="8092" y="28745"/>
                    </a:lnTo>
                    <a:lnTo>
                      <a:pt x="8444" y="28991"/>
                    </a:lnTo>
                    <a:lnTo>
                      <a:pt x="8796" y="29220"/>
                    </a:lnTo>
                    <a:lnTo>
                      <a:pt x="9165" y="29448"/>
                    </a:lnTo>
                    <a:lnTo>
                      <a:pt x="9535" y="29677"/>
                    </a:lnTo>
                    <a:lnTo>
                      <a:pt x="9922" y="29888"/>
                    </a:lnTo>
                    <a:lnTo>
                      <a:pt x="10309" y="30082"/>
                    </a:lnTo>
                    <a:lnTo>
                      <a:pt x="10713" y="30275"/>
                    </a:lnTo>
                    <a:lnTo>
                      <a:pt x="11136" y="30451"/>
                    </a:lnTo>
                    <a:lnTo>
                      <a:pt x="11540" y="30627"/>
                    </a:lnTo>
                    <a:lnTo>
                      <a:pt x="11980" y="30785"/>
                    </a:lnTo>
                    <a:lnTo>
                      <a:pt x="12402" y="30944"/>
                    </a:lnTo>
                    <a:lnTo>
                      <a:pt x="12859" y="31084"/>
                    </a:lnTo>
                    <a:lnTo>
                      <a:pt x="13317" y="31207"/>
                    </a:lnTo>
                    <a:lnTo>
                      <a:pt x="13370" y="31225"/>
                    </a:lnTo>
                    <a:lnTo>
                      <a:pt x="13422" y="31207"/>
                    </a:lnTo>
                    <a:lnTo>
                      <a:pt x="13880" y="31084"/>
                    </a:lnTo>
                    <a:lnTo>
                      <a:pt x="14320" y="30944"/>
                    </a:lnTo>
                    <a:lnTo>
                      <a:pt x="14759" y="30785"/>
                    </a:lnTo>
                    <a:lnTo>
                      <a:pt x="15181" y="30627"/>
                    </a:lnTo>
                    <a:lnTo>
                      <a:pt x="15604" y="30451"/>
                    </a:lnTo>
                    <a:lnTo>
                      <a:pt x="16008" y="30275"/>
                    </a:lnTo>
                    <a:lnTo>
                      <a:pt x="16413" y="30082"/>
                    </a:lnTo>
                    <a:lnTo>
                      <a:pt x="16800" y="29888"/>
                    </a:lnTo>
                    <a:lnTo>
                      <a:pt x="17187" y="29677"/>
                    </a:lnTo>
                    <a:lnTo>
                      <a:pt x="17556" y="29448"/>
                    </a:lnTo>
                    <a:lnTo>
                      <a:pt x="17926" y="29220"/>
                    </a:lnTo>
                    <a:lnTo>
                      <a:pt x="18278" y="28991"/>
                    </a:lnTo>
                    <a:lnTo>
                      <a:pt x="18629" y="28745"/>
                    </a:lnTo>
                    <a:lnTo>
                      <a:pt x="18964" y="28498"/>
                    </a:lnTo>
                    <a:lnTo>
                      <a:pt x="19298" y="28235"/>
                    </a:lnTo>
                    <a:lnTo>
                      <a:pt x="19614" y="27971"/>
                    </a:lnTo>
                    <a:lnTo>
                      <a:pt x="19931" y="27689"/>
                    </a:lnTo>
                    <a:lnTo>
                      <a:pt x="20230" y="27408"/>
                    </a:lnTo>
                    <a:lnTo>
                      <a:pt x="20828" y="26827"/>
                    </a:lnTo>
                    <a:lnTo>
                      <a:pt x="21374" y="26212"/>
                    </a:lnTo>
                    <a:lnTo>
                      <a:pt x="21901" y="25578"/>
                    </a:lnTo>
                    <a:lnTo>
                      <a:pt x="22394" y="24910"/>
                    </a:lnTo>
                    <a:lnTo>
                      <a:pt x="22869" y="24241"/>
                    </a:lnTo>
                    <a:lnTo>
                      <a:pt x="23291" y="23538"/>
                    </a:lnTo>
                    <a:lnTo>
                      <a:pt x="23696" y="22834"/>
                    </a:lnTo>
                    <a:lnTo>
                      <a:pt x="24065" y="22095"/>
                    </a:lnTo>
                    <a:lnTo>
                      <a:pt x="24417" y="21356"/>
                    </a:lnTo>
                    <a:lnTo>
                      <a:pt x="24733" y="20600"/>
                    </a:lnTo>
                    <a:lnTo>
                      <a:pt x="25032" y="19844"/>
                    </a:lnTo>
                    <a:lnTo>
                      <a:pt x="25296" y="19070"/>
                    </a:lnTo>
                    <a:lnTo>
                      <a:pt x="25543" y="18296"/>
                    </a:lnTo>
                    <a:lnTo>
                      <a:pt x="25754" y="17504"/>
                    </a:lnTo>
                    <a:lnTo>
                      <a:pt x="25947" y="16730"/>
                    </a:lnTo>
                    <a:lnTo>
                      <a:pt x="26106" y="15938"/>
                    </a:lnTo>
                    <a:lnTo>
                      <a:pt x="26246" y="15147"/>
                    </a:lnTo>
                    <a:lnTo>
                      <a:pt x="26369" y="14373"/>
                    </a:lnTo>
                    <a:lnTo>
                      <a:pt x="26457" y="13599"/>
                    </a:lnTo>
                    <a:lnTo>
                      <a:pt x="26528" y="12825"/>
                    </a:lnTo>
                    <a:lnTo>
                      <a:pt x="26581" y="12051"/>
                    </a:lnTo>
                    <a:lnTo>
                      <a:pt x="26616" y="11294"/>
                    </a:lnTo>
                    <a:lnTo>
                      <a:pt x="26633" y="10555"/>
                    </a:lnTo>
                    <a:lnTo>
                      <a:pt x="26633" y="3501"/>
                    </a:lnTo>
                    <a:lnTo>
                      <a:pt x="26616" y="3378"/>
                    </a:lnTo>
                    <a:lnTo>
                      <a:pt x="26598" y="3255"/>
                    </a:lnTo>
                    <a:lnTo>
                      <a:pt x="26563" y="3150"/>
                    </a:lnTo>
                    <a:lnTo>
                      <a:pt x="26528" y="3027"/>
                    </a:lnTo>
                    <a:lnTo>
                      <a:pt x="26475" y="2921"/>
                    </a:lnTo>
                    <a:lnTo>
                      <a:pt x="26405" y="2815"/>
                    </a:lnTo>
                    <a:lnTo>
                      <a:pt x="26317" y="2727"/>
                    </a:lnTo>
                    <a:lnTo>
                      <a:pt x="26229" y="2640"/>
                    </a:lnTo>
                    <a:lnTo>
                      <a:pt x="26141" y="2569"/>
                    </a:lnTo>
                    <a:lnTo>
                      <a:pt x="26035" y="2499"/>
                    </a:lnTo>
                    <a:lnTo>
                      <a:pt x="25930" y="2428"/>
                    </a:lnTo>
                    <a:lnTo>
                      <a:pt x="25807" y="2376"/>
                    </a:lnTo>
                    <a:lnTo>
                      <a:pt x="25683" y="2340"/>
                    </a:lnTo>
                    <a:lnTo>
                      <a:pt x="25560" y="2305"/>
                    </a:lnTo>
                    <a:lnTo>
                      <a:pt x="25420" y="2288"/>
                    </a:lnTo>
                    <a:lnTo>
                      <a:pt x="25296" y="2288"/>
                    </a:lnTo>
                    <a:lnTo>
                      <a:pt x="133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0"/>
            <p:cNvSpPr/>
            <p:nvPr/>
          </p:nvSpPr>
          <p:spPr>
            <a:xfrm>
              <a:off x="4514563" y="3330250"/>
              <a:ext cx="115200" cy="115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30"/>
          <p:cNvGrpSpPr/>
          <p:nvPr/>
        </p:nvGrpSpPr>
        <p:grpSpPr>
          <a:xfrm>
            <a:off x="8348710" y="3578527"/>
            <a:ext cx="754463" cy="670622"/>
            <a:chOff x="7604042" y="3261293"/>
            <a:chExt cx="569380" cy="670622"/>
          </a:xfrm>
        </p:grpSpPr>
        <p:grpSp>
          <p:nvGrpSpPr>
            <p:cNvPr id="1215" name="Google Shape;1215;p30"/>
            <p:cNvGrpSpPr/>
            <p:nvPr/>
          </p:nvGrpSpPr>
          <p:grpSpPr>
            <a:xfrm>
              <a:off x="7604042" y="3261293"/>
              <a:ext cx="569380" cy="670622"/>
              <a:chOff x="7604042" y="3261293"/>
              <a:chExt cx="569380" cy="670622"/>
            </a:xfrm>
          </p:grpSpPr>
          <p:sp>
            <p:nvSpPr>
              <p:cNvPr id="1216" name="Google Shape;1216;p30"/>
              <p:cNvSpPr/>
              <p:nvPr/>
            </p:nvSpPr>
            <p:spPr>
              <a:xfrm>
                <a:off x="7604042" y="3261293"/>
                <a:ext cx="569380" cy="670622"/>
              </a:xfrm>
              <a:custGeom>
                <a:avLst/>
                <a:gdLst/>
                <a:ahLst/>
                <a:cxnLst/>
                <a:rect l="l" t="t" r="r" b="b"/>
                <a:pathLst>
                  <a:path w="31067" h="36591" extrusionOk="0">
                    <a:moveTo>
                      <a:pt x="15533" y="1"/>
                    </a:moveTo>
                    <a:lnTo>
                      <a:pt x="15269" y="18"/>
                    </a:lnTo>
                    <a:lnTo>
                      <a:pt x="14988" y="71"/>
                    </a:lnTo>
                    <a:lnTo>
                      <a:pt x="1865" y="3062"/>
                    </a:lnTo>
                    <a:lnTo>
                      <a:pt x="1671" y="3079"/>
                    </a:lnTo>
                    <a:lnTo>
                      <a:pt x="1478" y="3097"/>
                    </a:lnTo>
                    <a:lnTo>
                      <a:pt x="1302" y="3132"/>
                    </a:lnTo>
                    <a:lnTo>
                      <a:pt x="1144" y="3202"/>
                    </a:lnTo>
                    <a:lnTo>
                      <a:pt x="968" y="3273"/>
                    </a:lnTo>
                    <a:lnTo>
                      <a:pt x="827" y="3361"/>
                    </a:lnTo>
                    <a:lnTo>
                      <a:pt x="686" y="3449"/>
                    </a:lnTo>
                    <a:lnTo>
                      <a:pt x="546" y="3554"/>
                    </a:lnTo>
                    <a:lnTo>
                      <a:pt x="422" y="3677"/>
                    </a:lnTo>
                    <a:lnTo>
                      <a:pt x="317" y="3818"/>
                    </a:lnTo>
                    <a:lnTo>
                      <a:pt x="229" y="3959"/>
                    </a:lnTo>
                    <a:lnTo>
                      <a:pt x="159" y="4100"/>
                    </a:lnTo>
                    <a:lnTo>
                      <a:pt x="88" y="4258"/>
                    </a:lnTo>
                    <a:lnTo>
                      <a:pt x="53" y="4416"/>
                    </a:lnTo>
                    <a:lnTo>
                      <a:pt x="18" y="4592"/>
                    </a:lnTo>
                    <a:lnTo>
                      <a:pt x="0" y="4768"/>
                    </a:lnTo>
                    <a:lnTo>
                      <a:pt x="0" y="12754"/>
                    </a:lnTo>
                    <a:lnTo>
                      <a:pt x="35" y="13880"/>
                    </a:lnTo>
                    <a:lnTo>
                      <a:pt x="88" y="15024"/>
                    </a:lnTo>
                    <a:lnTo>
                      <a:pt x="141" y="15622"/>
                    </a:lnTo>
                    <a:lnTo>
                      <a:pt x="194" y="16202"/>
                    </a:lnTo>
                    <a:lnTo>
                      <a:pt x="264" y="16783"/>
                    </a:lnTo>
                    <a:lnTo>
                      <a:pt x="352" y="17381"/>
                    </a:lnTo>
                    <a:lnTo>
                      <a:pt x="440" y="17961"/>
                    </a:lnTo>
                    <a:lnTo>
                      <a:pt x="546" y="18559"/>
                    </a:lnTo>
                    <a:lnTo>
                      <a:pt x="669" y="19140"/>
                    </a:lnTo>
                    <a:lnTo>
                      <a:pt x="792" y="19738"/>
                    </a:lnTo>
                    <a:lnTo>
                      <a:pt x="933" y="20336"/>
                    </a:lnTo>
                    <a:lnTo>
                      <a:pt x="1073" y="20917"/>
                    </a:lnTo>
                    <a:lnTo>
                      <a:pt x="1249" y="21497"/>
                    </a:lnTo>
                    <a:lnTo>
                      <a:pt x="1425" y="22095"/>
                    </a:lnTo>
                    <a:lnTo>
                      <a:pt x="1689" y="22887"/>
                    </a:lnTo>
                    <a:lnTo>
                      <a:pt x="1970" y="23678"/>
                    </a:lnTo>
                    <a:lnTo>
                      <a:pt x="2287" y="24470"/>
                    </a:lnTo>
                    <a:lnTo>
                      <a:pt x="2621" y="25226"/>
                    </a:lnTo>
                    <a:lnTo>
                      <a:pt x="2991" y="26000"/>
                    </a:lnTo>
                    <a:lnTo>
                      <a:pt x="3378" y="26739"/>
                    </a:lnTo>
                    <a:lnTo>
                      <a:pt x="3782" y="27478"/>
                    </a:lnTo>
                    <a:lnTo>
                      <a:pt x="4240" y="28199"/>
                    </a:lnTo>
                    <a:lnTo>
                      <a:pt x="4697" y="28903"/>
                    </a:lnTo>
                    <a:lnTo>
                      <a:pt x="5207" y="29589"/>
                    </a:lnTo>
                    <a:lnTo>
                      <a:pt x="5717" y="30258"/>
                    </a:lnTo>
                    <a:lnTo>
                      <a:pt x="6280" y="30908"/>
                    </a:lnTo>
                    <a:lnTo>
                      <a:pt x="6861" y="31542"/>
                    </a:lnTo>
                    <a:lnTo>
                      <a:pt x="7476" y="32140"/>
                    </a:lnTo>
                    <a:lnTo>
                      <a:pt x="8110" y="32720"/>
                    </a:lnTo>
                    <a:lnTo>
                      <a:pt x="8796" y="33266"/>
                    </a:lnTo>
                    <a:lnTo>
                      <a:pt x="9148" y="33529"/>
                    </a:lnTo>
                    <a:lnTo>
                      <a:pt x="9499" y="33793"/>
                    </a:lnTo>
                    <a:lnTo>
                      <a:pt x="9869" y="34040"/>
                    </a:lnTo>
                    <a:lnTo>
                      <a:pt x="10238" y="34286"/>
                    </a:lnTo>
                    <a:lnTo>
                      <a:pt x="10625" y="34532"/>
                    </a:lnTo>
                    <a:lnTo>
                      <a:pt x="11012" y="34761"/>
                    </a:lnTo>
                    <a:lnTo>
                      <a:pt x="11417" y="34972"/>
                    </a:lnTo>
                    <a:lnTo>
                      <a:pt x="11821" y="35183"/>
                    </a:lnTo>
                    <a:lnTo>
                      <a:pt x="12244" y="35394"/>
                    </a:lnTo>
                    <a:lnTo>
                      <a:pt x="12666" y="35588"/>
                    </a:lnTo>
                    <a:lnTo>
                      <a:pt x="13106" y="35781"/>
                    </a:lnTo>
                    <a:lnTo>
                      <a:pt x="13545" y="35957"/>
                    </a:lnTo>
                    <a:lnTo>
                      <a:pt x="13985" y="36133"/>
                    </a:lnTo>
                    <a:lnTo>
                      <a:pt x="14443" y="36291"/>
                    </a:lnTo>
                    <a:lnTo>
                      <a:pt x="14917" y="36432"/>
                    </a:lnTo>
                    <a:lnTo>
                      <a:pt x="15392" y="36573"/>
                    </a:lnTo>
                    <a:lnTo>
                      <a:pt x="15480" y="36590"/>
                    </a:lnTo>
                    <a:lnTo>
                      <a:pt x="15709" y="36590"/>
                    </a:lnTo>
                    <a:lnTo>
                      <a:pt x="15815" y="36573"/>
                    </a:lnTo>
                    <a:lnTo>
                      <a:pt x="16342" y="36414"/>
                    </a:lnTo>
                    <a:lnTo>
                      <a:pt x="16853" y="36256"/>
                    </a:lnTo>
                    <a:lnTo>
                      <a:pt x="17363" y="36080"/>
                    </a:lnTo>
                    <a:lnTo>
                      <a:pt x="17855" y="35887"/>
                    </a:lnTo>
                    <a:lnTo>
                      <a:pt x="18330" y="35676"/>
                    </a:lnTo>
                    <a:lnTo>
                      <a:pt x="18805" y="35464"/>
                    </a:lnTo>
                    <a:lnTo>
                      <a:pt x="19262" y="35253"/>
                    </a:lnTo>
                    <a:lnTo>
                      <a:pt x="19720" y="35007"/>
                    </a:lnTo>
                    <a:lnTo>
                      <a:pt x="20160" y="34761"/>
                    </a:lnTo>
                    <a:lnTo>
                      <a:pt x="20582" y="34515"/>
                    </a:lnTo>
                    <a:lnTo>
                      <a:pt x="21004" y="34251"/>
                    </a:lnTo>
                    <a:lnTo>
                      <a:pt x="21426" y="33969"/>
                    </a:lnTo>
                    <a:lnTo>
                      <a:pt x="21831" y="33688"/>
                    </a:lnTo>
                    <a:lnTo>
                      <a:pt x="22218" y="33406"/>
                    </a:lnTo>
                    <a:lnTo>
                      <a:pt x="22605" y="33107"/>
                    </a:lnTo>
                    <a:lnTo>
                      <a:pt x="22974" y="32791"/>
                    </a:lnTo>
                    <a:lnTo>
                      <a:pt x="23326" y="32474"/>
                    </a:lnTo>
                    <a:lnTo>
                      <a:pt x="23678" y="32157"/>
                    </a:lnTo>
                    <a:lnTo>
                      <a:pt x="24030" y="31823"/>
                    </a:lnTo>
                    <a:lnTo>
                      <a:pt x="24364" y="31489"/>
                    </a:lnTo>
                    <a:lnTo>
                      <a:pt x="24698" y="31137"/>
                    </a:lnTo>
                    <a:lnTo>
                      <a:pt x="25015" y="30785"/>
                    </a:lnTo>
                    <a:lnTo>
                      <a:pt x="25314" y="30416"/>
                    </a:lnTo>
                    <a:lnTo>
                      <a:pt x="25613" y="30046"/>
                    </a:lnTo>
                    <a:lnTo>
                      <a:pt x="25894" y="29677"/>
                    </a:lnTo>
                    <a:lnTo>
                      <a:pt x="26176" y="29290"/>
                    </a:lnTo>
                    <a:lnTo>
                      <a:pt x="26721" y="28516"/>
                    </a:lnTo>
                    <a:lnTo>
                      <a:pt x="27214" y="27724"/>
                    </a:lnTo>
                    <a:lnTo>
                      <a:pt x="27689" y="26898"/>
                    </a:lnTo>
                    <a:lnTo>
                      <a:pt x="28111" y="26071"/>
                    </a:lnTo>
                    <a:lnTo>
                      <a:pt x="28515" y="25209"/>
                    </a:lnTo>
                    <a:lnTo>
                      <a:pt x="28885" y="24347"/>
                    </a:lnTo>
                    <a:lnTo>
                      <a:pt x="29219" y="23467"/>
                    </a:lnTo>
                    <a:lnTo>
                      <a:pt x="29536" y="22588"/>
                    </a:lnTo>
                    <a:lnTo>
                      <a:pt x="29817" y="21691"/>
                    </a:lnTo>
                    <a:lnTo>
                      <a:pt x="30063" y="20794"/>
                    </a:lnTo>
                    <a:lnTo>
                      <a:pt x="30275" y="19879"/>
                    </a:lnTo>
                    <a:lnTo>
                      <a:pt x="30468" y="18982"/>
                    </a:lnTo>
                    <a:lnTo>
                      <a:pt x="30626" y="18067"/>
                    </a:lnTo>
                    <a:lnTo>
                      <a:pt x="30767" y="17170"/>
                    </a:lnTo>
                    <a:lnTo>
                      <a:pt x="30873" y="16273"/>
                    </a:lnTo>
                    <a:lnTo>
                      <a:pt x="30961" y="15375"/>
                    </a:lnTo>
                    <a:lnTo>
                      <a:pt x="31013" y="14496"/>
                    </a:lnTo>
                    <a:lnTo>
                      <a:pt x="31049" y="13616"/>
                    </a:lnTo>
                    <a:lnTo>
                      <a:pt x="31066" y="12754"/>
                    </a:lnTo>
                    <a:lnTo>
                      <a:pt x="31066" y="4768"/>
                    </a:lnTo>
                    <a:lnTo>
                      <a:pt x="31066" y="4592"/>
                    </a:lnTo>
                    <a:lnTo>
                      <a:pt x="31031" y="4416"/>
                    </a:lnTo>
                    <a:lnTo>
                      <a:pt x="30978" y="4258"/>
                    </a:lnTo>
                    <a:lnTo>
                      <a:pt x="30925" y="4100"/>
                    </a:lnTo>
                    <a:lnTo>
                      <a:pt x="30837" y="3959"/>
                    </a:lnTo>
                    <a:lnTo>
                      <a:pt x="30749" y="3818"/>
                    </a:lnTo>
                    <a:lnTo>
                      <a:pt x="30644" y="3677"/>
                    </a:lnTo>
                    <a:lnTo>
                      <a:pt x="30521" y="3554"/>
                    </a:lnTo>
                    <a:lnTo>
                      <a:pt x="30398" y="3449"/>
                    </a:lnTo>
                    <a:lnTo>
                      <a:pt x="30257" y="3361"/>
                    </a:lnTo>
                    <a:lnTo>
                      <a:pt x="30099" y="3273"/>
                    </a:lnTo>
                    <a:lnTo>
                      <a:pt x="29940" y="3202"/>
                    </a:lnTo>
                    <a:lnTo>
                      <a:pt x="29764" y="3132"/>
                    </a:lnTo>
                    <a:lnTo>
                      <a:pt x="29588" y="3097"/>
                    </a:lnTo>
                    <a:lnTo>
                      <a:pt x="29413" y="3079"/>
                    </a:lnTo>
                    <a:lnTo>
                      <a:pt x="29219" y="3062"/>
                    </a:lnTo>
                    <a:lnTo>
                      <a:pt x="16096" y="71"/>
                    </a:lnTo>
                    <a:lnTo>
                      <a:pt x="15815" y="18"/>
                    </a:lnTo>
                    <a:lnTo>
                      <a:pt x="1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0"/>
              <p:cNvSpPr/>
              <p:nvPr/>
            </p:nvSpPr>
            <p:spPr>
              <a:xfrm>
                <a:off x="7644656" y="3312555"/>
                <a:ext cx="488135" cy="572295"/>
              </a:xfrm>
              <a:custGeom>
                <a:avLst/>
                <a:gdLst/>
                <a:ahLst/>
                <a:cxnLst/>
                <a:rect l="l" t="t" r="r" b="b"/>
                <a:pathLst>
                  <a:path w="26634" h="31226" extrusionOk="0">
                    <a:moveTo>
                      <a:pt x="13317" y="1"/>
                    </a:moveTo>
                    <a:lnTo>
                      <a:pt x="1338" y="2288"/>
                    </a:lnTo>
                    <a:lnTo>
                      <a:pt x="1214" y="2288"/>
                    </a:lnTo>
                    <a:lnTo>
                      <a:pt x="1074" y="2305"/>
                    </a:lnTo>
                    <a:lnTo>
                      <a:pt x="951" y="2340"/>
                    </a:lnTo>
                    <a:lnTo>
                      <a:pt x="827" y="2376"/>
                    </a:lnTo>
                    <a:lnTo>
                      <a:pt x="704" y="2428"/>
                    </a:lnTo>
                    <a:lnTo>
                      <a:pt x="599" y="2499"/>
                    </a:lnTo>
                    <a:lnTo>
                      <a:pt x="493" y="2569"/>
                    </a:lnTo>
                    <a:lnTo>
                      <a:pt x="405" y="2640"/>
                    </a:lnTo>
                    <a:lnTo>
                      <a:pt x="317" y="2727"/>
                    </a:lnTo>
                    <a:lnTo>
                      <a:pt x="229" y="2815"/>
                    </a:lnTo>
                    <a:lnTo>
                      <a:pt x="159" y="2921"/>
                    </a:lnTo>
                    <a:lnTo>
                      <a:pt x="106" y="3027"/>
                    </a:lnTo>
                    <a:lnTo>
                      <a:pt x="71" y="3150"/>
                    </a:lnTo>
                    <a:lnTo>
                      <a:pt x="36" y="3255"/>
                    </a:lnTo>
                    <a:lnTo>
                      <a:pt x="18" y="3378"/>
                    </a:lnTo>
                    <a:lnTo>
                      <a:pt x="1" y="3501"/>
                    </a:lnTo>
                    <a:lnTo>
                      <a:pt x="1" y="10555"/>
                    </a:lnTo>
                    <a:lnTo>
                      <a:pt x="18" y="11294"/>
                    </a:lnTo>
                    <a:lnTo>
                      <a:pt x="53" y="12051"/>
                    </a:lnTo>
                    <a:lnTo>
                      <a:pt x="106" y="12825"/>
                    </a:lnTo>
                    <a:lnTo>
                      <a:pt x="177" y="13599"/>
                    </a:lnTo>
                    <a:lnTo>
                      <a:pt x="265" y="14373"/>
                    </a:lnTo>
                    <a:lnTo>
                      <a:pt x="388" y="15147"/>
                    </a:lnTo>
                    <a:lnTo>
                      <a:pt x="546" y="15938"/>
                    </a:lnTo>
                    <a:lnTo>
                      <a:pt x="704" y="16730"/>
                    </a:lnTo>
                    <a:lnTo>
                      <a:pt x="898" y="17504"/>
                    </a:lnTo>
                    <a:lnTo>
                      <a:pt x="1127" y="18296"/>
                    </a:lnTo>
                    <a:lnTo>
                      <a:pt x="1373" y="19070"/>
                    </a:lnTo>
                    <a:lnTo>
                      <a:pt x="1637" y="19844"/>
                    </a:lnTo>
                    <a:lnTo>
                      <a:pt x="1936" y="20600"/>
                    </a:lnTo>
                    <a:lnTo>
                      <a:pt x="2252" y="21356"/>
                    </a:lnTo>
                    <a:lnTo>
                      <a:pt x="2604" y="22095"/>
                    </a:lnTo>
                    <a:lnTo>
                      <a:pt x="2991" y="22834"/>
                    </a:lnTo>
                    <a:lnTo>
                      <a:pt x="3396" y="23538"/>
                    </a:lnTo>
                    <a:lnTo>
                      <a:pt x="3836" y="24241"/>
                    </a:lnTo>
                    <a:lnTo>
                      <a:pt x="4311" y="24910"/>
                    </a:lnTo>
                    <a:lnTo>
                      <a:pt x="4803" y="25578"/>
                    </a:lnTo>
                    <a:lnTo>
                      <a:pt x="5331" y="26212"/>
                    </a:lnTo>
                    <a:lnTo>
                      <a:pt x="5894" y="26827"/>
                    </a:lnTo>
                    <a:lnTo>
                      <a:pt x="6492" y="27408"/>
                    </a:lnTo>
                    <a:lnTo>
                      <a:pt x="6791" y="27689"/>
                    </a:lnTo>
                    <a:lnTo>
                      <a:pt x="7108" y="27971"/>
                    </a:lnTo>
                    <a:lnTo>
                      <a:pt x="7424" y="28235"/>
                    </a:lnTo>
                    <a:lnTo>
                      <a:pt x="7758" y="28498"/>
                    </a:lnTo>
                    <a:lnTo>
                      <a:pt x="8110" y="28745"/>
                    </a:lnTo>
                    <a:lnTo>
                      <a:pt x="8462" y="28991"/>
                    </a:lnTo>
                    <a:lnTo>
                      <a:pt x="8814" y="29220"/>
                    </a:lnTo>
                    <a:lnTo>
                      <a:pt x="9183" y="29448"/>
                    </a:lnTo>
                    <a:lnTo>
                      <a:pt x="9553" y="29677"/>
                    </a:lnTo>
                    <a:lnTo>
                      <a:pt x="9940" y="29888"/>
                    </a:lnTo>
                    <a:lnTo>
                      <a:pt x="10327" y="30082"/>
                    </a:lnTo>
                    <a:lnTo>
                      <a:pt x="10731" y="30275"/>
                    </a:lnTo>
                    <a:lnTo>
                      <a:pt x="11136" y="30451"/>
                    </a:lnTo>
                    <a:lnTo>
                      <a:pt x="11558" y="30627"/>
                    </a:lnTo>
                    <a:lnTo>
                      <a:pt x="11980" y="30785"/>
                    </a:lnTo>
                    <a:lnTo>
                      <a:pt x="12420" y="30944"/>
                    </a:lnTo>
                    <a:lnTo>
                      <a:pt x="12860" y="31084"/>
                    </a:lnTo>
                    <a:lnTo>
                      <a:pt x="13317" y="31207"/>
                    </a:lnTo>
                    <a:lnTo>
                      <a:pt x="13370" y="31225"/>
                    </a:lnTo>
                    <a:lnTo>
                      <a:pt x="13440" y="31207"/>
                    </a:lnTo>
                    <a:lnTo>
                      <a:pt x="13880" y="31084"/>
                    </a:lnTo>
                    <a:lnTo>
                      <a:pt x="14337" y="30944"/>
                    </a:lnTo>
                    <a:lnTo>
                      <a:pt x="14760" y="30785"/>
                    </a:lnTo>
                    <a:lnTo>
                      <a:pt x="15199" y="30627"/>
                    </a:lnTo>
                    <a:lnTo>
                      <a:pt x="15604" y="30451"/>
                    </a:lnTo>
                    <a:lnTo>
                      <a:pt x="16026" y="30275"/>
                    </a:lnTo>
                    <a:lnTo>
                      <a:pt x="16413" y="30082"/>
                    </a:lnTo>
                    <a:lnTo>
                      <a:pt x="16818" y="29888"/>
                    </a:lnTo>
                    <a:lnTo>
                      <a:pt x="17187" y="29677"/>
                    </a:lnTo>
                    <a:lnTo>
                      <a:pt x="17574" y="29448"/>
                    </a:lnTo>
                    <a:lnTo>
                      <a:pt x="17926" y="29220"/>
                    </a:lnTo>
                    <a:lnTo>
                      <a:pt x="18295" y="28991"/>
                    </a:lnTo>
                    <a:lnTo>
                      <a:pt x="18630" y="28745"/>
                    </a:lnTo>
                    <a:lnTo>
                      <a:pt x="18982" y="28498"/>
                    </a:lnTo>
                    <a:lnTo>
                      <a:pt x="19298" y="28235"/>
                    </a:lnTo>
                    <a:lnTo>
                      <a:pt x="19632" y="27971"/>
                    </a:lnTo>
                    <a:lnTo>
                      <a:pt x="19949" y="27689"/>
                    </a:lnTo>
                    <a:lnTo>
                      <a:pt x="20248" y="27408"/>
                    </a:lnTo>
                    <a:lnTo>
                      <a:pt x="20829" y="26827"/>
                    </a:lnTo>
                    <a:lnTo>
                      <a:pt x="21391" y="26212"/>
                    </a:lnTo>
                    <a:lnTo>
                      <a:pt x="21919" y="25578"/>
                    </a:lnTo>
                    <a:lnTo>
                      <a:pt x="22412" y="24910"/>
                    </a:lnTo>
                    <a:lnTo>
                      <a:pt x="22869" y="24241"/>
                    </a:lnTo>
                    <a:lnTo>
                      <a:pt x="23309" y="23538"/>
                    </a:lnTo>
                    <a:lnTo>
                      <a:pt x="23714" y="22834"/>
                    </a:lnTo>
                    <a:lnTo>
                      <a:pt x="24083" y="22095"/>
                    </a:lnTo>
                    <a:lnTo>
                      <a:pt x="24435" y="21356"/>
                    </a:lnTo>
                    <a:lnTo>
                      <a:pt x="24751" y="20600"/>
                    </a:lnTo>
                    <a:lnTo>
                      <a:pt x="25050" y="19844"/>
                    </a:lnTo>
                    <a:lnTo>
                      <a:pt x="25314" y="19070"/>
                    </a:lnTo>
                    <a:lnTo>
                      <a:pt x="25543" y="18296"/>
                    </a:lnTo>
                    <a:lnTo>
                      <a:pt x="25772" y="17504"/>
                    </a:lnTo>
                    <a:lnTo>
                      <a:pt x="25948" y="16730"/>
                    </a:lnTo>
                    <a:lnTo>
                      <a:pt x="26124" y="15938"/>
                    </a:lnTo>
                    <a:lnTo>
                      <a:pt x="26264" y="15147"/>
                    </a:lnTo>
                    <a:lnTo>
                      <a:pt x="26370" y="14373"/>
                    </a:lnTo>
                    <a:lnTo>
                      <a:pt x="26475" y="13599"/>
                    </a:lnTo>
                    <a:lnTo>
                      <a:pt x="26546" y="12825"/>
                    </a:lnTo>
                    <a:lnTo>
                      <a:pt x="26598" y="12051"/>
                    </a:lnTo>
                    <a:lnTo>
                      <a:pt x="26634" y="11294"/>
                    </a:lnTo>
                    <a:lnTo>
                      <a:pt x="26634" y="10555"/>
                    </a:lnTo>
                    <a:lnTo>
                      <a:pt x="26634" y="3501"/>
                    </a:lnTo>
                    <a:lnTo>
                      <a:pt x="26634" y="3378"/>
                    </a:lnTo>
                    <a:lnTo>
                      <a:pt x="26616" y="3255"/>
                    </a:lnTo>
                    <a:lnTo>
                      <a:pt x="26581" y="3150"/>
                    </a:lnTo>
                    <a:lnTo>
                      <a:pt x="26528" y="3027"/>
                    </a:lnTo>
                    <a:lnTo>
                      <a:pt x="26475" y="2921"/>
                    </a:lnTo>
                    <a:lnTo>
                      <a:pt x="26405" y="2815"/>
                    </a:lnTo>
                    <a:lnTo>
                      <a:pt x="26335" y="2727"/>
                    </a:lnTo>
                    <a:lnTo>
                      <a:pt x="26247" y="2640"/>
                    </a:lnTo>
                    <a:lnTo>
                      <a:pt x="26159" y="2569"/>
                    </a:lnTo>
                    <a:lnTo>
                      <a:pt x="26053" y="2499"/>
                    </a:lnTo>
                    <a:lnTo>
                      <a:pt x="25948" y="2428"/>
                    </a:lnTo>
                    <a:lnTo>
                      <a:pt x="25824" y="2376"/>
                    </a:lnTo>
                    <a:lnTo>
                      <a:pt x="25701" y="2340"/>
                    </a:lnTo>
                    <a:lnTo>
                      <a:pt x="25578" y="2305"/>
                    </a:lnTo>
                    <a:lnTo>
                      <a:pt x="25437" y="2288"/>
                    </a:lnTo>
                    <a:lnTo>
                      <a:pt x="25297" y="2288"/>
                    </a:lnTo>
                    <a:lnTo>
                      <a:pt x="133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0"/>
            <p:cNvSpPr/>
            <p:nvPr/>
          </p:nvSpPr>
          <p:spPr>
            <a:xfrm>
              <a:off x="7832463" y="3330250"/>
              <a:ext cx="115200" cy="115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30"/>
          <p:cNvGrpSpPr/>
          <p:nvPr/>
        </p:nvGrpSpPr>
        <p:grpSpPr>
          <a:xfrm>
            <a:off x="3187602" y="980066"/>
            <a:ext cx="2769121" cy="1632650"/>
            <a:chOff x="3187602" y="980066"/>
            <a:chExt cx="2769121" cy="1632650"/>
          </a:xfrm>
        </p:grpSpPr>
        <p:grpSp>
          <p:nvGrpSpPr>
            <p:cNvPr id="1225" name="Google Shape;1225;p30"/>
            <p:cNvGrpSpPr/>
            <p:nvPr/>
          </p:nvGrpSpPr>
          <p:grpSpPr>
            <a:xfrm>
              <a:off x="3187602" y="980066"/>
              <a:ext cx="2769121" cy="1632650"/>
              <a:chOff x="3187602" y="980066"/>
              <a:chExt cx="2769121" cy="1632650"/>
            </a:xfrm>
          </p:grpSpPr>
          <p:sp>
            <p:nvSpPr>
              <p:cNvPr id="1226" name="Google Shape;1226;p30"/>
              <p:cNvSpPr/>
              <p:nvPr/>
            </p:nvSpPr>
            <p:spPr>
              <a:xfrm>
                <a:off x="3472925" y="1086769"/>
                <a:ext cx="2220725" cy="1439863"/>
              </a:xfrm>
              <a:custGeom>
                <a:avLst/>
                <a:gdLst/>
                <a:ahLst/>
                <a:cxnLst/>
                <a:rect l="l" t="t" r="r" b="b"/>
                <a:pathLst>
                  <a:path w="121169" h="78563" extrusionOk="0">
                    <a:moveTo>
                      <a:pt x="8884" y="1"/>
                    </a:moveTo>
                    <a:lnTo>
                      <a:pt x="8427" y="18"/>
                    </a:lnTo>
                    <a:lnTo>
                      <a:pt x="7969" y="54"/>
                    </a:lnTo>
                    <a:lnTo>
                      <a:pt x="7529" y="106"/>
                    </a:lnTo>
                    <a:lnTo>
                      <a:pt x="7090" y="194"/>
                    </a:lnTo>
                    <a:lnTo>
                      <a:pt x="6668" y="282"/>
                    </a:lnTo>
                    <a:lnTo>
                      <a:pt x="6245" y="405"/>
                    </a:lnTo>
                    <a:lnTo>
                      <a:pt x="5823" y="546"/>
                    </a:lnTo>
                    <a:lnTo>
                      <a:pt x="5419" y="704"/>
                    </a:lnTo>
                    <a:lnTo>
                      <a:pt x="5032" y="880"/>
                    </a:lnTo>
                    <a:lnTo>
                      <a:pt x="4645" y="1074"/>
                    </a:lnTo>
                    <a:lnTo>
                      <a:pt x="4275" y="1303"/>
                    </a:lnTo>
                    <a:lnTo>
                      <a:pt x="3923" y="1531"/>
                    </a:lnTo>
                    <a:lnTo>
                      <a:pt x="3571" y="1778"/>
                    </a:lnTo>
                    <a:lnTo>
                      <a:pt x="3237" y="2041"/>
                    </a:lnTo>
                    <a:lnTo>
                      <a:pt x="2903" y="2323"/>
                    </a:lnTo>
                    <a:lnTo>
                      <a:pt x="2604" y="2604"/>
                    </a:lnTo>
                    <a:lnTo>
                      <a:pt x="2305" y="2921"/>
                    </a:lnTo>
                    <a:lnTo>
                      <a:pt x="2023" y="3238"/>
                    </a:lnTo>
                    <a:lnTo>
                      <a:pt x="1760" y="3572"/>
                    </a:lnTo>
                    <a:lnTo>
                      <a:pt x="1513" y="3924"/>
                    </a:lnTo>
                    <a:lnTo>
                      <a:pt x="1285" y="4293"/>
                    </a:lnTo>
                    <a:lnTo>
                      <a:pt x="1074" y="4662"/>
                    </a:lnTo>
                    <a:lnTo>
                      <a:pt x="880" y="5032"/>
                    </a:lnTo>
                    <a:lnTo>
                      <a:pt x="704" y="5436"/>
                    </a:lnTo>
                    <a:lnTo>
                      <a:pt x="546" y="5841"/>
                    </a:lnTo>
                    <a:lnTo>
                      <a:pt x="405" y="6246"/>
                    </a:lnTo>
                    <a:lnTo>
                      <a:pt x="282" y="6668"/>
                    </a:lnTo>
                    <a:lnTo>
                      <a:pt x="176" y="7108"/>
                    </a:lnTo>
                    <a:lnTo>
                      <a:pt x="106" y="7530"/>
                    </a:lnTo>
                    <a:lnTo>
                      <a:pt x="53" y="7987"/>
                    </a:lnTo>
                    <a:lnTo>
                      <a:pt x="18" y="8427"/>
                    </a:lnTo>
                    <a:lnTo>
                      <a:pt x="0" y="8884"/>
                    </a:lnTo>
                    <a:lnTo>
                      <a:pt x="0" y="69679"/>
                    </a:lnTo>
                    <a:lnTo>
                      <a:pt x="18" y="70136"/>
                    </a:lnTo>
                    <a:lnTo>
                      <a:pt x="53" y="70594"/>
                    </a:lnTo>
                    <a:lnTo>
                      <a:pt x="106" y="71034"/>
                    </a:lnTo>
                    <a:lnTo>
                      <a:pt x="176" y="71473"/>
                    </a:lnTo>
                    <a:lnTo>
                      <a:pt x="282" y="71896"/>
                    </a:lnTo>
                    <a:lnTo>
                      <a:pt x="405" y="72318"/>
                    </a:lnTo>
                    <a:lnTo>
                      <a:pt x="546" y="72740"/>
                    </a:lnTo>
                    <a:lnTo>
                      <a:pt x="704" y="73145"/>
                    </a:lnTo>
                    <a:lnTo>
                      <a:pt x="880" y="73532"/>
                    </a:lnTo>
                    <a:lnTo>
                      <a:pt x="1074" y="73919"/>
                    </a:lnTo>
                    <a:lnTo>
                      <a:pt x="1285" y="74288"/>
                    </a:lnTo>
                    <a:lnTo>
                      <a:pt x="1513" y="74640"/>
                    </a:lnTo>
                    <a:lnTo>
                      <a:pt x="1760" y="74992"/>
                    </a:lnTo>
                    <a:lnTo>
                      <a:pt x="2023" y="75326"/>
                    </a:lnTo>
                    <a:lnTo>
                      <a:pt x="2305" y="75660"/>
                    </a:lnTo>
                    <a:lnTo>
                      <a:pt x="2604" y="75959"/>
                    </a:lnTo>
                    <a:lnTo>
                      <a:pt x="2903" y="76258"/>
                    </a:lnTo>
                    <a:lnTo>
                      <a:pt x="3237" y="76540"/>
                    </a:lnTo>
                    <a:lnTo>
                      <a:pt x="3571" y="76804"/>
                    </a:lnTo>
                    <a:lnTo>
                      <a:pt x="3923" y="77050"/>
                    </a:lnTo>
                    <a:lnTo>
                      <a:pt x="4275" y="77278"/>
                    </a:lnTo>
                    <a:lnTo>
                      <a:pt x="4645" y="77490"/>
                    </a:lnTo>
                    <a:lnTo>
                      <a:pt x="5032" y="77683"/>
                    </a:lnTo>
                    <a:lnTo>
                      <a:pt x="5419" y="77859"/>
                    </a:lnTo>
                    <a:lnTo>
                      <a:pt x="5823" y="78017"/>
                    </a:lnTo>
                    <a:lnTo>
                      <a:pt x="6245" y="78158"/>
                    </a:lnTo>
                    <a:lnTo>
                      <a:pt x="6668" y="78281"/>
                    </a:lnTo>
                    <a:lnTo>
                      <a:pt x="7090" y="78387"/>
                    </a:lnTo>
                    <a:lnTo>
                      <a:pt x="7529" y="78457"/>
                    </a:lnTo>
                    <a:lnTo>
                      <a:pt x="7969" y="78510"/>
                    </a:lnTo>
                    <a:lnTo>
                      <a:pt x="8427" y="78545"/>
                    </a:lnTo>
                    <a:lnTo>
                      <a:pt x="8884" y="78563"/>
                    </a:lnTo>
                    <a:lnTo>
                      <a:pt x="112285" y="78563"/>
                    </a:lnTo>
                    <a:lnTo>
                      <a:pt x="112742" y="78545"/>
                    </a:lnTo>
                    <a:lnTo>
                      <a:pt x="113182" y="78510"/>
                    </a:lnTo>
                    <a:lnTo>
                      <a:pt x="113639" y="78457"/>
                    </a:lnTo>
                    <a:lnTo>
                      <a:pt x="114061" y="78387"/>
                    </a:lnTo>
                    <a:lnTo>
                      <a:pt x="114501" y="78281"/>
                    </a:lnTo>
                    <a:lnTo>
                      <a:pt x="114923" y="78158"/>
                    </a:lnTo>
                    <a:lnTo>
                      <a:pt x="115328" y="78017"/>
                    </a:lnTo>
                    <a:lnTo>
                      <a:pt x="115732" y="77859"/>
                    </a:lnTo>
                    <a:lnTo>
                      <a:pt x="116137" y="77683"/>
                    </a:lnTo>
                    <a:lnTo>
                      <a:pt x="116506" y="77490"/>
                    </a:lnTo>
                    <a:lnTo>
                      <a:pt x="116893" y="77278"/>
                    </a:lnTo>
                    <a:lnTo>
                      <a:pt x="117245" y="77050"/>
                    </a:lnTo>
                    <a:lnTo>
                      <a:pt x="117597" y="76804"/>
                    </a:lnTo>
                    <a:lnTo>
                      <a:pt x="117931" y="76540"/>
                    </a:lnTo>
                    <a:lnTo>
                      <a:pt x="118248" y="76258"/>
                    </a:lnTo>
                    <a:lnTo>
                      <a:pt x="118565" y="75959"/>
                    </a:lnTo>
                    <a:lnTo>
                      <a:pt x="118846" y="75660"/>
                    </a:lnTo>
                    <a:lnTo>
                      <a:pt x="119127" y="75326"/>
                    </a:lnTo>
                    <a:lnTo>
                      <a:pt x="119391" y="74992"/>
                    </a:lnTo>
                    <a:lnTo>
                      <a:pt x="119638" y="74640"/>
                    </a:lnTo>
                    <a:lnTo>
                      <a:pt x="119884" y="74288"/>
                    </a:lnTo>
                    <a:lnTo>
                      <a:pt x="120095" y="73919"/>
                    </a:lnTo>
                    <a:lnTo>
                      <a:pt x="120289" y="73532"/>
                    </a:lnTo>
                    <a:lnTo>
                      <a:pt x="120464" y="73145"/>
                    </a:lnTo>
                    <a:lnTo>
                      <a:pt x="120623" y="72740"/>
                    </a:lnTo>
                    <a:lnTo>
                      <a:pt x="120763" y="72318"/>
                    </a:lnTo>
                    <a:lnTo>
                      <a:pt x="120887" y="71896"/>
                    </a:lnTo>
                    <a:lnTo>
                      <a:pt x="120975" y="71473"/>
                    </a:lnTo>
                    <a:lnTo>
                      <a:pt x="121063" y="71034"/>
                    </a:lnTo>
                    <a:lnTo>
                      <a:pt x="121115" y="70594"/>
                    </a:lnTo>
                    <a:lnTo>
                      <a:pt x="121150" y="70136"/>
                    </a:lnTo>
                    <a:lnTo>
                      <a:pt x="121168" y="69679"/>
                    </a:lnTo>
                    <a:lnTo>
                      <a:pt x="121168" y="8884"/>
                    </a:lnTo>
                    <a:lnTo>
                      <a:pt x="121150" y="8427"/>
                    </a:lnTo>
                    <a:lnTo>
                      <a:pt x="121115" y="7987"/>
                    </a:lnTo>
                    <a:lnTo>
                      <a:pt x="121063" y="7530"/>
                    </a:lnTo>
                    <a:lnTo>
                      <a:pt x="120975" y="7108"/>
                    </a:lnTo>
                    <a:lnTo>
                      <a:pt x="120887" y="6668"/>
                    </a:lnTo>
                    <a:lnTo>
                      <a:pt x="120763" y="6246"/>
                    </a:lnTo>
                    <a:lnTo>
                      <a:pt x="120623" y="5841"/>
                    </a:lnTo>
                    <a:lnTo>
                      <a:pt x="120464" y="5436"/>
                    </a:lnTo>
                    <a:lnTo>
                      <a:pt x="120289" y="5032"/>
                    </a:lnTo>
                    <a:lnTo>
                      <a:pt x="120095" y="4662"/>
                    </a:lnTo>
                    <a:lnTo>
                      <a:pt x="119884" y="4293"/>
                    </a:lnTo>
                    <a:lnTo>
                      <a:pt x="119638" y="3924"/>
                    </a:lnTo>
                    <a:lnTo>
                      <a:pt x="119391" y="3572"/>
                    </a:lnTo>
                    <a:lnTo>
                      <a:pt x="119127" y="3238"/>
                    </a:lnTo>
                    <a:lnTo>
                      <a:pt x="118846" y="2921"/>
                    </a:lnTo>
                    <a:lnTo>
                      <a:pt x="118565" y="2604"/>
                    </a:lnTo>
                    <a:lnTo>
                      <a:pt x="118248" y="2323"/>
                    </a:lnTo>
                    <a:lnTo>
                      <a:pt x="117931" y="2041"/>
                    </a:lnTo>
                    <a:lnTo>
                      <a:pt x="117597" y="1778"/>
                    </a:lnTo>
                    <a:lnTo>
                      <a:pt x="117245" y="1531"/>
                    </a:lnTo>
                    <a:lnTo>
                      <a:pt x="116893" y="1303"/>
                    </a:lnTo>
                    <a:lnTo>
                      <a:pt x="116506" y="1074"/>
                    </a:lnTo>
                    <a:lnTo>
                      <a:pt x="116137" y="880"/>
                    </a:lnTo>
                    <a:lnTo>
                      <a:pt x="115732" y="704"/>
                    </a:lnTo>
                    <a:lnTo>
                      <a:pt x="115328" y="546"/>
                    </a:lnTo>
                    <a:lnTo>
                      <a:pt x="114923" y="405"/>
                    </a:lnTo>
                    <a:lnTo>
                      <a:pt x="114501" y="282"/>
                    </a:lnTo>
                    <a:lnTo>
                      <a:pt x="114061" y="194"/>
                    </a:lnTo>
                    <a:lnTo>
                      <a:pt x="113639" y="106"/>
                    </a:lnTo>
                    <a:lnTo>
                      <a:pt x="113182" y="54"/>
                    </a:lnTo>
                    <a:lnTo>
                      <a:pt x="112742" y="18"/>
                    </a:lnTo>
                    <a:lnTo>
                      <a:pt x="1122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0"/>
              <p:cNvSpPr/>
              <p:nvPr/>
            </p:nvSpPr>
            <p:spPr>
              <a:xfrm>
                <a:off x="3472925" y="1086769"/>
                <a:ext cx="2220725" cy="1439863"/>
              </a:xfrm>
              <a:custGeom>
                <a:avLst/>
                <a:gdLst/>
                <a:ahLst/>
                <a:cxnLst/>
                <a:rect l="l" t="t" r="r" b="b"/>
                <a:pathLst>
                  <a:path w="121169" h="78563" fill="none" extrusionOk="0">
                    <a:moveTo>
                      <a:pt x="112285" y="78563"/>
                    </a:moveTo>
                    <a:lnTo>
                      <a:pt x="8884" y="78563"/>
                    </a:lnTo>
                    <a:lnTo>
                      <a:pt x="8884" y="78563"/>
                    </a:lnTo>
                    <a:lnTo>
                      <a:pt x="8427" y="78545"/>
                    </a:lnTo>
                    <a:lnTo>
                      <a:pt x="7969" y="78510"/>
                    </a:lnTo>
                    <a:lnTo>
                      <a:pt x="7529" y="78457"/>
                    </a:lnTo>
                    <a:lnTo>
                      <a:pt x="7090" y="78387"/>
                    </a:lnTo>
                    <a:lnTo>
                      <a:pt x="6668" y="78281"/>
                    </a:lnTo>
                    <a:lnTo>
                      <a:pt x="6245" y="78158"/>
                    </a:lnTo>
                    <a:lnTo>
                      <a:pt x="5823" y="78017"/>
                    </a:lnTo>
                    <a:lnTo>
                      <a:pt x="5419" y="77859"/>
                    </a:lnTo>
                    <a:lnTo>
                      <a:pt x="5032" y="77683"/>
                    </a:lnTo>
                    <a:lnTo>
                      <a:pt x="4645" y="77490"/>
                    </a:lnTo>
                    <a:lnTo>
                      <a:pt x="4275" y="77278"/>
                    </a:lnTo>
                    <a:lnTo>
                      <a:pt x="3923" y="77050"/>
                    </a:lnTo>
                    <a:lnTo>
                      <a:pt x="3571" y="76804"/>
                    </a:lnTo>
                    <a:lnTo>
                      <a:pt x="3237" y="76540"/>
                    </a:lnTo>
                    <a:lnTo>
                      <a:pt x="2903" y="76258"/>
                    </a:lnTo>
                    <a:lnTo>
                      <a:pt x="2604" y="75959"/>
                    </a:lnTo>
                    <a:lnTo>
                      <a:pt x="2305" y="75660"/>
                    </a:lnTo>
                    <a:lnTo>
                      <a:pt x="2023" y="75326"/>
                    </a:lnTo>
                    <a:lnTo>
                      <a:pt x="1760" y="74992"/>
                    </a:lnTo>
                    <a:lnTo>
                      <a:pt x="1513" y="74640"/>
                    </a:lnTo>
                    <a:lnTo>
                      <a:pt x="1285" y="74288"/>
                    </a:lnTo>
                    <a:lnTo>
                      <a:pt x="1074" y="73919"/>
                    </a:lnTo>
                    <a:lnTo>
                      <a:pt x="880" y="73532"/>
                    </a:lnTo>
                    <a:lnTo>
                      <a:pt x="704" y="73145"/>
                    </a:lnTo>
                    <a:lnTo>
                      <a:pt x="546" y="72740"/>
                    </a:lnTo>
                    <a:lnTo>
                      <a:pt x="405" y="72318"/>
                    </a:lnTo>
                    <a:lnTo>
                      <a:pt x="282" y="71896"/>
                    </a:lnTo>
                    <a:lnTo>
                      <a:pt x="176" y="71473"/>
                    </a:lnTo>
                    <a:lnTo>
                      <a:pt x="106" y="71034"/>
                    </a:lnTo>
                    <a:lnTo>
                      <a:pt x="53" y="70594"/>
                    </a:lnTo>
                    <a:lnTo>
                      <a:pt x="18" y="70136"/>
                    </a:lnTo>
                    <a:lnTo>
                      <a:pt x="0" y="69679"/>
                    </a:lnTo>
                    <a:lnTo>
                      <a:pt x="0" y="8884"/>
                    </a:lnTo>
                    <a:lnTo>
                      <a:pt x="0" y="8884"/>
                    </a:lnTo>
                    <a:lnTo>
                      <a:pt x="18" y="8427"/>
                    </a:lnTo>
                    <a:lnTo>
                      <a:pt x="53" y="7987"/>
                    </a:lnTo>
                    <a:lnTo>
                      <a:pt x="106" y="7530"/>
                    </a:lnTo>
                    <a:lnTo>
                      <a:pt x="176" y="7108"/>
                    </a:lnTo>
                    <a:lnTo>
                      <a:pt x="282" y="6668"/>
                    </a:lnTo>
                    <a:lnTo>
                      <a:pt x="405" y="6246"/>
                    </a:lnTo>
                    <a:lnTo>
                      <a:pt x="546" y="5841"/>
                    </a:lnTo>
                    <a:lnTo>
                      <a:pt x="704" y="5436"/>
                    </a:lnTo>
                    <a:lnTo>
                      <a:pt x="880" y="5032"/>
                    </a:lnTo>
                    <a:lnTo>
                      <a:pt x="1074" y="4662"/>
                    </a:lnTo>
                    <a:lnTo>
                      <a:pt x="1285" y="4293"/>
                    </a:lnTo>
                    <a:lnTo>
                      <a:pt x="1513" y="3924"/>
                    </a:lnTo>
                    <a:lnTo>
                      <a:pt x="1760" y="3572"/>
                    </a:lnTo>
                    <a:lnTo>
                      <a:pt x="2023" y="3238"/>
                    </a:lnTo>
                    <a:lnTo>
                      <a:pt x="2305" y="2921"/>
                    </a:lnTo>
                    <a:lnTo>
                      <a:pt x="2604" y="2604"/>
                    </a:lnTo>
                    <a:lnTo>
                      <a:pt x="2903" y="2323"/>
                    </a:lnTo>
                    <a:lnTo>
                      <a:pt x="3237" y="2041"/>
                    </a:lnTo>
                    <a:lnTo>
                      <a:pt x="3571" y="1778"/>
                    </a:lnTo>
                    <a:lnTo>
                      <a:pt x="3923" y="1531"/>
                    </a:lnTo>
                    <a:lnTo>
                      <a:pt x="4275" y="1303"/>
                    </a:lnTo>
                    <a:lnTo>
                      <a:pt x="4645" y="1074"/>
                    </a:lnTo>
                    <a:lnTo>
                      <a:pt x="5032" y="880"/>
                    </a:lnTo>
                    <a:lnTo>
                      <a:pt x="5419" y="704"/>
                    </a:lnTo>
                    <a:lnTo>
                      <a:pt x="5823" y="546"/>
                    </a:lnTo>
                    <a:lnTo>
                      <a:pt x="6245" y="405"/>
                    </a:lnTo>
                    <a:lnTo>
                      <a:pt x="6668" y="282"/>
                    </a:lnTo>
                    <a:lnTo>
                      <a:pt x="7090" y="194"/>
                    </a:lnTo>
                    <a:lnTo>
                      <a:pt x="7529" y="106"/>
                    </a:lnTo>
                    <a:lnTo>
                      <a:pt x="7969" y="54"/>
                    </a:lnTo>
                    <a:lnTo>
                      <a:pt x="8427" y="18"/>
                    </a:lnTo>
                    <a:lnTo>
                      <a:pt x="8884" y="1"/>
                    </a:lnTo>
                    <a:lnTo>
                      <a:pt x="112285" y="1"/>
                    </a:lnTo>
                    <a:lnTo>
                      <a:pt x="112285" y="1"/>
                    </a:lnTo>
                    <a:lnTo>
                      <a:pt x="112742" y="18"/>
                    </a:lnTo>
                    <a:lnTo>
                      <a:pt x="113182" y="54"/>
                    </a:lnTo>
                    <a:lnTo>
                      <a:pt x="113639" y="106"/>
                    </a:lnTo>
                    <a:lnTo>
                      <a:pt x="114061" y="194"/>
                    </a:lnTo>
                    <a:lnTo>
                      <a:pt x="114501" y="282"/>
                    </a:lnTo>
                    <a:lnTo>
                      <a:pt x="114923" y="405"/>
                    </a:lnTo>
                    <a:lnTo>
                      <a:pt x="115328" y="546"/>
                    </a:lnTo>
                    <a:lnTo>
                      <a:pt x="115732" y="704"/>
                    </a:lnTo>
                    <a:lnTo>
                      <a:pt x="116137" y="880"/>
                    </a:lnTo>
                    <a:lnTo>
                      <a:pt x="116506" y="1074"/>
                    </a:lnTo>
                    <a:lnTo>
                      <a:pt x="116893" y="1303"/>
                    </a:lnTo>
                    <a:lnTo>
                      <a:pt x="117245" y="1531"/>
                    </a:lnTo>
                    <a:lnTo>
                      <a:pt x="117597" y="1778"/>
                    </a:lnTo>
                    <a:lnTo>
                      <a:pt x="117931" y="2041"/>
                    </a:lnTo>
                    <a:lnTo>
                      <a:pt x="118248" y="2323"/>
                    </a:lnTo>
                    <a:lnTo>
                      <a:pt x="118565" y="2604"/>
                    </a:lnTo>
                    <a:lnTo>
                      <a:pt x="118846" y="2921"/>
                    </a:lnTo>
                    <a:lnTo>
                      <a:pt x="119127" y="3238"/>
                    </a:lnTo>
                    <a:lnTo>
                      <a:pt x="119391" y="3572"/>
                    </a:lnTo>
                    <a:lnTo>
                      <a:pt x="119638" y="3924"/>
                    </a:lnTo>
                    <a:lnTo>
                      <a:pt x="119884" y="4293"/>
                    </a:lnTo>
                    <a:lnTo>
                      <a:pt x="120095" y="4662"/>
                    </a:lnTo>
                    <a:lnTo>
                      <a:pt x="120289" y="5032"/>
                    </a:lnTo>
                    <a:lnTo>
                      <a:pt x="120464" y="5436"/>
                    </a:lnTo>
                    <a:lnTo>
                      <a:pt x="120623" y="5841"/>
                    </a:lnTo>
                    <a:lnTo>
                      <a:pt x="120763" y="6246"/>
                    </a:lnTo>
                    <a:lnTo>
                      <a:pt x="120887" y="6668"/>
                    </a:lnTo>
                    <a:lnTo>
                      <a:pt x="120975" y="7108"/>
                    </a:lnTo>
                    <a:lnTo>
                      <a:pt x="121063" y="7530"/>
                    </a:lnTo>
                    <a:lnTo>
                      <a:pt x="121115" y="7987"/>
                    </a:lnTo>
                    <a:lnTo>
                      <a:pt x="121150" y="8427"/>
                    </a:lnTo>
                    <a:lnTo>
                      <a:pt x="121168" y="8884"/>
                    </a:lnTo>
                    <a:lnTo>
                      <a:pt x="121168" y="69679"/>
                    </a:lnTo>
                    <a:lnTo>
                      <a:pt x="121168" y="69679"/>
                    </a:lnTo>
                    <a:lnTo>
                      <a:pt x="121150" y="70136"/>
                    </a:lnTo>
                    <a:lnTo>
                      <a:pt x="121115" y="70594"/>
                    </a:lnTo>
                    <a:lnTo>
                      <a:pt x="121063" y="71034"/>
                    </a:lnTo>
                    <a:lnTo>
                      <a:pt x="120975" y="71473"/>
                    </a:lnTo>
                    <a:lnTo>
                      <a:pt x="120887" y="71896"/>
                    </a:lnTo>
                    <a:lnTo>
                      <a:pt x="120763" y="72318"/>
                    </a:lnTo>
                    <a:lnTo>
                      <a:pt x="120623" y="72740"/>
                    </a:lnTo>
                    <a:lnTo>
                      <a:pt x="120464" y="73145"/>
                    </a:lnTo>
                    <a:lnTo>
                      <a:pt x="120289" y="73532"/>
                    </a:lnTo>
                    <a:lnTo>
                      <a:pt x="120095" y="73919"/>
                    </a:lnTo>
                    <a:lnTo>
                      <a:pt x="119884" y="74288"/>
                    </a:lnTo>
                    <a:lnTo>
                      <a:pt x="119638" y="74640"/>
                    </a:lnTo>
                    <a:lnTo>
                      <a:pt x="119391" y="74992"/>
                    </a:lnTo>
                    <a:lnTo>
                      <a:pt x="119127" y="75326"/>
                    </a:lnTo>
                    <a:lnTo>
                      <a:pt x="118846" y="75660"/>
                    </a:lnTo>
                    <a:lnTo>
                      <a:pt x="118565" y="75959"/>
                    </a:lnTo>
                    <a:lnTo>
                      <a:pt x="118248" y="76258"/>
                    </a:lnTo>
                    <a:lnTo>
                      <a:pt x="117931" y="76540"/>
                    </a:lnTo>
                    <a:lnTo>
                      <a:pt x="117597" y="76804"/>
                    </a:lnTo>
                    <a:lnTo>
                      <a:pt x="117245" y="77050"/>
                    </a:lnTo>
                    <a:lnTo>
                      <a:pt x="116893" y="77278"/>
                    </a:lnTo>
                    <a:lnTo>
                      <a:pt x="116506" y="77490"/>
                    </a:lnTo>
                    <a:lnTo>
                      <a:pt x="116137" y="77683"/>
                    </a:lnTo>
                    <a:lnTo>
                      <a:pt x="115732" y="77859"/>
                    </a:lnTo>
                    <a:lnTo>
                      <a:pt x="115328" y="78017"/>
                    </a:lnTo>
                    <a:lnTo>
                      <a:pt x="114923" y="78158"/>
                    </a:lnTo>
                    <a:lnTo>
                      <a:pt x="114501" y="78281"/>
                    </a:lnTo>
                    <a:lnTo>
                      <a:pt x="114061" y="78387"/>
                    </a:lnTo>
                    <a:lnTo>
                      <a:pt x="113639" y="78457"/>
                    </a:lnTo>
                    <a:lnTo>
                      <a:pt x="113182" y="78510"/>
                    </a:lnTo>
                    <a:lnTo>
                      <a:pt x="112742" y="78545"/>
                    </a:lnTo>
                    <a:lnTo>
                      <a:pt x="112285" y="785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0"/>
              <p:cNvSpPr/>
              <p:nvPr/>
            </p:nvSpPr>
            <p:spPr>
              <a:xfrm>
                <a:off x="3472925" y="2363811"/>
                <a:ext cx="2220725" cy="39661"/>
              </a:xfrm>
              <a:custGeom>
                <a:avLst/>
                <a:gdLst/>
                <a:ahLst/>
                <a:cxnLst/>
                <a:rect l="l" t="t" r="r" b="b"/>
                <a:pathLst>
                  <a:path w="121169" h="2164" extrusionOk="0">
                    <a:moveTo>
                      <a:pt x="0" y="950"/>
                    </a:moveTo>
                    <a:lnTo>
                      <a:pt x="0" y="2164"/>
                    </a:lnTo>
                    <a:lnTo>
                      <a:pt x="264" y="2164"/>
                    </a:lnTo>
                    <a:lnTo>
                      <a:pt x="194" y="1865"/>
                    </a:lnTo>
                    <a:lnTo>
                      <a:pt x="141" y="1566"/>
                    </a:lnTo>
                    <a:lnTo>
                      <a:pt x="88" y="1267"/>
                    </a:lnTo>
                    <a:lnTo>
                      <a:pt x="53" y="950"/>
                    </a:lnTo>
                    <a:close/>
                    <a:moveTo>
                      <a:pt x="121168" y="0"/>
                    </a:moveTo>
                    <a:lnTo>
                      <a:pt x="121150" y="563"/>
                    </a:lnTo>
                    <a:lnTo>
                      <a:pt x="121098" y="1108"/>
                    </a:lnTo>
                    <a:lnTo>
                      <a:pt x="121010" y="1636"/>
                    </a:lnTo>
                    <a:lnTo>
                      <a:pt x="120904" y="2164"/>
                    </a:lnTo>
                    <a:lnTo>
                      <a:pt x="121168" y="2164"/>
                    </a:lnTo>
                    <a:lnTo>
                      <a:pt x="121168" y="0"/>
                    </a:lnTo>
                    <a:close/>
                  </a:path>
                </a:pathLst>
              </a:custGeom>
              <a:solidFill>
                <a:srgbClr val="E08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0"/>
              <p:cNvSpPr/>
              <p:nvPr/>
            </p:nvSpPr>
            <p:spPr>
              <a:xfrm>
                <a:off x="3472925" y="2381222"/>
                <a:ext cx="4857" cy="22250"/>
              </a:xfrm>
              <a:custGeom>
                <a:avLst/>
                <a:gdLst/>
                <a:ahLst/>
                <a:cxnLst/>
                <a:rect l="l" t="t" r="r" b="b"/>
                <a:pathLst>
                  <a:path w="265" h="1214" fill="none" extrusionOk="0">
                    <a:moveTo>
                      <a:pt x="53" y="0"/>
                    </a:moveTo>
                    <a:lnTo>
                      <a:pt x="0" y="0"/>
                    </a:lnTo>
                    <a:lnTo>
                      <a:pt x="0" y="1214"/>
                    </a:lnTo>
                    <a:lnTo>
                      <a:pt x="264" y="1214"/>
                    </a:lnTo>
                    <a:lnTo>
                      <a:pt x="264" y="1214"/>
                    </a:lnTo>
                    <a:lnTo>
                      <a:pt x="194" y="915"/>
                    </a:lnTo>
                    <a:lnTo>
                      <a:pt x="141" y="616"/>
                    </a:lnTo>
                    <a:lnTo>
                      <a:pt x="88" y="317"/>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0"/>
              <p:cNvSpPr/>
              <p:nvPr/>
            </p:nvSpPr>
            <p:spPr>
              <a:xfrm>
                <a:off x="5688793" y="1637437"/>
                <a:ext cx="4857" cy="766035"/>
              </a:xfrm>
              <a:custGeom>
                <a:avLst/>
                <a:gdLst/>
                <a:ahLst/>
                <a:cxnLst/>
                <a:rect l="l" t="t" r="r" b="b"/>
                <a:pathLst>
                  <a:path w="265" h="41797" fill="none" extrusionOk="0">
                    <a:moveTo>
                      <a:pt x="264" y="0"/>
                    </a:moveTo>
                    <a:lnTo>
                      <a:pt x="264" y="0"/>
                    </a:lnTo>
                    <a:lnTo>
                      <a:pt x="264" y="0"/>
                    </a:lnTo>
                    <a:lnTo>
                      <a:pt x="264" y="39633"/>
                    </a:lnTo>
                    <a:lnTo>
                      <a:pt x="264" y="39633"/>
                    </a:lnTo>
                    <a:lnTo>
                      <a:pt x="246" y="40196"/>
                    </a:lnTo>
                    <a:lnTo>
                      <a:pt x="194" y="40741"/>
                    </a:lnTo>
                    <a:lnTo>
                      <a:pt x="106" y="41269"/>
                    </a:lnTo>
                    <a:lnTo>
                      <a:pt x="0" y="41797"/>
                    </a:lnTo>
                    <a:lnTo>
                      <a:pt x="264" y="41797"/>
                    </a:lnTo>
                    <a:lnTo>
                      <a:pt x="2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0"/>
              <p:cNvSpPr/>
              <p:nvPr/>
            </p:nvSpPr>
            <p:spPr>
              <a:xfrm>
                <a:off x="3473896" y="1637437"/>
                <a:ext cx="2219753" cy="766035"/>
              </a:xfrm>
              <a:custGeom>
                <a:avLst/>
                <a:gdLst/>
                <a:ahLst/>
                <a:cxnLst/>
                <a:rect l="l" t="t" r="r" b="b"/>
                <a:pathLst>
                  <a:path w="121116" h="41797" extrusionOk="0">
                    <a:moveTo>
                      <a:pt x="121115" y="0"/>
                    </a:moveTo>
                    <a:lnTo>
                      <a:pt x="120429" y="458"/>
                    </a:lnTo>
                    <a:lnTo>
                      <a:pt x="119725" y="898"/>
                    </a:lnTo>
                    <a:lnTo>
                      <a:pt x="119725" y="34936"/>
                    </a:lnTo>
                    <a:lnTo>
                      <a:pt x="119725" y="35218"/>
                    </a:lnTo>
                    <a:lnTo>
                      <a:pt x="119690" y="35517"/>
                    </a:lnTo>
                    <a:lnTo>
                      <a:pt x="119655" y="35798"/>
                    </a:lnTo>
                    <a:lnTo>
                      <a:pt x="119602" y="36080"/>
                    </a:lnTo>
                    <a:lnTo>
                      <a:pt x="119549" y="36344"/>
                    </a:lnTo>
                    <a:lnTo>
                      <a:pt x="119479" y="36607"/>
                    </a:lnTo>
                    <a:lnTo>
                      <a:pt x="119374" y="36871"/>
                    </a:lnTo>
                    <a:lnTo>
                      <a:pt x="119286" y="37135"/>
                    </a:lnTo>
                    <a:lnTo>
                      <a:pt x="119162" y="37381"/>
                    </a:lnTo>
                    <a:lnTo>
                      <a:pt x="119039" y="37628"/>
                    </a:lnTo>
                    <a:lnTo>
                      <a:pt x="118899" y="37874"/>
                    </a:lnTo>
                    <a:lnTo>
                      <a:pt x="118758" y="38103"/>
                    </a:lnTo>
                    <a:lnTo>
                      <a:pt x="118600" y="38314"/>
                    </a:lnTo>
                    <a:lnTo>
                      <a:pt x="118441" y="38525"/>
                    </a:lnTo>
                    <a:lnTo>
                      <a:pt x="118248" y="38736"/>
                    </a:lnTo>
                    <a:lnTo>
                      <a:pt x="118072" y="38929"/>
                    </a:lnTo>
                    <a:lnTo>
                      <a:pt x="117878" y="39123"/>
                    </a:lnTo>
                    <a:lnTo>
                      <a:pt x="117667" y="39299"/>
                    </a:lnTo>
                    <a:lnTo>
                      <a:pt x="117456" y="39457"/>
                    </a:lnTo>
                    <a:lnTo>
                      <a:pt x="117227" y="39616"/>
                    </a:lnTo>
                    <a:lnTo>
                      <a:pt x="116999" y="39774"/>
                    </a:lnTo>
                    <a:lnTo>
                      <a:pt x="116770" y="39915"/>
                    </a:lnTo>
                    <a:lnTo>
                      <a:pt x="116524" y="40038"/>
                    </a:lnTo>
                    <a:lnTo>
                      <a:pt x="116260" y="40143"/>
                    </a:lnTo>
                    <a:lnTo>
                      <a:pt x="116014" y="40249"/>
                    </a:lnTo>
                    <a:lnTo>
                      <a:pt x="115750" y="40337"/>
                    </a:lnTo>
                    <a:lnTo>
                      <a:pt x="115486" y="40407"/>
                    </a:lnTo>
                    <a:lnTo>
                      <a:pt x="115204" y="40477"/>
                    </a:lnTo>
                    <a:lnTo>
                      <a:pt x="114923" y="40530"/>
                    </a:lnTo>
                    <a:lnTo>
                      <a:pt x="114642" y="40565"/>
                    </a:lnTo>
                    <a:lnTo>
                      <a:pt x="114360" y="40583"/>
                    </a:lnTo>
                    <a:lnTo>
                      <a:pt x="0" y="40583"/>
                    </a:lnTo>
                    <a:lnTo>
                      <a:pt x="35" y="40900"/>
                    </a:lnTo>
                    <a:lnTo>
                      <a:pt x="88" y="41199"/>
                    </a:lnTo>
                    <a:lnTo>
                      <a:pt x="141" y="41498"/>
                    </a:lnTo>
                    <a:lnTo>
                      <a:pt x="211" y="41797"/>
                    </a:lnTo>
                    <a:lnTo>
                      <a:pt x="120851" y="41797"/>
                    </a:lnTo>
                    <a:lnTo>
                      <a:pt x="120957" y="41269"/>
                    </a:lnTo>
                    <a:lnTo>
                      <a:pt x="121045" y="40741"/>
                    </a:lnTo>
                    <a:lnTo>
                      <a:pt x="121097" y="40196"/>
                    </a:lnTo>
                    <a:lnTo>
                      <a:pt x="121115" y="39633"/>
                    </a:lnTo>
                    <a:lnTo>
                      <a:pt x="121115"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0"/>
              <p:cNvSpPr/>
              <p:nvPr/>
            </p:nvSpPr>
            <p:spPr>
              <a:xfrm>
                <a:off x="3553529" y="1206392"/>
                <a:ext cx="2059516" cy="1114550"/>
              </a:xfrm>
              <a:custGeom>
                <a:avLst/>
                <a:gdLst/>
                <a:ahLst/>
                <a:cxnLst/>
                <a:rect l="l" t="t" r="r" b="b"/>
                <a:pathLst>
                  <a:path w="112373" h="60813" extrusionOk="0">
                    <a:moveTo>
                      <a:pt x="0" y="0"/>
                    </a:moveTo>
                    <a:lnTo>
                      <a:pt x="0" y="60812"/>
                    </a:lnTo>
                    <a:lnTo>
                      <a:pt x="112372" y="60812"/>
                    </a:lnTo>
                    <a:lnTo>
                      <a:pt x="1123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0"/>
              <p:cNvSpPr/>
              <p:nvPr/>
            </p:nvSpPr>
            <p:spPr>
              <a:xfrm>
                <a:off x="3553529" y="1206392"/>
                <a:ext cx="2059516" cy="1114550"/>
              </a:xfrm>
              <a:custGeom>
                <a:avLst/>
                <a:gdLst/>
                <a:ahLst/>
                <a:cxnLst/>
                <a:rect l="l" t="t" r="r" b="b"/>
                <a:pathLst>
                  <a:path w="112373" h="60813" fill="none" extrusionOk="0">
                    <a:moveTo>
                      <a:pt x="112372" y="60812"/>
                    </a:moveTo>
                    <a:lnTo>
                      <a:pt x="0" y="60812"/>
                    </a:lnTo>
                    <a:lnTo>
                      <a:pt x="0" y="0"/>
                    </a:lnTo>
                    <a:lnTo>
                      <a:pt x="112372" y="0"/>
                    </a:lnTo>
                    <a:lnTo>
                      <a:pt x="112372" y="608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0"/>
              <p:cNvSpPr/>
              <p:nvPr/>
            </p:nvSpPr>
            <p:spPr>
              <a:xfrm>
                <a:off x="3187602" y="2403453"/>
                <a:ext cx="2746871" cy="209263"/>
              </a:xfrm>
              <a:custGeom>
                <a:avLst/>
                <a:gdLst/>
                <a:ahLst/>
                <a:cxnLst/>
                <a:rect l="l" t="t" r="r" b="b"/>
                <a:pathLst>
                  <a:path w="149877" h="11418" extrusionOk="0">
                    <a:moveTo>
                      <a:pt x="0" y="1"/>
                    </a:moveTo>
                    <a:lnTo>
                      <a:pt x="18" y="669"/>
                    </a:lnTo>
                    <a:lnTo>
                      <a:pt x="71" y="1320"/>
                    </a:lnTo>
                    <a:lnTo>
                      <a:pt x="159" y="1971"/>
                    </a:lnTo>
                    <a:lnTo>
                      <a:pt x="299" y="2604"/>
                    </a:lnTo>
                    <a:lnTo>
                      <a:pt x="458" y="3220"/>
                    </a:lnTo>
                    <a:lnTo>
                      <a:pt x="651" y="3836"/>
                    </a:lnTo>
                    <a:lnTo>
                      <a:pt x="880" y="4416"/>
                    </a:lnTo>
                    <a:lnTo>
                      <a:pt x="1144" y="4997"/>
                    </a:lnTo>
                    <a:lnTo>
                      <a:pt x="1425" y="5560"/>
                    </a:lnTo>
                    <a:lnTo>
                      <a:pt x="1759" y="6087"/>
                    </a:lnTo>
                    <a:lnTo>
                      <a:pt x="2094" y="6615"/>
                    </a:lnTo>
                    <a:lnTo>
                      <a:pt x="2481" y="7108"/>
                    </a:lnTo>
                    <a:lnTo>
                      <a:pt x="2885" y="7583"/>
                    </a:lnTo>
                    <a:lnTo>
                      <a:pt x="3307" y="8040"/>
                    </a:lnTo>
                    <a:lnTo>
                      <a:pt x="3747" y="8462"/>
                    </a:lnTo>
                    <a:lnTo>
                      <a:pt x="4222" y="8867"/>
                    </a:lnTo>
                    <a:lnTo>
                      <a:pt x="4609" y="9166"/>
                    </a:lnTo>
                    <a:lnTo>
                      <a:pt x="4979" y="9447"/>
                    </a:lnTo>
                    <a:lnTo>
                      <a:pt x="5383" y="9694"/>
                    </a:lnTo>
                    <a:lnTo>
                      <a:pt x="5788" y="9940"/>
                    </a:lnTo>
                    <a:lnTo>
                      <a:pt x="6210" y="10168"/>
                    </a:lnTo>
                    <a:lnTo>
                      <a:pt x="6650" y="10380"/>
                    </a:lnTo>
                    <a:lnTo>
                      <a:pt x="7090" y="10573"/>
                    </a:lnTo>
                    <a:lnTo>
                      <a:pt x="7529" y="10749"/>
                    </a:lnTo>
                    <a:lnTo>
                      <a:pt x="7987" y="10907"/>
                    </a:lnTo>
                    <a:lnTo>
                      <a:pt x="8462" y="11030"/>
                    </a:lnTo>
                    <a:lnTo>
                      <a:pt x="8937" y="11154"/>
                    </a:lnTo>
                    <a:lnTo>
                      <a:pt x="9412" y="11242"/>
                    </a:lnTo>
                    <a:lnTo>
                      <a:pt x="9904" y="11329"/>
                    </a:lnTo>
                    <a:lnTo>
                      <a:pt x="10397" y="11382"/>
                    </a:lnTo>
                    <a:lnTo>
                      <a:pt x="10907" y="11417"/>
                    </a:lnTo>
                    <a:lnTo>
                      <a:pt x="138460" y="11417"/>
                    </a:lnTo>
                    <a:lnTo>
                      <a:pt x="139040" y="11400"/>
                    </a:lnTo>
                    <a:lnTo>
                      <a:pt x="139621" y="11365"/>
                    </a:lnTo>
                    <a:lnTo>
                      <a:pt x="140202" y="11294"/>
                    </a:lnTo>
                    <a:lnTo>
                      <a:pt x="140764" y="11189"/>
                    </a:lnTo>
                    <a:lnTo>
                      <a:pt x="141310" y="11066"/>
                    </a:lnTo>
                    <a:lnTo>
                      <a:pt x="141855" y="10907"/>
                    </a:lnTo>
                    <a:lnTo>
                      <a:pt x="142383" y="10731"/>
                    </a:lnTo>
                    <a:lnTo>
                      <a:pt x="142911" y="10520"/>
                    </a:lnTo>
                    <a:lnTo>
                      <a:pt x="143403" y="10292"/>
                    </a:lnTo>
                    <a:lnTo>
                      <a:pt x="143896" y="10045"/>
                    </a:lnTo>
                    <a:lnTo>
                      <a:pt x="144388" y="9764"/>
                    </a:lnTo>
                    <a:lnTo>
                      <a:pt x="144846" y="9465"/>
                    </a:lnTo>
                    <a:lnTo>
                      <a:pt x="145285" y="9148"/>
                    </a:lnTo>
                    <a:lnTo>
                      <a:pt x="145725" y="8814"/>
                    </a:lnTo>
                    <a:lnTo>
                      <a:pt x="146130" y="8462"/>
                    </a:lnTo>
                    <a:lnTo>
                      <a:pt x="146534" y="8075"/>
                    </a:lnTo>
                    <a:lnTo>
                      <a:pt x="146921" y="7688"/>
                    </a:lnTo>
                    <a:lnTo>
                      <a:pt x="147273" y="7266"/>
                    </a:lnTo>
                    <a:lnTo>
                      <a:pt x="147607" y="6844"/>
                    </a:lnTo>
                    <a:lnTo>
                      <a:pt x="147924" y="6386"/>
                    </a:lnTo>
                    <a:lnTo>
                      <a:pt x="148223" y="5929"/>
                    </a:lnTo>
                    <a:lnTo>
                      <a:pt x="148505" y="5454"/>
                    </a:lnTo>
                    <a:lnTo>
                      <a:pt x="148751" y="4962"/>
                    </a:lnTo>
                    <a:lnTo>
                      <a:pt x="148979" y="4451"/>
                    </a:lnTo>
                    <a:lnTo>
                      <a:pt x="149191" y="3924"/>
                    </a:lnTo>
                    <a:lnTo>
                      <a:pt x="149366" y="3396"/>
                    </a:lnTo>
                    <a:lnTo>
                      <a:pt x="149525" y="2851"/>
                    </a:lnTo>
                    <a:lnTo>
                      <a:pt x="149648" y="2305"/>
                    </a:lnTo>
                    <a:lnTo>
                      <a:pt x="149753" y="1742"/>
                    </a:lnTo>
                    <a:lnTo>
                      <a:pt x="149824" y="1179"/>
                    </a:lnTo>
                    <a:lnTo>
                      <a:pt x="149859" y="599"/>
                    </a:lnTo>
                    <a:lnTo>
                      <a:pt x="1498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0"/>
              <p:cNvSpPr/>
              <p:nvPr/>
            </p:nvSpPr>
            <p:spPr>
              <a:xfrm>
                <a:off x="5725210" y="2403453"/>
                <a:ext cx="231513" cy="209263"/>
              </a:xfrm>
              <a:custGeom>
                <a:avLst/>
                <a:gdLst/>
                <a:ahLst/>
                <a:cxnLst/>
                <a:rect l="l" t="t" r="r" b="b"/>
                <a:pathLst>
                  <a:path w="12632" h="11418" extrusionOk="0">
                    <a:moveTo>
                      <a:pt x="11418" y="1"/>
                    </a:moveTo>
                    <a:lnTo>
                      <a:pt x="11400" y="599"/>
                    </a:lnTo>
                    <a:lnTo>
                      <a:pt x="11365" y="1179"/>
                    </a:lnTo>
                    <a:lnTo>
                      <a:pt x="11294" y="1742"/>
                    </a:lnTo>
                    <a:lnTo>
                      <a:pt x="11189" y="2305"/>
                    </a:lnTo>
                    <a:lnTo>
                      <a:pt x="11066" y="2851"/>
                    </a:lnTo>
                    <a:lnTo>
                      <a:pt x="10907" y="3396"/>
                    </a:lnTo>
                    <a:lnTo>
                      <a:pt x="10732" y="3924"/>
                    </a:lnTo>
                    <a:lnTo>
                      <a:pt x="10520" y="4451"/>
                    </a:lnTo>
                    <a:lnTo>
                      <a:pt x="10292" y="4962"/>
                    </a:lnTo>
                    <a:lnTo>
                      <a:pt x="10046" y="5454"/>
                    </a:lnTo>
                    <a:lnTo>
                      <a:pt x="9764" y="5929"/>
                    </a:lnTo>
                    <a:lnTo>
                      <a:pt x="9465" y="6386"/>
                    </a:lnTo>
                    <a:lnTo>
                      <a:pt x="9148" y="6844"/>
                    </a:lnTo>
                    <a:lnTo>
                      <a:pt x="8814" y="7266"/>
                    </a:lnTo>
                    <a:lnTo>
                      <a:pt x="8462" y="7688"/>
                    </a:lnTo>
                    <a:lnTo>
                      <a:pt x="8075" y="8075"/>
                    </a:lnTo>
                    <a:lnTo>
                      <a:pt x="7671" y="8462"/>
                    </a:lnTo>
                    <a:lnTo>
                      <a:pt x="7266" y="8814"/>
                    </a:lnTo>
                    <a:lnTo>
                      <a:pt x="6826" y="9148"/>
                    </a:lnTo>
                    <a:lnTo>
                      <a:pt x="6387" y="9465"/>
                    </a:lnTo>
                    <a:lnTo>
                      <a:pt x="5929" y="9764"/>
                    </a:lnTo>
                    <a:lnTo>
                      <a:pt x="5437" y="10045"/>
                    </a:lnTo>
                    <a:lnTo>
                      <a:pt x="4944" y="10292"/>
                    </a:lnTo>
                    <a:lnTo>
                      <a:pt x="4452" y="10520"/>
                    </a:lnTo>
                    <a:lnTo>
                      <a:pt x="3924" y="10731"/>
                    </a:lnTo>
                    <a:lnTo>
                      <a:pt x="3396" y="10907"/>
                    </a:lnTo>
                    <a:lnTo>
                      <a:pt x="2851" y="11066"/>
                    </a:lnTo>
                    <a:lnTo>
                      <a:pt x="2305" y="11189"/>
                    </a:lnTo>
                    <a:lnTo>
                      <a:pt x="1743" y="11294"/>
                    </a:lnTo>
                    <a:lnTo>
                      <a:pt x="1162" y="11365"/>
                    </a:lnTo>
                    <a:lnTo>
                      <a:pt x="581" y="11400"/>
                    </a:lnTo>
                    <a:lnTo>
                      <a:pt x="1" y="11417"/>
                    </a:lnTo>
                    <a:lnTo>
                      <a:pt x="1215" y="11417"/>
                    </a:lnTo>
                    <a:lnTo>
                      <a:pt x="1795" y="11400"/>
                    </a:lnTo>
                    <a:lnTo>
                      <a:pt x="2376" y="11365"/>
                    </a:lnTo>
                    <a:lnTo>
                      <a:pt x="2956" y="11294"/>
                    </a:lnTo>
                    <a:lnTo>
                      <a:pt x="3519" y="11189"/>
                    </a:lnTo>
                    <a:lnTo>
                      <a:pt x="4065" y="11066"/>
                    </a:lnTo>
                    <a:lnTo>
                      <a:pt x="4610" y="10907"/>
                    </a:lnTo>
                    <a:lnTo>
                      <a:pt x="5138" y="10731"/>
                    </a:lnTo>
                    <a:lnTo>
                      <a:pt x="5665" y="10520"/>
                    </a:lnTo>
                    <a:lnTo>
                      <a:pt x="6158" y="10292"/>
                    </a:lnTo>
                    <a:lnTo>
                      <a:pt x="6650" y="10045"/>
                    </a:lnTo>
                    <a:lnTo>
                      <a:pt x="7143" y="9764"/>
                    </a:lnTo>
                    <a:lnTo>
                      <a:pt x="7600" y="9465"/>
                    </a:lnTo>
                    <a:lnTo>
                      <a:pt x="8040" y="9148"/>
                    </a:lnTo>
                    <a:lnTo>
                      <a:pt x="8480" y="8814"/>
                    </a:lnTo>
                    <a:lnTo>
                      <a:pt x="8884" y="8462"/>
                    </a:lnTo>
                    <a:lnTo>
                      <a:pt x="9289" y="8075"/>
                    </a:lnTo>
                    <a:lnTo>
                      <a:pt x="9659" y="7688"/>
                    </a:lnTo>
                    <a:lnTo>
                      <a:pt x="10028" y="7266"/>
                    </a:lnTo>
                    <a:lnTo>
                      <a:pt x="10362" y="6844"/>
                    </a:lnTo>
                    <a:lnTo>
                      <a:pt x="10679" y="6386"/>
                    </a:lnTo>
                    <a:lnTo>
                      <a:pt x="10978" y="5929"/>
                    </a:lnTo>
                    <a:lnTo>
                      <a:pt x="11259" y="5454"/>
                    </a:lnTo>
                    <a:lnTo>
                      <a:pt x="11506" y="4962"/>
                    </a:lnTo>
                    <a:lnTo>
                      <a:pt x="11734" y="4451"/>
                    </a:lnTo>
                    <a:lnTo>
                      <a:pt x="11945" y="3924"/>
                    </a:lnTo>
                    <a:lnTo>
                      <a:pt x="12121" y="3396"/>
                    </a:lnTo>
                    <a:lnTo>
                      <a:pt x="12280" y="2851"/>
                    </a:lnTo>
                    <a:lnTo>
                      <a:pt x="12403" y="2305"/>
                    </a:lnTo>
                    <a:lnTo>
                      <a:pt x="12508" y="1742"/>
                    </a:lnTo>
                    <a:lnTo>
                      <a:pt x="12579" y="1179"/>
                    </a:lnTo>
                    <a:lnTo>
                      <a:pt x="12614" y="599"/>
                    </a:lnTo>
                    <a:lnTo>
                      <a:pt x="12631"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0"/>
              <p:cNvSpPr/>
              <p:nvPr/>
            </p:nvSpPr>
            <p:spPr>
              <a:xfrm>
                <a:off x="3287231" y="2403453"/>
                <a:ext cx="2647242" cy="209263"/>
              </a:xfrm>
              <a:custGeom>
                <a:avLst/>
                <a:gdLst/>
                <a:ahLst/>
                <a:cxnLst/>
                <a:rect l="l" t="t" r="r" b="b"/>
                <a:pathLst>
                  <a:path w="144441" h="11418" extrusionOk="0">
                    <a:moveTo>
                      <a:pt x="125178" y="1"/>
                    </a:moveTo>
                    <a:lnTo>
                      <a:pt x="125442" y="18"/>
                    </a:lnTo>
                    <a:lnTo>
                      <a:pt x="125688" y="36"/>
                    </a:lnTo>
                    <a:lnTo>
                      <a:pt x="125935" y="54"/>
                    </a:lnTo>
                    <a:lnTo>
                      <a:pt x="126181" y="106"/>
                    </a:lnTo>
                    <a:lnTo>
                      <a:pt x="126410" y="159"/>
                    </a:lnTo>
                    <a:lnTo>
                      <a:pt x="126638" y="212"/>
                    </a:lnTo>
                    <a:lnTo>
                      <a:pt x="126850" y="282"/>
                    </a:lnTo>
                    <a:lnTo>
                      <a:pt x="127061" y="370"/>
                    </a:lnTo>
                    <a:lnTo>
                      <a:pt x="127254" y="458"/>
                    </a:lnTo>
                    <a:lnTo>
                      <a:pt x="127448" y="564"/>
                    </a:lnTo>
                    <a:lnTo>
                      <a:pt x="127624" y="669"/>
                    </a:lnTo>
                    <a:lnTo>
                      <a:pt x="127799" y="792"/>
                    </a:lnTo>
                    <a:lnTo>
                      <a:pt x="127975" y="916"/>
                    </a:lnTo>
                    <a:lnTo>
                      <a:pt x="128134" y="1056"/>
                    </a:lnTo>
                    <a:lnTo>
                      <a:pt x="128415" y="1338"/>
                    </a:lnTo>
                    <a:lnTo>
                      <a:pt x="128679" y="1654"/>
                    </a:lnTo>
                    <a:lnTo>
                      <a:pt x="128908" y="1989"/>
                    </a:lnTo>
                    <a:lnTo>
                      <a:pt x="129119" y="2340"/>
                    </a:lnTo>
                    <a:lnTo>
                      <a:pt x="129277" y="2710"/>
                    </a:lnTo>
                    <a:lnTo>
                      <a:pt x="129418" y="3097"/>
                    </a:lnTo>
                    <a:lnTo>
                      <a:pt x="129506" y="3501"/>
                    </a:lnTo>
                    <a:lnTo>
                      <a:pt x="129576" y="3906"/>
                    </a:lnTo>
                    <a:lnTo>
                      <a:pt x="129611" y="4311"/>
                    </a:lnTo>
                    <a:lnTo>
                      <a:pt x="129611" y="4715"/>
                    </a:lnTo>
                    <a:lnTo>
                      <a:pt x="129576" y="5120"/>
                    </a:lnTo>
                    <a:lnTo>
                      <a:pt x="129523" y="5524"/>
                    </a:lnTo>
                    <a:lnTo>
                      <a:pt x="129418" y="5911"/>
                    </a:lnTo>
                    <a:lnTo>
                      <a:pt x="129277" y="6298"/>
                    </a:lnTo>
                    <a:lnTo>
                      <a:pt x="129119" y="6650"/>
                    </a:lnTo>
                    <a:lnTo>
                      <a:pt x="128925" y="7002"/>
                    </a:lnTo>
                    <a:lnTo>
                      <a:pt x="128679" y="7336"/>
                    </a:lnTo>
                    <a:lnTo>
                      <a:pt x="128556" y="7495"/>
                    </a:lnTo>
                    <a:lnTo>
                      <a:pt x="128415" y="7635"/>
                    </a:lnTo>
                    <a:lnTo>
                      <a:pt x="128274" y="7776"/>
                    </a:lnTo>
                    <a:lnTo>
                      <a:pt x="128116" y="7917"/>
                    </a:lnTo>
                    <a:lnTo>
                      <a:pt x="127940" y="8040"/>
                    </a:lnTo>
                    <a:lnTo>
                      <a:pt x="127782" y="8163"/>
                    </a:lnTo>
                    <a:lnTo>
                      <a:pt x="127588" y="8269"/>
                    </a:lnTo>
                    <a:lnTo>
                      <a:pt x="127395" y="8374"/>
                    </a:lnTo>
                    <a:lnTo>
                      <a:pt x="127201" y="8480"/>
                    </a:lnTo>
                    <a:lnTo>
                      <a:pt x="126990" y="8568"/>
                    </a:lnTo>
                    <a:lnTo>
                      <a:pt x="126779" y="8638"/>
                    </a:lnTo>
                    <a:lnTo>
                      <a:pt x="126550" y="8708"/>
                    </a:lnTo>
                    <a:lnTo>
                      <a:pt x="126322" y="8761"/>
                    </a:lnTo>
                    <a:lnTo>
                      <a:pt x="126075" y="8796"/>
                    </a:lnTo>
                    <a:lnTo>
                      <a:pt x="125829" y="8832"/>
                    </a:lnTo>
                    <a:lnTo>
                      <a:pt x="125565" y="8849"/>
                    </a:lnTo>
                    <a:lnTo>
                      <a:pt x="124897" y="8867"/>
                    </a:lnTo>
                    <a:lnTo>
                      <a:pt x="0" y="8867"/>
                    </a:lnTo>
                    <a:lnTo>
                      <a:pt x="369" y="9166"/>
                    </a:lnTo>
                    <a:lnTo>
                      <a:pt x="756" y="9447"/>
                    </a:lnTo>
                    <a:lnTo>
                      <a:pt x="1161" y="9694"/>
                    </a:lnTo>
                    <a:lnTo>
                      <a:pt x="1566" y="9940"/>
                    </a:lnTo>
                    <a:lnTo>
                      <a:pt x="1988" y="10168"/>
                    </a:lnTo>
                    <a:lnTo>
                      <a:pt x="2428" y="10380"/>
                    </a:lnTo>
                    <a:lnTo>
                      <a:pt x="2867" y="10573"/>
                    </a:lnTo>
                    <a:lnTo>
                      <a:pt x="3307" y="10749"/>
                    </a:lnTo>
                    <a:lnTo>
                      <a:pt x="3765" y="10907"/>
                    </a:lnTo>
                    <a:lnTo>
                      <a:pt x="4239" y="11030"/>
                    </a:lnTo>
                    <a:lnTo>
                      <a:pt x="4714" y="11154"/>
                    </a:lnTo>
                    <a:lnTo>
                      <a:pt x="5189" y="11242"/>
                    </a:lnTo>
                    <a:lnTo>
                      <a:pt x="5682" y="11329"/>
                    </a:lnTo>
                    <a:lnTo>
                      <a:pt x="6174" y="11382"/>
                    </a:lnTo>
                    <a:lnTo>
                      <a:pt x="6685" y="11417"/>
                    </a:lnTo>
                    <a:lnTo>
                      <a:pt x="133024" y="11417"/>
                    </a:lnTo>
                    <a:lnTo>
                      <a:pt x="133604" y="11400"/>
                    </a:lnTo>
                    <a:lnTo>
                      <a:pt x="134185" y="11365"/>
                    </a:lnTo>
                    <a:lnTo>
                      <a:pt x="134766" y="11294"/>
                    </a:lnTo>
                    <a:lnTo>
                      <a:pt x="135328" y="11189"/>
                    </a:lnTo>
                    <a:lnTo>
                      <a:pt x="135874" y="11066"/>
                    </a:lnTo>
                    <a:lnTo>
                      <a:pt x="136419" y="10907"/>
                    </a:lnTo>
                    <a:lnTo>
                      <a:pt x="136947" y="10731"/>
                    </a:lnTo>
                    <a:lnTo>
                      <a:pt x="137475" y="10520"/>
                    </a:lnTo>
                    <a:lnTo>
                      <a:pt x="137967" y="10292"/>
                    </a:lnTo>
                    <a:lnTo>
                      <a:pt x="138460" y="10045"/>
                    </a:lnTo>
                    <a:lnTo>
                      <a:pt x="138952" y="9764"/>
                    </a:lnTo>
                    <a:lnTo>
                      <a:pt x="139410" y="9465"/>
                    </a:lnTo>
                    <a:lnTo>
                      <a:pt x="139849" y="9148"/>
                    </a:lnTo>
                    <a:lnTo>
                      <a:pt x="140289" y="8814"/>
                    </a:lnTo>
                    <a:lnTo>
                      <a:pt x="140694" y="8462"/>
                    </a:lnTo>
                    <a:lnTo>
                      <a:pt x="141098" y="8075"/>
                    </a:lnTo>
                    <a:lnTo>
                      <a:pt x="141485" y="7688"/>
                    </a:lnTo>
                    <a:lnTo>
                      <a:pt x="141837" y="7266"/>
                    </a:lnTo>
                    <a:lnTo>
                      <a:pt x="142171" y="6844"/>
                    </a:lnTo>
                    <a:lnTo>
                      <a:pt x="142488" y="6386"/>
                    </a:lnTo>
                    <a:lnTo>
                      <a:pt x="142787" y="5929"/>
                    </a:lnTo>
                    <a:lnTo>
                      <a:pt x="143069" y="5454"/>
                    </a:lnTo>
                    <a:lnTo>
                      <a:pt x="143315" y="4962"/>
                    </a:lnTo>
                    <a:lnTo>
                      <a:pt x="143543" y="4451"/>
                    </a:lnTo>
                    <a:lnTo>
                      <a:pt x="143755" y="3924"/>
                    </a:lnTo>
                    <a:lnTo>
                      <a:pt x="143930" y="3396"/>
                    </a:lnTo>
                    <a:lnTo>
                      <a:pt x="144089" y="2851"/>
                    </a:lnTo>
                    <a:lnTo>
                      <a:pt x="144212" y="2305"/>
                    </a:lnTo>
                    <a:lnTo>
                      <a:pt x="144317" y="1742"/>
                    </a:lnTo>
                    <a:lnTo>
                      <a:pt x="144388" y="1179"/>
                    </a:lnTo>
                    <a:lnTo>
                      <a:pt x="144423" y="599"/>
                    </a:lnTo>
                    <a:lnTo>
                      <a:pt x="144441"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0"/>
              <p:cNvSpPr/>
              <p:nvPr/>
            </p:nvSpPr>
            <p:spPr>
              <a:xfrm>
                <a:off x="3209852" y="2403453"/>
                <a:ext cx="2452843" cy="162510"/>
              </a:xfrm>
              <a:custGeom>
                <a:avLst/>
                <a:gdLst/>
                <a:ahLst/>
                <a:cxnLst/>
                <a:rect l="l" t="t" r="r" b="b"/>
                <a:pathLst>
                  <a:path w="133834" h="8867" extrusionOk="0">
                    <a:moveTo>
                      <a:pt x="0" y="1"/>
                    </a:moveTo>
                    <a:lnTo>
                      <a:pt x="18" y="669"/>
                    </a:lnTo>
                    <a:lnTo>
                      <a:pt x="71" y="1320"/>
                    </a:lnTo>
                    <a:lnTo>
                      <a:pt x="158" y="1971"/>
                    </a:lnTo>
                    <a:lnTo>
                      <a:pt x="299" y="2604"/>
                    </a:lnTo>
                    <a:lnTo>
                      <a:pt x="458" y="3220"/>
                    </a:lnTo>
                    <a:lnTo>
                      <a:pt x="651" y="3836"/>
                    </a:lnTo>
                    <a:lnTo>
                      <a:pt x="880" y="4416"/>
                    </a:lnTo>
                    <a:lnTo>
                      <a:pt x="1144" y="4997"/>
                    </a:lnTo>
                    <a:lnTo>
                      <a:pt x="1425" y="5560"/>
                    </a:lnTo>
                    <a:lnTo>
                      <a:pt x="1759" y="6087"/>
                    </a:lnTo>
                    <a:lnTo>
                      <a:pt x="2093" y="6615"/>
                    </a:lnTo>
                    <a:lnTo>
                      <a:pt x="2480" y="7108"/>
                    </a:lnTo>
                    <a:lnTo>
                      <a:pt x="2867" y="7583"/>
                    </a:lnTo>
                    <a:lnTo>
                      <a:pt x="3307" y="8040"/>
                    </a:lnTo>
                    <a:lnTo>
                      <a:pt x="3747" y="8462"/>
                    </a:lnTo>
                    <a:lnTo>
                      <a:pt x="4222" y="8867"/>
                    </a:lnTo>
                    <a:lnTo>
                      <a:pt x="129119" y="8867"/>
                    </a:lnTo>
                    <a:lnTo>
                      <a:pt x="129787" y="8849"/>
                    </a:lnTo>
                    <a:lnTo>
                      <a:pt x="130051" y="8832"/>
                    </a:lnTo>
                    <a:lnTo>
                      <a:pt x="130297" y="8796"/>
                    </a:lnTo>
                    <a:lnTo>
                      <a:pt x="130544" y="8761"/>
                    </a:lnTo>
                    <a:lnTo>
                      <a:pt x="130772" y="8708"/>
                    </a:lnTo>
                    <a:lnTo>
                      <a:pt x="131001" y="8638"/>
                    </a:lnTo>
                    <a:lnTo>
                      <a:pt x="131212" y="8568"/>
                    </a:lnTo>
                    <a:lnTo>
                      <a:pt x="131423" y="8480"/>
                    </a:lnTo>
                    <a:lnTo>
                      <a:pt x="131617" y="8374"/>
                    </a:lnTo>
                    <a:lnTo>
                      <a:pt x="131810" y="8269"/>
                    </a:lnTo>
                    <a:lnTo>
                      <a:pt x="132004" y="8163"/>
                    </a:lnTo>
                    <a:lnTo>
                      <a:pt x="132162" y="8040"/>
                    </a:lnTo>
                    <a:lnTo>
                      <a:pt x="132338" y="7917"/>
                    </a:lnTo>
                    <a:lnTo>
                      <a:pt x="132496" y="7776"/>
                    </a:lnTo>
                    <a:lnTo>
                      <a:pt x="132637" y="7635"/>
                    </a:lnTo>
                    <a:lnTo>
                      <a:pt x="132778" y="7495"/>
                    </a:lnTo>
                    <a:lnTo>
                      <a:pt x="132901" y="7336"/>
                    </a:lnTo>
                    <a:lnTo>
                      <a:pt x="133147" y="7002"/>
                    </a:lnTo>
                    <a:lnTo>
                      <a:pt x="133341" y="6650"/>
                    </a:lnTo>
                    <a:lnTo>
                      <a:pt x="133499" y="6298"/>
                    </a:lnTo>
                    <a:lnTo>
                      <a:pt x="133640" y="5911"/>
                    </a:lnTo>
                    <a:lnTo>
                      <a:pt x="133745" y="5524"/>
                    </a:lnTo>
                    <a:lnTo>
                      <a:pt x="133798" y="5120"/>
                    </a:lnTo>
                    <a:lnTo>
                      <a:pt x="133833" y="4715"/>
                    </a:lnTo>
                    <a:lnTo>
                      <a:pt x="133833" y="4311"/>
                    </a:lnTo>
                    <a:lnTo>
                      <a:pt x="133798" y="3906"/>
                    </a:lnTo>
                    <a:lnTo>
                      <a:pt x="133728" y="3501"/>
                    </a:lnTo>
                    <a:lnTo>
                      <a:pt x="133640" y="3097"/>
                    </a:lnTo>
                    <a:lnTo>
                      <a:pt x="133499" y="2710"/>
                    </a:lnTo>
                    <a:lnTo>
                      <a:pt x="133341" y="2340"/>
                    </a:lnTo>
                    <a:lnTo>
                      <a:pt x="133130" y="1989"/>
                    </a:lnTo>
                    <a:lnTo>
                      <a:pt x="132901" y="1654"/>
                    </a:lnTo>
                    <a:lnTo>
                      <a:pt x="132637" y="1338"/>
                    </a:lnTo>
                    <a:lnTo>
                      <a:pt x="132356" y="1056"/>
                    </a:lnTo>
                    <a:lnTo>
                      <a:pt x="132197" y="916"/>
                    </a:lnTo>
                    <a:lnTo>
                      <a:pt x="132021" y="792"/>
                    </a:lnTo>
                    <a:lnTo>
                      <a:pt x="131846" y="669"/>
                    </a:lnTo>
                    <a:lnTo>
                      <a:pt x="131670" y="564"/>
                    </a:lnTo>
                    <a:lnTo>
                      <a:pt x="131476" y="458"/>
                    </a:lnTo>
                    <a:lnTo>
                      <a:pt x="131283" y="370"/>
                    </a:lnTo>
                    <a:lnTo>
                      <a:pt x="131072" y="282"/>
                    </a:lnTo>
                    <a:lnTo>
                      <a:pt x="130860" y="212"/>
                    </a:lnTo>
                    <a:lnTo>
                      <a:pt x="130632" y="159"/>
                    </a:lnTo>
                    <a:lnTo>
                      <a:pt x="130403" y="106"/>
                    </a:lnTo>
                    <a:lnTo>
                      <a:pt x="130157" y="54"/>
                    </a:lnTo>
                    <a:lnTo>
                      <a:pt x="129910" y="36"/>
                    </a:lnTo>
                    <a:lnTo>
                      <a:pt x="129664" y="18"/>
                    </a:lnTo>
                    <a:lnTo>
                      <a:pt x="1294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0"/>
              <p:cNvSpPr/>
              <p:nvPr/>
            </p:nvSpPr>
            <p:spPr>
              <a:xfrm>
                <a:off x="3209852" y="2403453"/>
                <a:ext cx="2452843" cy="162510"/>
              </a:xfrm>
              <a:custGeom>
                <a:avLst/>
                <a:gdLst/>
                <a:ahLst/>
                <a:cxnLst/>
                <a:rect l="l" t="t" r="r" b="b"/>
                <a:pathLst>
                  <a:path w="133834" h="8867" fill="none" extrusionOk="0">
                    <a:moveTo>
                      <a:pt x="129400" y="1"/>
                    </a:moveTo>
                    <a:lnTo>
                      <a:pt x="0" y="1"/>
                    </a:lnTo>
                    <a:lnTo>
                      <a:pt x="0" y="1"/>
                    </a:lnTo>
                    <a:lnTo>
                      <a:pt x="18" y="669"/>
                    </a:lnTo>
                    <a:lnTo>
                      <a:pt x="71" y="1320"/>
                    </a:lnTo>
                    <a:lnTo>
                      <a:pt x="158" y="1971"/>
                    </a:lnTo>
                    <a:lnTo>
                      <a:pt x="299" y="2604"/>
                    </a:lnTo>
                    <a:lnTo>
                      <a:pt x="458" y="3220"/>
                    </a:lnTo>
                    <a:lnTo>
                      <a:pt x="651" y="3836"/>
                    </a:lnTo>
                    <a:lnTo>
                      <a:pt x="880" y="4416"/>
                    </a:lnTo>
                    <a:lnTo>
                      <a:pt x="1144" y="4997"/>
                    </a:lnTo>
                    <a:lnTo>
                      <a:pt x="1425" y="5560"/>
                    </a:lnTo>
                    <a:lnTo>
                      <a:pt x="1759" y="6087"/>
                    </a:lnTo>
                    <a:lnTo>
                      <a:pt x="2093" y="6615"/>
                    </a:lnTo>
                    <a:lnTo>
                      <a:pt x="2480" y="7108"/>
                    </a:lnTo>
                    <a:lnTo>
                      <a:pt x="2867" y="7583"/>
                    </a:lnTo>
                    <a:lnTo>
                      <a:pt x="3307" y="8040"/>
                    </a:lnTo>
                    <a:lnTo>
                      <a:pt x="3747" y="8462"/>
                    </a:lnTo>
                    <a:lnTo>
                      <a:pt x="4222" y="8867"/>
                    </a:lnTo>
                    <a:lnTo>
                      <a:pt x="129119" y="8867"/>
                    </a:lnTo>
                    <a:lnTo>
                      <a:pt x="129119" y="8867"/>
                    </a:lnTo>
                    <a:lnTo>
                      <a:pt x="129787" y="8849"/>
                    </a:lnTo>
                    <a:lnTo>
                      <a:pt x="129787" y="8849"/>
                    </a:lnTo>
                    <a:lnTo>
                      <a:pt x="130051" y="8832"/>
                    </a:lnTo>
                    <a:lnTo>
                      <a:pt x="130297" y="8796"/>
                    </a:lnTo>
                    <a:lnTo>
                      <a:pt x="130544" y="8761"/>
                    </a:lnTo>
                    <a:lnTo>
                      <a:pt x="130772" y="8708"/>
                    </a:lnTo>
                    <a:lnTo>
                      <a:pt x="131001" y="8638"/>
                    </a:lnTo>
                    <a:lnTo>
                      <a:pt x="131212" y="8568"/>
                    </a:lnTo>
                    <a:lnTo>
                      <a:pt x="131423" y="8480"/>
                    </a:lnTo>
                    <a:lnTo>
                      <a:pt x="131617" y="8374"/>
                    </a:lnTo>
                    <a:lnTo>
                      <a:pt x="131810" y="8269"/>
                    </a:lnTo>
                    <a:lnTo>
                      <a:pt x="132004" y="8163"/>
                    </a:lnTo>
                    <a:lnTo>
                      <a:pt x="132162" y="8040"/>
                    </a:lnTo>
                    <a:lnTo>
                      <a:pt x="132338" y="7917"/>
                    </a:lnTo>
                    <a:lnTo>
                      <a:pt x="132496" y="7776"/>
                    </a:lnTo>
                    <a:lnTo>
                      <a:pt x="132637" y="7635"/>
                    </a:lnTo>
                    <a:lnTo>
                      <a:pt x="132778" y="7495"/>
                    </a:lnTo>
                    <a:lnTo>
                      <a:pt x="132901" y="7336"/>
                    </a:lnTo>
                    <a:lnTo>
                      <a:pt x="133147" y="7002"/>
                    </a:lnTo>
                    <a:lnTo>
                      <a:pt x="133341" y="6650"/>
                    </a:lnTo>
                    <a:lnTo>
                      <a:pt x="133499" y="6298"/>
                    </a:lnTo>
                    <a:lnTo>
                      <a:pt x="133640" y="5911"/>
                    </a:lnTo>
                    <a:lnTo>
                      <a:pt x="133745" y="5524"/>
                    </a:lnTo>
                    <a:lnTo>
                      <a:pt x="133798" y="5120"/>
                    </a:lnTo>
                    <a:lnTo>
                      <a:pt x="133833" y="4715"/>
                    </a:lnTo>
                    <a:lnTo>
                      <a:pt x="133833" y="4311"/>
                    </a:lnTo>
                    <a:lnTo>
                      <a:pt x="133798" y="3906"/>
                    </a:lnTo>
                    <a:lnTo>
                      <a:pt x="133728" y="3501"/>
                    </a:lnTo>
                    <a:lnTo>
                      <a:pt x="133640" y="3097"/>
                    </a:lnTo>
                    <a:lnTo>
                      <a:pt x="133499" y="2710"/>
                    </a:lnTo>
                    <a:lnTo>
                      <a:pt x="133341" y="2340"/>
                    </a:lnTo>
                    <a:lnTo>
                      <a:pt x="133130" y="1989"/>
                    </a:lnTo>
                    <a:lnTo>
                      <a:pt x="132901" y="1654"/>
                    </a:lnTo>
                    <a:lnTo>
                      <a:pt x="132637" y="1338"/>
                    </a:lnTo>
                    <a:lnTo>
                      <a:pt x="132356" y="1056"/>
                    </a:lnTo>
                    <a:lnTo>
                      <a:pt x="132197" y="916"/>
                    </a:lnTo>
                    <a:lnTo>
                      <a:pt x="132021" y="792"/>
                    </a:lnTo>
                    <a:lnTo>
                      <a:pt x="131846" y="669"/>
                    </a:lnTo>
                    <a:lnTo>
                      <a:pt x="131670" y="564"/>
                    </a:lnTo>
                    <a:lnTo>
                      <a:pt x="131476" y="458"/>
                    </a:lnTo>
                    <a:lnTo>
                      <a:pt x="131283" y="370"/>
                    </a:lnTo>
                    <a:lnTo>
                      <a:pt x="131072" y="282"/>
                    </a:lnTo>
                    <a:lnTo>
                      <a:pt x="130860" y="212"/>
                    </a:lnTo>
                    <a:lnTo>
                      <a:pt x="130632" y="159"/>
                    </a:lnTo>
                    <a:lnTo>
                      <a:pt x="130403" y="106"/>
                    </a:lnTo>
                    <a:lnTo>
                      <a:pt x="130157" y="54"/>
                    </a:lnTo>
                    <a:lnTo>
                      <a:pt x="129910" y="36"/>
                    </a:lnTo>
                    <a:lnTo>
                      <a:pt x="129664" y="18"/>
                    </a:lnTo>
                    <a:lnTo>
                      <a:pt x="1294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0"/>
              <p:cNvSpPr/>
              <p:nvPr/>
            </p:nvSpPr>
            <p:spPr>
              <a:xfrm>
                <a:off x="5133287" y="980066"/>
                <a:ext cx="663199" cy="534228"/>
              </a:xfrm>
              <a:custGeom>
                <a:avLst/>
                <a:gdLst/>
                <a:ahLst/>
                <a:cxnLst/>
                <a:rect l="l" t="t" r="r" b="b"/>
                <a:pathLst>
                  <a:path w="36186" h="29149" extrusionOk="0">
                    <a:moveTo>
                      <a:pt x="18489" y="6544"/>
                    </a:moveTo>
                    <a:lnTo>
                      <a:pt x="18894" y="6579"/>
                    </a:lnTo>
                    <a:lnTo>
                      <a:pt x="19298" y="6632"/>
                    </a:lnTo>
                    <a:lnTo>
                      <a:pt x="19685" y="6702"/>
                    </a:lnTo>
                    <a:lnTo>
                      <a:pt x="20055" y="6790"/>
                    </a:lnTo>
                    <a:lnTo>
                      <a:pt x="20442" y="6896"/>
                    </a:lnTo>
                    <a:lnTo>
                      <a:pt x="20811" y="7019"/>
                    </a:lnTo>
                    <a:lnTo>
                      <a:pt x="21163" y="7160"/>
                    </a:lnTo>
                    <a:lnTo>
                      <a:pt x="21515" y="7318"/>
                    </a:lnTo>
                    <a:lnTo>
                      <a:pt x="21849" y="7494"/>
                    </a:lnTo>
                    <a:lnTo>
                      <a:pt x="22183" y="7687"/>
                    </a:lnTo>
                    <a:lnTo>
                      <a:pt x="22500" y="7881"/>
                    </a:lnTo>
                    <a:lnTo>
                      <a:pt x="22816" y="8110"/>
                    </a:lnTo>
                    <a:lnTo>
                      <a:pt x="23115" y="8338"/>
                    </a:lnTo>
                    <a:lnTo>
                      <a:pt x="23397" y="8585"/>
                    </a:lnTo>
                    <a:lnTo>
                      <a:pt x="23678" y="8848"/>
                    </a:lnTo>
                    <a:lnTo>
                      <a:pt x="23942" y="9130"/>
                    </a:lnTo>
                    <a:lnTo>
                      <a:pt x="24188" y="9411"/>
                    </a:lnTo>
                    <a:lnTo>
                      <a:pt x="24417" y="9710"/>
                    </a:lnTo>
                    <a:lnTo>
                      <a:pt x="24646" y="10027"/>
                    </a:lnTo>
                    <a:lnTo>
                      <a:pt x="24839" y="10344"/>
                    </a:lnTo>
                    <a:lnTo>
                      <a:pt x="25033" y="10678"/>
                    </a:lnTo>
                    <a:lnTo>
                      <a:pt x="25209" y="11012"/>
                    </a:lnTo>
                    <a:lnTo>
                      <a:pt x="25367" y="11364"/>
                    </a:lnTo>
                    <a:lnTo>
                      <a:pt x="25508" y="11733"/>
                    </a:lnTo>
                    <a:lnTo>
                      <a:pt x="25631" y="12103"/>
                    </a:lnTo>
                    <a:lnTo>
                      <a:pt x="25737" y="12472"/>
                    </a:lnTo>
                    <a:lnTo>
                      <a:pt x="25824" y="12859"/>
                    </a:lnTo>
                    <a:lnTo>
                      <a:pt x="25895" y="13246"/>
                    </a:lnTo>
                    <a:lnTo>
                      <a:pt x="25948" y="13633"/>
                    </a:lnTo>
                    <a:lnTo>
                      <a:pt x="25983" y="14038"/>
                    </a:lnTo>
                    <a:lnTo>
                      <a:pt x="25983" y="14442"/>
                    </a:lnTo>
                    <a:lnTo>
                      <a:pt x="25983" y="14777"/>
                    </a:lnTo>
                    <a:lnTo>
                      <a:pt x="25965" y="15111"/>
                    </a:lnTo>
                    <a:lnTo>
                      <a:pt x="25930" y="15445"/>
                    </a:lnTo>
                    <a:lnTo>
                      <a:pt x="25877" y="15779"/>
                    </a:lnTo>
                    <a:lnTo>
                      <a:pt x="25824" y="16096"/>
                    </a:lnTo>
                    <a:lnTo>
                      <a:pt x="25737" y="16413"/>
                    </a:lnTo>
                    <a:lnTo>
                      <a:pt x="25649" y="16729"/>
                    </a:lnTo>
                    <a:lnTo>
                      <a:pt x="25561" y="17046"/>
                    </a:lnTo>
                    <a:lnTo>
                      <a:pt x="25437" y="17345"/>
                    </a:lnTo>
                    <a:lnTo>
                      <a:pt x="25314" y="17644"/>
                    </a:lnTo>
                    <a:lnTo>
                      <a:pt x="25191" y="17925"/>
                    </a:lnTo>
                    <a:lnTo>
                      <a:pt x="25033" y="18207"/>
                    </a:lnTo>
                    <a:lnTo>
                      <a:pt x="24892" y="18488"/>
                    </a:lnTo>
                    <a:lnTo>
                      <a:pt x="24716" y="18752"/>
                    </a:lnTo>
                    <a:lnTo>
                      <a:pt x="24540" y="19016"/>
                    </a:lnTo>
                    <a:lnTo>
                      <a:pt x="24347" y="19262"/>
                    </a:lnTo>
                    <a:lnTo>
                      <a:pt x="24065" y="19614"/>
                    </a:lnTo>
                    <a:lnTo>
                      <a:pt x="23766" y="19948"/>
                    </a:lnTo>
                    <a:lnTo>
                      <a:pt x="23450" y="20248"/>
                    </a:lnTo>
                    <a:lnTo>
                      <a:pt x="23115" y="20547"/>
                    </a:lnTo>
                    <a:lnTo>
                      <a:pt x="22764" y="20810"/>
                    </a:lnTo>
                    <a:lnTo>
                      <a:pt x="22412" y="21074"/>
                    </a:lnTo>
                    <a:lnTo>
                      <a:pt x="22025" y="21303"/>
                    </a:lnTo>
                    <a:lnTo>
                      <a:pt x="21638" y="21514"/>
                    </a:lnTo>
                    <a:lnTo>
                      <a:pt x="21233" y="21708"/>
                    </a:lnTo>
                    <a:lnTo>
                      <a:pt x="20811" y="21866"/>
                    </a:lnTo>
                    <a:lnTo>
                      <a:pt x="20371" y="22007"/>
                    </a:lnTo>
                    <a:lnTo>
                      <a:pt x="19931" y="22130"/>
                    </a:lnTo>
                    <a:lnTo>
                      <a:pt x="19492" y="22235"/>
                    </a:lnTo>
                    <a:lnTo>
                      <a:pt x="19034" y="22288"/>
                    </a:lnTo>
                    <a:lnTo>
                      <a:pt x="18559" y="22341"/>
                    </a:lnTo>
                    <a:lnTo>
                      <a:pt x="18084" y="22358"/>
                    </a:lnTo>
                    <a:lnTo>
                      <a:pt x="17609" y="22341"/>
                    </a:lnTo>
                    <a:lnTo>
                      <a:pt x="17152" y="22288"/>
                    </a:lnTo>
                    <a:lnTo>
                      <a:pt x="16677" y="22235"/>
                    </a:lnTo>
                    <a:lnTo>
                      <a:pt x="16237" y="22130"/>
                    </a:lnTo>
                    <a:lnTo>
                      <a:pt x="15798" y="22007"/>
                    </a:lnTo>
                    <a:lnTo>
                      <a:pt x="15358" y="21866"/>
                    </a:lnTo>
                    <a:lnTo>
                      <a:pt x="14953" y="21708"/>
                    </a:lnTo>
                    <a:lnTo>
                      <a:pt x="14549" y="21514"/>
                    </a:lnTo>
                    <a:lnTo>
                      <a:pt x="14144" y="21303"/>
                    </a:lnTo>
                    <a:lnTo>
                      <a:pt x="13775" y="21074"/>
                    </a:lnTo>
                    <a:lnTo>
                      <a:pt x="13405" y="20810"/>
                    </a:lnTo>
                    <a:lnTo>
                      <a:pt x="13053" y="20547"/>
                    </a:lnTo>
                    <a:lnTo>
                      <a:pt x="12719" y="20248"/>
                    </a:lnTo>
                    <a:lnTo>
                      <a:pt x="12402" y="19948"/>
                    </a:lnTo>
                    <a:lnTo>
                      <a:pt x="12103" y="19614"/>
                    </a:lnTo>
                    <a:lnTo>
                      <a:pt x="11822" y="19262"/>
                    </a:lnTo>
                    <a:lnTo>
                      <a:pt x="11628" y="19016"/>
                    </a:lnTo>
                    <a:lnTo>
                      <a:pt x="11453" y="18752"/>
                    </a:lnTo>
                    <a:lnTo>
                      <a:pt x="11294" y="18488"/>
                    </a:lnTo>
                    <a:lnTo>
                      <a:pt x="11136" y="18207"/>
                    </a:lnTo>
                    <a:lnTo>
                      <a:pt x="10978" y="17925"/>
                    </a:lnTo>
                    <a:lnTo>
                      <a:pt x="10854" y="17644"/>
                    </a:lnTo>
                    <a:lnTo>
                      <a:pt x="10731" y="17345"/>
                    </a:lnTo>
                    <a:lnTo>
                      <a:pt x="10608" y="17046"/>
                    </a:lnTo>
                    <a:lnTo>
                      <a:pt x="10520" y="16729"/>
                    </a:lnTo>
                    <a:lnTo>
                      <a:pt x="10432" y="16413"/>
                    </a:lnTo>
                    <a:lnTo>
                      <a:pt x="10362" y="16096"/>
                    </a:lnTo>
                    <a:lnTo>
                      <a:pt x="10292" y="15779"/>
                    </a:lnTo>
                    <a:lnTo>
                      <a:pt x="10239" y="15445"/>
                    </a:lnTo>
                    <a:lnTo>
                      <a:pt x="10204" y="15111"/>
                    </a:lnTo>
                    <a:lnTo>
                      <a:pt x="10186" y="14777"/>
                    </a:lnTo>
                    <a:lnTo>
                      <a:pt x="10186" y="14442"/>
                    </a:lnTo>
                    <a:lnTo>
                      <a:pt x="10186" y="14038"/>
                    </a:lnTo>
                    <a:lnTo>
                      <a:pt x="10221" y="13633"/>
                    </a:lnTo>
                    <a:lnTo>
                      <a:pt x="10274" y="13246"/>
                    </a:lnTo>
                    <a:lnTo>
                      <a:pt x="10344" y="12859"/>
                    </a:lnTo>
                    <a:lnTo>
                      <a:pt x="10432" y="12472"/>
                    </a:lnTo>
                    <a:lnTo>
                      <a:pt x="10538" y="12103"/>
                    </a:lnTo>
                    <a:lnTo>
                      <a:pt x="10661" y="11733"/>
                    </a:lnTo>
                    <a:lnTo>
                      <a:pt x="10802" y="11364"/>
                    </a:lnTo>
                    <a:lnTo>
                      <a:pt x="10960" y="11012"/>
                    </a:lnTo>
                    <a:lnTo>
                      <a:pt x="11136" y="10678"/>
                    </a:lnTo>
                    <a:lnTo>
                      <a:pt x="11329" y="10344"/>
                    </a:lnTo>
                    <a:lnTo>
                      <a:pt x="11523" y="10027"/>
                    </a:lnTo>
                    <a:lnTo>
                      <a:pt x="11752" y="9710"/>
                    </a:lnTo>
                    <a:lnTo>
                      <a:pt x="11980" y="9411"/>
                    </a:lnTo>
                    <a:lnTo>
                      <a:pt x="12227" y="9130"/>
                    </a:lnTo>
                    <a:lnTo>
                      <a:pt x="12490" y="8848"/>
                    </a:lnTo>
                    <a:lnTo>
                      <a:pt x="12772" y="8585"/>
                    </a:lnTo>
                    <a:lnTo>
                      <a:pt x="13053" y="8338"/>
                    </a:lnTo>
                    <a:lnTo>
                      <a:pt x="13352" y="8110"/>
                    </a:lnTo>
                    <a:lnTo>
                      <a:pt x="13669" y="7881"/>
                    </a:lnTo>
                    <a:lnTo>
                      <a:pt x="13986" y="7687"/>
                    </a:lnTo>
                    <a:lnTo>
                      <a:pt x="14320" y="7494"/>
                    </a:lnTo>
                    <a:lnTo>
                      <a:pt x="14654" y="7318"/>
                    </a:lnTo>
                    <a:lnTo>
                      <a:pt x="15006" y="7160"/>
                    </a:lnTo>
                    <a:lnTo>
                      <a:pt x="15375" y="7019"/>
                    </a:lnTo>
                    <a:lnTo>
                      <a:pt x="15727" y="6896"/>
                    </a:lnTo>
                    <a:lnTo>
                      <a:pt x="16114" y="6790"/>
                    </a:lnTo>
                    <a:lnTo>
                      <a:pt x="16501" y="6702"/>
                    </a:lnTo>
                    <a:lnTo>
                      <a:pt x="16888" y="6632"/>
                    </a:lnTo>
                    <a:lnTo>
                      <a:pt x="17275" y="6579"/>
                    </a:lnTo>
                    <a:lnTo>
                      <a:pt x="17680" y="6544"/>
                    </a:lnTo>
                    <a:close/>
                    <a:moveTo>
                      <a:pt x="18084" y="0"/>
                    </a:moveTo>
                    <a:lnTo>
                      <a:pt x="17627" y="18"/>
                    </a:lnTo>
                    <a:lnTo>
                      <a:pt x="17152" y="35"/>
                    </a:lnTo>
                    <a:lnTo>
                      <a:pt x="16695" y="53"/>
                    </a:lnTo>
                    <a:lnTo>
                      <a:pt x="16237" y="106"/>
                    </a:lnTo>
                    <a:lnTo>
                      <a:pt x="15780" y="158"/>
                    </a:lnTo>
                    <a:lnTo>
                      <a:pt x="15340" y="211"/>
                    </a:lnTo>
                    <a:lnTo>
                      <a:pt x="14883" y="299"/>
                    </a:lnTo>
                    <a:lnTo>
                      <a:pt x="14443" y="370"/>
                    </a:lnTo>
                    <a:lnTo>
                      <a:pt x="14003" y="475"/>
                    </a:lnTo>
                    <a:lnTo>
                      <a:pt x="13563" y="581"/>
                    </a:lnTo>
                    <a:lnTo>
                      <a:pt x="13141" y="686"/>
                    </a:lnTo>
                    <a:lnTo>
                      <a:pt x="12701" y="827"/>
                    </a:lnTo>
                    <a:lnTo>
                      <a:pt x="12279" y="950"/>
                    </a:lnTo>
                    <a:lnTo>
                      <a:pt x="11875" y="1108"/>
                    </a:lnTo>
                    <a:lnTo>
                      <a:pt x="11453" y="1267"/>
                    </a:lnTo>
                    <a:lnTo>
                      <a:pt x="11048" y="1425"/>
                    </a:lnTo>
                    <a:lnTo>
                      <a:pt x="10643" y="1601"/>
                    </a:lnTo>
                    <a:lnTo>
                      <a:pt x="10239" y="1794"/>
                    </a:lnTo>
                    <a:lnTo>
                      <a:pt x="9852" y="1988"/>
                    </a:lnTo>
                    <a:lnTo>
                      <a:pt x="9465" y="2199"/>
                    </a:lnTo>
                    <a:lnTo>
                      <a:pt x="9078" y="2410"/>
                    </a:lnTo>
                    <a:lnTo>
                      <a:pt x="8708" y="2621"/>
                    </a:lnTo>
                    <a:lnTo>
                      <a:pt x="7969" y="3096"/>
                    </a:lnTo>
                    <a:lnTo>
                      <a:pt x="7266" y="3606"/>
                    </a:lnTo>
                    <a:lnTo>
                      <a:pt x="6580" y="4134"/>
                    </a:lnTo>
                    <a:lnTo>
                      <a:pt x="5929" y="4715"/>
                    </a:lnTo>
                    <a:lnTo>
                      <a:pt x="5296" y="5313"/>
                    </a:lnTo>
                    <a:lnTo>
                      <a:pt x="4698" y="5928"/>
                    </a:lnTo>
                    <a:lnTo>
                      <a:pt x="4135" y="6597"/>
                    </a:lnTo>
                    <a:lnTo>
                      <a:pt x="3589" y="7283"/>
                    </a:lnTo>
                    <a:lnTo>
                      <a:pt x="3079" y="7987"/>
                    </a:lnTo>
                    <a:lnTo>
                      <a:pt x="2622" y="8725"/>
                    </a:lnTo>
                    <a:lnTo>
                      <a:pt x="2393" y="9095"/>
                    </a:lnTo>
                    <a:lnTo>
                      <a:pt x="2182" y="9482"/>
                    </a:lnTo>
                    <a:lnTo>
                      <a:pt x="1971" y="9869"/>
                    </a:lnTo>
                    <a:lnTo>
                      <a:pt x="1777" y="10256"/>
                    </a:lnTo>
                    <a:lnTo>
                      <a:pt x="1602" y="10660"/>
                    </a:lnTo>
                    <a:lnTo>
                      <a:pt x="1426" y="11065"/>
                    </a:lnTo>
                    <a:lnTo>
                      <a:pt x="1250" y="11470"/>
                    </a:lnTo>
                    <a:lnTo>
                      <a:pt x="1091" y="11874"/>
                    </a:lnTo>
                    <a:lnTo>
                      <a:pt x="951" y="12296"/>
                    </a:lnTo>
                    <a:lnTo>
                      <a:pt x="810" y="12719"/>
                    </a:lnTo>
                    <a:lnTo>
                      <a:pt x="687" y="13141"/>
                    </a:lnTo>
                    <a:lnTo>
                      <a:pt x="564" y="13580"/>
                    </a:lnTo>
                    <a:lnTo>
                      <a:pt x="458" y="14020"/>
                    </a:lnTo>
                    <a:lnTo>
                      <a:pt x="370" y="14460"/>
                    </a:lnTo>
                    <a:lnTo>
                      <a:pt x="282" y="14900"/>
                    </a:lnTo>
                    <a:lnTo>
                      <a:pt x="212" y="15340"/>
                    </a:lnTo>
                    <a:lnTo>
                      <a:pt x="141" y="15797"/>
                    </a:lnTo>
                    <a:lnTo>
                      <a:pt x="89" y="16254"/>
                    </a:lnTo>
                    <a:lnTo>
                      <a:pt x="53" y="16712"/>
                    </a:lnTo>
                    <a:lnTo>
                      <a:pt x="18" y="17169"/>
                    </a:lnTo>
                    <a:lnTo>
                      <a:pt x="1" y="17626"/>
                    </a:lnTo>
                    <a:lnTo>
                      <a:pt x="1" y="18101"/>
                    </a:lnTo>
                    <a:lnTo>
                      <a:pt x="18" y="18875"/>
                    </a:lnTo>
                    <a:lnTo>
                      <a:pt x="53" y="19649"/>
                    </a:lnTo>
                    <a:lnTo>
                      <a:pt x="141" y="20406"/>
                    </a:lnTo>
                    <a:lnTo>
                      <a:pt x="247" y="21145"/>
                    </a:lnTo>
                    <a:lnTo>
                      <a:pt x="388" y="21883"/>
                    </a:lnTo>
                    <a:lnTo>
                      <a:pt x="564" y="22622"/>
                    </a:lnTo>
                    <a:lnTo>
                      <a:pt x="757" y="23326"/>
                    </a:lnTo>
                    <a:lnTo>
                      <a:pt x="986" y="24030"/>
                    </a:lnTo>
                    <a:lnTo>
                      <a:pt x="1250" y="24733"/>
                    </a:lnTo>
                    <a:lnTo>
                      <a:pt x="1531" y="25402"/>
                    </a:lnTo>
                    <a:lnTo>
                      <a:pt x="1830" y="26070"/>
                    </a:lnTo>
                    <a:lnTo>
                      <a:pt x="2182" y="26721"/>
                    </a:lnTo>
                    <a:lnTo>
                      <a:pt x="2534" y="27354"/>
                    </a:lnTo>
                    <a:lnTo>
                      <a:pt x="2921" y="27970"/>
                    </a:lnTo>
                    <a:lnTo>
                      <a:pt x="3325" y="28568"/>
                    </a:lnTo>
                    <a:lnTo>
                      <a:pt x="3765" y="29149"/>
                    </a:lnTo>
                    <a:lnTo>
                      <a:pt x="4223" y="28568"/>
                    </a:lnTo>
                    <a:lnTo>
                      <a:pt x="4698" y="28023"/>
                    </a:lnTo>
                    <a:lnTo>
                      <a:pt x="5190" y="27495"/>
                    </a:lnTo>
                    <a:lnTo>
                      <a:pt x="5718" y="26985"/>
                    </a:lnTo>
                    <a:lnTo>
                      <a:pt x="6263" y="26492"/>
                    </a:lnTo>
                    <a:lnTo>
                      <a:pt x="6826" y="26017"/>
                    </a:lnTo>
                    <a:lnTo>
                      <a:pt x="7407" y="25578"/>
                    </a:lnTo>
                    <a:lnTo>
                      <a:pt x="8005" y="25155"/>
                    </a:lnTo>
                    <a:lnTo>
                      <a:pt x="8620" y="24768"/>
                    </a:lnTo>
                    <a:lnTo>
                      <a:pt x="9254" y="24381"/>
                    </a:lnTo>
                    <a:lnTo>
                      <a:pt x="9905" y="24047"/>
                    </a:lnTo>
                    <a:lnTo>
                      <a:pt x="10573" y="23713"/>
                    </a:lnTo>
                    <a:lnTo>
                      <a:pt x="11241" y="23431"/>
                    </a:lnTo>
                    <a:lnTo>
                      <a:pt x="11945" y="23168"/>
                    </a:lnTo>
                    <a:lnTo>
                      <a:pt x="12649" y="22921"/>
                    </a:lnTo>
                    <a:lnTo>
                      <a:pt x="13370" y="22710"/>
                    </a:lnTo>
                    <a:lnTo>
                      <a:pt x="13915" y="22939"/>
                    </a:lnTo>
                    <a:lnTo>
                      <a:pt x="14478" y="23132"/>
                    </a:lnTo>
                    <a:lnTo>
                      <a:pt x="15059" y="23308"/>
                    </a:lnTo>
                    <a:lnTo>
                      <a:pt x="15639" y="23449"/>
                    </a:lnTo>
                    <a:lnTo>
                      <a:pt x="16237" y="23555"/>
                    </a:lnTo>
                    <a:lnTo>
                      <a:pt x="16853" y="23643"/>
                    </a:lnTo>
                    <a:lnTo>
                      <a:pt x="17469" y="23695"/>
                    </a:lnTo>
                    <a:lnTo>
                      <a:pt x="18718" y="23695"/>
                    </a:lnTo>
                    <a:lnTo>
                      <a:pt x="19333" y="23643"/>
                    </a:lnTo>
                    <a:lnTo>
                      <a:pt x="19949" y="23555"/>
                    </a:lnTo>
                    <a:lnTo>
                      <a:pt x="20547" y="23449"/>
                    </a:lnTo>
                    <a:lnTo>
                      <a:pt x="21128" y="23308"/>
                    </a:lnTo>
                    <a:lnTo>
                      <a:pt x="21708" y="23132"/>
                    </a:lnTo>
                    <a:lnTo>
                      <a:pt x="22253" y="22939"/>
                    </a:lnTo>
                    <a:lnTo>
                      <a:pt x="22816" y="22710"/>
                    </a:lnTo>
                    <a:lnTo>
                      <a:pt x="23538" y="22921"/>
                    </a:lnTo>
                    <a:lnTo>
                      <a:pt x="24241" y="23168"/>
                    </a:lnTo>
                    <a:lnTo>
                      <a:pt x="24927" y="23431"/>
                    </a:lnTo>
                    <a:lnTo>
                      <a:pt x="25613" y="23713"/>
                    </a:lnTo>
                    <a:lnTo>
                      <a:pt x="26282" y="24047"/>
                    </a:lnTo>
                    <a:lnTo>
                      <a:pt x="26933" y="24381"/>
                    </a:lnTo>
                    <a:lnTo>
                      <a:pt x="27566" y="24768"/>
                    </a:lnTo>
                    <a:lnTo>
                      <a:pt x="28182" y="25155"/>
                    </a:lnTo>
                    <a:lnTo>
                      <a:pt x="28780" y="25578"/>
                    </a:lnTo>
                    <a:lnTo>
                      <a:pt x="29360" y="26017"/>
                    </a:lnTo>
                    <a:lnTo>
                      <a:pt x="29923" y="26492"/>
                    </a:lnTo>
                    <a:lnTo>
                      <a:pt x="30469" y="26985"/>
                    </a:lnTo>
                    <a:lnTo>
                      <a:pt x="30979" y="27495"/>
                    </a:lnTo>
                    <a:lnTo>
                      <a:pt x="31489" y="28023"/>
                    </a:lnTo>
                    <a:lnTo>
                      <a:pt x="31964" y="28568"/>
                    </a:lnTo>
                    <a:lnTo>
                      <a:pt x="32421" y="29149"/>
                    </a:lnTo>
                    <a:lnTo>
                      <a:pt x="32861" y="28568"/>
                    </a:lnTo>
                    <a:lnTo>
                      <a:pt x="33265" y="27970"/>
                    </a:lnTo>
                    <a:lnTo>
                      <a:pt x="33653" y="27354"/>
                    </a:lnTo>
                    <a:lnTo>
                      <a:pt x="34004" y="26721"/>
                    </a:lnTo>
                    <a:lnTo>
                      <a:pt x="34339" y="26070"/>
                    </a:lnTo>
                    <a:lnTo>
                      <a:pt x="34655" y="25402"/>
                    </a:lnTo>
                    <a:lnTo>
                      <a:pt x="34937" y="24733"/>
                    </a:lnTo>
                    <a:lnTo>
                      <a:pt x="35183" y="24030"/>
                    </a:lnTo>
                    <a:lnTo>
                      <a:pt x="35412" y="23326"/>
                    </a:lnTo>
                    <a:lnTo>
                      <a:pt x="35623" y="22622"/>
                    </a:lnTo>
                    <a:lnTo>
                      <a:pt x="35781" y="21883"/>
                    </a:lnTo>
                    <a:lnTo>
                      <a:pt x="35922" y="21145"/>
                    </a:lnTo>
                    <a:lnTo>
                      <a:pt x="36045" y="20406"/>
                    </a:lnTo>
                    <a:lnTo>
                      <a:pt x="36115" y="19649"/>
                    </a:lnTo>
                    <a:lnTo>
                      <a:pt x="36168" y="18875"/>
                    </a:lnTo>
                    <a:lnTo>
                      <a:pt x="36186" y="18101"/>
                    </a:lnTo>
                    <a:lnTo>
                      <a:pt x="36168" y="17626"/>
                    </a:lnTo>
                    <a:lnTo>
                      <a:pt x="36150" y="17169"/>
                    </a:lnTo>
                    <a:lnTo>
                      <a:pt x="36133" y="16712"/>
                    </a:lnTo>
                    <a:lnTo>
                      <a:pt x="36098" y="16254"/>
                    </a:lnTo>
                    <a:lnTo>
                      <a:pt x="36045" y="15797"/>
                    </a:lnTo>
                    <a:lnTo>
                      <a:pt x="35975" y="15340"/>
                    </a:lnTo>
                    <a:lnTo>
                      <a:pt x="35904" y="14900"/>
                    </a:lnTo>
                    <a:lnTo>
                      <a:pt x="35816" y="14460"/>
                    </a:lnTo>
                    <a:lnTo>
                      <a:pt x="35711" y="14020"/>
                    </a:lnTo>
                    <a:lnTo>
                      <a:pt x="35605" y="13580"/>
                    </a:lnTo>
                    <a:lnTo>
                      <a:pt x="35500" y="13141"/>
                    </a:lnTo>
                    <a:lnTo>
                      <a:pt x="35376" y="12719"/>
                    </a:lnTo>
                    <a:lnTo>
                      <a:pt x="35236" y="12296"/>
                    </a:lnTo>
                    <a:lnTo>
                      <a:pt x="35077" y="11874"/>
                    </a:lnTo>
                    <a:lnTo>
                      <a:pt x="34919" y="11470"/>
                    </a:lnTo>
                    <a:lnTo>
                      <a:pt x="34761" y="11065"/>
                    </a:lnTo>
                    <a:lnTo>
                      <a:pt x="34585" y="10660"/>
                    </a:lnTo>
                    <a:lnTo>
                      <a:pt x="34391" y="10256"/>
                    </a:lnTo>
                    <a:lnTo>
                      <a:pt x="34198" y="9869"/>
                    </a:lnTo>
                    <a:lnTo>
                      <a:pt x="34004" y="9482"/>
                    </a:lnTo>
                    <a:lnTo>
                      <a:pt x="33793" y="9095"/>
                    </a:lnTo>
                    <a:lnTo>
                      <a:pt x="33565" y="8725"/>
                    </a:lnTo>
                    <a:lnTo>
                      <a:pt x="33090" y="7987"/>
                    </a:lnTo>
                    <a:lnTo>
                      <a:pt x="32597" y="7283"/>
                    </a:lnTo>
                    <a:lnTo>
                      <a:pt x="32052" y="6597"/>
                    </a:lnTo>
                    <a:lnTo>
                      <a:pt x="31489" y="5928"/>
                    </a:lnTo>
                    <a:lnTo>
                      <a:pt x="30891" y="5313"/>
                    </a:lnTo>
                    <a:lnTo>
                      <a:pt x="30257" y="4715"/>
                    </a:lnTo>
                    <a:lnTo>
                      <a:pt x="29607" y="4134"/>
                    </a:lnTo>
                    <a:lnTo>
                      <a:pt x="28920" y="3606"/>
                    </a:lnTo>
                    <a:lnTo>
                      <a:pt x="28199" y="3096"/>
                    </a:lnTo>
                    <a:lnTo>
                      <a:pt x="27478" y="2621"/>
                    </a:lnTo>
                    <a:lnTo>
                      <a:pt x="27091" y="2410"/>
                    </a:lnTo>
                    <a:lnTo>
                      <a:pt x="26722" y="2199"/>
                    </a:lnTo>
                    <a:lnTo>
                      <a:pt x="26335" y="1988"/>
                    </a:lnTo>
                    <a:lnTo>
                      <a:pt x="25930" y="1794"/>
                    </a:lnTo>
                    <a:lnTo>
                      <a:pt x="25543" y="1601"/>
                    </a:lnTo>
                    <a:lnTo>
                      <a:pt x="25138" y="1425"/>
                    </a:lnTo>
                    <a:lnTo>
                      <a:pt x="24716" y="1267"/>
                    </a:lnTo>
                    <a:lnTo>
                      <a:pt x="24312" y="1108"/>
                    </a:lnTo>
                    <a:lnTo>
                      <a:pt x="23889" y="950"/>
                    </a:lnTo>
                    <a:lnTo>
                      <a:pt x="23467" y="827"/>
                    </a:lnTo>
                    <a:lnTo>
                      <a:pt x="23045" y="686"/>
                    </a:lnTo>
                    <a:lnTo>
                      <a:pt x="22605" y="581"/>
                    </a:lnTo>
                    <a:lnTo>
                      <a:pt x="22183" y="475"/>
                    </a:lnTo>
                    <a:lnTo>
                      <a:pt x="21743" y="370"/>
                    </a:lnTo>
                    <a:lnTo>
                      <a:pt x="21286" y="299"/>
                    </a:lnTo>
                    <a:lnTo>
                      <a:pt x="20846" y="211"/>
                    </a:lnTo>
                    <a:lnTo>
                      <a:pt x="20389" y="158"/>
                    </a:lnTo>
                    <a:lnTo>
                      <a:pt x="19931" y="106"/>
                    </a:lnTo>
                    <a:lnTo>
                      <a:pt x="19474" y="53"/>
                    </a:lnTo>
                    <a:lnTo>
                      <a:pt x="19017" y="35"/>
                    </a:lnTo>
                    <a:lnTo>
                      <a:pt x="18559" y="18"/>
                    </a:lnTo>
                    <a:lnTo>
                      <a:pt x="18084"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0"/>
              <p:cNvSpPr/>
              <p:nvPr/>
            </p:nvSpPr>
            <p:spPr>
              <a:xfrm>
                <a:off x="5319952" y="1100001"/>
                <a:ext cx="289538" cy="289849"/>
              </a:xfrm>
              <a:custGeom>
                <a:avLst/>
                <a:gdLst/>
                <a:ahLst/>
                <a:cxnLst/>
                <a:rect l="l" t="t" r="r" b="b"/>
                <a:pathLst>
                  <a:path w="15798" h="15815" fill="none" extrusionOk="0">
                    <a:moveTo>
                      <a:pt x="7899" y="15814"/>
                    </a:moveTo>
                    <a:lnTo>
                      <a:pt x="7899" y="15814"/>
                    </a:lnTo>
                    <a:lnTo>
                      <a:pt x="7424" y="15797"/>
                    </a:lnTo>
                    <a:lnTo>
                      <a:pt x="6967" y="15744"/>
                    </a:lnTo>
                    <a:lnTo>
                      <a:pt x="6492" y="15691"/>
                    </a:lnTo>
                    <a:lnTo>
                      <a:pt x="6052" y="15586"/>
                    </a:lnTo>
                    <a:lnTo>
                      <a:pt x="5613" y="15463"/>
                    </a:lnTo>
                    <a:lnTo>
                      <a:pt x="5173" y="15322"/>
                    </a:lnTo>
                    <a:lnTo>
                      <a:pt x="4768" y="15164"/>
                    </a:lnTo>
                    <a:lnTo>
                      <a:pt x="4364" y="14970"/>
                    </a:lnTo>
                    <a:lnTo>
                      <a:pt x="3959" y="14759"/>
                    </a:lnTo>
                    <a:lnTo>
                      <a:pt x="3590" y="14530"/>
                    </a:lnTo>
                    <a:lnTo>
                      <a:pt x="3220" y="14266"/>
                    </a:lnTo>
                    <a:lnTo>
                      <a:pt x="2868" y="14003"/>
                    </a:lnTo>
                    <a:lnTo>
                      <a:pt x="2534" y="13704"/>
                    </a:lnTo>
                    <a:lnTo>
                      <a:pt x="2217" y="13404"/>
                    </a:lnTo>
                    <a:lnTo>
                      <a:pt x="1918" y="13070"/>
                    </a:lnTo>
                    <a:lnTo>
                      <a:pt x="1637" y="12718"/>
                    </a:lnTo>
                    <a:lnTo>
                      <a:pt x="1637" y="12718"/>
                    </a:lnTo>
                    <a:lnTo>
                      <a:pt x="1443" y="12472"/>
                    </a:lnTo>
                    <a:lnTo>
                      <a:pt x="1268" y="12208"/>
                    </a:lnTo>
                    <a:lnTo>
                      <a:pt x="1109" y="11944"/>
                    </a:lnTo>
                    <a:lnTo>
                      <a:pt x="951" y="11663"/>
                    </a:lnTo>
                    <a:lnTo>
                      <a:pt x="793" y="11381"/>
                    </a:lnTo>
                    <a:lnTo>
                      <a:pt x="669" y="11100"/>
                    </a:lnTo>
                    <a:lnTo>
                      <a:pt x="546" y="10801"/>
                    </a:lnTo>
                    <a:lnTo>
                      <a:pt x="423" y="10502"/>
                    </a:lnTo>
                    <a:lnTo>
                      <a:pt x="335" y="10185"/>
                    </a:lnTo>
                    <a:lnTo>
                      <a:pt x="247" y="9869"/>
                    </a:lnTo>
                    <a:lnTo>
                      <a:pt x="177" y="9552"/>
                    </a:lnTo>
                    <a:lnTo>
                      <a:pt x="107" y="9235"/>
                    </a:lnTo>
                    <a:lnTo>
                      <a:pt x="54" y="8901"/>
                    </a:lnTo>
                    <a:lnTo>
                      <a:pt x="19" y="8567"/>
                    </a:lnTo>
                    <a:lnTo>
                      <a:pt x="1" y="8233"/>
                    </a:lnTo>
                    <a:lnTo>
                      <a:pt x="1" y="7898"/>
                    </a:lnTo>
                    <a:lnTo>
                      <a:pt x="1" y="7898"/>
                    </a:lnTo>
                    <a:lnTo>
                      <a:pt x="1" y="7494"/>
                    </a:lnTo>
                    <a:lnTo>
                      <a:pt x="36" y="7089"/>
                    </a:lnTo>
                    <a:lnTo>
                      <a:pt x="89" y="6702"/>
                    </a:lnTo>
                    <a:lnTo>
                      <a:pt x="159" y="6315"/>
                    </a:lnTo>
                    <a:lnTo>
                      <a:pt x="247" y="5928"/>
                    </a:lnTo>
                    <a:lnTo>
                      <a:pt x="353" y="5559"/>
                    </a:lnTo>
                    <a:lnTo>
                      <a:pt x="476" y="5189"/>
                    </a:lnTo>
                    <a:lnTo>
                      <a:pt x="617" y="4820"/>
                    </a:lnTo>
                    <a:lnTo>
                      <a:pt x="775" y="4468"/>
                    </a:lnTo>
                    <a:lnTo>
                      <a:pt x="951" y="4134"/>
                    </a:lnTo>
                    <a:lnTo>
                      <a:pt x="1144" y="3800"/>
                    </a:lnTo>
                    <a:lnTo>
                      <a:pt x="1338" y="3483"/>
                    </a:lnTo>
                    <a:lnTo>
                      <a:pt x="1567" y="3166"/>
                    </a:lnTo>
                    <a:lnTo>
                      <a:pt x="1795" y="2867"/>
                    </a:lnTo>
                    <a:lnTo>
                      <a:pt x="2042" y="2586"/>
                    </a:lnTo>
                    <a:lnTo>
                      <a:pt x="2305" y="2304"/>
                    </a:lnTo>
                    <a:lnTo>
                      <a:pt x="2587" y="2041"/>
                    </a:lnTo>
                    <a:lnTo>
                      <a:pt x="2868" y="1794"/>
                    </a:lnTo>
                    <a:lnTo>
                      <a:pt x="3167" y="1566"/>
                    </a:lnTo>
                    <a:lnTo>
                      <a:pt x="3484" y="1337"/>
                    </a:lnTo>
                    <a:lnTo>
                      <a:pt x="3801" y="1143"/>
                    </a:lnTo>
                    <a:lnTo>
                      <a:pt x="4135" y="950"/>
                    </a:lnTo>
                    <a:lnTo>
                      <a:pt x="4469" y="774"/>
                    </a:lnTo>
                    <a:lnTo>
                      <a:pt x="4821" y="616"/>
                    </a:lnTo>
                    <a:lnTo>
                      <a:pt x="5190" y="475"/>
                    </a:lnTo>
                    <a:lnTo>
                      <a:pt x="5542" y="352"/>
                    </a:lnTo>
                    <a:lnTo>
                      <a:pt x="5929" y="246"/>
                    </a:lnTo>
                    <a:lnTo>
                      <a:pt x="6316" y="158"/>
                    </a:lnTo>
                    <a:lnTo>
                      <a:pt x="6703" y="88"/>
                    </a:lnTo>
                    <a:lnTo>
                      <a:pt x="7090" y="35"/>
                    </a:lnTo>
                    <a:lnTo>
                      <a:pt x="7495" y="0"/>
                    </a:lnTo>
                    <a:lnTo>
                      <a:pt x="7899" y="0"/>
                    </a:lnTo>
                    <a:lnTo>
                      <a:pt x="7899" y="0"/>
                    </a:lnTo>
                    <a:lnTo>
                      <a:pt x="8304" y="0"/>
                    </a:lnTo>
                    <a:lnTo>
                      <a:pt x="8709" y="35"/>
                    </a:lnTo>
                    <a:lnTo>
                      <a:pt x="9113" y="88"/>
                    </a:lnTo>
                    <a:lnTo>
                      <a:pt x="9500" y="158"/>
                    </a:lnTo>
                    <a:lnTo>
                      <a:pt x="9870" y="246"/>
                    </a:lnTo>
                    <a:lnTo>
                      <a:pt x="10257" y="352"/>
                    </a:lnTo>
                    <a:lnTo>
                      <a:pt x="10626" y="475"/>
                    </a:lnTo>
                    <a:lnTo>
                      <a:pt x="10978" y="616"/>
                    </a:lnTo>
                    <a:lnTo>
                      <a:pt x="11330" y="774"/>
                    </a:lnTo>
                    <a:lnTo>
                      <a:pt x="11664" y="950"/>
                    </a:lnTo>
                    <a:lnTo>
                      <a:pt x="11998" y="1143"/>
                    </a:lnTo>
                    <a:lnTo>
                      <a:pt x="12315" y="1337"/>
                    </a:lnTo>
                    <a:lnTo>
                      <a:pt x="12631" y="1566"/>
                    </a:lnTo>
                    <a:lnTo>
                      <a:pt x="12930" y="1794"/>
                    </a:lnTo>
                    <a:lnTo>
                      <a:pt x="13212" y="2041"/>
                    </a:lnTo>
                    <a:lnTo>
                      <a:pt x="13493" y="2304"/>
                    </a:lnTo>
                    <a:lnTo>
                      <a:pt x="13757" y="2586"/>
                    </a:lnTo>
                    <a:lnTo>
                      <a:pt x="14003" y="2867"/>
                    </a:lnTo>
                    <a:lnTo>
                      <a:pt x="14232" y="3166"/>
                    </a:lnTo>
                    <a:lnTo>
                      <a:pt x="14461" y="3483"/>
                    </a:lnTo>
                    <a:lnTo>
                      <a:pt x="14654" y="3800"/>
                    </a:lnTo>
                    <a:lnTo>
                      <a:pt x="14848" y="4134"/>
                    </a:lnTo>
                    <a:lnTo>
                      <a:pt x="15024" y="4468"/>
                    </a:lnTo>
                    <a:lnTo>
                      <a:pt x="15182" y="4820"/>
                    </a:lnTo>
                    <a:lnTo>
                      <a:pt x="15323" y="5189"/>
                    </a:lnTo>
                    <a:lnTo>
                      <a:pt x="15446" y="5559"/>
                    </a:lnTo>
                    <a:lnTo>
                      <a:pt x="15552" y="5928"/>
                    </a:lnTo>
                    <a:lnTo>
                      <a:pt x="15639" y="6315"/>
                    </a:lnTo>
                    <a:lnTo>
                      <a:pt x="15710" y="6702"/>
                    </a:lnTo>
                    <a:lnTo>
                      <a:pt x="15763" y="7089"/>
                    </a:lnTo>
                    <a:lnTo>
                      <a:pt x="15798" y="7494"/>
                    </a:lnTo>
                    <a:lnTo>
                      <a:pt x="15798" y="7898"/>
                    </a:lnTo>
                    <a:lnTo>
                      <a:pt x="15798" y="7898"/>
                    </a:lnTo>
                    <a:lnTo>
                      <a:pt x="15798" y="8233"/>
                    </a:lnTo>
                    <a:lnTo>
                      <a:pt x="15780" y="8567"/>
                    </a:lnTo>
                    <a:lnTo>
                      <a:pt x="15745" y="8901"/>
                    </a:lnTo>
                    <a:lnTo>
                      <a:pt x="15692" y="9235"/>
                    </a:lnTo>
                    <a:lnTo>
                      <a:pt x="15639" y="9552"/>
                    </a:lnTo>
                    <a:lnTo>
                      <a:pt x="15552" y="9869"/>
                    </a:lnTo>
                    <a:lnTo>
                      <a:pt x="15464" y="10185"/>
                    </a:lnTo>
                    <a:lnTo>
                      <a:pt x="15376" y="10502"/>
                    </a:lnTo>
                    <a:lnTo>
                      <a:pt x="15252" y="10801"/>
                    </a:lnTo>
                    <a:lnTo>
                      <a:pt x="15129" y="11100"/>
                    </a:lnTo>
                    <a:lnTo>
                      <a:pt x="15006" y="11381"/>
                    </a:lnTo>
                    <a:lnTo>
                      <a:pt x="14848" y="11663"/>
                    </a:lnTo>
                    <a:lnTo>
                      <a:pt x="14707" y="11944"/>
                    </a:lnTo>
                    <a:lnTo>
                      <a:pt x="14531" y="12208"/>
                    </a:lnTo>
                    <a:lnTo>
                      <a:pt x="14355" y="12472"/>
                    </a:lnTo>
                    <a:lnTo>
                      <a:pt x="14162" y="12718"/>
                    </a:lnTo>
                    <a:lnTo>
                      <a:pt x="14162" y="12718"/>
                    </a:lnTo>
                    <a:lnTo>
                      <a:pt x="13880" y="13070"/>
                    </a:lnTo>
                    <a:lnTo>
                      <a:pt x="13581" y="13404"/>
                    </a:lnTo>
                    <a:lnTo>
                      <a:pt x="13265" y="13704"/>
                    </a:lnTo>
                    <a:lnTo>
                      <a:pt x="12930" y="14003"/>
                    </a:lnTo>
                    <a:lnTo>
                      <a:pt x="12579" y="14266"/>
                    </a:lnTo>
                    <a:lnTo>
                      <a:pt x="12227" y="14530"/>
                    </a:lnTo>
                    <a:lnTo>
                      <a:pt x="11840" y="14759"/>
                    </a:lnTo>
                    <a:lnTo>
                      <a:pt x="11453" y="14970"/>
                    </a:lnTo>
                    <a:lnTo>
                      <a:pt x="11048" y="15164"/>
                    </a:lnTo>
                    <a:lnTo>
                      <a:pt x="10626" y="15322"/>
                    </a:lnTo>
                    <a:lnTo>
                      <a:pt x="10186" y="15463"/>
                    </a:lnTo>
                    <a:lnTo>
                      <a:pt x="9746" y="15586"/>
                    </a:lnTo>
                    <a:lnTo>
                      <a:pt x="9307" y="15691"/>
                    </a:lnTo>
                    <a:lnTo>
                      <a:pt x="8849" y="15744"/>
                    </a:lnTo>
                    <a:lnTo>
                      <a:pt x="8374" y="15797"/>
                    </a:lnTo>
                    <a:lnTo>
                      <a:pt x="7899" y="158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0"/>
              <p:cNvSpPr/>
              <p:nvPr/>
            </p:nvSpPr>
            <p:spPr>
              <a:xfrm>
                <a:off x="5133287" y="980066"/>
                <a:ext cx="663199" cy="592583"/>
              </a:xfrm>
              <a:custGeom>
                <a:avLst/>
                <a:gdLst/>
                <a:ahLst/>
                <a:cxnLst/>
                <a:rect l="l" t="t" r="r" b="b"/>
                <a:pathLst>
                  <a:path w="36186" h="32333" fill="none" extrusionOk="0">
                    <a:moveTo>
                      <a:pt x="18084" y="0"/>
                    </a:moveTo>
                    <a:lnTo>
                      <a:pt x="18084" y="0"/>
                    </a:lnTo>
                    <a:lnTo>
                      <a:pt x="17627" y="18"/>
                    </a:lnTo>
                    <a:lnTo>
                      <a:pt x="17152" y="35"/>
                    </a:lnTo>
                    <a:lnTo>
                      <a:pt x="16695" y="53"/>
                    </a:lnTo>
                    <a:lnTo>
                      <a:pt x="16237" y="106"/>
                    </a:lnTo>
                    <a:lnTo>
                      <a:pt x="15780" y="158"/>
                    </a:lnTo>
                    <a:lnTo>
                      <a:pt x="15340" y="211"/>
                    </a:lnTo>
                    <a:lnTo>
                      <a:pt x="14883" y="299"/>
                    </a:lnTo>
                    <a:lnTo>
                      <a:pt x="14443" y="370"/>
                    </a:lnTo>
                    <a:lnTo>
                      <a:pt x="14003" y="475"/>
                    </a:lnTo>
                    <a:lnTo>
                      <a:pt x="13563" y="581"/>
                    </a:lnTo>
                    <a:lnTo>
                      <a:pt x="13141" y="686"/>
                    </a:lnTo>
                    <a:lnTo>
                      <a:pt x="12701" y="827"/>
                    </a:lnTo>
                    <a:lnTo>
                      <a:pt x="12279" y="950"/>
                    </a:lnTo>
                    <a:lnTo>
                      <a:pt x="11875" y="1108"/>
                    </a:lnTo>
                    <a:lnTo>
                      <a:pt x="11453" y="1267"/>
                    </a:lnTo>
                    <a:lnTo>
                      <a:pt x="11048" y="1425"/>
                    </a:lnTo>
                    <a:lnTo>
                      <a:pt x="10643" y="1601"/>
                    </a:lnTo>
                    <a:lnTo>
                      <a:pt x="10239" y="1794"/>
                    </a:lnTo>
                    <a:lnTo>
                      <a:pt x="9852" y="1988"/>
                    </a:lnTo>
                    <a:lnTo>
                      <a:pt x="9465" y="2199"/>
                    </a:lnTo>
                    <a:lnTo>
                      <a:pt x="9078" y="2410"/>
                    </a:lnTo>
                    <a:lnTo>
                      <a:pt x="8708" y="2621"/>
                    </a:lnTo>
                    <a:lnTo>
                      <a:pt x="7969" y="3096"/>
                    </a:lnTo>
                    <a:lnTo>
                      <a:pt x="7266" y="3606"/>
                    </a:lnTo>
                    <a:lnTo>
                      <a:pt x="6580" y="4134"/>
                    </a:lnTo>
                    <a:lnTo>
                      <a:pt x="5929" y="4715"/>
                    </a:lnTo>
                    <a:lnTo>
                      <a:pt x="5296" y="5313"/>
                    </a:lnTo>
                    <a:lnTo>
                      <a:pt x="4698" y="5928"/>
                    </a:lnTo>
                    <a:lnTo>
                      <a:pt x="4135" y="6597"/>
                    </a:lnTo>
                    <a:lnTo>
                      <a:pt x="3589" y="7283"/>
                    </a:lnTo>
                    <a:lnTo>
                      <a:pt x="3079" y="7987"/>
                    </a:lnTo>
                    <a:lnTo>
                      <a:pt x="2622" y="8725"/>
                    </a:lnTo>
                    <a:lnTo>
                      <a:pt x="2393" y="9095"/>
                    </a:lnTo>
                    <a:lnTo>
                      <a:pt x="2182" y="9482"/>
                    </a:lnTo>
                    <a:lnTo>
                      <a:pt x="1971" y="9869"/>
                    </a:lnTo>
                    <a:lnTo>
                      <a:pt x="1777" y="10256"/>
                    </a:lnTo>
                    <a:lnTo>
                      <a:pt x="1602" y="10660"/>
                    </a:lnTo>
                    <a:lnTo>
                      <a:pt x="1426" y="11065"/>
                    </a:lnTo>
                    <a:lnTo>
                      <a:pt x="1250" y="11470"/>
                    </a:lnTo>
                    <a:lnTo>
                      <a:pt x="1091" y="11874"/>
                    </a:lnTo>
                    <a:lnTo>
                      <a:pt x="951" y="12296"/>
                    </a:lnTo>
                    <a:lnTo>
                      <a:pt x="810" y="12719"/>
                    </a:lnTo>
                    <a:lnTo>
                      <a:pt x="687" y="13141"/>
                    </a:lnTo>
                    <a:lnTo>
                      <a:pt x="564" y="13580"/>
                    </a:lnTo>
                    <a:lnTo>
                      <a:pt x="458" y="14020"/>
                    </a:lnTo>
                    <a:lnTo>
                      <a:pt x="370" y="14460"/>
                    </a:lnTo>
                    <a:lnTo>
                      <a:pt x="282" y="14900"/>
                    </a:lnTo>
                    <a:lnTo>
                      <a:pt x="212" y="15340"/>
                    </a:lnTo>
                    <a:lnTo>
                      <a:pt x="141" y="15797"/>
                    </a:lnTo>
                    <a:lnTo>
                      <a:pt x="89" y="16254"/>
                    </a:lnTo>
                    <a:lnTo>
                      <a:pt x="53" y="16712"/>
                    </a:lnTo>
                    <a:lnTo>
                      <a:pt x="18" y="17169"/>
                    </a:lnTo>
                    <a:lnTo>
                      <a:pt x="1" y="17626"/>
                    </a:lnTo>
                    <a:lnTo>
                      <a:pt x="1" y="18101"/>
                    </a:lnTo>
                    <a:lnTo>
                      <a:pt x="1" y="18101"/>
                    </a:lnTo>
                    <a:lnTo>
                      <a:pt x="18" y="18875"/>
                    </a:lnTo>
                    <a:lnTo>
                      <a:pt x="53" y="19649"/>
                    </a:lnTo>
                    <a:lnTo>
                      <a:pt x="141" y="20406"/>
                    </a:lnTo>
                    <a:lnTo>
                      <a:pt x="247" y="21145"/>
                    </a:lnTo>
                    <a:lnTo>
                      <a:pt x="388" y="21883"/>
                    </a:lnTo>
                    <a:lnTo>
                      <a:pt x="564" y="22622"/>
                    </a:lnTo>
                    <a:lnTo>
                      <a:pt x="757" y="23326"/>
                    </a:lnTo>
                    <a:lnTo>
                      <a:pt x="986" y="24030"/>
                    </a:lnTo>
                    <a:lnTo>
                      <a:pt x="1250" y="24733"/>
                    </a:lnTo>
                    <a:lnTo>
                      <a:pt x="1531" y="25402"/>
                    </a:lnTo>
                    <a:lnTo>
                      <a:pt x="1830" y="26070"/>
                    </a:lnTo>
                    <a:lnTo>
                      <a:pt x="2182" y="26721"/>
                    </a:lnTo>
                    <a:lnTo>
                      <a:pt x="2534" y="27354"/>
                    </a:lnTo>
                    <a:lnTo>
                      <a:pt x="2921" y="27970"/>
                    </a:lnTo>
                    <a:lnTo>
                      <a:pt x="3325" y="28568"/>
                    </a:lnTo>
                    <a:lnTo>
                      <a:pt x="3765" y="29149"/>
                    </a:lnTo>
                    <a:lnTo>
                      <a:pt x="3765" y="29149"/>
                    </a:lnTo>
                    <a:lnTo>
                      <a:pt x="4170" y="29659"/>
                    </a:lnTo>
                    <a:lnTo>
                      <a:pt x="4592" y="30151"/>
                    </a:lnTo>
                    <a:lnTo>
                      <a:pt x="5032" y="30626"/>
                    </a:lnTo>
                    <a:lnTo>
                      <a:pt x="5489" y="31084"/>
                    </a:lnTo>
                    <a:lnTo>
                      <a:pt x="5489" y="31084"/>
                    </a:lnTo>
                    <a:lnTo>
                      <a:pt x="5032" y="30626"/>
                    </a:lnTo>
                    <a:lnTo>
                      <a:pt x="4592" y="30151"/>
                    </a:lnTo>
                    <a:lnTo>
                      <a:pt x="4170" y="29659"/>
                    </a:lnTo>
                    <a:lnTo>
                      <a:pt x="3765" y="29149"/>
                    </a:lnTo>
                    <a:lnTo>
                      <a:pt x="3765" y="29149"/>
                    </a:lnTo>
                    <a:lnTo>
                      <a:pt x="4223" y="28568"/>
                    </a:lnTo>
                    <a:lnTo>
                      <a:pt x="4698" y="28023"/>
                    </a:lnTo>
                    <a:lnTo>
                      <a:pt x="5190" y="27495"/>
                    </a:lnTo>
                    <a:lnTo>
                      <a:pt x="5718" y="26985"/>
                    </a:lnTo>
                    <a:lnTo>
                      <a:pt x="6263" y="26492"/>
                    </a:lnTo>
                    <a:lnTo>
                      <a:pt x="6826" y="26017"/>
                    </a:lnTo>
                    <a:lnTo>
                      <a:pt x="7407" y="25578"/>
                    </a:lnTo>
                    <a:lnTo>
                      <a:pt x="8005" y="25155"/>
                    </a:lnTo>
                    <a:lnTo>
                      <a:pt x="8620" y="24768"/>
                    </a:lnTo>
                    <a:lnTo>
                      <a:pt x="9254" y="24381"/>
                    </a:lnTo>
                    <a:lnTo>
                      <a:pt x="9905" y="24047"/>
                    </a:lnTo>
                    <a:lnTo>
                      <a:pt x="10573" y="23713"/>
                    </a:lnTo>
                    <a:lnTo>
                      <a:pt x="11241" y="23431"/>
                    </a:lnTo>
                    <a:lnTo>
                      <a:pt x="11945" y="23168"/>
                    </a:lnTo>
                    <a:lnTo>
                      <a:pt x="12649" y="22921"/>
                    </a:lnTo>
                    <a:lnTo>
                      <a:pt x="13370" y="22710"/>
                    </a:lnTo>
                    <a:lnTo>
                      <a:pt x="13370" y="22710"/>
                    </a:lnTo>
                    <a:lnTo>
                      <a:pt x="13915" y="22939"/>
                    </a:lnTo>
                    <a:lnTo>
                      <a:pt x="14478" y="23132"/>
                    </a:lnTo>
                    <a:lnTo>
                      <a:pt x="15059" y="23308"/>
                    </a:lnTo>
                    <a:lnTo>
                      <a:pt x="15639" y="23449"/>
                    </a:lnTo>
                    <a:lnTo>
                      <a:pt x="16237" y="23555"/>
                    </a:lnTo>
                    <a:lnTo>
                      <a:pt x="16853" y="23643"/>
                    </a:lnTo>
                    <a:lnTo>
                      <a:pt x="17469" y="23695"/>
                    </a:lnTo>
                    <a:lnTo>
                      <a:pt x="18084" y="23695"/>
                    </a:lnTo>
                    <a:lnTo>
                      <a:pt x="18084" y="23695"/>
                    </a:lnTo>
                    <a:lnTo>
                      <a:pt x="18718" y="23695"/>
                    </a:lnTo>
                    <a:lnTo>
                      <a:pt x="19333" y="23643"/>
                    </a:lnTo>
                    <a:lnTo>
                      <a:pt x="19949" y="23555"/>
                    </a:lnTo>
                    <a:lnTo>
                      <a:pt x="20547" y="23449"/>
                    </a:lnTo>
                    <a:lnTo>
                      <a:pt x="21128" y="23308"/>
                    </a:lnTo>
                    <a:lnTo>
                      <a:pt x="21708" y="23132"/>
                    </a:lnTo>
                    <a:lnTo>
                      <a:pt x="22253" y="22939"/>
                    </a:lnTo>
                    <a:lnTo>
                      <a:pt x="22816" y="22710"/>
                    </a:lnTo>
                    <a:lnTo>
                      <a:pt x="22816" y="22710"/>
                    </a:lnTo>
                    <a:lnTo>
                      <a:pt x="23538" y="22921"/>
                    </a:lnTo>
                    <a:lnTo>
                      <a:pt x="24241" y="23168"/>
                    </a:lnTo>
                    <a:lnTo>
                      <a:pt x="24927" y="23431"/>
                    </a:lnTo>
                    <a:lnTo>
                      <a:pt x="25613" y="23713"/>
                    </a:lnTo>
                    <a:lnTo>
                      <a:pt x="26282" y="24047"/>
                    </a:lnTo>
                    <a:lnTo>
                      <a:pt x="26933" y="24381"/>
                    </a:lnTo>
                    <a:lnTo>
                      <a:pt x="27566" y="24768"/>
                    </a:lnTo>
                    <a:lnTo>
                      <a:pt x="28182" y="25155"/>
                    </a:lnTo>
                    <a:lnTo>
                      <a:pt x="28780" y="25578"/>
                    </a:lnTo>
                    <a:lnTo>
                      <a:pt x="29360" y="26017"/>
                    </a:lnTo>
                    <a:lnTo>
                      <a:pt x="29923" y="26492"/>
                    </a:lnTo>
                    <a:lnTo>
                      <a:pt x="30469" y="26985"/>
                    </a:lnTo>
                    <a:lnTo>
                      <a:pt x="30979" y="27495"/>
                    </a:lnTo>
                    <a:lnTo>
                      <a:pt x="31489" y="28023"/>
                    </a:lnTo>
                    <a:lnTo>
                      <a:pt x="31964" y="28568"/>
                    </a:lnTo>
                    <a:lnTo>
                      <a:pt x="32421" y="29149"/>
                    </a:lnTo>
                    <a:lnTo>
                      <a:pt x="32421" y="29149"/>
                    </a:lnTo>
                    <a:lnTo>
                      <a:pt x="32069" y="29588"/>
                    </a:lnTo>
                    <a:lnTo>
                      <a:pt x="31700" y="30011"/>
                    </a:lnTo>
                    <a:lnTo>
                      <a:pt x="31330" y="30433"/>
                    </a:lnTo>
                    <a:lnTo>
                      <a:pt x="30943" y="30837"/>
                    </a:lnTo>
                    <a:lnTo>
                      <a:pt x="30539" y="31224"/>
                    </a:lnTo>
                    <a:lnTo>
                      <a:pt x="30117" y="31611"/>
                    </a:lnTo>
                    <a:lnTo>
                      <a:pt x="29695" y="31981"/>
                    </a:lnTo>
                    <a:lnTo>
                      <a:pt x="29255" y="32333"/>
                    </a:lnTo>
                    <a:lnTo>
                      <a:pt x="29255" y="32333"/>
                    </a:lnTo>
                    <a:lnTo>
                      <a:pt x="29695" y="31981"/>
                    </a:lnTo>
                    <a:lnTo>
                      <a:pt x="30117" y="31611"/>
                    </a:lnTo>
                    <a:lnTo>
                      <a:pt x="30539" y="31224"/>
                    </a:lnTo>
                    <a:lnTo>
                      <a:pt x="30943" y="30837"/>
                    </a:lnTo>
                    <a:lnTo>
                      <a:pt x="31330" y="30433"/>
                    </a:lnTo>
                    <a:lnTo>
                      <a:pt x="31700" y="30011"/>
                    </a:lnTo>
                    <a:lnTo>
                      <a:pt x="32069" y="29588"/>
                    </a:lnTo>
                    <a:lnTo>
                      <a:pt x="32421" y="29149"/>
                    </a:lnTo>
                    <a:lnTo>
                      <a:pt x="32421" y="29149"/>
                    </a:lnTo>
                    <a:lnTo>
                      <a:pt x="32861" y="28568"/>
                    </a:lnTo>
                    <a:lnTo>
                      <a:pt x="33265" y="27970"/>
                    </a:lnTo>
                    <a:lnTo>
                      <a:pt x="33653" y="27354"/>
                    </a:lnTo>
                    <a:lnTo>
                      <a:pt x="34004" y="26721"/>
                    </a:lnTo>
                    <a:lnTo>
                      <a:pt x="34339" y="26070"/>
                    </a:lnTo>
                    <a:lnTo>
                      <a:pt x="34655" y="25402"/>
                    </a:lnTo>
                    <a:lnTo>
                      <a:pt x="34937" y="24733"/>
                    </a:lnTo>
                    <a:lnTo>
                      <a:pt x="35183" y="24030"/>
                    </a:lnTo>
                    <a:lnTo>
                      <a:pt x="35412" y="23326"/>
                    </a:lnTo>
                    <a:lnTo>
                      <a:pt x="35623" y="22622"/>
                    </a:lnTo>
                    <a:lnTo>
                      <a:pt x="35781" y="21883"/>
                    </a:lnTo>
                    <a:lnTo>
                      <a:pt x="35922" y="21145"/>
                    </a:lnTo>
                    <a:lnTo>
                      <a:pt x="36045" y="20406"/>
                    </a:lnTo>
                    <a:lnTo>
                      <a:pt x="36115" y="19649"/>
                    </a:lnTo>
                    <a:lnTo>
                      <a:pt x="36168" y="18875"/>
                    </a:lnTo>
                    <a:lnTo>
                      <a:pt x="36186" y="18101"/>
                    </a:lnTo>
                    <a:lnTo>
                      <a:pt x="36186" y="18101"/>
                    </a:lnTo>
                    <a:lnTo>
                      <a:pt x="36168" y="17626"/>
                    </a:lnTo>
                    <a:lnTo>
                      <a:pt x="36150" y="17169"/>
                    </a:lnTo>
                    <a:lnTo>
                      <a:pt x="36133" y="16712"/>
                    </a:lnTo>
                    <a:lnTo>
                      <a:pt x="36098" y="16254"/>
                    </a:lnTo>
                    <a:lnTo>
                      <a:pt x="36045" y="15797"/>
                    </a:lnTo>
                    <a:lnTo>
                      <a:pt x="35975" y="15340"/>
                    </a:lnTo>
                    <a:lnTo>
                      <a:pt x="35904" y="14900"/>
                    </a:lnTo>
                    <a:lnTo>
                      <a:pt x="35816" y="14460"/>
                    </a:lnTo>
                    <a:lnTo>
                      <a:pt x="35711" y="14020"/>
                    </a:lnTo>
                    <a:lnTo>
                      <a:pt x="35605" y="13580"/>
                    </a:lnTo>
                    <a:lnTo>
                      <a:pt x="35500" y="13141"/>
                    </a:lnTo>
                    <a:lnTo>
                      <a:pt x="35376" y="12719"/>
                    </a:lnTo>
                    <a:lnTo>
                      <a:pt x="35236" y="12296"/>
                    </a:lnTo>
                    <a:lnTo>
                      <a:pt x="35077" y="11874"/>
                    </a:lnTo>
                    <a:lnTo>
                      <a:pt x="34919" y="11470"/>
                    </a:lnTo>
                    <a:lnTo>
                      <a:pt x="34761" y="11065"/>
                    </a:lnTo>
                    <a:lnTo>
                      <a:pt x="34585" y="10660"/>
                    </a:lnTo>
                    <a:lnTo>
                      <a:pt x="34391" y="10256"/>
                    </a:lnTo>
                    <a:lnTo>
                      <a:pt x="34198" y="9869"/>
                    </a:lnTo>
                    <a:lnTo>
                      <a:pt x="34004" y="9482"/>
                    </a:lnTo>
                    <a:lnTo>
                      <a:pt x="33793" y="9095"/>
                    </a:lnTo>
                    <a:lnTo>
                      <a:pt x="33565" y="8725"/>
                    </a:lnTo>
                    <a:lnTo>
                      <a:pt x="33090" y="7987"/>
                    </a:lnTo>
                    <a:lnTo>
                      <a:pt x="32597" y="7283"/>
                    </a:lnTo>
                    <a:lnTo>
                      <a:pt x="32052" y="6597"/>
                    </a:lnTo>
                    <a:lnTo>
                      <a:pt x="31489" y="5928"/>
                    </a:lnTo>
                    <a:lnTo>
                      <a:pt x="30891" y="5313"/>
                    </a:lnTo>
                    <a:lnTo>
                      <a:pt x="30257" y="4715"/>
                    </a:lnTo>
                    <a:lnTo>
                      <a:pt x="29607" y="4134"/>
                    </a:lnTo>
                    <a:lnTo>
                      <a:pt x="28920" y="3606"/>
                    </a:lnTo>
                    <a:lnTo>
                      <a:pt x="28199" y="3096"/>
                    </a:lnTo>
                    <a:lnTo>
                      <a:pt x="27478" y="2621"/>
                    </a:lnTo>
                    <a:lnTo>
                      <a:pt x="27091" y="2410"/>
                    </a:lnTo>
                    <a:lnTo>
                      <a:pt x="26722" y="2199"/>
                    </a:lnTo>
                    <a:lnTo>
                      <a:pt x="26335" y="1988"/>
                    </a:lnTo>
                    <a:lnTo>
                      <a:pt x="25930" y="1794"/>
                    </a:lnTo>
                    <a:lnTo>
                      <a:pt x="25543" y="1601"/>
                    </a:lnTo>
                    <a:lnTo>
                      <a:pt x="25138" y="1425"/>
                    </a:lnTo>
                    <a:lnTo>
                      <a:pt x="24716" y="1267"/>
                    </a:lnTo>
                    <a:lnTo>
                      <a:pt x="24312" y="1108"/>
                    </a:lnTo>
                    <a:lnTo>
                      <a:pt x="23889" y="950"/>
                    </a:lnTo>
                    <a:lnTo>
                      <a:pt x="23467" y="827"/>
                    </a:lnTo>
                    <a:lnTo>
                      <a:pt x="23045" y="686"/>
                    </a:lnTo>
                    <a:lnTo>
                      <a:pt x="22605" y="581"/>
                    </a:lnTo>
                    <a:lnTo>
                      <a:pt x="22183" y="475"/>
                    </a:lnTo>
                    <a:lnTo>
                      <a:pt x="21743" y="370"/>
                    </a:lnTo>
                    <a:lnTo>
                      <a:pt x="21286" y="299"/>
                    </a:lnTo>
                    <a:lnTo>
                      <a:pt x="20846" y="211"/>
                    </a:lnTo>
                    <a:lnTo>
                      <a:pt x="20389" y="158"/>
                    </a:lnTo>
                    <a:lnTo>
                      <a:pt x="19931" y="106"/>
                    </a:lnTo>
                    <a:lnTo>
                      <a:pt x="19474" y="53"/>
                    </a:lnTo>
                    <a:lnTo>
                      <a:pt x="19017" y="35"/>
                    </a:lnTo>
                    <a:lnTo>
                      <a:pt x="18559" y="18"/>
                    </a:lnTo>
                    <a:lnTo>
                      <a:pt x="180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0"/>
              <p:cNvSpPr/>
              <p:nvPr/>
            </p:nvSpPr>
            <p:spPr>
              <a:xfrm>
                <a:off x="5319952" y="1100001"/>
                <a:ext cx="289538" cy="289849"/>
              </a:xfrm>
              <a:custGeom>
                <a:avLst/>
                <a:gdLst/>
                <a:ahLst/>
                <a:cxnLst/>
                <a:rect l="l" t="t" r="r" b="b"/>
                <a:pathLst>
                  <a:path w="15798" h="15815" fill="none" extrusionOk="0">
                    <a:moveTo>
                      <a:pt x="7899" y="0"/>
                    </a:moveTo>
                    <a:lnTo>
                      <a:pt x="7899" y="0"/>
                    </a:lnTo>
                    <a:lnTo>
                      <a:pt x="7495" y="0"/>
                    </a:lnTo>
                    <a:lnTo>
                      <a:pt x="7090" y="35"/>
                    </a:lnTo>
                    <a:lnTo>
                      <a:pt x="6703" y="88"/>
                    </a:lnTo>
                    <a:lnTo>
                      <a:pt x="6316" y="158"/>
                    </a:lnTo>
                    <a:lnTo>
                      <a:pt x="5929" y="246"/>
                    </a:lnTo>
                    <a:lnTo>
                      <a:pt x="5542" y="352"/>
                    </a:lnTo>
                    <a:lnTo>
                      <a:pt x="5190" y="475"/>
                    </a:lnTo>
                    <a:lnTo>
                      <a:pt x="4821" y="616"/>
                    </a:lnTo>
                    <a:lnTo>
                      <a:pt x="4469" y="774"/>
                    </a:lnTo>
                    <a:lnTo>
                      <a:pt x="4135" y="950"/>
                    </a:lnTo>
                    <a:lnTo>
                      <a:pt x="3801" y="1143"/>
                    </a:lnTo>
                    <a:lnTo>
                      <a:pt x="3484" y="1337"/>
                    </a:lnTo>
                    <a:lnTo>
                      <a:pt x="3167" y="1566"/>
                    </a:lnTo>
                    <a:lnTo>
                      <a:pt x="2868" y="1794"/>
                    </a:lnTo>
                    <a:lnTo>
                      <a:pt x="2587" y="2041"/>
                    </a:lnTo>
                    <a:lnTo>
                      <a:pt x="2305" y="2304"/>
                    </a:lnTo>
                    <a:lnTo>
                      <a:pt x="2042" y="2586"/>
                    </a:lnTo>
                    <a:lnTo>
                      <a:pt x="1795" y="2867"/>
                    </a:lnTo>
                    <a:lnTo>
                      <a:pt x="1567" y="3166"/>
                    </a:lnTo>
                    <a:lnTo>
                      <a:pt x="1338" y="3483"/>
                    </a:lnTo>
                    <a:lnTo>
                      <a:pt x="1144" y="3800"/>
                    </a:lnTo>
                    <a:lnTo>
                      <a:pt x="951" y="4134"/>
                    </a:lnTo>
                    <a:lnTo>
                      <a:pt x="775" y="4468"/>
                    </a:lnTo>
                    <a:lnTo>
                      <a:pt x="617" y="4820"/>
                    </a:lnTo>
                    <a:lnTo>
                      <a:pt x="476" y="5189"/>
                    </a:lnTo>
                    <a:lnTo>
                      <a:pt x="353" y="5559"/>
                    </a:lnTo>
                    <a:lnTo>
                      <a:pt x="247" y="5928"/>
                    </a:lnTo>
                    <a:lnTo>
                      <a:pt x="159" y="6315"/>
                    </a:lnTo>
                    <a:lnTo>
                      <a:pt x="89" y="6702"/>
                    </a:lnTo>
                    <a:lnTo>
                      <a:pt x="36" y="7089"/>
                    </a:lnTo>
                    <a:lnTo>
                      <a:pt x="1" y="7494"/>
                    </a:lnTo>
                    <a:lnTo>
                      <a:pt x="1" y="7898"/>
                    </a:lnTo>
                    <a:lnTo>
                      <a:pt x="1" y="7898"/>
                    </a:lnTo>
                    <a:lnTo>
                      <a:pt x="1" y="8233"/>
                    </a:lnTo>
                    <a:lnTo>
                      <a:pt x="19" y="8567"/>
                    </a:lnTo>
                    <a:lnTo>
                      <a:pt x="54" y="8901"/>
                    </a:lnTo>
                    <a:lnTo>
                      <a:pt x="107" y="9235"/>
                    </a:lnTo>
                    <a:lnTo>
                      <a:pt x="177" y="9552"/>
                    </a:lnTo>
                    <a:lnTo>
                      <a:pt x="247" y="9869"/>
                    </a:lnTo>
                    <a:lnTo>
                      <a:pt x="335" y="10185"/>
                    </a:lnTo>
                    <a:lnTo>
                      <a:pt x="423" y="10502"/>
                    </a:lnTo>
                    <a:lnTo>
                      <a:pt x="546" y="10801"/>
                    </a:lnTo>
                    <a:lnTo>
                      <a:pt x="669" y="11100"/>
                    </a:lnTo>
                    <a:lnTo>
                      <a:pt x="793" y="11381"/>
                    </a:lnTo>
                    <a:lnTo>
                      <a:pt x="951" y="11663"/>
                    </a:lnTo>
                    <a:lnTo>
                      <a:pt x="1109" y="11944"/>
                    </a:lnTo>
                    <a:lnTo>
                      <a:pt x="1268" y="12208"/>
                    </a:lnTo>
                    <a:lnTo>
                      <a:pt x="1443" y="12472"/>
                    </a:lnTo>
                    <a:lnTo>
                      <a:pt x="1637" y="12718"/>
                    </a:lnTo>
                    <a:lnTo>
                      <a:pt x="1637" y="12718"/>
                    </a:lnTo>
                    <a:lnTo>
                      <a:pt x="1918" y="13070"/>
                    </a:lnTo>
                    <a:lnTo>
                      <a:pt x="2217" y="13404"/>
                    </a:lnTo>
                    <a:lnTo>
                      <a:pt x="2534" y="13704"/>
                    </a:lnTo>
                    <a:lnTo>
                      <a:pt x="2868" y="14003"/>
                    </a:lnTo>
                    <a:lnTo>
                      <a:pt x="3220" y="14266"/>
                    </a:lnTo>
                    <a:lnTo>
                      <a:pt x="3590" y="14530"/>
                    </a:lnTo>
                    <a:lnTo>
                      <a:pt x="3959" y="14759"/>
                    </a:lnTo>
                    <a:lnTo>
                      <a:pt x="4364" y="14970"/>
                    </a:lnTo>
                    <a:lnTo>
                      <a:pt x="4768" y="15164"/>
                    </a:lnTo>
                    <a:lnTo>
                      <a:pt x="5173" y="15322"/>
                    </a:lnTo>
                    <a:lnTo>
                      <a:pt x="5613" y="15463"/>
                    </a:lnTo>
                    <a:lnTo>
                      <a:pt x="6052" y="15586"/>
                    </a:lnTo>
                    <a:lnTo>
                      <a:pt x="6492" y="15691"/>
                    </a:lnTo>
                    <a:lnTo>
                      <a:pt x="6967" y="15744"/>
                    </a:lnTo>
                    <a:lnTo>
                      <a:pt x="7424" y="15797"/>
                    </a:lnTo>
                    <a:lnTo>
                      <a:pt x="7899" y="15814"/>
                    </a:lnTo>
                    <a:lnTo>
                      <a:pt x="7899" y="15814"/>
                    </a:lnTo>
                    <a:lnTo>
                      <a:pt x="8374" y="15797"/>
                    </a:lnTo>
                    <a:lnTo>
                      <a:pt x="8849" y="15744"/>
                    </a:lnTo>
                    <a:lnTo>
                      <a:pt x="9307" y="15691"/>
                    </a:lnTo>
                    <a:lnTo>
                      <a:pt x="9746" y="15586"/>
                    </a:lnTo>
                    <a:lnTo>
                      <a:pt x="10186" y="15463"/>
                    </a:lnTo>
                    <a:lnTo>
                      <a:pt x="10626" y="15322"/>
                    </a:lnTo>
                    <a:lnTo>
                      <a:pt x="11048" y="15164"/>
                    </a:lnTo>
                    <a:lnTo>
                      <a:pt x="11453" y="14970"/>
                    </a:lnTo>
                    <a:lnTo>
                      <a:pt x="11840" y="14759"/>
                    </a:lnTo>
                    <a:lnTo>
                      <a:pt x="12227" y="14530"/>
                    </a:lnTo>
                    <a:lnTo>
                      <a:pt x="12579" y="14266"/>
                    </a:lnTo>
                    <a:lnTo>
                      <a:pt x="12930" y="14003"/>
                    </a:lnTo>
                    <a:lnTo>
                      <a:pt x="13265" y="13704"/>
                    </a:lnTo>
                    <a:lnTo>
                      <a:pt x="13581" y="13404"/>
                    </a:lnTo>
                    <a:lnTo>
                      <a:pt x="13880" y="13070"/>
                    </a:lnTo>
                    <a:lnTo>
                      <a:pt x="14162" y="12718"/>
                    </a:lnTo>
                    <a:lnTo>
                      <a:pt x="14162" y="12718"/>
                    </a:lnTo>
                    <a:lnTo>
                      <a:pt x="14355" y="12472"/>
                    </a:lnTo>
                    <a:lnTo>
                      <a:pt x="14531" y="12208"/>
                    </a:lnTo>
                    <a:lnTo>
                      <a:pt x="14707" y="11944"/>
                    </a:lnTo>
                    <a:lnTo>
                      <a:pt x="14848" y="11663"/>
                    </a:lnTo>
                    <a:lnTo>
                      <a:pt x="15006" y="11381"/>
                    </a:lnTo>
                    <a:lnTo>
                      <a:pt x="15129" y="11100"/>
                    </a:lnTo>
                    <a:lnTo>
                      <a:pt x="15252" y="10801"/>
                    </a:lnTo>
                    <a:lnTo>
                      <a:pt x="15376" y="10502"/>
                    </a:lnTo>
                    <a:lnTo>
                      <a:pt x="15464" y="10185"/>
                    </a:lnTo>
                    <a:lnTo>
                      <a:pt x="15552" y="9869"/>
                    </a:lnTo>
                    <a:lnTo>
                      <a:pt x="15639" y="9552"/>
                    </a:lnTo>
                    <a:lnTo>
                      <a:pt x="15692" y="9235"/>
                    </a:lnTo>
                    <a:lnTo>
                      <a:pt x="15745" y="8901"/>
                    </a:lnTo>
                    <a:lnTo>
                      <a:pt x="15780" y="8567"/>
                    </a:lnTo>
                    <a:lnTo>
                      <a:pt x="15798" y="8233"/>
                    </a:lnTo>
                    <a:lnTo>
                      <a:pt x="15798" y="7898"/>
                    </a:lnTo>
                    <a:lnTo>
                      <a:pt x="15798" y="7898"/>
                    </a:lnTo>
                    <a:lnTo>
                      <a:pt x="15798" y="7494"/>
                    </a:lnTo>
                    <a:lnTo>
                      <a:pt x="15763" y="7089"/>
                    </a:lnTo>
                    <a:lnTo>
                      <a:pt x="15710" y="6702"/>
                    </a:lnTo>
                    <a:lnTo>
                      <a:pt x="15639" y="6315"/>
                    </a:lnTo>
                    <a:lnTo>
                      <a:pt x="15552" y="5928"/>
                    </a:lnTo>
                    <a:lnTo>
                      <a:pt x="15446" y="5559"/>
                    </a:lnTo>
                    <a:lnTo>
                      <a:pt x="15323" y="5189"/>
                    </a:lnTo>
                    <a:lnTo>
                      <a:pt x="15182" y="4820"/>
                    </a:lnTo>
                    <a:lnTo>
                      <a:pt x="15024" y="4468"/>
                    </a:lnTo>
                    <a:lnTo>
                      <a:pt x="14848" y="4134"/>
                    </a:lnTo>
                    <a:lnTo>
                      <a:pt x="14654" y="3800"/>
                    </a:lnTo>
                    <a:lnTo>
                      <a:pt x="14461" y="3483"/>
                    </a:lnTo>
                    <a:lnTo>
                      <a:pt x="14232" y="3166"/>
                    </a:lnTo>
                    <a:lnTo>
                      <a:pt x="14003" y="2867"/>
                    </a:lnTo>
                    <a:lnTo>
                      <a:pt x="13757" y="2586"/>
                    </a:lnTo>
                    <a:lnTo>
                      <a:pt x="13493" y="2304"/>
                    </a:lnTo>
                    <a:lnTo>
                      <a:pt x="13212" y="2041"/>
                    </a:lnTo>
                    <a:lnTo>
                      <a:pt x="12930" y="1794"/>
                    </a:lnTo>
                    <a:lnTo>
                      <a:pt x="12631" y="1566"/>
                    </a:lnTo>
                    <a:lnTo>
                      <a:pt x="12315" y="1337"/>
                    </a:lnTo>
                    <a:lnTo>
                      <a:pt x="11998" y="1143"/>
                    </a:lnTo>
                    <a:lnTo>
                      <a:pt x="11664" y="950"/>
                    </a:lnTo>
                    <a:lnTo>
                      <a:pt x="11330" y="774"/>
                    </a:lnTo>
                    <a:lnTo>
                      <a:pt x="10978" y="616"/>
                    </a:lnTo>
                    <a:lnTo>
                      <a:pt x="10626" y="475"/>
                    </a:lnTo>
                    <a:lnTo>
                      <a:pt x="10257" y="352"/>
                    </a:lnTo>
                    <a:lnTo>
                      <a:pt x="9870" y="246"/>
                    </a:lnTo>
                    <a:lnTo>
                      <a:pt x="9500" y="158"/>
                    </a:lnTo>
                    <a:lnTo>
                      <a:pt x="9113" y="88"/>
                    </a:lnTo>
                    <a:lnTo>
                      <a:pt x="8709" y="35"/>
                    </a:lnTo>
                    <a:lnTo>
                      <a:pt x="8304" y="0"/>
                    </a:lnTo>
                    <a:lnTo>
                      <a:pt x="78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0"/>
              <p:cNvSpPr/>
              <p:nvPr/>
            </p:nvSpPr>
            <p:spPr>
              <a:xfrm>
                <a:off x="5574979" y="1614546"/>
                <a:ext cx="25494" cy="10007"/>
              </a:xfrm>
              <a:custGeom>
                <a:avLst/>
                <a:gdLst/>
                <a:ahLst/>
                <a:cxnLst/>
                <a:rect l="l" t="t" r="r" b="b"/>
                <a:pathLst>
                  <a:path w="1391" h="546" extrusionOk="0">
                    <a:moveTo>
                      <a:pt x="1390" y="0"/>
                    </a:moveTo>
                    <a:lnTo>
                      <a:pt x="704" y="282"/>
                    </a:lnTo>
                    <a:lnTo>
                      <a:pt x="1" y="546"/>
                    </a:lnTo>
                    <a:lnTo>
                      <a:pt x="1" y="546"/>
                    </a:lnTo>
                    <a:lnTo>
                      <a:pt x="704" y="299"/>
                    </a:lnTo>
                    <a:lnTo>
                      <a:pt x="1390" y="0"/>
                    </a:lnTo>
                    <a:close/>
                  </a:path>
                </a:pathLst>
              </a:custGeom>
              <a:solidFill>
                <a:srgbClr val="4B3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0"/>
              <p:cNvSpPr/>
              <p:nvPr/>
            </p:nvSpPr>
            <p:spPr>
              <a:xfrm>
                <a:off x="5464721" y="1572631"/>
                <a:ext cx="204737" cy="70946"/>
              </a:xfrm>
              <a:custGeom>
                <a:avLst/>
                <a:gdLst/>
                <a:ahLst/>
                <a:cxnLst/>
                <a:rect l="l" t="t" r="r" b="b"/>
                <a:pathLst>
                  <a:path w="11171" h="3871" fill="none" extrusionOk="0">
                    <a:moveTo>
                      <a:pt x="11171" y="1"/>
                    </a:moveTo>
                    <a:lnTo>
                      <a:pt x="11171" y="1"/>
                    </a:lnTo>
                    <a:lnTo>
                      <a:pt x="10590" y="440"/>
                    </a:lnTo>
                    <a:lnTo>
                      <a:pt x="9992" y="863"/>
                    </a:lnTo>
                    <a:lnTo>
                      <a:pt x="9359" y="1250"/>
                    </a:lnTo>
                    <a:lnTo>
                      <a:pt x="8726" y="1619"/>
                    </a:lnTo>
                    <a:lnTo>
                      <a:pt x="8075" y="1971"/>
                    </a:lnTo>
                    <a:lnTo>
                      <a:pt x="7406" y="2287"/>
                    </a:lnTo>
                    <a:lnTo>
                      <a:pt x="6720" y="2569"/>
                    </a:lnTo>
                    <a:lnTo>
                      <a:pt x="6017" y="2833"/>
                    </a:lnTo>
                    <a:lnTo>
                      <a:pt x="5313" y="3079"/>
                    </a:lnTo>
                    <a:lnTo>
                      <a:pt x="4592" y="3273"/>
                    </a:lnTo>
                    <a:lnTo>
                      <a:pt x="3853" y="3448"/>
                    </a:lnTo>
                    <a:lnTo>
                      <a:pt x="3096" y="3607"/>
                    </a:lnTo>
                    <a:lnTo>
                      <a:pt x="2340" y="3712"/>
                    </a:lnTo>
                    <a:lnTo>
                      <a:pt x="1566" y="3800"/>
                    </a:lnTo>
                    <a:lnTo>
                      <a:pt x="792" y="3853"/>
                    </a:lnTo>
                    <a:lnTo>
                      <a:pt x="0" y="3871"/>
                    </a:lnTo>
                    <a:lnTo>
                      <a:pt x="0" y="3871"/>
                    </a:lnTo>
                    <a:lnTo>
                      <a:pt x="792" y="3853"/>
                    </a:lnTo>
                    <a:lnTo>
                      <a:pt x="1566" y="3800"/>
                    </a:lnTo>
                    <a:lnTo>
                      <a:pt x="2340" y="3712"/>
                    </a:lnTo>
                    <a:lnTo>
                      <a:pt x="3096" y="3607"/>
                    </a:lnTo>
                    <a:lnTo>
                      <a:pt x="3853" y="3448"/>
                    </a:lnTo>
                    <a:lnTo>
                      <a:pt x="4592" y="3273"/>
                    </a:lnTo>
                    <a:lnTo>
                      <a:pt x="5313" y="3079"/>
                    </a:lnTo>
                    <a:lnTo>
                      <a:pt x="6017" y="2833"/>
                    </a:lnTo>
                    <a:lnTo>
                      <a:pt x="6720" y="2586"/>
                    </a:lnTo>
                    <a:lnTo>
                      <a:pt x="7406" y="2287"/>
                    </a:lnTo>
                    <a:lnTo>
                      <a:pt x="8075" y="1971"/>
                    </a:lnTo>
                    <a:lnTo>
                      <a:pt x="8726" y="1619"/>
                    </a:lnTo>
                    <a:lnTo>
                      <a:pt x="9359" y="1250"/>
                    </a:lnTo>
                    <a:lnTo>
                      <a:pt x="9992" y="863"/>
                    </a:lnTo>
                    <a:lnTo>
                      <a:pt x="10590" y="440"/>
                    </a:lnTo>
                    <a:lnTo>
                      <a:pt x="111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0"/>
              <p:cNvSpPr/>
              <p:nvPr/>
            </p:nvSpPr>
            <p:spPr>
              <a:xfrm>
                <a:off x="5233886" y="1549740"/>
                <a:ext cx="230853" cy="93837"/>
              </a:xfrm>
              <a:custGeom>
                <a:avLst/>
                <a:gdLst/>
                <a:ahLst/>
                <a:cxnLst/>
                <a:rect l="l" t="t" r="r" b="b"/>
                <a:pathLst>
                  <a:path w="12596" h="5120" fill="none" extrusionOk="0">
                    <a:moveTo>
                      <a:pt x="0" y="1"/>
                    </a:moveTo>
                    <a:lnTo>
                      <a:pt x="0" y="1"/>
                    </a:lnTo>
                    <a:lnTo>
                      <a:pt x="616" y="581"/>
                    </a:lnTo>
                    <a:lnTo>
                      <a:pt x="1267" y="1126"/>
                    </a:lnTo>
                    <a:lnTo>
                      <a:pt x="1953" y="1654"/>
                    </a:lnTo>
                    <a:lnTo>
                      <a:pt x="2656" y="2129"/>
                    </a:lnTo>
                    <a:lnTo>
                      <a:pt x="3378" y="2587"/>
                    </a:lnTo>
                    <a:lnTo>
                      <a:pt x="4134" y="3009"/>
                    </a:lnTo>
                    <a:lnTo>
                      <a:pt x="4890" y="3396"/>
                    </a:lnTo>
                    <a:lnTo>
                      <a:pt x="5682" y="3748"/>
                    </a:lnTo>
                    <a:lnTo>
                      <a:pt x="6491" y="4064"/>
                    </a:lnTo>
                    <a:lnTo>
                      <a:pt x="6896" y="4205"/>
                    </a:lnTo>
                    <a:lnTo>
                      <a:pt x="7318" y="4328"/>
                    </a:lnTo>
                    <a:lnTo>
                      <a:pt x="7740" y="4451"/>
                    </a:lnTo>
                    <a:lnTo>
                      <a:pt x="8162" y="4557"/>
                    </a:lnTo>
                    <a:lnTo>
                      <a:pt x="8585" y="4662"/>
                    </a:lnTo>
                    <a:lnTo>
                      <a:pt x="9024" y="4750"/>
                    </a:lnTo>
                    <a:lnTo>
                      <a:pt x="9464" y="4838"/>
                    </a:lnTo>
                    <a:lnTo>
                      <a:pt x="9904" y="4909"/>
                    </a:lnTo>
                    <a:lnTo>
                      <a:pt x="10344" y="4979"/>
                    </a:lnTo>
                    <a:lnTo>
                      <a:pt x="10783" y="5014"/>
                    </a:lnTo>
                    <a:lnTo>
                      <a:pt x="11241" y="5067"/>
                    </a:lnTo>
                    <a:lnTo>
                      <a:pt x="11681" y="5084"/>
                    </a:lnTo>
                    <a:lnTo>
                      <a:pt x="12138" y="5102"/>
                    </a:lnTo>
                    <a:lnTo>
                      <a:pt x="12595" y="5120"/>
                    </a:lnTo>
                    <a:lnTo>
                      <a:pt x="12595" y="5120"/>
                    </a:lnTo>
                    <a:lnTo>
                      <a:pt x="12138" y="5102"/>
                    </a:lnTo>
                    <a:lnTo>
                      <a:pt x="11681" y="5084"/>
                    </a:lnTo>
                    <a:lnTo>
                      <a:pt x="11241" y="5067"/>
                    </a:lnTo>
                    <a:lnTo>
                      <a:pt x="10783" y="5014"/>
                    </a:lnTo>
                    <a:lnTo>
                      <a:pt x="10344" y="4979"/>
                    </a:lnTo>
                    <a:lnTo>
                      <a:pt x="9904" y="4909"/>
                    </a:lnTo>
                    <a:lnTo>
                      <a:pt x="9464" y="4838"/>
                    </a:lnTo>
                    <a:lnTo>
                      <a:pt x="9024" y="4750"/>
                    </a:lnTo>
                    <a:lnTo>
                      <a:pt x="8585" y="4662"/>
                    </a:lnTo>
                    <a:lnTo>
                      <a:pt x="8162" y="4557"/>
                    </a:lnTo>
                    <a:lnTo>
                      <a:pt x="7740" y="4451"/>
                    </a:lnTo>
                    <a:lnTo>
                      <a:pt x="7318" y="4328"/>
                    </a:lnTo>
                    <a:lnTo>
                      <a:pt x="6896" y="4205"/>
                    </a:lnTo>
                    <a:lnTo>
                      <a:pt x="6491" y="4064"/>
                    </a:lnTo>
                    <a:lnTo>
                      <a:pt x="5682" y="3748"/>
                    </a:lnTo>
                    <a:lnTo>
                      <a:pt x="4890" y="3396"/>
                    </a:lnTo>
                    <a:lnTo>
                      <a:pt x="4134" y="3009"/>
                    </a:lnTo>
                    <a:lnTo>
                      <a:pt x="3378" y="2587"/>
                    </a:lnTo>
                    <a:lnTo>
                      <a:pt x="2656" y="2129"/>
                    </a:lnTo>
                    <a:lnTo>
                      <a:pt x="1953" y="1654"/>
                    </a:lnTo>
                    <a:lnTo>
                      <a:pt x="1267" y="1126"/>
                    </a:lnTo>
                    <a:lnTo>
                      <a:pt x="616" y="58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0"/>
              <p:cNvSpPr/>
              <p:nvPr/>
            </p:nvSpPr>
            <p:spPr>
              <a:xfrm>
                <a:off x="5202290" y="1396284"/>
                <a:ext cx="525211" cy="247293"/>
              </a:xfrm>
              <a:custGeom>
                <a:avLst/>
                <a:gdLst/>
                <a:ahLst/>
                <a:cxnLst/>
                <a:rect l="l" t="t" r="r" b="b"/>
                <a:pathLst>
                  <a:path w="28657" h="13493" extrusionOk="0">
                    <a:moveTo>
                      <a:pt x="9605" y="0"/>
                    </a:moveTo>
                    <a:lnTo>
                      <a:pt x="8884" y="211"/>
                    </a:lnTo>
                    <a:lnTo>
                      <a:pt x="8180" y="458"/>
                    </a:lnTo>
                    <a:lnTo>
                      <a:pt x="7476" y="721"/>
                    </a:lnTo>
                    <a:lnTo>
                      <a:pt x="6808" y="1003"/>
                    </a:lnTo>
                    <a:lnTo>
                      <a:pt x="6140" y="1337"/>
                    </a:lnTo>
                    <a:lnTo>
                      <a:pt x="5489" y="1671"/>
                    </a:lnTo>
                    <a:lnTo>
                      <a:pt x="4855" y="2058"/>
                    </a:lnTo>
                    <a:lnTo>
                      <a:pt x="4240" y="2445"/>
                    </a:lnTo>
                    <a:lnTo>
                      <a:pt x="3642" y="2868"/>
                    </a:lnTo>
                    <a:lnTo>
                      <a:pt x="3061" y="3307"/>
                    </a:lnTo>
                    <a:lnTo>
                      <a:pt x="2498" y="3782"/>
                    </a:lnTo>
                    <a:lnTo>
                      <a:pt x="1953" y="4275"/>
                    </a:lnTo>
                    <a:lnTo>
                      <a:pt x="1425" y="4785"/>
                    </a:lnTo>
                    <a:lnTo>
                      <a:pt x="933" y="5313"/>
                    </a:lnTo>
                    <a:lnTo>
                      <a:pt x="458" y="5858"/>
                    </a:lnTo>
                    <a:lnTo>
                      <a:pt x="0" y="6439"/>
                    </a:lnTo>
                    <a:lnTo>
                      <a:pt x="405" y="6949"/>
                    </a:lnTo>
                    <a:lnTo>
                      <a:pt x="827" y="7441"/>
                    </a:lnTo>
                    <a:lnTo>
                      <a:pt x="1267" y="7916"/>
                    </a:lnTo>
                    <a:lnTo>
                      <a:pt x="1724" y="8374"/>
                    </a:lnTo>
                    <a:lnTo>
                      <a:pt x="2340" y="8954"/>
                    </a:lnTo>
                    <a:lnTo>
                      <a:pt x="2991" y="9499"/>
                    </a:lnTo>
                    <a:lnTo>
                      <a:pt x="3677" y="10027"/>
                    </a:lnTo>
                    <a:lnTo>
                      <a:pt x="4380" y="10502"/>
                    </a:lnTo>
                    <a:lnTo>
                      <a:pt x="5102" y="10960"/>
                    </a:lnTo>
                    <a:lnTo>
                      <a:pt x="5858" y="11382"/>
                    </a:lnTo>
                    <a:lnTo>
                      <a:pt x="6614" y="11769"/>
                    </a:lnTo>
                    <a:lnTo>
                      <a:pt x="7406" y="12121"/>
                    </a:lnTo>
                    <a:lnTo>
                      <a:pt x="8215" y="12437"/>
                    </a:lnTo>
                    <a:lnTo>
                      <a:pt x="8620" y="12578"/>
                    </a:lnTo>
                    <a:lnTo>
                      <a:pt x="9042" y="12701"/>
                    </a:lnTo>
                    <a:lnTo>
                      <a:pt x="9464" y="12824"/>
                    </a:lnTo>
                    <a:lnTo>
                      <a:pt x="9886" y="12930"/>
                    </a:lnTo>
                    <a:lnTo>
                      <a:pt x="10309" y="13035"/>
                    </a:lnTo>
                    <a:lnTo>
                      <a:pt x="10748" y="13123"/>
                    </a:lnTo>
                    <a:lnTo>
                      <a:pt x="11188" y="13211"/>
                    </a:lnTo>
                    <a:lnTo>
                      <a:pt x="11628" y="13282"/>
                    </a:lnTo>
                    <a:lnTo>
                      <a:pt x="12068" y="13352"/>
                    </a:lnTo>
                    <a:lnTo>
                      <a:pt x="12507" y="13387"/>
                    </a:lnTo>
                    <a:lnTo>
                      <a:pt x="12965" y="13440"/>
                    </a:lnTo>
                    <a:lnTo>
                      <a:pt x="13405" y="13457"/>
                    </a:lnTo>
                    <a:lnTo>
                      <a:pt x="13862" y="13475"/>
                    </a:lnTo>
                    <a:lnTo>
                      <a:pt x="14319" y="13493"/>
                    </a:lnTo>
                    <a:lnTo>
                      <a:pt x="15111" y="13475"/>
                    </a:lnTo>
                    <a:lnTo>
                      <a:pt x="15885" y="13422"/>
                    </a:lnTo>
                    <a:lnTo>
                      <a:pt x="16659" y="13334"/>
                    </a:lnTo>
                    <a:lnTo>
                      <a:pt x="17415" y="13229"/>
                    </a:lnTo>
                    <a:lnTo>
                      <a:pt x="18172" y="13070"/>
                    </a:lnTo>
                    <a:lnTo>
                      <a:pt x="18911" y="12895"/>
                    </a:lnTo>
                    <a:lnTo>
                      <a:pt x="19632" y="12701"/>
                    </a:lnTo>
                    <a:lnTo>
                      <a:pt x="20336" y="12455"/>
                    </a:lnTo>
                    <a:lnTo>
                      <a:pt x="21039" y="12191"/>
                    </a:lnTo>
                    <a:lnTo>
                      <a:pt x="21725" y="11909"/>
                    </a:lnTo>
                    <a:lnTo>
                      <a:pt x="22394" y="11593"/>
                    </a:lnTo>
                    <a:lnTo>
                      <a:pt x="23045" y="11241"/>
                    </a:lnTo>
                    <a:lnTo>
                      <a:pt x="23678" y="10872"/>
                    </a:lnTo>
                    <a:lnTo>
                      <a:pt x="24311" y="10485"/>
                    </a:lnTo>
                    <a:lnTo>
                      <a:pt x="24909" y="10062"/>
                    </a:lnTo>
                    <a:lnTo>
                      <a:pt x="25490" y="9623"/>
                    </a:lnTo>
                    <a:lnTo>
                      <a:pt x="25930" y="9271"/>
                    </a:lnTo>
                    <a:lnTo>
                      <a:pt x="26352" y="8901"/>
                    </a:lnTo>
                    <a:lnTo>
                      <a:pt x="26774" y="8514"/>
                    </a:lnTo>
                    <a:lnTo>
                      <a:pt x="27178" y="8127"/>
                    </a:lnTo>
                    <a:lnTo>
                      <a:pt x="27565" y="7723"/>
                    </a:lnTo>
                    <a:lnTo>
                      <a:pt x="27935" y="7301"/>
                    </a:lnTo>
                    <a:lnTo>
                      <a:pt x="28304" y="6878"/>
                    </a:lnTo>
                    <a:lnTo>
                      <a:pt x="28656" y="6439"/>
                    </a:lnTo>
                    <a:lnTo>
                      <a:pt x="28199" y="5858"/>
                    </a:lnTo>
                    <a:lnTo>
                      <a:pt x="27724" y="5313"/>
                    </a:lnTo>
                    <a:lnTo>
                      <a:pt x="27214" y="4785"/>
                    </a:lnTo>
                    <a:lnTo>
                      <a:pt x="26704" y="4275"/>
                    </a:lnTo>
                    <a:lnTo>
                      <a:pt x="26158" y="3782"/>
                    </a:lnTo>
                    <a:lnTo>
                      <a:pt x="25595" y="3307"/>
                    </a:lnTo>
                    <a:lnTo>
                      <a:pt x="25015" y="2868"/>
                    </a:lnTo>
                    <a:lnTo>
                      <a:pt x="24417" y="2445"/>
                    </a:lnTo>
                    <a:lnTo>
                      <a:pt x="23801" y="2058"/>
                    </a:lnTo>
                    <a:lnTo>
                      <a:pt x="23168" y="1671"/>
                    </a:lnTo>
                    <a:lnTo>
                      <a:pt x="22517" y="1337"/>
                    </a:lnTo>
                    <a:lnTo>
                      <a:pt x="21848" y="1003"/>
                    </a:lnTo>
                    <a:lnTo>
                      <a:pt x="21162" y="721"/>
                    </a:lnTo>
                    <a:lnTo>
                      <a:pt x="20476" y="458"/>
                    </a:lnTo>
                    <a:lnTo>
                      <a:pt x="19773" y="211"/>
                    </a:lnTo>
                    <a:lnTo>
                      <a:pt x="19051" y="0"/>
                    </a:lnTo>
                    <a:lnTo>
                      <a:pt x="18488" y="229"/>
                    </a:lnTo>
                    <a:lnTo>
                      <a:pt x="17943" y="422"/>
                    </a:lnTo>
                    <a:lnTo>
                      <a:pt x="17363" y="598"/>
                    </a:lnTo>
                    <a:lnTo>
                      <a:pt x="16782" y="739"/>
                    </a:lnTo>
                    <a:lnTo>
                      <a:pt x="16184" y="845"/>
                    </a:lnTo>
                    <a:lnTo>
                      <a:pt x="15568" y="933"/>
                    </a:lnTo>
                    <a:lnTo>
                      <a:pt x="14953" y="985"/>
                    </a:lnTo>
                    <a:lnTo>
                      <a:pt x="13704" y="985"/>
                    </a:lnTo>
                    <a:lnTo>
                      <a:pt x="13088" y="933"/>
                    </a:lnTo>
                    <a:lnTo>
                      <a:pt x="12472" y="845"/>
                    </a:lnTo>
                    <a:lnTo>
                      <a:pt x="11874" y="739"/>
                    </a:lnTo>
                    <a:lnTo>
                      <a:pt x="11294" y="598"/>
                    </a:lnTo>
                    <a:lnTo>
                      <a:pt x="10713" y="422"/>
                    </a:lnTo>
                    <a:lnTo>
                      <a:pt x="10150" y="229"/>
                    </a:lnTo>
                    <a:lnTo>
                      <a:pt x="960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0"/>
              <p:cNvSpPr/>
              <p:nvPr/>
            </p:nvSpPr>
            <p:spPr>
              <a:xfrm>
                <a:off x="5202290" y="1396284"/>
                <a:ext cx="525211" cy="247293"/>
              </a:xfrm>
              <a:custGeom>
                <a:avLst/>
                <a:gdLst/>
                <a:ahLst/>
                <a:cxnLst/>
                <a:rect l="l" t="t" r="r" b="b"/>
                <a:pathLst>
                  <a:path w="28657" h="13493" fill="none" extrusionOk="0">
                    <a:moveTo>
                      <a:pt x="19051" y="0"/>
                    </a:moveTo>
                    <a:lnTo>
                      <a:pt x="19051" y="0"/>
                    </a:lnTo>
                    <a:lnTo>
                      <a:pt x="18488" y="229"/>
                    </a:lnTo>
                    <a:lnTo>
                      <a:pt x="17943" y="422"/>
                    </a:lnTo>
                    <a:lnTo>
                      <a:pt x="17363" y="598"/>
                    </a:lnTo>
                    <a:lnTo>
                      <a:pt x="16782" y="739"/>
                    </a:lnTo>
                    <a:lnTo>
                      <a:pt x="16184" y="845"/>
                    </a:lnTo>
                    <a:lnTo>
                      <a:pt x="15568" y="933"/>
                    </a:lnTo>
                    <a:lnTo>
                      <a:pt x="14953" y="985"/>
                    </a:lnTo>
                    <a:lnTo>
                      <a:pt x="14319" y="985"/>
                    </a:lnTo>
                    <a:lnTo>
                      <a:pt x="14319" y="985"/>
                    </a:lnTo>
                    <a:lnTo>
                      <a:pt x="13704" y="985"/>
                    </a:lnTo>
                    <a:lnTo>
                      <a:pt x="13088" y="933"/>
                    </a:lnTo>
                    <a:lnTo>
                      <a:pt x="12472" y="845"/>
                    </a:lnTo>
                    <a:lnTo>
                      <a:pt x="11874" y="739"/>
                    </a:lnTo>
                    <a:lnTo>
                      <a:pt x="11294" y="598"/>
                    </a:lnTo>
                    <a:lnTo>
                      <a:pt x="10713" y="422"/>
                    </a:lnTo>
                    <a:lnTo>
                      <a:pt x="10150" y="229"/>
                    </a:lnTo>
                    <a:lnTo>
                      <a:pt x="9605" y="0"/>
                    </a:lnTo>
                    <a:lnTo>
                      <a:pt x="9605" y="0"/>
                    </a:lnTo>
                    <a:lnTo>
                      <a:pt x="8884" y="211"/>
                    </a:lnTo>
                    <a:lnTo>
                      <a:pt x="8180" y="458"/>
                    </a:lnTo>
                    <a:lnTo>
                      <a:pt x="7476" y="721"/>
                    </a:lnTo>
                    <a:lnTo>
                      <a:pt x="6808" y="1003"/>
                    </a:lnTo>
                    <a:lnTo>
                      <a:pt x="6140" y="1337"/>
                    </a:lnTo>
                    <a:lnTo>
                      <a:pt x="5489" y="1671"/>
                    </a:lnTo>
                    <a:lnTo>
                      <a:pt x="4855" y="2058"/>
                    </a:lnTo>
                    <a:lnTo>
                      <a:pt x="4240" y="2445"/>
                    </a:lnTo>
                    <a:lnTo>
                      <a:pt x="3642" y="2868"/>
                    </a:lnTo>
                    <a:lnTo>
                      <a:pt x="3061" y="3307"/>
                    </a:lnTo>
                    <a:lnTo>
                      <a:pt x="2498" y="3782"/>
                    </a:lnTo>
                    <a:lnTo>
                      <a:pt x="1953" y="4275"/>
                    </a:lnTo>
                    <a:lnTo>
                      <a:pt x="1425" y="4785"/>
                    </a:lnTo>
                    <a:lnTo>
                      <a:pt x="933" y="5313"/>
                    </a:lnTo>
                    <a:lnTo>
                      <a:pt x="458" y="5858"/>
                    </a:lnTo>
                    <a:lnTo>
                      <a:pt x="0" y="6439"/>
                    </a:lnTo>
                    <a:lnTo>
                      <a:pt x="0" y="6439"/>
                    </a:lnTo>
                    <a:lnTo>
                      <a:pt x="405" y="6949"/>
                    </a:lnTo>
                    <a:lnTo>
                      <a:pt x="827" y="7441"/>
                    </a:lnTo>
                    <a:lnTo>
                      <a:pt x="1267" y="7916"/>
                    </a:lnTo>
                    <a:lnTo>
                      <a:pt x="1724" y="8374"/>
                    </a:lnTo>
                    <a:lnTo>
                      <a:pt x="1724" y="8374"/>
                    </a:lnTo>
                    <a:lnTo>
                      <a:pt x="2340" y="8954"/>
                    </a:lnTo>
                    <a:lnTo>
                      <a:pt x="2991" y="9499"/>
                    </a:lnTo>
                    <a:lnTo>
                      <a:pt x="3677" y="10027"/>
                    </a:lnTo>
                    <a:lnTo>
                      <a:pt x="4380" y="10502"/>
                    </a:lnTo>
                    <a:lnTo>
                      <a:pt x="5102" y="10960"/>
                    </a:lnTo>
                    <a:lnTo>
                      <a:pt x="5858" y="11382"/>
                    </a:lnTo>
                    <a:lnTo>
                      <a:pt x="6614" y="11769"/>
                    </a:lnTo>
                    <a:lnTo>
                      <a:pt x="7406" y="12121"/>
                    </a:lnTo>
                    <a:lnTo>
                      <a:pt x="8215" y="12437"/>
                    </a:lnTo>
                    <a:lnTo>
                      <a:pt x="8620" y="12578"/>
                    </a:lnTo>
                    <a:lnTo>
                      <a:pt x="9042" y="12701"/>
                    </a:lnTo>
                    <a:lnTo>
                      <a:pt x="9464" y="12824"/>
                    </a:lnTo>
                    <a:lnTo>
                      <a:pt x="9886" y="12930"/>
                    </a:lnTo>
                    <a:lnTo>
                      <a:pt x="10309" y="13035"/>
                    </a:lnTo>
                    <a:lnTo>
                      <a:pt x="10748" y="13123"/>
                    </a:lnTo>
                    <a:lnTo>
                      <a:pt x="11188" y="13211"/>
                    </a:lnTo>
                    <a:lnTo>
                      <a:pt x="11628" y="13282"/>
                    </a:lnTo>
                    <a:lnTo>
                      <a:pt x="12068" y="13352"/>
                    </a:lnTo>
                    <a:lnTo>
                      <a:pt x="12507" y="13387"/>
                    </a:lnTo>
                    <a:lnTo>
                      <a:pt x="12965" y="13440"/>
                    </a:lnTo>
                    <a:lnTo>
                      <a:pt x="13405" y="13457"/>
                    </a:lnTo>
                    <a:lnTo>
                      <a:pt x="13862" y="13475"/>
                    </a:lnTo>
                    <a:lnTo>
                      <a:pt x="14319" y="13493"/>
                    </a:lnTo>
                    <a:lnTo>
                      <a:pt x="14319" y="13493"/>
                    </a:lnTo>
                    <a:lnTo>
                      <a:pt x="14319" y="13493"/>
                    </a:lnTo>
                    <a:lnTo>
                      <a:pt x="14319" y="13493"/>
                    </a:lnTo>
                    <a:lnTo>
                      <a:pt x="15111" y="13475"/>
                    </a:lnTo>
                    <a:lnTo>
                      <a:pt x="15885" y="13422"/>
                    </a:lnTo>
                    <a:lnTo>
                      <a:pt x="16659" y="13334"/>
                    </a:lnTo>
                    <a:lnTo>
                      <a:pt x="17415" y="13229"/>
                    </a:lnTo>
                    <a:lnTo>
                      <a:pt x="18172" y="13070"/>
                    </a:lnTo>
                    <a:lnTo>
                      <a:pt x="18911" y="12895"/>
                    </a:lnTo>
                    <a:lnTo>
                      <a:pt x="19632" y="12701"/>
                    </a:lnTo>
                    <a:lnTo>
                      <a:pt x="20336" y="12455"/>
                    </a:lnTo>
                    <a:lnTo>
                      <a:pt x="21039" y="12191"/>
                    </a:lnTo>
                    <a:lnTo>
                      <a:pt x="21725" y="11909"/>
                    </a:lnTo>
                    <a:lnTo>
                      <a:pt x="22394" y="11593"/>
                    </a:lnTo>
                    <a:lnTo>
                      <a:pt x="23045" y="11241"/>
                    </a:lnTo>
                    <a:lnTo>
                      <a:pt x="23678" y="10872"/>
                    </a:lnTo>
                    <a:lnTo>
                      <a:pt x="24311" y="10485"/>
                    </a:lnTo>
                    <a:lnTo>
                      <a:pt x="24909" y="10062"/>
                    </a:lnTo>
                    <a:lnTo>
                      <a:pt x="25490" y="9623"/>
                    </a:lnTo>
                    <a:lnTo>
                      <a:pt x="25490" y="9623"/>
                    </a:lnTo>
                    <a:lnTo>
                      <a:pt x="25930" y="9271"/>
                    </a:lnTo>
                    <a:lnTo>
                      <a:pt x="26352" y="8901"/>
                    </a:lnTo>
                    <a:lnTo>
                      <a:pt x="26774" y="8514"/>
                    </a:lnTo>
                    <a:lnTo>
                      <a:pt x="27178" y="8127"/>
                    </a:lnTo>
                    <a:lnTo>
                      <a:pt x="27565" y="7723"/>
                    </a:lnTo>
                    <a:lnTo>
                      <a:pt x="27935" y="7301"/>
                    </a:lnTo>
                    <a:lnTo>
                      <a:pt x="28304" y="6878"/>
                    </a:lnTo>
                    <a:lnTo>
                      <a:pt x="28656" y="6439"/>
                    </a:lnTo>
                    <a:lnTo>
                      <a:pt x="28656" y="6439"/>
                    </a:lnTo>
                    <a:lnTo>
                      <a:pt x="28199" y="5858"/>
                    </a:lnTo>
                    <a:lnTo>
                      <a:pt x="27724" y="5313"/>
                    </a:lnTo>
                    <a:lnTo>
                      <a:pt x="27214" y="4785"/>
                    </a:lnTo>
                    <a:lnTo>
                      <a:pt x="26704" y="4275"/>
                    </a:lnTo>
                    <a:lnTo>
                      <a:pt x="26158" y="3782"/>
                    </a:lnTo>
                    <a:lnTo>
                      <a:pt x="25595" y="3307"/>
                    </a:lnTo>
                    <a:lnTo>
                      <a:pt x="25015" y="2868"/>
                    </a:lnTo>
                    <a:lnTo>
                      <a:pt x="24417" y="2445"/>
                    </a:lnTo>
                    <a:lnTo>
                      <a:pt x="23801" y="2058"/>
                    </a:lnTo>
                    <a:lnTo>
                      <a:pt x="23168" y="1671"/>
                    </a:lnTo>
                    <a:lnTo>
                      <a:pt x="22517" y="1337"/>
                    </a:lnTo>
                    <a:lnTo>
                      <a:pt x="21848" y="1003"/>
                    </a:lnTo>
                    <a:lnTo>
                      <a:pt x="21162" y="721"/>
                    </a:lnTo>
                    <a:lnTo>
                      <a:pt x="20476" y="458"/>
                    </a:lnTo>
                    <a:lnTo>
                      <a:pt x="19773" y="211"/>
                    </a:lnTo>
                    <a:lnTo>
                      <a:pt x="190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3" name="Google Shape;1173;p30"/>
            <p:cNvSpPr/>
            <p:nvPr/>
          </p:nvSpPr>
          <p:spPr>
            <a:xfrm>
              <a:off x="4514563" y="2461688"/>
              <a:ext cx="115200" cy="115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30"/>
          <p:cNvGrpSpPr/>
          <p:nvPr/>
        </p:nvGrpSpPr>
        <p:grpSpPr>
          <a:xfrm>
            <a:off x="133368" y="3568554"/>
            <a:ext cx="907383" cy="602652"/>
            <a:chOff x="965118" y="3261293"/>
            <a:chExt cx="569380" cy="670622"/>
          </a:xfrm>
        </p:grpSpPr>
        <p:grpSp>
          <p:nvGrpSpPr>
            <p:cNvPr id="1256" name="Google Shape;1256;p30"/>
            <p:cNvGrpSpPr/>
            <p:nvPr/>
          </p:nvGrpSpPr>
          <p:grpSpPr>
            <a:xfrm>
              <a:off x="965118" y="3261293"/>
              <a:ext cx="569380" cy="670622"/>
              <a:chOff x="965118" y="3261293"/>
              <a:chExt cx="569380" cy="670622"/>
            </a:xfrm>
          </p:grpSpPr>
          <p:sp>
            <p:nvSpPr>
              <p:cNvPr id="1257" name="Google Shape;1257;p30"/>
              <p:cNvSpPr/>
              <p:nvPr/>
            </p:nvSpPr>
            <p:spPr>
              <a:xfrm>
                <a:off x="965118" y="3261293"/>
                <a:ext cx="569380" cy="670622"/>
              </a:xfrm>
              <a:custGeom>
                <a:avLst/>
                <a:gdLst/>
                <a:ahLst/>
                <a:cxnLst/>
                <a:rect l="l" t="t" r="r" b="b"/>
                <a:pathLst>
                  <a:path w="31067" h="36591" extrusionOk="0">
                    <a:moveTo>
                      <a:pt x="15534" y="1"/>
                    </a:moveTo>
                    <a:lnTo>
                      <a:pt x="15252" y="18"/>
                    </a:lnTo>
                    <a:lnTo>
                      <a:pt x="14988" y="71"/>
                    </a:lnTo>
                    <a:lnTo>
                      <a:pt x="1848" y="3062"/>
                    </a:lnTo>
                    <a:lnTo>
                      <a:pt x="1654" y="3079"/>
                    </a:lnTo>
                    <a:lnTo>
                      <a:pt x="1478" y="3097"/>
                    </a:lnTo>
                    <a:lnTo>
                      <a:pt x="1302" y="3132"/>
                    </a:lnTo>
                    <a:lnTo>
                      <a:pt x="1127" y="3202"/>
                    </a:lnTo>
                    <a:lnTo>
                      <a:pt x="968" y="3273"/>
                    </a:lnTo>
                    <a:lnTo>
                      <a:pt x="810" y="3361"/>
                    </a:lnTo>
                    <a:lnTo>
                      <a:pt x="669" y="3449"/>
                    </a:lnTo>
                    <a:lnTo>
                      <a:pt x="546" y="3554"/>
                    </a:lnTo>
                    <a:lnTo>
                      <a:pt x="423" y="3677"/>
                    </a:lnTo>
                    <a:lnTo>
                      <a:pt x="317" y="3818"/>
                    </a:lnTo>
                    <a:lnTo>
                      <a:pt x="229" y="3959"/>
                    </a:lnTo>
                    <a:lnTo>
                      <a:pt x="141" y="4100"/>
                    </a:lnTo>
                    <a:lnTo>
                      <a:pt x="89" y="4258"/>
                    </a:lnTo>
                    <a:lnTo>
                      <a:pt x="36" y="4416"/>
                    </a:lnTo>
                    <a:lnTo>
                      <a:pt x="18" y="4592"/>
                    </a:lnTo>
                    <a:lnTo>
                      <a:pt x="1" y="4768"/>
                    </a:lnTo>
                    <a:lnTo>
                      <a:pt x="1" y="12754"/>
                    </a:lnTo>
                    <a:lnTo>
                      <a:pt x="18" y="13880"/>
                    </a:lnTo>
                    <a:lnTo>
                      <a:pt x="89" y="15024"/>
                    </a:lnTo>
                    <a:lnTo>
                      <a:pt x="124" y="15622"/>
                    </a:lnTo>
                    <a:lnTo>
                      <a:pt x="194" y="16202"/>
                    </a:lnTo>
                    <a:lnTo>
                      <a:pt x="265" y="16783"/>
                    </a:lnTo>
                    <a:lnTo>
                      <a:pt x="335" y="17381"/>
                    </a:lnTo>
                    <a:lnTo>
                      <a:pt x="441" y="17961"/>
                    </a:lnTo>
                    <a:lnTo>
                      <a:pt x="546" y="18559"/>
                    </a:lnTo>
                    <a:lnTo>
                      <a:pt x="652" y="19140"/>
                    </a:lnTo>
                    <a:lnTo>
                      <a:pt x="775" y="19738"/>
                    </a:lnTo>
                    <a:lnTo>
                      <a:pt x="915" y="20336"/>
                    </a:lnTo>
                    <a:lnTo>
                      <a:pt x="1074" y="20917"/>
                    </a:lnTo>
                    <a:lnTo>
                      <a:pt x="1232" y="21497"/>
                    </a:lnTo>
                    <a:lnTo>
                      <a:pt x="1408" y="22095"/>
                    </a:lnTo>
                    <a:lnTo>
                      <a:pt x="1672" y="22887"/>
                    </a:lnTo>
                    <a:lnTo>
                      <a:pt x="1971" y="23678"/>
                    </a:lnTo>
                    <a:lnTo>
                      <a:pt x="2270" y="24470"/>
                    </a:lnTo>
                    <a:lnTo>
                      <a:pt x="2622" y="25226"/>
                    </a:lnTo>
                    <a:lnTo>
                      <a:pt x="2974" y="26000"/>
                    </a:lnTo>
                    <a:lnTo>
                      <a:pt x="3361" y="26739"/>
                    </a:lnTo>
                    <a:lnTo>
                      <a:pt x="3783" y="27478"/>
                    </a:lnTo>
                    <a:lnTo>
                      <a:pt x="4223" y="28199"/>
                    </a:lnTo>
                    <a:lnTo>
                      <a:pt x="4698" y="28903"/>
                    </a:lnTo>
                    <a:lnTo>
                      <a:pt x="5190" y="29589"/>
                    </a:lnTo>
                    <a:lnTo>
                      <a:pt x="5718" y="30258"/>
                    </a:lnTo>
                    <a:lnTo>
                      <a:pt x="6263" y="30908"/>
                    </a:lnTo>
                    <a:lnTo>
                      <a:pt x="6861" y="31542"/>
                    </a:lnTo>
                    <a:lnTo>
                      <a:pt x="7459" y="32140"/>
                    </a:lnTo>
                    <a:lnTo>
                      <a:pt x="8110" y="32720"/>
                    </a:lnTo>
                    <a:lnTo>
                      <a:pt x="8779" y="33266"/>
                    </a:lnTo>
                    <a:lnTo>
                      <a:pt x="9131" y="33529"/>
                    </a:lnTo>
                    <a:lnTo>
                      <a:pt x="9500" y="33793"/>
                    </a:lnTo>
                    <a:lnTo>
                      <a:pt x="9852" y="34040"/>
                    </a:lnTo>
                    <a:lnTo>
                      <a:pt x="10239" y="34286"/>
                    </a:lnTo>
                    <a:lnTo>
                      <a:pt x="10626" y="34532"/>
                    </a:lnTo>
                    <a:lnTo>
                      <a:pt x="11013" y="34761"/>
                    </a:lnTo>
                    <a:lnTo>
                      <a:pt x="11417" y="34972"/>
                    </a:lnTo>
                    <a:lnTo>
                      <a:pt x="11822" y="35183"/>
                    </a:lnTo>
                    <a:lnTo>
                      <a:pt x="12227" y="35394"/>
                    </a:lnTo>
                    <a:lnTo>
                      <a:pt x="12666" y="35588"/>
                    </a:lnTo>
                    <a:lnTo>
                      <a:pt x="13089" y="35781"/>
                    </a:lnTo>
                    <a:lnTo>
                      <a:pt x="13528" y="35957"/>
                    </a:lnTo>
                    <a:lnTo>
                      <a:pt x="13986" y="36133"/>
                    </a:lnTo>
                    <a:lnTo>
                      <a:pt x="14443" y="36291"/>
                    </a:lnTo>
                    <a:lnTo>
                      <a:pt x="14900" y="36432"/>
                    </a:lnTo>
                    <a:lnTo>
                      <a:pt x="15375" y="36573"/>
                    </a:lnTo>
                    <a:lnTo>
                      <a:pt x="15481" y="36590"/>
                    </a:lnTo>
                    <a:lnTo>
                      <a:pt x="15710" y="36590"/>
                    </a:lnTo>
                    <a:lnTo>
                      <a:pt x="15815" y="36573"/>
                    </a:lnTo>
                    <a:lnTo>
                      <a:pt x="16325" y="36414"/>
                    </a:lnTo>
                    <a:lnTo>
                      <a:pt x="16853" y="36256"/>
                    </a:lnTo>
                    <a:lnTo>
                      <a:pt x="17346" y="36080"/>
                    </a:lnTo>
                    <a:lnTo>
                      <a:pt x="17838" y="35887"/>
                    </a:lnTo>
                    <a:lnTo>
                      <a:pt x="18331" y="35676"/>
                    </a:lnTo>
                    <a:lnTo>
                      <a:pt x="18806" y="35464"/>
                    </a:lnTo>
                    <a:lnTo>
                      <a:pt x="19263" y="35253"/>
                    </a:lnTo>
                    <a:lnTo>
                      <a:pt x="19703" y="35007"/>
                    </a:lnTo>
                    <a:lnTo>
                      <a:pt x="20160" y="34761"/>
                    </a:lnTo>
                    <a:lnTo>
                      <a:pt x="20582" y="34515"/>
                    </a:lnTo>
                    <a:lnTo>
                      <a:pt x="21005" y="34251"/>
                    </a:lnTo>
                    <a:lnTo>
                      <a:pt x="21409" y="33969"/>
                    </a:lnTo>
                    <a:lnTo>
                      <a:pt x="21814" y="33688"/>
                    </a:lnTo>
                    <a:lnTo>
                      <a:pt x="22201" y="33406"/>
                    </a:lnTo>
                    <a:lnTo>
                      <a:pt x="22588" y="33107"/>
                    </a:lnTo>
                    <a:lnTo>
                      <a:pt x="22957" y="32791"/>
                    </a:lnTo>
                    <a:lnTo>
                      <a:pt x="23327" y="32474"/>
                    </a:lnTo>
                    <a:lnTo>
                      <a:pt x="23678" y="32157"/>
                    </a:lnTo>
                    <a:lnTo>
                      <a:pt x="24030" y="31823"/>
                    </a:lnTo>
                    <a:lnTo>
                      <a:pt x="24364" y="31489"/>
                    </a:lnTo>
                    <a:lnTo>
                      <a:pt x="24681" y="31137"/>
                    </a:lnTo>
                    <a:lnTo>
                      <a:pt x="24998" y="30785"/>
                    </a:lnTo>
                    <a:lnTo>
                      <a:pt x="25314" y="30416"/>
                    </a:lnTo>
                    <a:lnTo>
                      <a:pt x="25596" y="30046"/>
                    </a:lnTo>
                    <a:lnTo>
                      <a:pt x="25895" y="29677"/>
                    </a:lnTo>
                    <a:lnTo>
                      <a:pt x="26176" y="29290"/>
                    </a:lnTo>
                    <a:lnTo>
                      <a:pt x="26704" y="28516"/>
                    </a:lnTo>
                    <a:lnTo>
                      <a:pt x="27214" y="27724"/>
                    </a:lnTo>
                    <a:lnTo>
                      <a:pt x="27672" y="26898"/>
                    </a:lnTo>
                    <a:lnTo>
                      <a:pt x="28111" y="26071"/>
                    </a:lnTo>
                    <a:lnTo>
                      <a:pt x="28516" y="25209"/>
                    </a:lnTo>
                    <a:lnTo>
                      <a:pt x="28885" y="24347"/>
                    </a:lnTo>
                    <a:lnTo>
                      <a:pt x="29220" y="23467"/>
                    </a:lnTo>
                    <a:lnTo>
                      <a:pt x="29519" y="22588"/>
                    </a:lnTo>
                    <a:lnTo>
                      <a:pt x="29800" y="21691"/>
                    </a:lnTo>
                    <a:lnTo>
                      <a:pt x="30046" y="20794"/>
                    </a:lnTo>
                    <a:lnTo>
                      <a:pt x="30275" y="19879"/>
                    </a:lnTo>
                    <a:lnTo>
                      <a:pt x="30451" y="18982"/>
                    </a:lnTo>
                    <a:lnTo>
                      <a:pt x="30627" y="18067"/>
                    </a:lnTo>
                    <a:lnTo>
                      <a:pt x="30768" y="17170"/>
                    </a:lnTo>
                    <a:lnTo>
                      <a:pt x="30873" y="16273"/>
                    </a:lnTo>
                    <a:lnTo>
                      <a:pt x="30961" y="15375"/>
                    </a:lnTo>
                    <a:lnTo>
                      <a:pt x="31014" y="14496"/>
                    </a:lnTo>
                    <a:lnTo>
                      <a:pt x="31049" y="13616"/>
                    </a:lnTo>
                    <a:lnTo>
                      <a:pt x="31067" y="12754"/>
                    </a:lnTo>
                    <a:lnTo>
                      <a:pt x="31067" y="4768"/>
                    </a:lnTo>
                    <a:lnTo>
                      <a:pt x="31049" y="4592"/>
                    </a:lnTo>
                    <a:lnTo>
                      <a:pt x="31031" y="4416"/>
                    </a:lnTo>
                    <a:lnTo>
                      <a:pt x="30979" y="4258"/>
                    </a:lnTo>
                    <a:lnTo>
                      <a:pt x="30908" y="4100"/>
                    </a:lnTo>
                    <a:lnTo>
                      <a:pt x="30838" y="3959"/>
                    </a:lnTo>
                    <a:lnTo>
                      <a:pt x="30750" y="3818"/>
                    </a:lnTo>
                    <a:lnTo>
                      <a:pt x="30644" y="3677"/>
                    </a:lnTo>
                    <a:lnTo>
                      <a:pt x="30521" y="3554"/>
                    </a:lnTo>
                    <a:lnTo>
                      <a:pt x="30381" y="3449"/>
                    </a:lnTo>
                    <a:lnTo>
                      <a:pt x="30240" y="3361"/>
                    </a:lnTo>
                    <a:lnTo>
                      <a:pt x="30099" y="3273"/>
                    </a:lnTo>
                    <a:lnTo>
                      <a:pt x="29941" y="3202"/>
                    </a:lnTo>
                    <a:lnTo>
                      <a:pt x="29765" y="3132"/>
                    </a:lnTo>
                    <a:lnTo>
                      <a:pt x="29589" y="3097"/>
                    </a:lnTo>
                    <a:lnTo>
                      <a:pt x="29395" y="3079"/>
                    </a:lnTo>
                    <a:lnTo>
                      <a:pt x="29220" y="3062"/>
                    </a:lnTo>
                    <a:lnTo>
                      <a:pt x="16079" y="71"/>
                    </a:lnTo>
                    <a:lnTo>
                      <a:pt x="15815" y="18"/>
                    </a:lnTo>
                    <a:lnTo>
                      <a:pt x="15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0"/>
              <p:cNvSpPr/>
              <p:nvPr/>
            </p:nvSpPr>
            <p:spPr>
              <a:xfrm>
                <a:off x="1005750" y="3312555"/>
                <a:ext cx="488135" cy="572295"/>
              </a:xfrm>
              <a:custGeom>
                <a:avLst/>
                <a:gdLst/>
                <a:ahLst/>
                <a:cxnLst/>
                <a:rect l="l" t="t" r="r" b="b"/>
                <a:pathLst>
                  <a:path w="26634" h="31226" extrusionOk="0">
                    <a:moveTo>
                      <a:pt x="13317" y="1"/>
                    </a:moveTo>
                    <a:lnTo>
                      <a:pt x="1337" y="2288"/>
                    </a:lnTo>
                    <a:lnTo>
                      <a:pt x="1196" y="2288"/>
                    </a:lnTo>
                    <a:lnTo>
                      <a:pt x="1073" y="2305"/>
                    </a:lnTo>
                    <a:lnTo>
                      <a:pt x="933" y="2340"/>
                    </a:lnTo>
                    <a:lnTo>
                      <a:pt x="809" y="2376"/>
                    </a:lnTo>
                    <a:lnTo>
                      <a:pt x="704" y="2428"/>
                    </a:lnTo>
                    <a:lnTo>
                      <a:pt x="581" y="2499"/>
                    </a:lnTo>
                    <a:lnTo>
                      <a:pt x="493" y="2569"/>
                    </a:lnTo>
                    <a:lnTo>
                      <a:pt x="387" y="2640"/>
                    </a:lnTo>
                    <a:lnTo>
                      <a:pt x="299" y="2727"/>
                    </a:lnTo>
                    <a:lnTo>
                      <a:pt x="229" y="2815"/>
                    </a:lnTo>
                    <a:lnTo>
                      <a:pt x="159" y="2921"/>
                    </a:lnTo>
                    <a:lnTo>
                      <a:pt x="106" y="3027"/>
                    </a:lnTo>
                    <a:lnTo>
                      <a:pt x="53" y="3150"/>
                    </a:lnTo>
                    <a:lnTo>
                      <a:pt x="18" y="3255"/>
                    </a:lnTo>
                    <a:lnTo>
                      <a:pt x="0" y="3378"/>
                    </a:lnTo>
                    <a:lnTo>
                      <a:pt x="0" y="3501"/>
                    </a:lnTo>
                    <a:lnTo>
                      <a:pt x="0" y="10555"/>
                    </a:lnTo>
                    <a:lnTo>
                      <a:pt x="0" y="11294"/>
                    </a:lnTo>
                    <a:lnTo>
                      <a:pt x="35" y="12051"/>
                    </a:lnTo>
                    <a:lnTo>
                      <a:pt x="88" y="12825"/>
                    </a:lnTo>
                    <a:lnTo>
                      <a:pt x="176" y="13599"/>
                    </a:lnTo>
                    <a:lnTo>
                      <a:pt x="264" y="14373"/>
                    </a:lnTo>
                    <a:lnTo>
                      <a:pt x="387" y="15147"/>
                    </a:lnTo>
                    <a:lnTo>
                      <a:pt x="528" y="15938"/>
                    </a:lnTo>
                    <a:lnTo>
                      <a:pt x="704" y="16730"/>
                    </a:lnTo>
                    <a:lnTo>
                      <a:pt x="897" y="17504"/>
                    </a:lnTo>
                    <a:lnTo>
                      <a:pt x="1108" y="18296"/>
                    </a:lnTo>
                    <a:lnTo>
                      <a:pt x="1355" y="19070"/>
                    </a:lnTo>
                    <a:lnTo>
                      <a:pt x="1636" y="19844"/>
                    </a:lnTo>
                    <a:lnTo>
                      <a:pt x="1918" y="20600"/>
                    </a:lnTo>
                    <a:lnTo>
                      <a:pt x="2252" y="21356"/>
                    </a:lnTo>
                    <a:lnTo>
                      <a:pt x="2604" y="22095"/>
                    </a:lnTo>
                    <a:lnTo>
                      <a:pt x="2991" y="22834"/>
                    </a:lnTo>
                    <a:lnTo>
                      <a:pt x="3395" y="23538"/>
                    </a:lnTo>
                    <a:lnTo>
                      <a:pt x="3835" y="24241"/>
                    </a:lnTo>
                    <a:lnTo>
                      <a:pt x="4292" y="24910"/>
                    </a:lnTo>
                    <a:lnTo>
                      <a:pt x="4803" y="25578"/>
                    </a:lnTo>
                    <a:lnTo>
                      <a:pt x="5330" y="26212"/>
                    </a:lnTo>
                    <a:lnTo>
                      <a:pt x="5876" y="26827"/>
                    </a:lnTo>
                    <a:lnTo>
                      <a:pt x="6474" y="27408"/>
                    </a:lnTo>
                    <a:lnTo>
                      <a:pt x="6790" y="27689"/>
                    </a:lnTo>
                    <a:lnTo>
                      <a:pt x="7107" y="27971"/>
                    </a:lnTo>
                    <a:lnTo>
                      <a:pt x="7424" y="28235"/>
                    </a:lnTo>
                    <a:lnTo>
                      <a:pt x="7758" y="28498"/>
                    </a:lnTo>
                    <a:lnTo>
                      <a:pt x="8092" y="28745"/>
                    </a:lnTo>
                    <a:lnTo>
                      <a:pt x="8444" y="28991"/>
                    </a:lnTo>
                    <a:lnTo>
                      <a:pt x="8813" y="29220"/>
                    </a:lnTo>
                    <a:lnTo>
                      <a:pt x="9165" y="29448"/>
                    </a:lnTo>
                    <a:lnTo>
                      <a:pt x="9552" y="29677"/>
                    </a:lnTo>
                    <a:lnTo>
                      <a:pt x="9922" y="29888"/>
                    </a:lnTo>
                    <a:lnTo>
                      <a:pt x="10326" y="30082"/>
                    </a:lnTo>
                    <a:lnTo>
                      <a:pt x="10731" y="30275"/>
                    </a:lnTo>
                    <a:lnTo>
                      <a:pt x="11135" y="30451"/>
                    </a:lnTo>
                    <a:lnTo>
                      <a:pt x="11558" y="30627"/>
                    </a:lnTo>
                    <a:lnTo>
                      <a:pt x="11980" y="30785"/>
                    </a:lnTo>
                    <a:lnTo>
                      <a:pt x="12420" y="30944"/>
                    </a:lnTo>
                    <a:lnTo>
                      <a:pt x="12859" y="31084"/>
                    </a:lnTo>
                    <a:lnTo>
                      <a:pt x="13317" y="31207"/>
                    </a:lnTo>
                    <a:lnTo>
                      <a:pt x="13369" y="31225"/>
                    </a:lnTo>
                    <a:lnTo>
                      <a:pt x="13422" y="31207"/>
                    </a:lnTo>
                    <a:lnTo>
                      <a:pt x="13880" y="31084"/>
                    </a:lnTo>
                    <a:lnTo>
                      <a:pt x="14319" y="30944"/>
                    </a:lnTo>
                    <a:lnTo>
                      <a:pt x="14759" y="30785"/>
                    </a:lnTo>
                    <a:lnTo>
                      <a:pt x="15181" y="30627"/>
                    </a:lnTo>
                    <a:lnTo>
                      <a:pt x="15604" y="30451"/>
                    </a:lnTo>
                    <a:lnTo>
                      <a:pt x="16008" y="30275"/>
                    </a:lnTo>
                    <a:lnTo>
                      <a:pt x="16413" y="30082"/>
                    </a:lnTo>
                    <a:lnTo>
                      <a:pt x="16800" y="29888"/>
                    </a:lnTo>
                    <a:lnTo>
                      <a:pt x="17187" y="29677"/>
                    </a:lnTo>
                    <a:lnTo>
                      <a:pt x="17556" y="29448"/>
                    </a:lnTo>
                    <a:lnTo>
                      <a:pt x="17926" y="29220"/>
                    </a:lnTo>
                    <a:lnTo>
                      <a:pt x="18277" y="28991"/>
                    </a:lnTo>
                    <a:lnTo>
                      <a:pt x="18629" y="28745"/>
                    </a:lnTo>
                    <a:lnTo>
                      <a:pt x="18963" y="28498"/>
                    </a:lnTo>
                    <a:lnTo>
                      <a:pt x="19298" y="28235"/>
                    </a:lnTo>
                    <a:lnTo>
                      <a:pt x="19614" y="27971"/>
                    </a:lnTo>
                    <a:lnTo>
                      <a:pt x="19931" y="27689"/>
                    </a:lnTo>
                    <a:lnTo>
                      <a:pt x="20248" y="27408"/>
                    </a:lnTo>
                    <a:lnTo>
                      <a:pt x="20828" y="26827"/>
                    </a:lnTo>
                    <a:lnTo>
                      <a:pt x="21391" y="26212"/>
                    </a:lnTo>
                    <a:lnTo>
                      <a:pt x="21901" y="25578"/>
                    </a:lnTo>
                    <a:lnTo>
                      <a:pt x="22394" y="24910"/>
                    </a:lnTo>
                    <a:lnTo>
                      <a:pt x="22869" y="24241"/>
                    </a:lnTo>
                    <a:lnTo>
                      <a:pt x="23291" y="23538"/>
                    </a:lnTo>
                    <a:lnTo>
                      <a:pt x="23695" y="22834"/>
                    </a:lnTo>
                    <a:lnTo>
                      <a:pt x="24082" y="22095"/>
                    </a:lnTo>
                    <a:lnTo>
                      <a:pt x="24417" y="21356"/>
                    </a:lnTo>
                    <a:lnTo>
                      <a:pt x="24751" y="20600"/>
                    </a:lnTo>
                    <a:lnTo>
                      <a:pt x="25032" y="19844"/>
                    </a:lnTo>
                    <a:lnTo>
                      <a:pt x="25296" y="19070"/>
                    </a:lnTo>
                    <a:lnTo>
                      <a:pt x="25543" y="18296"/>
                    </a:lnTo>
                    <a:lnTo>
                      <a:pt x="25754" y="17504"/>
                    </a:lnTo>
                    <a:lnTo>
                      <a:pt x="25947" y="16730"/>
                    </a:lnTo>
                    <a:lnTo>
                      <a:pt x="26105" y="15938"/>
                    </a:lnTo>
                    <a:lnTo>
                      <a:pt x="26246" y="15147"/>
                    </a:lnTo>
                    <a:lnTo>
                      <a:pt x="26369" y="14373"/>
                    </a:lnTo>
                    <a:lnTo>
                      <a:pt x="26475" y="13599"/>
                    </a:lnTo>
                    <a:lnTo>
                      <a:pt x="26545" y="12825"/>
                    </a:lnTo>
                    <a:lnTo>
                      <a:pt x="26598" y="12051"/>
                    </a:lnTo>
                    <a:lnTo>
                      <a:pt x="26616" y="11294"/>
                    </a:lnTo>
                    <a:lnTo>
                      <a:pt x="26633" y="10555"/>
                    </a:lnTo>
                    <a:lnTo>
                      <a:pt x="26633" y="3501"/>
                    </a:lnTo>
                    <a:lnTo>
                      <a:pt x="26633" y="3378"/>
                    </a:lnTo>
                    <a:lnTo>
                      <a:pt x="26598" y="3255"/>
                    </a:lnTo>
                    <a:lnTo>
                      <a:pt x="26580" y="3150"/>
                    </a:lnTo>
                    <a:lnTo>
                      <a:pt x="26528" y="3027"/>
                    </a:lnTo>
                    <a:lnTo>
                      <a:pt x="26475" y="2921"/>
                    </a:lnTo>
                    <a:lnTo>
                      <a:pt x="26404" y="2815"/>
                    </a:lnTo>
                    <a:lnTo>
                      <a:pt x="26334" y="2727"/>
                    </a:lnTo>
                    <a:lnTo>
                      <a:pt x="26246" y="2640"/>
                    </a:lnTo>
                    <a:lnTo>
                      <a:pt x="26141" y="2569"/>
                    </a:lnTo>
                    <a:lnTo>
                      <a:pt x="26035" y="2499"/>
                    </a:lnTo>
                    <a:lnTo>
                      <a:pt x="25930" y="2428"/>
                    </a:lnTo>
                    <a:lnTo>
                      <a:pt x="25824" y="2376"/>
                    </a:lnTo>
                    <a:lnTo>
                      <a:pt x="25701" y="2340"/>
                    </a:lnTo>
                    <a:lnTo>
                      <a:pt x="25560" y="2305"/>
                    </a:lnTo>
                    <a:lnTo>
                      <a:pt x="25437" y="2288"/>
                    </a:lnTo>
                    <a:lnTo>
                      <a:pt x="25296" y="2288"/>
                    </a:lnTo>
                    <a:lnTo>
                      <a:pt x="133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30"/>
            <p:cNvSpPr/>
            <p:nvPr/>
          </p:nvSpPr>
          <p:spPr>
            <a:xfrm>
              <a:off x="1192213" y="3330250"/>
              <a:ext cx="115200" cy="115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مربع نص 4">
            <a:extLst>
              <a:ext uri="{FF2B5EF4-FFF2-40B4-BE49-F238E27FC236}">
                <a16:creationId xmlns:a16="http://schemas.microsoft.com/office/drawing/2014/main" id="{B931C144-58DA-B010-2772-D18C29F935F3}"/>
              </a:ext>
            </a:extLst>
          </p:cNvPr>
          <p:cNvSpPr txBox="1"/>
          <p:nvPr/>
        </p:nvSpPr>
        <p:spPr>
          <a:xfrm>
            <a:off x="1793895" y="172345"/>
            <a:ext cx="5804452" cy="523220"/>
          </a:xfrm>
          <a:prstGeom prst="rect">
            <a:avLst/>
          </a:prstGeom>
          <a:noFill/>
        </p:spPr>
        <p:txBody>
          <a:bodyPr wrap="square">
            <a:spAutoFit/>
          </a:bodyPr>
          <a:lstStyle/>
          <a:p>
            <a:pPr algn="ctr" rtl="1"/>
            <a:r>
              <a:rPr lang="ar-SA" sz="2800" b="1" dirty="0">
                <a:solidFill>
                  <a:srgbClr val="002060"/>
                </a:solidFill>
                <a:latin typeface="Sakkal Majalla" panose="02000000000000000000" pitchFamily="2" charset="-78"/>
                <a:cs typeface="Sakkal Majalla" panose="02000000000000000000" pitchFamily="2" charset="-78"/>
              </a:rPr>
              <a:t>طرق مكتبة مات بلوت ليب</a:t>
            </a:r>
          </a:p>
        </p:txBody>
      </p:sp>
      <p:cxnSp>
        <p:nvCxnSpPr>
          <p:cNvPr id="11" name="رابط مستقيم 10">
            <a:extLst>
              <a:ext uri="{FF2B5EF4-FFF2-40B4-BE49-F238E27FC236}">
                <a16:creationId xmlns:a16="http://schemas.microsoft.com/office/drawing/2014/main" id="{605A0664-6A19-C0BC-6882-804F9F552E2C}"/>
              </a:ext>
            </a:extLst>
          </p:cNvPr>
          <p:cNvCxnSpPr/>
          <p:nvPr/>
        </p:nvCxnSpPr>
        <p:spPr>
          <a:xfrm>
            <a:off x="418059" y="2953435"/>
            <a:ext cx="0" cy="598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a:extLst>
              <a:ext uri="{FF2B5EF4-FFF2-40B4-BE49-F238E27FC236}">
                <a16:creationId xmlns:a16="http://schemas.microsoft.com/office/drawing/2014/main" id="{CD154942-8D66-7267-B62B-2B88A1345DCF}"/>
              </a:ext>
            </a:extLst>
          </p:cNvPr>
          <p:cNvCxnSpPr/>
          <p:nvPr/>
        </p:nvCxnSpPr>
        <p:spPr>
          <a:xfrm>
            <a:off x="1909345" y="2989702"/>
            <a:ext cx="0" cy="598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Google Shape;1159;p30">
            <a:extLst>
              <a:ext uri="{FF2B5EF4-FFF2-40B4-BE49-F238E27FC236}">
                <a16:creationId xmlns:a16="http://schemas.microsoft.com/office/drawing/2014/main" id="{3438729D-8944-D84E-7DA1-FB17124B4688}"/>
              </a:ext>
            </a:extLst>
          </p:cNvPr>
          <p:cNvSpPr txBox="1"/>
          <p:nvPr/>
        </p:nvSpPr>
        <p:spPr>
          <a:xfrm>
            <a:off x="174000" y="3671687"/>
            <a:ext cx="880096"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solidFill>
                  <a:schemeClr val="bg1"/>
                </a:solidFill>
                <a:latin typeface="Roboto"/>
                <a:ea typeface="Roboto"/>
                <a:cs typeface="Roboto"/>
                <a:sym typeface="Roboto"/>
              </a:rPr>
              <a:t>S</a:t>
            </a:r>
            <a:r>
              <a:rPr lang="en" sz="1100" dirty="0">
                <a:solidFill>
                  <a:schemeClr val="bg1"/>
                </a:solidFill>
                <a:latin typeface="Roboto"/>
                <a:ea typeface="Roboto"/>
                <a:cs typeface="Roboto"/>
                <a:sym typeface="Roboto"/>
              </a:rPr>
              <a:t>how( )</a:t>
            </a:r>
            <a:endParaRPr sz="1100" dirty="0">
              <a:solidFill>
                <a:schemeClr val="bg1"/>
              </a:solidFill>
              <a:latin typeface="Roboto"/>
              <a:ea typeface="Roboto"/>
              <a:cs typeface="Roboto"/>
              <a:sym typeface="Roboto"/>
            </a:endParaRPr>
          </a:p>
        </p:txBody>
      </p:sp>
      <p:sp>
        <p:nvSpPr>
          <p:cNvPr id="15" name="مربع نص 14">
            <a:extLst>
              <a:ext uri="{FF2B5EF4-FFF2-40B4-BE49-F238E27FC236}">
                <a16:creationId xmlns:a16="http://schemas.microsoft.com/office/drawing/2014/main" id="{3684CB78-9D9F-32CE-278F-E2AA988492FD}"/>
              </a:ext>
            </a:extLst>
          </p:cNvPr>
          <p:cNvSpPr txBox="1"/>
          <p:nvPr/>
        </p:nvSpPr>
        <p:spPr>
          <a:xfrm>
            <a:off x="-42686" y="4336686"/>
            <a:ext cx="1063712" cy="307777"/>
          </a:xfrm>
          <a:prstGeom prst="rect">
            <a:avLst/>
          </a:prstGeom>
          <a:noFill/>
        </p:spPr>
        <p:txBody>
          <a:bodyPr wrap="square">
            <a:spAutoFit/>
          </a:bodyPr>
          <a:lstStyle/>
          <a:p>
            <a:pPr algn="ctr" rtl="1"/>
            <a:r>
              <a:rPr lang="ar-SA" sz="1400" dirty="0">
                <a:latin typeface="Sakkal Majalla" panose="02000000000000000000" pitchFamily="2" charset="-78"/>
                <a:ea typeface="Calibri" panose="020F0502020204030204" pitchFamily="34" charset="0"/>
                <a:cs typeface="Sakkal Majalla" panose="02000000000000000000" pitchFamily="2" charset="-78"/>
              </a:rPr>
              <a:t>ينشئ المخطط </a:t>
            </a:r>
            <a:endParaRPr lang="ar-SA" dirty="0"/>
          </a:p>
        </p:txBody>
      </p:sp>
      <p:cxnSp>
        <p:nvCxnSpPr>
          <p:cNvPr id="16" name="رابط مستقيم 15">
            <a:extLst>
              <a:ext uri="{FF2B5EF4-FFF2-40B4-BE49-F238E27FC236}">
                <a16:creationId xmlns:a16="http://schemas.microsoft.com/office/drawing/2014/main" id="{1DA99D8A-FAB7-6ABE-12E4-5EB5DA09E4F6}"/>
              </a:ext>
            </a:extLst>
          </p:cNvPr>
          <p:cNvCxnSpPr/>
          <p:nvPr/>
        </p:nvCxnSpPr>
        <p:spPr>
          <a:xfrm>
            <a:off x="8725942" y="2945544"/>
            <a:ext cx="0" cy="598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a:extLst>
              <a:ext uri="{FF2B5EF4-FFF2-40B4-BE49-F238E27FC236}">
                <a16:creationId xmlns:a16="http://schemas.microsoft.com/office/drawing/2014/main" id="{9643A9C3-ED29-A7C2-9D52-BC9035785A33}"/>
              </a:ext>
            </a:extLst>
          </p:cNvPr>
          <p:cNvCxnSpPr/>
          <p:nvPr/>
        </p:nvCxnSpPr>
        <p:spPr>
          <a:xfrm>
            <a:off x="7050987" y="2966969"/>
            <a:ext cx="0" cy="598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a:extLst>
              <a:ext uri="{FF2B5EF4-FFF2-40B4-BE49-F238E27FC236}">
                <a16:creationId xmlns:a16="http://schemas.microsoft.com/office/drawing/2014/main" id="{CF8DE35F-4A74-693E-18EC-069A43602171}"/>
              </a:ext>
            </a:extLst>
          </p:cNvPr>
          <p:cNvCxnSpPr/>
          <p:nvPr/>
        </p:nvCxnSpPr>
        <p:spPr>
          <a:xfrm>
            <a:off x="3304627" y="2961601"/>
            <a:ext cx="0" cy="598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oogle Shape;1197;p30">
            <a:extLst>
              <a:ext uri="{FF2B5EF4-FFF2-40B4-BE49-F238E27FC236}">
                <a16:creationId xmlns:a16="http://schemas.microsoft.com/office/drawing/2014/main" id="{8AB64A32-27F5-D46C-97CC-8391639D9310}"/>
              </a:ext>
            </a:extLst>
          </p:cNvPr>
          <p:cNvGrpSpPr/>
          <p:nvPr/>
        </p:nvGrpSpPr>
        <p:grpSpPr>
          <a:xfrm>
            <a:off x="1376174" y="3587731"/>
            <a:ext cx="1023074" cy="669320"/>
            <a:chOff x="5946341" y="3261293"/>
            <a:chExt cx="568079" cy="669320"/>
          </a:xfrm>
        </p:grpSpPr>
        <p:grpSp>
          <p:nvGrpSpPr>
            <p:cNvPr id="21" name="Google Shape;1198;p30">
              <a:extLst>
                <a:ext uri="{FF2B5EF4-FFF2-40B4-BE49-F238E27FC236}">
                  <a16:creationId xmlns:a16="http://schemas.microsoft.com/office/drawing/2014/main" id="{DA2452C4-7C63-A6F2-10FE-722BE0D9DE38}"/>
                </a:ext>
              </a:extLst>
            </p:cNvPr>
            <p:cNvGrpSpPr/>
            <p:nvPr/>
          </p:nvGrpSpPr>
          <p:grpSpPr>
            <a:xfrm>
              <a:off x="5946341" y="3261293"/>
              <a:ext cx="568079" cy="669320"/>
              <a:chOff x="5946341" y="3261293"/>
              <a:chExt cx="568079" cy="669320"/>
            </a:xfrm>
          </p:grpSpPr>
          <p:sp>
            <p:nvSpPr>
              <p:cNvPr id="23" name="Google Shape;1199;p30">
                <a:extLst>
                  <a:ext uri="{FF2B5EF4-FFF2-40B4-BE49-F238E27FC236}">
                    <a16:creationId xmlns:a16="http://schemas.microsoft.com/office/drawing/2014/main" id="{AC5611F3-49EF-0BA3-3C5B-426E4A036FC1}"/>
                  </a:ext>
                </a:extLst>
              </p:cNvPr>
              <p:cNvSpPr/>
              <p:nvPr/>
            </p:nvSpPr>
            <p:spPr>
              <a:xfrm>
                <a:off x="5946341" y="3261293"/>
                <a:ext cx="568079" cy="669320"/>
              </a:xfrm>
              <a:custGeom>
                <a:avLst/>
                <a:gdLst/>
                <a:ahLst/>
                <a:cxnLst/>
                <a:rect l="l" t="t" r="r" b="b"/>
                <a:pathLst>
                  <a:path w="30996" h="36520" extrusionOk="0">
                    <a:moveTo>
                      <a:pt x="15498" y="1"/>
                    </a:moveTo>
                    <a:lnTo>
                      <a:pt x="15234" y="18"/>
                    </a:lnTo>
                    <a:lnTo>
                      <a:pt x="14953" y="71"/>
                    </a:lnTo>
                    <a:lnTo>
                      <a:pt x="1847" y="3062"/>
                    </a:lnTo>
                    <a:lnTo>
                      <a:pt x="1672" y="3062"/>
                    </a:lnTo>
                    <a:lnTo>
                      <a:pt x="1478" y="3097"/>
                    </a:lnTo>
                    <a:lnTo>
                      <a:pt x="1302" y="3132"/>
                    </a:lnTo>
                    <a:lnTo>
                      <a:pt x="1126" y="3185"/>
                    </a:lnTo>
                    <a:lnTo>
                      <a:pt x="968" y="3255"/>
                    </a:lnTo>
                    <a:lnTo>
                      <a:pt x="827" y="3343"/>
                    </a:lnTo>
                    <a:lnTo>
                      <a:pt x="686" y="3449"/>
                    </a:lnTo>
                    <a:lnTo>
                      <a:pt x="546" y="3554"/>
                    </a:lnTo>
                    <a:lnTo>
                      <a:pt x="423" y="3677"/>
                    </a:lnTo>
                    <a:lnTo>
                      <a:pt x="317" y="3801"/>
                    </a:lnTo>
                    <a:lnTo>
                      <a:pt x="229" y="3941"/>
                    </a:lnTo>
                    <a:lnTo>
                      <a:pt x="159" y="4100"/>
                    </a:lnTo>
                    <a:lnTo>
                      <a:pt x="88" y="4258"/>
                    </a:lnTo>
                    <a:lnTo>
                      <a:pt x="36" y="4416"/>
                    </a:lnTo>
                    <a:lnTo>
                      <a:pt x="18" y="4575"/>
                    </a:lnTo>
                    <a:lnTo>
                      <a:pt x="0" y="4750"/>
                    </a:lnTo>
                    <a:lnTo>
                      <a:pt x="0" y="12719"/>
                    </a:lnTo>
                    <a:lnTo>
                      <a:pt x="36" y="13863"/>
                    </a:lnTo>
                    <a:lnTo>
                      <a:pt x="88" y="15006"/>
                    </a:lnTo>
                    <a:lnTo>
                      <a:pt x="141" y="15587"/>
                    </a:lnTo>
                    <a:lnTo>
                      <a:pt x="194" y="16167"/>
                    </a:lnTo>
                    <a:lnTo>
                      <a:pt x="264" y="16748"/>
                    </a:lnTo>
                    <a:lnTo>
                      <a:pt x="352" y="17346"/>
                    </a:lnTo>
                    <a:lnTo>
                      <a:pt x="440" y="17926"/>
                    </a:lnTo>
                    <a:lnTo>
                      <a:pt x="546" y="18524"/>
                    </a:lnTo>
                    <a:lnTo>
                      <a:pt x="651" y="19105"/>
                    </a:lnTo>
                    <a:lnTo>
                      <a:pt x="792" y="19703"/>
                    </a:lnTo>
                    <a:lnTo>
                      <a:pt x="915" y="20283"/>
                    </a:lnTo>
                    <a:lnTo>
                      <a:pt x="1073" y="20881"/>
                    </a:lnTo>
                    <a:lnTo>
                      <a:pt x="1232" y="21462"/>
                    </a:lnTo>
                    <a:lnTo>
                      <a:pt x="1425" y="22042"/>
                    </a:lnTo>
                    <a:lnTo>
                      <a:pt x="1672" y="22852"/>
                    </a:lnTo>
                    <a:lnTo>
                      <a:pt x="1971" y="23626"/>
                    </a:lnTo>
                    <a:lnTo>
                      <a:pt x="2270" y="24417"/>
                    </a:lnTo>
                    <a:lnTo>
                      <a:pt x="2621" y="25191"/>
                    </a:lnTo>
                    <a:lnTo>
                      <a:pt x="2973" y="25948"/>
                    </a:lnTo>
                    <a:lnTo>
                      <a:pt x="3360" y="26687"/>
                    </a:lnTo>
                    <a:lnTo>
                      <a:pt x="3783" y="27425"/>
                    </a:lnTo>
                    <a:lnTo>
                      <a:pt x="4222" y="28147"/>
                    </a:lnTo>
                    <a:lnTo>
                      <a:pt x="4697" y="28850"/>
                    </a:lnTo>
                    <a:lnTo>
                      <a:pt x="5190" y="29536"/>
                    </a:lnTo>
                    <a:lnTo>
                      <a:pt x="5718" y="30205"/>
                    </a:lnTo>
                    <a:lnTo>
                      <a:pt x="6263" y="30856"/>
                    </a:lnTo>
                    <a:lnTo>
                      <a:pt x="6843" y="31471"/>
                    </a:lnTo>
                    <a:lnTo>
                      <a:pt x="7459" y="32069"/>
                    </a:lnTo>
                    <a:lnTo>
                      <a:pt x="8092" y="32650"/>
                    </a:lnTo>
                    <a:lnTo>
                      <a:pt x="8761" y="33195"/>
                    </a:lnTo>
                    <a:lnTo>
                      <a:pt x="9113" y="33459"/>
                    </a:lnTo>
                    <a:lnTo>
                      <a:pt x="9482" y="33723"/>
                    </a:lnTo>
                    <a:lnTo>
                      <a:pt x="9851" y="33969"/>
                    </a:lnTo>
                    <a:lnTo>
                      <a:pt x="10221" y="34216"/>
                    </a:lnTo>
                    <a:lnTo>
                      <a:pt x="10608" y="34462"/>
                    </a:lnTo>
                    <a:lnTo>
                      <a:pt x="10995" y="34690"/>
                    </a:lnTo>
                    <a:lnTo>
                      <a:pt x="11399" y="34902"/>
                    </a:lnTo>
                    <a:lnTo>
                      <a:pt x="11804" y="35130"/>
                    </a:lnTo>
                    <a:lnTo>
                      <a:pt x="12209" y="35324"/>
                    </a:lnTo>
                    <a:lnTo>
                      <a:pt x="12631" y="35517"/>
                    </a:lnTo>
                    <a:lnTo>
                      <a:pt x="13071" y="35711"/>
                    </a:lnTo>
                    <a:lnTo>
                      <a:pt x="13510" y="35887"/>
                    </a:lnTo>
                    <a:lnTo>
                      <a:pt x="13968" y="36063"/>
                    </a:lnTo>
                    <a:lnTo>
                      <a:pt x="14425" y="36221"/>
                    </a:lnTo>
                    <a:lnTo>
                      <a:pt x="14883" y="36362"/>
                    </a:lnTo>
                    <a:lnTo>
                      <a:pt x="15357" y="36502"/>
                    </a:lnTo>
                    <a:lnTo>
                      <a:pt x="15463" y="36520"/>
                    </a:lnTo>
                    <a:lnTo>
                      <a:pt x="15674" y="36520"/>
                    </a:lnTo>
                    <a:lnTo>
                      <a:pt x="15780" y="36502"/>
                    </a:lnTo>
                    <a:lnTo>
                      <a:pt x="16307" y="36344"/>
                    </a:lnTo>
                    <a:lnTo>
                      <a:pt x="16818" y="36186"/>
                    </a:lnTo>
                    <a:lnTo>
                      <a:pt x="17328" y="36010"/>
                    </a:lnTo>
                    <a:lnTo>
                      <a:pt x="17820" y="35816"/>
                    </a:lnTo>
                    <a:lnTo>
                      <a:pt x="18295" y="35605"/>
                    </a:lnTo>
                    <a:lnTo>
                      <a:pt x="18770" y="35394"/>
                    </a:lnTo>
                    <a:lnTo>
                      <a:pt x="19228" y="35183"/>
                    </a:lnTo>
                    <a:lnTo>
                      <a:pt x="19667" y="34937"/>
                    </a:lnTo>
                    <a:lnTo>
                      <a:pt x="20125" y="34708"/>
                    </a:lnTo>
                    <a:lnTo>
                      <a:pt x="20547" y="34444"/>
                    </a:lnTo>
                    <a:lnTo>
                      <a:pt x="20969" y="34180"/>
                    </a:lnTo>
                    <a:lnTo>
                      <a:pt x="21374" y="33916"/>
                    </a:lnTo>
                    <a:lnTo>
                      <a:pt x="21778" y="33635"/>
                    </a:lnTo>
                    <a:lnTo>
                      <a:pt x="22165" y="33336"/>
                    </a:lnTo>
                    <a:lnTo>
                      <a:pt x="22552" y="33037"/>
                    </a:lnTo>
                    <a:lnTo>
                      <a:pt x="22922" y="32738"/>
                    </a:lnTo>
                    <a:lnTo>
                      <a:pt x="23291" y="32421"/>
                    </a:lnTo>
                    <a:lnTo>
                      <a:pt x="23643" y="32087"/>
                    </a:lnTo>
                    <a:lnTo>
                      <a:pt x="23977" y="31753"/>
                    </a:lnTo>
                    <a:lnTo>
                      <a:pt x="24311" y="31419"/>
                    </a:lnTo>
                    <a:lnTo>
                      <a:pt x="24646" y="31067"/>
                    </a:lnTo>
                    <a:lnTo>
                      <a:pt x="24962" y="30715"/>
                    </a:lnTo>
                    <a:lnTo>
                      <a:pt x="25261" y="30363"/>
                    </a:lnTo>
                    <a:lnTo>
                      <a:pt x="25560" y="29994"/>
                    </a:lnTo>
                    <a:lnTo>
                      <a:pt x="25842" y="29624"/>
                    </a:lnTo>
                    <a:lnTo>
                      <a:pt x="26123" y="29237"/>
                    </a:lnTo>
                    <a:lnTo>
                      <a:pt x="26669" y="28463"/>
                    </a:lnTo>
                    <a:lnTo>
                      <a:pt x="27161" y="27654"/>
                    </a:lnTo>
                    <a:lnTo>
                      <a:pt x="27618" y="26845"/>
                    </a:lnTo>
                    <a:lnTo>
                      <a:pt x="28058" y="26018"/>
                    </a:lnTo>
                    <a:lnTo>
                      <a:pt x="28463" y="25156"/>
                    </a:lnTo>
                    <a:lnTo>
                      <a:pt x="28832" y="24294"/>
                    </a:lnTo>
                    <a:lnTo>
                      <a:pt x="29166" y="23415"/>
                    </a:lnTo>
                    <a:lnTo>
                      <a:pt x="29466" y="22535"/>
                    </a:lnTo>
                    <a:lnTo>
                      <a:pt x="29747" y="21638"/>
                    </a:lnTo>
                    <a:lnTo>
                      <a:pt x="29993" y="20741"/>
                    </a:lnTo>
                    <a:lnTo>
                      <a:pt x="30204" y="19844"/>
                    </a:lnTo>
                    <a:lnTo>
                      <a:pt x="30398" y="18946"/>
                    </a:lnTo>
                    <a:lnTo>
                      <a:pt x="30574" y="18032"/>
                    </a:lnTo>
                    <a:lnTo>
                      <a:pt x="30697" y="17135"/>
                    </a:lnTo>
                    <a:lnTo>
                      <a:pt x="30820" y="16237"/>
                    </a:lnTo>
                    <a:lnTo>
                      <a:pt x="30890" y="15340"/>
                    </a:lnTo>
                    <a:lnTo>
                      <a:pt x="30961" y="14461"/>
                    </a:lnTo>
                    <a:lnTo>
                      <a:pt x="30996" y="13581"/>
                    </a:lnTo>
                    <a:lnTo>
                      <a:pt x="30996" y="12719"/>
                    </a:lnTo>
                    <a:lnTo>
                      <a:pt x="30996" y="4750"/>
                    </a:lnTo>
                    <a:lnTo>
                      <a:pt x="30996" y="4575"/>
                    </a:lnTo>
                    <a:lnTo>
                      <a:pt x="30961" y="4416"/>
                    </a:lnTo>
                    <a:lnTo>
                      <a:pt x="30926" y="4258"/>
                    </a:lnTo>
                    <a:lnTo>
                      <a:pt x="30855" y="4100"/>
                    </a:lnTo>
                    <a:lnTo>
                      <a:pt x="30785" y="3941"/>
                    </a:lnTo>
                    <a:lnTo>
                      <a:pt x="30697" y="3801"/>
                    </a:lnTo>
                    <a:lnTo>
                      <a:pt x="30591" y="3677"/>
                    </a:lnTo>
                    <a:lnTo>
                      <a:pt x="30468" y="3554"/>
                    </a:lnTo>
                    <a:lnTo>
                      <a:pt x="30327" y="3449"/>
                    </a:lnTo>
                    <a:lnTo>
                      <a:pt x="30187" y="3343"/>
                    </a:lnTo>
                    <a:lnTo>
                      <a:pt x="30046" y="3255"/>
                    </a:lnTo>
                    <a:lnTo>
                      <a:pt x="29870" y="3185"/>
                    </a:lnTo>
                    <a:lnTo>
                      <a:pt x="29712" y="3132"/>
                    </a:lnTo>
                    <a:lnTo>
                      <a:pt x="29536" y="3097"/>
                    </a:lnTo>
                    <a:lnTo>
                      <a:pt x="29342" y="3062"/>
                    </a:lnTo>
                    <a:lnTo>
                      <a:pt x="29166" y="3062"/>
                    </a:lnTo>
                    <a:lnTo>
                      <a:pt x="16061" y="71"/>
                    </a:lnTo>
                    <a:lnTo>
                      <a:pt x="15780" y="18"/>
                    </a:lnTo>
                    <a:lnTo>
                      <a:pt x="15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0;p30">
                <a:extLst>
                  <a:ext uri="{FF2B5EF4-FFF2-40B4-BE49-F238E27FC236}">
                    <a16:creationId xmlns:a16="http://schemas.microsoft.com/office/drawing/2014/main" id="{38FC446C-2BF1-8610-0D41-4A5A132A6F9F}"/>
                  </a:ext>
                </a:extLst>
              </p:cNvPr>
              <p:cNvSpPr/>
              <p:nvPr/>
            </p:nvSpPr>
            <p:spPr>
              <a:xfrm>
                <a:off x="5986955" y="3312244"/>
                <a:ext cx="487182" cy="571305"/>
              </a:xfrm>
              <a:custGeom>
                <a:avLst/>
                <a:gdLst/>
                <a:ahLst/>
                <a:cxnLst/>
                <a:rect l="l" t="t" r="r" b="b"/>
                <a:pathLst>
                  <a:path w="26582" h="31172" extrusionOk="0">
                    <a:moveTo>
                      <a:pt x="13282" y="0"/>
                    </a:moveTo>
                    <a:lnTo>
                      <a:pt x="1338" y="2287"/>
                    </a:lnTo>
                    <a:lnTo>
                      <a:pt x="1197" y="2287"/>
                    </a:lnTo>
                    <a:lnTo>
                      <a:pt x="1056" y="2305"/>
                    </a:lnTo>
                    <a:lnTo>
                      <a:pt x="933" y="2340"/>
                    </a:lnTo>
                    <a:lnTo>
                      <a:pt x="810" y="2393"/>
                    </a:lnTo>
                    <a:lnTo>
                      <a:pt x="705" y="2428"/>
                    </a:lnTo>
                    <a:lnTo>
                      <a:pt x="581" y="2498"/>
                    </a:lnTo>
                    <a:lnTo>
                      <a:pt x="476" y="2569"/>
                    </a:lnTo>
                    <a:lnTo>
                      <a:pt x="388" y="2639"/>
                    </a:lnTo>
                    <a:lnTo>
                      <a:pt x="300" y="2727"/>
                    </a:lnTo>
                    <a:lnTo>
                      <a:pt x="230" y="2832"/>
                    </a:lnTo>
                    <a:lnTo>
                      <a:pt x="159" y="2920"/>
                    </a:lnTo>
                    <a:lnTo>
                      <a:pt x="106" y="3044"/>
                    </a:lnTo>
                    <a:lnTo>
                      <a:pt x="54" y="3149"/>
                    </a:lnTo>
                    <a:lnTo>
                      <a:pt x="18" y="3272"/>
                    </a:lnTo>
                    <a:lnTo>
                      <a:pt x="1" y="3395"/>
                    </a:lnTo>
                    <a:lnTo>
                      <a:pt x="1" y="3518"/>
                    </a:lnTo>
                    <a:lnTo>
                      <a:pt x="1" y="10555"/>
                    </a:lnTo>
                    <a:lnTo>
                      <a:pt x="1" y="11294"/>
                    </a:lnTo>
                    <a:lnTo>
                      <a:pt x="36" y="12050"/>
                    </a:lnTo>
                    <a:lnTo>
                      <a:pt x="89" y="12807"/>
                    </a:lnTo>
                    <a:lnTo>
                      <a:pt x="177" y="13581"/>
                    </a:lnTo>
                    <a:lnTo>
                      <a:pt x="265" y="14355"/>
                    </a:lnTo>
                    <a:lnTo>
                      <a:pt x="388" y="15129"/>
                    </a:lnTo>
                    <a:lnTo>
                      <a:pt x="529" y="15920"/>
                    </a:lnTo>
                    <a:lnTo>
                      <a:pt x="705" y="16694"/>
                    </a:lnTo>
                    <a:lnTo>
                      <a:pt x="898" y="17486"/>
                    </a:lnTo>
                    <a:lnTo>
                      <a:pt x="1109" y="18260"/>
                    </a:lnTo>
                    <a:lnTo>
                      <a:pt x="1355" y="19034"/>
                    </a:lnTo>
                    <a:lnTo>
                      <a:pt x="1619" y="19808"/>
                    </a:lnTo>
                    <a:lnTo>
                      <a:pt x="1918" y="20582"/>
                    </a:lnTo>
                    <a:lnTo>
                      <a:pt x="2253" y="21321"/>
                    </a:lnTo>
                    <a:lnTo>
                      <a:pt x="2604" y="22059"/>
                    </a:lnTo>
                    <a:lnTo>
                      <a:pt x="2974" y="22798"/>
                    </a:lnTo>
                    <a:lnTo>
                      <a:pt x="3378" y="23502"/>
                    </a:lnTo>
                    <a:lnTo>
                      <a:pt x="3818" y="24206"/>
                    </a:lnTo>
                    <a:lnTo>
                      <a:pt x="4293" y="24874"/>
                    </a:lnTo>
                    <a:lnTo>
                      <a:pt x="4786" y="25543"/>
                    </a:lnTo>
                    <a:lnTo>
                      <a:pt x="5313" y="26176"/>
                    </a:lnTo>
                    <a:lnTo>
                      <a:pt x="5876" y="26774"/>
                    </a:lnTo>
                    <a:lnTo>
                      <a:pt x="6457" y="27372"/>
                    </a:lnTo>
                    <a:lnTo>
                      <a:pt x="6773" y="27653"/>
                    </a:lnTo>
                    <a:lnTo>
                      <a:pt x="7090" y="27917"/>
                    </a:lnTo>
                    <a:lnTo>
                      <a:pt x="7407" y="28181"/>
                    </a:lnTo>
                    <a:lnTo>
                      <a:pt x="7741" y="28445"/>
                    </a:lnTo>
                    <a:lnTo>
                      <a:pt x="8075" y="28709"/>
                    </a:lnTo>
                    <a:lnTo>
                      <a:pt x="8427" y="28938"/>
                    </a:lnTo>
                    <a:lnTo>
                      <a:pt x="8796" y="29184"/>
                    </a:lnTo>
                    <a:lnTo>
                      <a:pt x="9148" y="29413"/>
                    </a:lnTo>
                    <a:lnTo>
                      <a:pt x="9535" y="29624"/>
                    </a:lnTo>
                    <a:lnTo>
                      <a:pt x="9905" y="29835"/>
                    </a:lnTo>
                    <a:lnTo>
                      <a:pt x="10309" y="30028"/>
                    </a:lnTo>
                    <a:lnTo>
                      <a:pt x="10696" y="30222"/>
                    </a:lnTo>
                    <a:lnTo>
                      <a:pt x="11118" y="30415"/>
                    </a:lnTo>
                    <a:lnTo>
                      <a:pt x="11523" y="30574"/>
                    </a:lnTo>
                    <a:lnTo>
                      <a:pt x="11963" y="30749"/>
                    </a:lnTo>
                    <a:lnTo>
                      <a:pt x="12385" y="30890"/>
                    </a:lnTo>
                    <a:lnTo>
                      <a:pt x="12842" y="31031"/>
                    </a:lnTo>
                    <a:lnTo>
                      <a:pt x="13282" y="31172"/>
                    </a:lnTo>
                    <a:lnTo>
                      <a:pt x="13405" y="31172"/>
                    </a:lnTo>
                    <a:lnTo>
                      <a:pt x="13845" y="31031"/>
                    </a:lnTo>
                    <a:lnTo>
                      <a:pt x="14302" y="30890"/>
                    </a:lnTo>
                    <a:lnTo>
                      <a:pt x="14725" y="30749"/>
                    </a:lnTo>
                    <a:lnTo>
                      <a:pt x="15164" y="30574"/>
                    </a:lnTo>
                    <a:lnTo>
                      <a:pt x="15569" y="30415"/>
                    </a:lnTo>
                    <a:lnTo>
                      <a:pt x="15991" y="30222"/>
                    </a:lnTo>
                    <a:lnTo>
                      <a:pt x="16378" y="30028"/>
                    </a:lnTo>
                    <a:lnTo>
                      <a:pt x="16765" y="29835"/>
                    </a:lnTo>
                    <a:lnTo>
                      <a:pt x="17152" y="29624"/>
                    </a:lnTo>
                    <a:lnTo>
                      <a:pt x="17522" y="29413"/>
                    </a:lnTo>
                    <a:lnTo>
                      <a:pt x="17891" y="29184"/>
                    </a:lnTo>
                    <a:lnTo>
                      <a:pt x="18243" y="28938"/>
                    </a:lnTo>
                    <a:lnTo>
                      <a:pt x="18595" y="28709"/>
                    </a:lnTo>
                    <a:lnTo>
                      <a:pt x="18929" y="28445"/>
                    </a:lnTo>
                    <a:lnTo>
                      <a:pt x="19263" y="28181"/>
                    </a:lnTo>
                    <a:lnTo>
                      <a:pt x="19580" y="27917"/>
                    </a:lnTo>
                    <a:lnTo>
                      <a:pt x="19896" y="27653"/>
                    </a:lnTo>
                    <a:lnTo>
                      <a:pt x="20195" y="27372"/>
                    </a:lnTo>
                    <a:lnTo>
                      <a:pt x="20794" y="26774"/>
                    </a:lnTo>
                    <a:lnTo>
                      <a:pt x="21339" y="26176"/>
                    </a:lnTo>
                    <a:lnTo>
                      <a:pt x="21867" y="25543"/>
                    </a:lnTo>
                    <a:lnTo>
                      <a:pt x="22359" y="24874"/>
                    </a:lnTo>
                    <a:lnTo>
                      <a:pt x="22817" y="24206"/>
                    </a:lnTo>
                    <a:lnTo>
                      <a:pt x="23256" y="23502"/>
                    </a:lnTo>
                    <a:lnTo>
                      <a:pt x="23661" y="22798"/>
                    </a:lnTo>
                    <a:lnTo>
                      <a:pt x="24030" y="22059"/>
                    </a:lnTo>
                    <a:lnTo>
                      <a:pt x="24382" y="21321"/>
                    </a:lnTo>
                    <a:lnTo>
                      <a:pt x="24699" y="20582"/>
                    </a:lnTo>
                    <a:lnTo>
                      <a:pt x="24980" y="19808"/>
                    </a:lnTo>
                    <a:lnTo>
                      <a:pt x="25262" y="19034"/>
                    </a:lnTo>
                    <a:lnTo>
                      <a:pt x="25490" y="18260"/>
                    </a:lnTo>
                    <a:lnTo>
                      <a:pt x="25702" y="17486"/>
                    </a:lnTo>
                    <a:lnTo>
                      <a:pt x="25895" y="16694"/>
                    </a:lnTo>
                    <a:lnTo>
                      <a:pt x="26053" y="15920"/>
                    </a:lnTo>
                    <a:lnTo>
                      <a:pt x="26194" y="15129"/>
                    </a:lnTo>
                    <a:lnTo>
                      <a:pt x="26317" y="14355"/>
                    </a:lnTo>
                    <a:lnTo>
                      <a:pt x="26423" y="13581"/>
                    </a:lnTo>
                    <a:lnTo>
                      <a:pt x="26493" y="12807"/>
                    </a:lnTo>
                    <a:lnTo>
                      <a:pt x="26546" y="12050"/>
                    </a:lnTo>
                    <a:lnTo>
                      <a:pt x="26563" y="11294"/>
                    </a:lnTo>
                    <a:lnTo>
                      <a:pt x="26581" y="10555"/>
                    </a:lnTo>
                    <a:lnTo>
                      <a:pt x="26581" y="3518"/>
                    </a:lnTo>
                    <a:lnTo>
                      <a:pt x="26581" y="3395"/>
                    </a:lnTo>
                    <a:lnTo>
                      <a:pt x="26546" y="3272"/>
                    </a:lnTo>
                    <a:lnTo>
                      <a:pt x="26528" y="3149"/>
                    </a:lnTo>
                    <a:lnTo>
                      <a:pt x="26476" y="3044"/>
                    </a:lnTo>
                    <a:lnTo>
                      <a:pt x="26423" y="2920"/>
                    </a:lnTo>
                    <a:lnTo>
                      <a:pt x="26352" y="2832"/>
                    </a:lnTo>
                    <a:lnTo>
                      <a:pt x="26282" y="2727"/>
                    </a:lnTo>
                    <a:lnTo>
                      <a:pt x="26194" y="2639"/>
                    </a:lnTo>
                    <a:lnTo>
                      <a:pt x="26089" y="2569"/>
                    </a:lnTo>
                    <a:lnTo>
                      <a:pt x="26001" y="2498"/>
                    </a:lnTo>
                    <a:lnTo>
                      <a:pt x="25877" y="2428"/>
                    </a:lnTo>
                    <a:lnTo>
                      <a:pt x="25772" y="2393"/>
                    </a:lnTo>
                    <a:lnTo>
                      <a:pt x="25649" y="2340"/>
                    </a:lnTo>
                    <a:lnTo>
                      <a:pt x="25508" y="2305"/>
                    </a:lnTo>
                    <a:lnTo>
                      <a:pt x="25385" y="2287"/>
                    </a:lnTo>
                    <a:lnTo>
                      <a:pt x="25244" y="2287"/>
                    </a:lnTo>
                    <a:lnTo>
                      <a:pt x="132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78;p30">
              <a:extLst>
                <a:ext uri="{FF2B5EF4-FFF2-40B4-BE49-F238E27FC236}">
                  <a16:creationId xmlns:a16="http://schemas.microsoft.com/office/drawing/2014/main" id="{08BD5B79-2191-8F08-52EC-614B8CD407AF}"/>
                </a:ext>
              </a:extLst>
            </p:cNvPr>
            <p:cNvSpPr/>
            <p:nvPr/>
          </p:nvSpPr>
          <p:spPr>
            <a:xfrm>
              <a:off x="6172688" y="3330250"/>
              <a:ext cx="115200" cy="115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183;p30">
            <a:extLst>
              <a:ext uri="{FF2B5EF4-FFF2-40B4-BE49-F238E27FC236}">
                <a16:creationId xmlns:a16="http://schemas.microsoft.com/office/drawing/2014/main" id="{5FE2791B-43A5-1C36-2EB1-8D89AED4C503}"/>
              </a:ext>
            </a:extLst>
          </p:cNvPr>
          <p:cNvGrpSpPr/>
          <p:nvPr/>
        </p:nvGrpSpPr>
        <p:grpSpPr>
          <a:xfrm>
            <a:off x="6613667" y="3587731"/>
            <a:ext cx="874639" cy="669320"/>
            <a:chOff x="2626946" y="3261293"/>
            <a:chExt cx="568079" cy="669320"/>
          </a:xfrm>
        </p:grpSpPr>
        <p:grpSp>
          <p:nvGrpSpPr>
            <p:cNvPr id="1263" name="Google Shape;1184;p30">
              <a:extLst>
                <a:ext uri="{FF2B5EF4-FFF2-40B4-BE49-F238E27FC236}">
                  <a16:creationId xmlns:a16="http://schemas.microsoft.com/office/drawing/2014/main" id="{3F3933DE-F93B-E1E6-1C19-7C38CD42B000}"/>
                </a:ext>
              </a:extLst>
            </p:cNvPr>
            <p:cNvGrpSpPr/>
            <p:nvPr/>
          </p:nvGrpSpPr>
          <p:grpSpPr>
            <a:xfrm>
              <a:off x="2626946" y="3261293"/>
              <a:ext cx="568079" cy="669320"/>
              <a:chOff x="2626946" y="3261293"/>
              <a:chExt cx="568079" cy="669320"/>
            </a:xfrm>
          </p:grpSpPr>
          <p:sp>
            <p:nvSpPr>
              <p:cNvPr id="1265" name="Google Shape;1185;p30">
                <a:extLst>
                  <a:ext uri="{FF2B5EF4-FFF2-40B4-BE49-F238E27FC236}">
                    <a16:creationId xmlns:a16="http://schemas.microsoft.com/office/drawing/2014/main" id="{89FDB5D6-F398-2477-0803-AB529E99F8A7}"/>
                  </a:ext>
                </a:extLst>
              </p:cNvPr>
              <p:cNvSpPr/>
              <p:nvPr/>
            </p:nvSpPr>
            <p:spPr>
              <a:xfrm>
                <a:off x="2626946" y="3261293"/>
                <a:ext cx="568079" cy="669320"/>
              </a:xfrm>
              <a:custGeom>
                <a:avLst/>
                <a:gdLst/>
                <a:ahLst/>
                <a:cxnLst/>
                <a:rect l="l" t="t" r="r" b="b"/>
                <a:pathLst>
                  <a:path w="30996" h="36520" extrusionOk="0">
                    <a:moveTo>
                      <a:pt x="15498" y="1"/>
                    </a:moveTo>
                    <a:lnTo>
                      <a:pt x="15216" y="18"/>
                    </a:lnTo>
                    <a:lnTo>
                      <a:pt x="14952" y="71"/>
                    </a:lnTo>
                    <a:lnTo>
                      <a:pt x="1847" y="3062"/>
                    </a:lnTo>
                    <a:lnTo>
                      <a:pt x="1654" y="3062"/>
                    </a:lnTo>
                    <a:lnTo>
                      <a:pt x="1460" y="3097"/>
                    </a:lnTo>
                    <a:lnTo>
                      <a:pt x="1284" y="3132"/>
                    </a:lnTo>
                    <a:lnTo>
                      <a:pt x="1126" y="3185"/>
                    </a:lnTo>
                    <a:lnTo>
                      <a:pt x="968" y="3255"/>
                    </a:lnTo>
                    <a:lnTo>
                      <a:pt x="809" y="3343"/>
                    </a:lnTo>
                    <a:lnTo>
                      <a:pt x="668" y="3449"/>
                    </a:lnTo>
                    <a:lnTo>
                      <a:pt x="528" y="3554"/>
                    </a:lnTo>
                    <a:lnTo>
                      <a:pt x="422" y="3677"/>
                    </a:lnTo>
                    <a:lnTo>
                      <a:pt x="317" y="3801"/>
                    </a:lnTo>
                    <a:lnTo>
                      <a:pt x="211" y="3941"/>
                    </a:lnTo>
                    <a:lnTo>
                      <a:pt x="141" y="4100"/>
                    </a:lnTo>
                    <a:lnTo>
                      <a:pt x="70" y="4258"/>
                    </a:lnTo>
                    <a:lnTo>
                      <a:pt x="35" y="4416"/>
                    </a:lnTo>
                    <a:lnTo>
                      <a:pt x="0" y="4575"/>
                    </a:lnTo>
                    <a:lnTo>
                      <a:pt x="0" y="4750"/>
                    </a:lnTo>
                    <a:lnTo>
                      <a:pt x="0" y="12719"/>
                    </a:lnTo>
                    <a:lnTo>
                      <a:pt x="18" y="13863"/>
                    </a:lnTo>
                    <a:lnTo>
                      <a:pt x="70" y="15006"/>
                    </a:lnTo>
                    <a:lnTo>
                      <a:pt x="123" y="15587"/>
                    </a:lnTo>
                    <a:lnTo>
                      <a:pt x="176" y="16167"/>
                    </a:lnTo>
                    <a:lnTo>
                      <a:pt x="246" y="16748"/>
                    </a:lnTo>
                    <a:lnTo>
                      <a:pt x="334" y="17346"/>
                    </a:lnTo>
                    <a:lnTo>
                      <a:pt x="422" y="17926"/>
                    </a:lnTo>
                    <a:lnTo>
                      <a:pt x="528" y="18524"/>
                    </a:lnTo>
                    <a:lnTo>
                      <a:pt x="651" y="19105"/>
                    </a:lnTo>
                    <a:lnTo>
                      <a:pt x="774" y="19703"/>
                    </a:lnTo>
                    <a:lnTo>
                      <a:pt x="915" y="20283"/>
                    </a:lnTo>
                    <a:lnTo>
                      <a:pt x="1055" y="20881"/>
                    </a:lnTo>
                    <a:lnTo>
                      <a:pt x="1231" y="21462"/>
                    </a:lnTo>
                    <a:lnTo>
                      <a:pt x="1407" y="22042"/>
                    </a:lnTo>
                    <a:lnTo>
                      <a:pt x="1671" y="22852"/>
                    </a:lnTo>
                    <a:lnTo>
                      <a:pt x="1953" y="23626"/>
                    </a:lnTo>
                    <a:lnTo>
                      <a:pt x="2269" y="24417"/>
                    </a:lnTo>
                    <a:lnTo>
                      <a:pt x="2604" y="25191"/>
                    </a:lnTo>
                    <a:lnTo>
                      <a:pt x="2973" y="25948"/>
                    </a:lnTo>
                    <a:lnTo>
                      <a:pt x="3360" y="26687"/>
                    </a:lnTo>
                    <a:lnTo>
                      <a:pt x="3765" y="27425"/>
                    </a:lnTo>
                    <a:lnTo>
                      <a:pt x="4204" y="28147"/>
                    </a:lnTo>
                    <a:lnTo>
                      <a:pt x="4679" y="28850"/>
                    </a:lnTo>
                    <a:lnTo>
                      <a:pt x="5172" y="29536"/>
                    </a:lnTo>
                    <a:lnTo>
                      <a:pt x="5700" y="30205"/>
                    </a:lnTo>
                    <a:lnTo>
                      <a:pt x="6245" y="30856"/>
                    </a:lnTo>
                    <a:lnTo>
                      <a:pt x="6825" y="31471"/>
                    </a:lnTo>
                    <a:lnTo>
                      <a:pt x="7441" y="32069"/>
                    </a:lnTo>
                    <a:lnTo>
                      <a:pt x="8092" y="32650"/>
                    </a:lnTo>
                    <a:lnTo>
                      <a:pt x="8760" y="33195"/>
                    </a:lnTo>
                    <a:lnTo>
                      <a:pt x="9112" y="33459"/>
                    </a:lnTo>
                    <a:lnTo>
                      <a:pt x="9464" y="33723"/>
                    </a:lnTo>
                    <a:lnTo>
                      <a:pt x="9833" y="33969"/>
                    </a:lnTo>
                    <a:lnTo>
                      <a:pt x="10203" y="34216"/>
                    </a:lnTo>
                    <a:lnTo>
                      <a:pt x="10590" y="34462"/>
                    </a:lnTo>
                    <a:lnTo>
                      <a:pt x="10977" y="34690"/>
                    </a:lnTo>
                    <a:lnTo>
                      <a:pt x="11381" y="34902"/>
                    </a:lnTo>
                    <a:lnTo>
                      <a:pt x="11786" y="35130"/>
                    </a:lnTo>
                    <a:lnTo>
                      <a:pt x="12208" y="35324"/>
                    </a:lnTo>
                    <a:lnTo>
                      <a:pt x="12630" y="35517"/>
                    </a:lnTo>
                    <a:lnTo>
                      <a:pt x="13053" y="35711"/>
                    </a:lnTo>
                    <a:lnTo>
                      <a:pt x="13492" y="35887"/>
                    </a:lnTo>
                    <a:lnTo>
                      <a:pt x="13950" y="36063"/>
                    </a:lnTo>
                    <a:lnTo>
                      <a:pt x="14407" y="36221"/>
                    </a:lnTo>
                    <a:lnTo>
                      <a:pt x="14865" y="36362"/>
                    </a:lnTo>
                    <a:lnTo>
                      <a:pt x="15339" y="36502"/>
                    </a:lnTo>
                    <a:lnTo>
                      <a:pt x="15445" y="36520"/>
                    </a:lnTo>
                    <a:lnTo>
                      <a:pt x="15674" y="36520"/>
                    </a:lnTo>
                    <a:lnTo>
                      <a:pt x="15762" y="36502"/>
                    </a:lnTo>
                    <a:lnTo>
                      <a:pt x="16289" y="36344"/>
                    </a:lnTo>
                    <a:lnTo>
                      <a:pt x="16800" y="36186"/>
                    </a:lnTo>
                    <a:lnTo>
                      <a:pt x="17310" y="36010"/>
                    </a:lnTo>
                    <a:lnTo>
                      <a:pt x="17802" y="35816"/>
                    </a:lnTo>
                    <a:lnTo>
                      <a:pt x="18277" y="35605"/>
                    </a:lnTo>
                    <a:lnTo>
                      <a:pt x="18752" y="35394"/>
                    </a:lnTo>
                    <a:lnTo>
                      <a:pt x="19210" y="35183"/>
                    </a:lnTo>
                    <a:lnTo>
                      <a:pt x="19667" y="34937"/>
                    </a:lnTo>
                    <a:lnTo>
                      <a:pt x="20107" y="34708"/>
                    </a:lnTo>
                    <a:lnTo>
                      <a:pt x="20529" y="34444"/>
                    </a:lnTo>
                    <a:lnTo>
                      <a:pt x="20951" y="34180"/>
                    </a:lnTo>
                    <a:lnTo>
                      <a:pt x="21373" y="33916"/>
                    </a:lnTo>
                    <a:lnTo>
                      <a:pt x="21760" y="33635"/>
                    </a:lnTo>
                    <a:lnTo>
                      <a:pt x="22165" y="33336"/>
                    </a:lnTo>
                    <a:lnTo>
                      <a:pt x="22534" y="33037"/>
                    </a:lnTo>
                    <a:lnTo>
                      <a:pt x="22904" y="32738"/>
                    </a:lnTo>
                    <a:lnTo>
                      <a:pt x="23273" y="32421"/>
                    </a:lnTo>
                    <a:lnTo>
                      <a:pt x="23625" y="32087"/>
                    </a:lnTo>
                    <a:lnTo>
                      <a:pt x="23959" y="31753"/>
                    </a:lnTo>
                    <a:lnTo>
                      <a:pt x="24293" y="31419"/>
                    </a:lnTo>
                    <a:lnTo>
                      <a:pt x="24628" y="31067"/>
                    </a:lnTo>
                    <a:lnTo>
                      <a:pt x="24944" y="30715"/>
                    </a:lnTo>
                    <a:lnTo>
                      <a:pt x="25243" y="30363"/>
                    </a:lnTo>
                    <a:lnTo>
                      <a:pt x="25542" y="29994"/>
                    </a:lnTo>
                    <a:lnTo>
                      <a:pt x="25841" y="29624"/>
                    </a:lnTo>
                    <a:lnTo>
                      <a:pt x="26123" y="29237"/>
                    </a:lnTo>
                    <a:lnTo>
                      <a:pt x="26651" y="28463"/>
                    </a:lnTo>
                    <a:lnTo>
                      <a:pt x="27143" y="27654"/>
                    </a:lnTo>
                    <a:lnTo>
                      <a:pt x="27618" y="26845"/>
                    </a:lnTo>
                    <a:lnTo>
                      <a:pt x="28040" y="26018"/>
                    </a:lnTo>
                    <a:lnTo>
                      <a:pt x="28445" y="25156"/>
                    </a:lnTo>
                    <a:lnTo>
                      <a:pt x="28814" y="24294"/>
                    </a:lnTo>
                    <a:lnTo>
                      <a:pt x="29148" y="23415"/>
                    </a:lnTo>
                    <a:lnTo>
                      <a:pt x="29465" y="22535"/>
                    </a:lnTo>
                    <a:lnTo>
                      <a:pt x="29729" y="21638"/>
                    </a:lnTo>
                    <a:lnTo>
                      <a:pt x="29975" y="20741"/>
                    </a:lnTo>
                    <a:lnTo>
                      <a:pt x="30204" y="19844"/>
                    </a:lnTo>
                    <a:lnTo>
                      <a:pt x="30397" y="18946"/>
                    </a:lnTo>
                    <a:lnTo>
                      <a:pt x="30556" y="18032"/>
                    </a:lnTo>
                    <a:lnTo>
                      <a:pt x="30697" y="17135"/>
                    </a:lnTo>
                    <a:lnTo>
                      <a:pt x="30802" y="16237"/>
                    </a:lnTo>
                    <a:lnTo>
                      <a:pt x="30890" y="15340"/>
                    </a:lnTo>
                    <a:lnTo>
                      <a:pt x="30943" y="14461"/>
                    </a:lnTo>
                    <a:lnTo>
                      <a:pt x="30978" y="13581"/>
                    </a:lnTo>
                    <a:lnTo>
                      <a:pt x="30996" y="12719"/>
                    </a:lnTo>
                    <a:lnTo>
                      <a:pt x="30996" y="4750"/>
                    </a:lnTo>
                    <a:lnTo>
                      <a:pt x="30978" y="4575"/>
                    </a:lnTo>
                    <a:lnTo>
                      <a:pt x="30960" y="4416"/>
                    </a:lnTo>
                    <a:lnTo>
                      <a:pt x="30908" y="4258"/>
                    </a:lnTo>
                    <a:lnTo>
                      <a:pt x="30855" y="4100"/>
                    </a:lnTo>
                    <a:lnTo>
                      <a:pt x="30767" y="3941"/>
                    </a:lnTo>
                    <a:lnTo>
                      <a:pt x="30679" y="3801"/>
                    </a:lnTo>
                    <a:lnTo>
                      <a:pt x="30573" y="3677"/>
                    </a:lnTo>
                    <a:lnTo>
                      <a:pt x="30450" y="3554"/>
                    </a:lnTo>
                    <a:lnTo>
                      <a:pt x="30327" y="3449"/>
                    </a:lnTo>
                    <a:lnTo>
                      <a:pt x="30186" y="3343"/>
                    </a:lnTo>
                    <a:lnTo>
                      <a:pt x="30028" y="3255"/>
                    </a:lnTo>
                    <a:lnTo>
                      <a:pt x="29870" y="3185"/>
                    </a:lnTo>
                    <a:lnTo>
                      <a:pt x="29694" y="3132"/>
                    </a:lnTo>
                    <a:lnTo>
                      <a:pt x="29518" y="3097"/>
                    </a:lnTo>
                    <a:lnTo>
                      <a:pt x="29342" y="3062"/>
                    </a:lnTo>
                    <a:lnTo>
                      <a:pt x="29148" y="3062"/>
                    </a:lnTo>
                    <a:lnTo>
                      <a:pt x="16043" y="71"/>
                    </a:lnTo>
                    <a:lnTo>
                      <a:pt x="15762" y="18"/>
                    </a:lnTo>
                    <a:lnTo>
                      <a:pt x="154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186;p30">
                <a:extLst>
                  <a:ext uri="{FF2B5EF4-FFF2-40B4-BE49-F238E27FC236}">
                    <a16:creationId xmlns:a16="http://schemas.microsoft.com/office/drawing/2014/main" id="{56CD8925-8548-7039-F09B-8674EC5DC25A}"/>
                  </a:ext>
                </a:extLst>
              </p:cNvPr>
              <p:cNvSpPr/>
              <p:nvPr/>
            </p:nvSpPr>
            <p:spPr>
              <a:xfrm>
                <a:off x="2667230" y="3312244"/>
                <a:ext cx="487182" cy="571305"/>
              </a:xfrm>
              <a:custGeom>
                <a:avLst/>
                <a:gdLst/>
                <a:ahLst/>
                <a:cxnLst/>
                <a:rect l="l" t="t" r="r" b="b"/>
                <a:pathLst>
                  <a:path w="26582" h="31172" extrusionOk="0">
                    <a:moveTo>
                      <a:pt x="13300" y="0"/>
                    </a:moveTo>
                    <a:lnTo>
                      <a:pt x="1338" y="2287"/>
                    </a:lnTo>
                    <a:lnTo>
                      <a:pt x="1197" y="2287"/>
                    </a:lnTo>
                    <a:lnTo>
                      <a:pt x="1074" y="2305"/>
                    </a:lnTo>
                    <a:lnTo>
                      <a:pt x="951" y="2340"/>
                    </a:lnTo>
                    <a:lnTo>
                      <a:pt x="828" y="2393"/>
                    </a:lnTo>
                    <a:lnTo>
                      <a:pt x="705" y="2428"/>
                    </a:lnTo>
                    <a:lnTo>
                      <a:pt x="599" y="2498"/>
                    </a:lnTo>
                    <a:lnTo>
                      <a:pt x="493" y="2569"/>
                    </a:lnTo>
                    <a:lnTo>
                      <a:pt x="388" y="2639"/>
                    </a:lnTo>
                    <a:lnTo>
                      <a:pt x="318" y="2727"/>
                    </a:lnTo>
                    <a:lnTo>
                      <a:pt x="230" y="2832"/>
                    </a:lnTo>
                    <a:lnTo>
                      <a:pt x="159" y="2920"/>
                    </a:lnTo>
                    <a:lnTo>
                      <a:pt x="106" y="3044"/>
                    </a:lnTo>
                    <a:lnTo>
                      <a:pt x="71" y="3149"/>
                    </a:lnTo>
                    <a:lnTo>
                      <a:pt x="36" y="3272"/>
                    </a:lnTo>
                    <a:lnTo>
                      <a:pt x="19" y="3395"/>
                    </a:lnTo>
                    <a:lnTo>
                      <a:pt x="1" y="3518"/>
                    </a:lnTo>
                    <a:lnTo>
                      <a:pt x="1" y="10555"/>
                    </a:lnTo>
                    <a:lnTo>
                      <a:pt x="19" y="11294"/>
                    </a:lnTo>
                    <a:lnTo>
                      <a:pt x="54" y="12050"/>
                    </a:lnTo>
                    <a:lnTo>
                      <a:pt x="106" y="12807"/>
                    </a:lnTo>
                    <a:lnTo>
                      <a:pt x="177" y="13581"/>
                    </a:lnTo>
                    <a:lnTo>
                      <a:pt x="265" y="14355"/>
                    </a:lnTo>
                    <a:lnTo>
                      <a:pt x="388" y="15129"/>
                    </a:lnTo>
                    <a:lnTo>
                      <a:pt x="546" y="15920"/>
                    </a:lnTo>
                    <a:lnTo>
                      <a:pt x="705" y="16694"/>
                    </a:lnTo>
                    <a:lnTo>
                      <a:pt x="898" y="17486"/>
                    </a:lnTo>
                    <a:lnTo>
                      <a:pt x="1109" y="18260"/>
                    </a:lnTo>
                    <a:lnTo>
                      <a:pt x="1355" y="19034"/>
                    </a:lnTo>
                    <a:lnTo>
                      <a:pt x="1637" y="19808"/>
                    </a:lnTo>
                    <a:lnTo>
                      <a:pt x="1936" y="20582"/>
                    </a:lnTo>
                    <a:lnTo>
                      <a:pt x="2253" y="21321"/>
                    </a:lnTo>
                    <a:lnTo>
                      <a:pt x="2604" y="22059"/>
                    </a:lnTo>
                    <a:lnTo>
                      <a:pt x="2991" y="22798"/>
                    </a:lnTo>
                    <a:lnTo>
                      <a:pt x="3396" y="23502"/>
                    </a:lnTo>
                    <a:lnTo>
                      <a:pt x="3836" y="24206"/>
                    </a:lnTo>
                    <a:lnTo>
                      <a:pt x="4293" y="24874"/>
                    </a:lnTo>
                    <a:lnTo>
                      <a:pt x="4786" y="25543"/>
                    </a:lnTo>
                    <a:lnTo>
                      <a:pt x="5313" y="26176"/>
                    </a:lnTo>
                    <a:lnTo>
                      <a:pt x="5876" y="26774"/>
                    </a:lnTo>
                    <a:lnTo>
                      <a:pt x="6474" y="27372"/>
                    </a:lnTo>
                    <a:lnTo>
                      <a:pt x="6773" y="27653"/>
                    </a:lnTo>
                    <a:lnTo>
                      <a:pt x="7090" y="27917"/>
                    </a:lnTo>
                    <a:lnTo>
                      <a:pt x="7424" y="28181"/>
                    </a:lnTo>
                    <a:lnTo>
                      <a:pt x="7741" y="28445"/>
                    </a:lnTo>
                    <a:lnTo>
                      <a:pt x="8093" y="28709"/>
                    </a:lnTo>
                    <a:lnTo>
                      <a:pt x="8445" y="28938"/>
                    </a:lnTo>
                    <a:lnTo>
                      <a:pt x="8796" y="29184"/>
                    </a:lnTo>
                    <a:lnTo>
                      <a:pt x="9166" y="29413"/>
                    </a:lnTo>
                    <a:lnTo>
                      <a:pt x="9535" y="29624"/>
                    </a:lnTo>
                    <a:lnTo>
                      <a:pt x="9922" y="29835"/>
                    </a:lnTo>
                    <a:lnTo>
                      <a:pt x="10309" y="30028"/>
                    </a:lnTo>
                    <a:lnTo>
                      <a:pt x="10714" y="30222"/>
                    </a:lnTo>
                    <a:lnTo>
                      <a:pt x="11118" y="30415"/>
                    </a:lnTo>
                    <a:lnTo>
                      <a:pt x="11541" y="30574"/>
                    </a:lnTo>
                    <a:lnTo>
                      <a:pt x="11963" y="30749"/>
                    </a:lnTo>
                    <a:lnTo>
                      <a:pt x="12403" y="30890"/>
                    </a:lnTo>
                    <a:lnTo>
                      <a:pt x="12842" y="31031"/>
                    </a:lnTo>
                    <a:lnTo>
                      <a:pt x="13300" y="31172"/>
                    </a:lnTo>
                    <a:lnTo>
                      <a:pt x="13405" y="31172"/>
                    </a:lnTo>
                    <a:lnTo>
                      <a:pt x="13863" y="31031"/>
                    </a:lnTo>
                    <a:lnTo>
                      <a:pt x="14302" y="30890"/>
                    </a:lnTo>
                    <a:lnTo>
                      <a:pt x="14742" y="30749"/>
                    </a:lnTo>
                    <a:lnTo>
                      <a:pt x="15164" y="30574"/>
                    </a:lnTo>
                    <a:lnTo>
                      <a:pt x="15587" y="30415"/>
                    </a:lnTo>
                    <a:lnTo>
                      <a:pt x="15991" y="30222"/>
                    </a:lnTo>
                    <a:lnTo>
                      <a:pt x="16396" y="30028"/>
                    </a:lnTo>
                    <a:lnTo>
                      <a:pt x="16783" y="29835"/>
                    </a:lnTo>
                    <a:lnTo>
                      <a:pt x="17152" y="29624"/>
                    </a:lnTo>
                    <a:lnTo>
                      <a:pt x="17539" y="29413"/>
                    </a:lnTo>
                    <a:lnTo>
                      <a:pt x="17891" y="29184"/>
                    </a:lnTo>
                    <a:lnTo>
                      <a:pt x="18243" y="28938"/>
                    </a:lnTo>
                    <a:lnTo>
                      <a:pt x="18595" y="28709"/>
                    </a:lnTo>
                    <a:lnTo>
                      <a:pt x="18929" y="28445"/>
                    </a:lnTo>
                    <a:lnTo>
                      <a:pt x="19263" y="28181"/>
                    </a:lnTo>
                    <a:lnTo>
                      <a:pt x="19597" y="27917"/>
                    </a:lnTo>
                    <a:lnTo>
                      <a:pt x="19896" y="27653"/>
                    </a:lnTo>
                    <a:lnTo>
                      <a:pt x="20213" y="27372"/>
                    </a:lnTo>
                    <a:lnTo>
                      <a:pt x="20794" y="26774"/>
                    </a:lnTo>
                    <a:lnTo>
                      <a:pt x="21357" y="26176"/>
                    </a:lnTo>
                    <a:lnTo>
                      <a:pt x="21867" y="25543"/>
                    </a:lnTo>
                    <a:lnTo>
                      <a:pt x="22359" y="24874"/>
                    </a:lnTo>
                    <a:lnTo>
                      <a:pt x="22834" y="24206"/>
                    </a:lnTo>
                    <a:lnTo>
                      <a:pt x="23256" y="23502"/>
                    </a:lnTo>
                    <a:lnTo>
                      <a:pt x="23661" y="22798"/>
                    </a:lnTo>
                    <a:lnTo>
                      <a:pt x="24030" y="22059"/>
                    </a:lnTo>
                    <a:lnTo>
                      <a:pt x="24382" y="21321"/>
                    </a:lnTo>
                    <a:lnTo>
                      <a:pt x="24699" y="20582"/>
                    </a:lnTo>
                    <a:lnTo>
                      <a:pt x="24998" y="19808"/>
                    </a:lnTo>
                    <a:lnTo>
                      <a:pt x="25262" y="19034"/>
                    </a:lnTo>
                    <a:lnTo>
                      <a:pt x="25490" y="18260"/>
                    </a:lnTo>
                    <a:lnTo>
                      <a:pt x="25719" y="17486"/>
                    </a:lnTo>
                    <a:lnTo>
                      <a:pt x="25895" y="16694"/>
                    </a:lnTo>
                    <a:lnTo>
                      <a:pt x="26071" y="15920"/>
                    </a:lnTo>
                    <a:lnTo>
                      <a:pt x="26212" y="15129"/>
                    </a:lnTo>
                    <a:lnTo>
                      <a:pt x="26317" y="14355"/>
                    </a:lnTo>
                    <a:lnTo>
                      <a:pt x="26423" y="13581"/>
                    </a:lnTo>
                    <a:lnTo>
                      <a:pt x="26493" y="12807"/>
                    </a:lnTo>
                    <a:lnTo>
                      <a:pt x="26546" y="12050"/>
                    </a:lnTo>
                    <a:lnTo>
                      <a:pt x="26581" y="11294"/>
                    </a:lnTo>
                    <a:lnTo>
                      <a:pt x="26581" y="10555"/>
                    </a:lnTo>
                    <a:lnTo>
                      <a:pt x="26581" y="3518"/>
                    </a:lnTo>
                    <a:lnTo>
                      <a:pt x="26581" y="3395"/>
                    </a:lnTo>
                    <a:lnTo>
                      <a:pt x="26563" y="3272"/>
                    </a:lnTo>
                    <a:lnTo>
                      <a:pt x="26528" y="3149"/>
                    </a:lnTo>
                    <a:lnTo>
                      <a:pt x="26476" y="3044"/>
                    </a:lnTo>
                    <a:lnTo>
                      <a:pt x="26423" y="2920"/>
                    </a:lnTo>
                    <a:lnTo>
                      <a:pt x="26352" y="2832"/>
                    </a:lnTo>
                    <a:lnTo>
                      <a:pt x="26282" y="2727"/>
                    </a:lnTo>
                    <a:lnTo>
                      <a:pt x="26194" y="2639"/>
                    </a:lnTo>
                    <a:lnTo>
                      <a:pt x="26106" y="2569"/>
                    </a:lnTo>
                    <a:lnTo>
                      <a:pt x="26001" y="2498"/>
                    </a:lnTo>
                    <a:lnTo>
                      <a:pt x="25895" y="2428"/>
                    </a:lnTo>
                    <a:lnTo>
                      <a:pt x="25772" y="2393"/>
                    </a:lnTo>
                    <a:lnTo>
                      <a:pt x="25649" y="2340"/>
                    </a:lnTo>
                    <a:lnTo>
                      <a:pt x="25526" y="2305"/>
                    </a:lnTo>
                    <a:lnTo>
                      <a:pt x="25385" y="2287"/>
                    </a:lnTo>
                    <a:lnTo>
                      <a:pt x="25244" y="2287"/>
                    </a:lnTo>
                    <a:lnTo>
                      <a:pt x="13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4" name="Google Shape;1176;p30">
              <a:extLst>
                <a:ext uri="{FF2B5EF4-FFF2-40B4-BE49-F238E27FC236}">
                  <a16:creationId xmlns:a16="http://schemas.microsoft.com/office/drawing/2014/main" id="{D78DB700-CEF2-6D92-F152-B1AFD299CD69}"/>
                </a:ext>
              </a:extLst>
            </p:cNvPr>
            <p:cNvSpPr/>
            <p:nvPr/>
          </p:nvSpPr>
          <p:spPr>
            <a:xfrm>
              <a:off x="2853375" y="3330250"/>
              <a:ext cx="115200" cy="115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1" name="رابط مستقيم 1270">
            <a:extLst>
              <a:ext uri="{FF2B5EF4-FFF2-40B4-BE49-F238E27FC236}">
                <a16:creationId xmlns:a16="http://schemas.microsoft.com/office/drawing/2014/main" id="{4305ECE5-CA78-9B42-E6D9-FD3A3CE9EF9E}"/>
              </a:ext>
            </a:extLst>
          </p:cNvPr>
          <p:cNvCxnSpPr/>
          <p:nvPr/>
        </p:nvCxnSpPr>
        <p:spPr>
          <a:xfrm>
            <a:off x="5463003" y="2945543"/>
            <a:ext cx="0" cy="598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2" name="Google Shape;1159;p30">
            <a:extLst>
              <a:ext uri="{FF2B5EF4-FFF2-40B4-BE49-F238E27FC236}">
                <a16:creationId xmlns:a16="http://schemas.microsoft.com/office/drawing/2014/main" id="{71B845DF-55F2-B674-7ED6-55AF52D8C881}"/>
              </a:ext>
            </a:extLst>
          </p:cNvPr>
          <p:cNvSpPr txBox="1"/>
          <p:nvPr/>
        </p:nvSpPr>
        <p:spPr>
          <a:xfrm>
            <a:off x="1432891" y="3694249"/>
            <a:ext cx="952908"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err="1">
                <a:solidFill>
                  <a:schemeClr val="bg1"/>
                </a:solidFill>
                <a:latin typeface="Roboto"/>
                <a:ea typeface="Roboto"/>
                <a:cs typeface="Roboto"/>
                <a:sym typeface="Roboto"/>
              </a:rPr>
              <a:t>Set_xlabel</a:t>
            </a:r>
            <a:r>
              <a:rPr lang="en-US" sz="1100" dirty="0">
                <a:solidFill>
                  <a:schemeClr val="bg1"/>
                </a:solidFill>
                <a:latin typeface="Roboto"/>
                <a:ea typeface="Roboto"/>
                <a:cs typeface="Roboto"/>
                <a:sym typeface="Roboto"/>
              </a:rPr>
              <a:t>( )</a:t>
            </a:r>
            <a:endParaRPr sz="1100" dirty="0">
              <a:solidFill>
                <a:schemeClr val="bg1"/>
              </a:solidFill>
              <a:latin typeface="Roboto"/>
              <a:ea typeface="Roboto"/>
              <a:cs typeface="Roboto"/>
              <a:sym typeface="Roboto"/>
            </a:endParaRPr>
          </a:p>
        </p:txBody>
      </p:sp>
      <p:sp>
        <p:nvSpPr>
          <p:cNvPr id="1273" name="مربع نص 1272">
            <a:extLst>
              <a:ext uri="{FF2B5EF4-FFF2-40B4-BE49-F238E27FC236}">
                <a16:creationId xmlns:a16="http://schemas.microsoft.com/office/drawing/2014/main" id="{63C5E2BA-29BB-DE6F-A251-39E073C56B09}"/>
              </a:ext>
            </a:extLst>
          </p:cNvPr>
          <p:cNvSpPr txBox="1"/>
          <p:nvPr/>
        </p:nvSpPr>
        <p:spPr>
          <a:xfrm>
            <a:off x="1117859" y="4363569"/>
            <a:ext cx="1352071" cy="307777"/>
          </a:xfrm>
          <a:prstGeom prst="rect">
            <a:avLst/>
          </a:prstGeom>
          <a:noFill/>
        </p:spPr>
        <p:txBody>
          <a:bodyPr wrap="square">
            <a:spAutoFit/>
          </a:bodyPr>
          <a:lstStyle/>
          <a:p>
            <a:pPr algn="ctr" rtl="1"/>
            <a:r>
              <a:rPr lang="ar-SA" sz="1400" dirty="0">
                <a:latin typeface="Sakkal Majalla" panose="02000000000000000000" pitchFamily="2" charset="-78"/>
                <a:ea typeface="Calibri" panose="020F0502020204030204" pitchFamily="34" charset="0"/>
                <a:cs typeface="Sakkal Majalla" panose="02000000000000000000" pitchFamily="2" charset="-78"/>
              </a:rPr>
              <a:t>يحدد تسمية محور </a:t>
            </a:r>
            <a:r>
              <a:rPr lang="en-US" sz="1400" dirty="0">
                <a:latin typeface="Sakkal Majalla" panose="02000000000000000000" pitchFamily="2" charset="-78"/>
                <a:ea typeface="Calibri" panose="020F0502020204030204" pitchFamily="34" charset="0"/>
                <a:cs typeface="Sakkal Majalla" panose="02000000000000000000" pitchFamily="2" charset="-78"/>
              </a:rPr>
              <a:t>X</a:t>
            </a:r>
            <a:r>
              <a:rPr lang="ar-SA" sz="1400" dirty="0">
                <a:latin typeface="Sakkal Majalla" panose="02000000000000000000" pitchFamily="2" charset="-78"/>
                <a:ea typeface="Calibri" panose="020F0502020204030204" pitchFamily="34" charset="0"/>
                <a:cs typeface="Sakkal Majalla" panose="02000000000000000000" pitchFamily="2" charset="-78"/>
              </a:rPr>
              <a:t> .</a:t>
            </a:r>
            <a:endParaRPr lang="ar-SA" dirty="0"/>
          </a:p>
        </p:txBody>
      </p:sp>
      <p:sp>
        <p:nvSpPr>
          <p:cNvPr id="1278" name="Google Shape;1159;p30">
            <a:extLst>
              <a:ext uri="{FF2B5EF4-FFF2-40B4-BE49-F238E27FC236}">
                <a16:creationId xmlns:a16="http://schemas.microsoft.com/office/drawing/2014/main" id="{CF363353-C72B-F0CF-F04D-737C3402AFE4}"/>
              </a:ext>
            </a:extLst>
          </p:cNvPr>
          <p:cNvSpPr txBox="1"/>
          <p:nvPr/>
        </p:nvSpPr>
        <p:spPr>
          <a:xfrm>
            <a:off x="2836603" y="3708642"/>
            <a:ext cx="952908"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err="1">
                <a:solidFill>
                  <a:schemeClr val="bg1"/>
                </a:solidFill>
                <a:latin typeface="Roboto"/>
                <a:ea typeface="Roboto"/>
                <a:cs typeface="Roboto"/>
                <a:sym typeface="Roboto"/>
              </a:rPr>
              <a:t>Set_ylabel</a:t>
            </a:r>
            <a:r>
              <a:rPr lang="en-US" sz="1100" dirty="0">
                <a:solidFill>
                  <a:schemeClr val="bg1"/>
                </a:solidFill>
                <a:latin typeface="Roboto"/>
                <a:ea typeface="Roboto"/>
                <a:cs typeface="Roboto"/>
                <a:sym typeface="Roboto"/>
              </a:rPr>
              <a:t>( )</a:t>
            </a:r>
            <a:endParaRPr sz="1100" dirty="0">
              <a:solidFill>
                <a:schemeClr val="bg1"/>
              </a:solidFill>
              <a:latin typeface="Roboto"/>
              <a:ea typeface="Roboto"/>
              <a:cs typeface="Roboto"/>
              <a:sym typeface="Roboto"/>
            </a:endParaRPr>
          </a:p>
        </p:txBody>
      </p:sp>
      <p:sp>
        <p:nvSpPr>
          <p:cNvPr id="1279" name="مربع نص 1278">
            <a:extLst>
              <a:ext uri="{FF2B5EF4-FFF2-40B4-BE49-F238E27FC236}">
                <a16:creationId xmlns:a16="http://schemas.microsoft.com/office/drawing/2014/main" id="{7766E7A6-FCD3-C912-C578-9E2DFF12C844}"/>
              </a:ext>
            </a:extLst>
          </p:cNvPr>
          <p:cNvSpPr txBox="1"/>
          <p:nvPr/>
        </p:nvSpPr>
        <p:spPr>
          <a:xfrm>
            <a:off x="2566763" y="4378253"/>
            <a:ext cx="1352071" cy="307777"/>
          </a:xfrm>
          <a:prstGeom prst="rect">
            <a:avLst/>
          </a:prstGeom>
          <a:noFill/>
        </p:spPr>
        <p:txBody>
          <a:bodyPr wrap="square">
            <a:spAutoFit/>
          </a:bodyPr>
          <a:lstStyle/>
          <a:p>
            <a:pPr algn="ctr" rtl="1"/>
            <a:r>
              <a:rPr lang="ar-SA" sz="1400" dirty="0">
                <a:latin typeface="Sakkal Majalla" panose="02000000000000000000" pitchFamily="2" charset="-78"/>
                <a:ea typeface="Calibri" panose="020F0502020204030204" pitchFamily="34" charset="0"/>
                <a:cs typeface="Sakkal Majalla" panose="02000000000000000000" pitchFamily="2" charset="-78"/>
              </a:rPr>
              <a:t>يحدد تسمية محور</a:t>
            </a:r>
            <a:r>
              <a:rPr lang="en-US" sz="1400" dirty="0">
                <a:latin typeface="Sakkal Majalla" panose="02000000000000000000" pitchFamily="2" charset="-78"/>
                <a:ea typeface="Calibri" panose="020F0502020204030204" pitchFamily="34" charset="0"/>
                <a:cs typeface="Sakkal Majalla" panose="02000000000000000000" pitchFamily="2" charset="-78"/>
              </a:rPr>
              <a:t>Y</a:t>
            </a:r>
            <a:r>
              <a:rPr lang="ar-SA" sz="1400" dirty="0">
                <a:latin typeface="Sakkal Majalla" panose="02000000000000000000" pitchFamily="2" charset="-78"/>
                <a:ea typeface="Calibri" panose="020F0502020204030204" pitchFamily="34" charset="0"/>
                <a:cs typeface="Sakkal Majalla" panose="02000000000000000000" pitchFamily="2" charset="-78"/>
              </a:rPr>
              <a:t> .</a:t>
            </a:r>
            <a:endParaRPr lang="ar-SA" dirty="0"/>
          </a:p>
        </p:txBody>
      </p:sp>
      <p:sp>
        <p:nvSpPr>
          <p:cNvPr id="1280" name="Google Shape;1159;p30">
            <a:extLst>
              <a:ext uri="{FF2B5EF4-FFF2-40B4-BE49-F238E27FC236}">
                <a16:creationId xmlns:a16="http://schemas.microsoft.com/office/drawing/2014/main" id="{68E13AF9-9A3C-1DFD-3876-BE220B4E42F8}"/>
              </a:ext>
            </a:extLst>
          </p:cNvPr>
          <p:cNvSpPr txBox="1"/>
          <p:nvPr/>
        </p:nvSpPr>
        <p:spPr>
          <a:xfrm>
            <a:off x="4992246" y="3688206"/>
            <a:ext cx="952908"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err="1">
                <a:solidFill>
                  <a:schemeClr val="bg1"/>
                </a:solidFill>
                <a:latin typeface="Roboto"/>
                <a:ea typeface="Roboto"/>
                <a:cs typeface="Roboto"/>
                <a:sym typeface="Roboto"/>
              </a:rPr>
              <a:t>Set_title</a:t>
            </a:r>
            <a:r>
              <a:rPr lang="en-US" sz="1100" dirty="0">
                <a:solidFill>
                  <a:schemeClr val="bg1"/>
                </a:solidFill>
                <a:latin typeface="Roboto"/>
                <a:ea typeface="Roboto"/>
                <a:cs typeface="Roboto"/>
                <a:sym typeface="Roboto"/>
              </a:rPr>
              <a:t>( )</a:t>
            </a:r>
            <a:endParaRPr sz="1100" dirty="0">
              <a:solidFill>
                <a:schemeClr val="bg1"/>
              </a:solidFill>
              <a:latin typeface="Roboto"/>
              <a:ea typeface="Roboto"/>
              <a:cs typeface="Roboto"/>
              <a:sym typeface="Roboto"/>
            </a:endParaRPr>
          </a:p>
        </p:txBody>
      </p:sp>
      <p:sp>
        <p:nvSpPr>
          <p:cNvPr id="1281" name="مربع نص 1280">
            <a:extLst>
              <a:ext uri="{FF2B5EF4-FFF2-40B4-BE49-F238E27FC236}">
                <a16:creationId xmlns:a16="http://schemas.microsoft.com/office/drawing/2014/main" id="{90369FA8-7FA1-B196-36A0-98975D334395}"/>
              </a:ext>
            </a:extLst>
          </p:cNvPr>
          <p:cNvSpPr txBox="1"/>
          <p:nvPr/>
        </p:nvSpPr>
        <p:spPr>
          <a:xfrm>
            <a:off x="4696121" y="4350897"/>
            <a:ext cx="1352071" cy="307777"/>
          </a:xfrm>
          <a:prstGeom prst="rect">
            <a:avLst/>
          </a:prstGeom>
          <a:noFill/>
        </p:spPr>
        <p:txBody>
          <a:bodyPr wrap="square">
            <a:spAutoFit/>
          </a:bodyPr>
          <a:lstStyle/>
          <a:p>
            <a:pPr algn="ctr" rtl="1"/>
            <a:r>
              <a:rPr lang="ar-SA" sz="1400" dirty="0">
                <a:latin typeface="Sakkal Majalla" panose="02000000000000000000" pitchFamily="2" charset="-78"/>
                <a:ea typeface="Calibri" panose="020F0502020204030204" pitchFamily="34" charset="0"/>
                <a:cs typeface="Sakkal Majalla" panose="02000000000000000000" pitchFamily="2" charset="-78"/>
              </a:rPr>
              <a:t>يحدد عنوان المخطط .</a:t>
            </a:r>
            <a:endParaRPr lang="ar-SA" dirty="0"/>
          </a:p>
        </p:txBody>
      </p:sp>
      <p:sp>
        <p:nvSpPr>
          <p:cNvPr id="1282" name="Google Shape;1159;p30">
            <a:extLst>
              <a:ext uri="{FF2B5EF4-FFF2-40B4-BE49-F238E27FC236}">
                <a16:creationId xmlns:a16="http://schemas.microsoft.com/office/drawing/2014/main" id="{7F1795F7-CCC7-26F4-D0A6-F3439C24D404}"/>
              </a:ext>
            </a:extLst>
          </p:cNvPr>
          <p:cNvSpPr txBox="1"/>
          <p:nvPr/>
        </p:nvSpPr>
        <p:spPr>
          <a:xfrm>
            <a:off x="6621809" y="3724040"/>
            <a:ext cx="880096"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solidFill>
                  <a:schemeClr val="bg1"/>
                </a:solidFill>
                <a:latin typeface="Roboto"/>
                <a:ea typeface="Roboto"/>
                <a:cs typeface="Roboto"/>
                <a:sym typeface="Roboto"/>
              </a:rPr>
              <a:t>pie</a:t>
            </a:r>
            <a:r>
              <a:rPr lang="en" sz="1100" dirty="0">
                <a:solidFill>
                  <a:schemeClr val="bg1"/>
                </a:solidFill>
                <a:latin typeface="Roboto"/>
                <a:ea typeface="Roboto"/>
                <a:cs typeface="Roboto"/>
                <a:sym typeface="Roboto"/>
              </a:rPr>
              <a:t>( )</a:t>
            </a:r>
            <a:endParaRPr sz="1100" dirty="0">
              <a:solidFill>
                <a:schemeClr val="bg1"/>
              </a:solidFill>
              <a:latin typeface="Roboto"/>
              <a:ea typeface="Roboto"/>
              <a:cs typeface="Roboto"/>
              <a:sym typeface="Roboto"/>
            </a:endParaRPr>
          </a:p>
        </p:txBody>
      </p:sp>
      <p:sp>
        <p:nvSpPr>
          <p:cNvPr id="1283" name="مربع نص 1282">
            <a:extLst>
              <a:ext uri="{FF2B5EF4-FFF2-40B4-BE49-F238E27FC236}">
                <a16:creationId xmlns:a16="http://schemas.microsoft.com/office/drawing/2014/main" id="{58351D7F-5E2E-04E5-F8EE-35F4B3F37B06}"/>
              </a:ext>
            </a:extLst>
          </p:cNvPr>
          <p:cNvSpPr txBox="1"/>
          <p:nvPr/>
        </p:nvSpPr>
        <p:spPr>
          <a:xfrm>
            <a:off x="6286251" y="4350898"/>
            <a:ext cx="1352071" cy="307777"/>
          </a:xfrm>
          <a:prstGeom prst="rect">
            <a:avLst/>
          </a:prstGeom>
          <a:noFill/>
        </p:spPr>
        <p:txBody>
          <a:bodyPr wrap="square">
            <a:spAutoFit/>
          </a:bodyPr>
          <a:lstStyle/>
          <a:p>
            <a:pPr algn="ctr" rtl="1"/>
            <a:r>
              <a:rPr lang="ar-SA" sz="1400" dirty="0">
                <a:latin typeface="Sakkal Majalla" panose="02000000000000000000" pitchFamily="2" charset="-78"/>
                <a:ea typeface="Calibri" panose="020F0502020204030204" pitchFamily="34" charset="0"/>
                <a:cs typeface="Sakkal Majalla" panose="02000000000000000000" pitchFamily="2" charset="-78"/>
              </a:rPr>
              <a:t>ينشئ مخطط دائري .</a:t>
            </a:r>
            <a:endParaRPr lang="ar-SA" dirty="0"/>
          </a:p>
        </p:txBody>
      </p:sp>
      <p:sp>
        <p:nvSpPr>
          <p:cNvPr id="1284" name="Google Shape;1159;p30">
            <a:extLst>
              <a:ext uri="{FF2B5EF4-FFF2-40B4-BE49-F238E27FC236}">
                <a16:creationId xmlns:a16="http://schemas.microsoft.com/office/drawing/2014/main" id="{E0632ACE-ECDD-6397-2CD2-267593C6EC8B}"/>
              </a:ext>
            </a:extLst>
          </p:cNvPr>
          <p:cNvSpPr txBox="1"/>
          <p:nvPr/>
        </p:nvSpPr>
        <p:spPr>
          <a:xfrm>
            <a:off x="8326723" y="3688206"/>
            <a:ext cx="880096" cy="48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solidFill>
                  <a:schemeClr val="bg1"/>
                </a:solidFill>
                <a:latin typeface="Roboto"/>
                <a:ea typeface="Roboto"/>
                <a:cs typeface="Roboto"/>
                <a:sym typeface="Roboto"/>
              </a:rPr>
              <a:t>bar</a:t>
            </a:r>
            <a:r>
              <a:rPr lang="en" sz="1100" dirty="0">
                <a:solidFill>
                  <a:schemeClr val="bg1"/>
                </a:solidFill>
                <a:latin typeface="Roboto"/>
                <a:ea typeface="Roboto"/>
                <a:cs typeface="Roboto"/>
                <a:sym typeface="Roboto"/>
              </a:rPr>
              <a:t>( )</a:t>
            </a:r>
            <a:endParaRPr sz="1100" dirty="0">
              <a:solidFill>
                <a:schemeClr val="bg1"/>
              </a:solidFill>
              <a:latin typeface="Roboto"/>
              <a:ea typeface="Roboto"/>
              <a:cs typeface="Roboto"/>
              <a:sym typeface="Roboto"/>
            </a:endParaRPr>
          </a:p>
        </p:txBody>
      </p:sp>
      <p:sp>
        <p:nvSpPr>
          <p:cNvPr id="1285" name="مربع نص 1284">
            <a:extLst>
              <a:ext uri="{FF2B5EF4-FFF2-40B4-BE49-F238E27FC236}">
                <a16:creationId xmlns:a16="http://schemas.microsoft.com/office/drawing/2014/main" id="{A291F3EA-B34A-7746-FE3A-EB85D5137E9A}"/>
              </a:ext>
            </a:extLst>
          </p:cNvPr>
          <p:cNvSpPr txBox="1"/>
          <p:nvPr/>
        </p:nvSpPr>
        <p:spPr>
          <a:xfrm>
            <a:off x="7854748" y="4355990"/>
            <a:ext cx="1352071" cy="307777"/>
          </a:xfrm>
          <a:prstGeom prst="rect">
            <a:avLst/>
          </a:prstGeom>
          <a:noFill/>
        </p:spPr>
        <p:txBody>
          <a:bodyPr wrap="square">
            <a:spAutoFit/>
          </a:bodyPr>
          <a:lstStyle/>
          <a:p>
            <a:pPr algn="ctr" rtl="1"/>
            <a:r>
              <a:rPr lang="ar-SA" sz="1400" dirty="0">
                <a:latin typeface="Sakkal Majalla" panose="02000000000000000000" pitchFamily="2" charset="-78"/>
                <a:ea typeface="Calibri" panose="020F0502020204030204" pitchFamily="34" charset="0"/>
                <a:cs typeface="Sakkal Majalla" panose="02000000000000000000" pitchFamily="2" charset="-78"/>
              </a:rPr>
              <a:t>ينشئ مخطط شريطي .</a:t>
            </a:r>
            <a:endParaRPr lang="ar-SA" dirty="0"/>
          </a:p>
        </p:txBody>
      </p:sp>
      <p:pic>
        <p:nvPicPr>
          <p:cNvPr id="2050" name="Picture 2">
            <a:extLst>
              <a:ext uri="{FF2B5EF4-FFF2-40B4-BE49-F238E27FC236}">
                <a16:creationId xmlns:a16="http://schemas.microsoft.com/office/drawing/2014/main" id="{0FE11549-1061-A612-F107-818423E8D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015" y="1489725"/>
            <a:ext cx="1263266" cy="705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19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wheel(1)">
                                      <p:cBhvr>
                                        <p:cTn id="13" dur="2000"/>
                                        <p:tgtEl>
                                          <p:spTgt spid="128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85"/>
                                        </p:tgtEl>
                                        <p:attrNameLst>
                                          <p:attrName>style.visibility</p:attrName>
                                        </p:attrNameLst>
                                      </p:cBhvr>
                                      <p:to>
                                        <p:strVal val="visible"/>
                                      </p:to>
                                    </p:set>
                                    <p:anim calcmode="lin" valueType="num">
                                      <p:cBhvr additive="base">
                                        <p:cTn id="18" dur="500" fill="hold"/>
                                        <p:tgtEl>
                                          <p:spTgt spid="1285"/>
                                        </p:tgtEl>
                                        <p:attrNameLst>
                                          <p:attrName>ppt_x</p:attrName>
                                        </p:attrNameLst>
                                      </p:cBhvr>
                                      <p:tavLst>
                                        <p:tav tm="0">
                                          <p:val>
                                            <p:strVal val="#ppt_x"/>
                                          </p:val>
                                        </p:tav>
                                        <p:tav tm="100000">
                                          <p:val>
                                            <p:strVal val="#ppt_x"/>
                                          </p:val>
                                        </p:tav>
                                      </p:tavLst>
                                    </p:anim>
                                    <p:anim calcmode="lin" valueType="num">
                                      <p:cBhvr additive="base">
                                        <p:cTn id="19" dur="500" fill="hold"/>
                                        <p:tgtEl>
                                          <p:spTgt spid="128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82"/>
                                        </p:tgtEl>
                                        <p:attrNameLst>
                                          <p:attrName>style.visibility</p:attrName>
                                        </p:attrNameLst>
                                      </p:cBhvr>
                                      <p:to>
                                        <p:strVal val="visible"/>
                                      </p:to>
                                    </p:set>
                                    <p:animEffect transition="in" filter="wheel(1)">
                                      <p:cBhvr>
                                        <p:cTn id="24" dur="2000"/>
                                        <p:tgtEl>
                                          <p:spTgt spid="128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83"/>
                                        </p:tgtEl>
                                        <p:attrNameLst>
                                          <p:attrName>style.visibility</p:attrName>
                                        </p:attrNameLst>
                                      </p:cBhvr>
                                      <p:to>
                                        <p:strVal val="visible"/>
                                      </p:to>
                                    </p:set>
                                    <p:anim calcmode="lin" valueType="num">
                                      <p:cBhvr additive="base">
                                        <p:cTn id="29" dur="500" fill="hold"/>
                                        <p:tgtEl>
                                          <p:spTgt spid="1283"/>
                                        </p:tgtEl>
                                        <p:attrNameLst>
                                          <p:attrName>ppt_x</p:attrName>
                                        </p:attrNameLst>
                                      </p:cBhvr>
                                      <p:tavLst>
                                        <p:tav tm="0">
                                          <p:val>
                                            <p:strVal val="#ppt_x"/>
                                          </p:val>
                                        </p:tav>
                                        <p:tav tm="100000">
                                          <p:val>
                                            <p:strVal val="#ppt_x"/>
                                          </p:val>
                                        </p:tav>
                                      </p:tavLst>
                                    </p:anim>
                                    <p:anim calcmode="lin" valueType="num">
                                      <p:cBhvr additive="base">
                                        <p:cTn id="30" dur="500" fill="hold"/>
                                        <p:tgtEl>
                                          <p:spTgt spid="128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280"/>
                                        </p:tgtEl>
                                        <p:attrNameLst>
                                          <p:attrName>style.visibility</p:attrName>
                                        </p:attrNameLst>
                                      </p:cBhvr>
                                      <p:to>
                                        <p:strVal val="visible"/>
                                      </p:to>
                                    </p:set>
                                    <p:animEffect transition="in" filter="wheel(1)">
                                      <p:cBhvr>
                                        <p:cTn id="35" dur="2000"/>
                                        <p:tgtEl>
                                          <p:spTgt spid="128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81"/>
                                        </p:tgtEl>
                                        <p:attrNameLst>
                                          <p:attrName>style.visibility</p:attrName>
                                        </p:attrNameLst>
                                      </p:cBhvr>
                                      <p:to>
                                        <p:strVal val="visible"/>
                                      </p:to>
                                    </p:set>
                                    <p:anim calcmode="lin" valueType="num">
                                      <p:cBhvr additive="base">
                                        <p:cTn id="40" dur="500" fill="hold"/>
                                        <p:tgtEl>
                                          <p:spTgt spid="1281"/>
                                        </p:tgtEl>
                                        <p:attrNameLst>
                                          <p:attrName>ppt_x</p:attrName>
                                        </p:attrNameLst>
                                      </p:cBhvr>
                                      <p:tavLst>
                                        <p:tav tm="0">
                                          <p:val>
                                            <p:strVal val="#ppt_x"/>
                                          </p:val>
                                        </p:tav>
                                        <p:tav tm="100000">
                                          <p:val>
                                            <p:strVal val="#ppt_x"/>
                                          </p:val>
                                        </p:tav>
                                      </p:tavLst>
                                    </p:anim>
                                    <p:anim calcmode="lin" valueType="num">
                                      <p:cBhvr additive="base">
                                        <p:cTn id="41" dur="500" fill="hold"/>
                                        <p:tgtEl>
                                          <p:spTgt spid="128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278"/>
                                        </p:tgtEl>
                                        <p:attrNameLst>
                                          <p:attrName>style.visibility</p:attrName>
                                        </p:attrNameLst>
                                      </p:cBhvr>
                                      <p:to>
                                        <p:strVal val="visible"/>
                                      </p:to>
                                    </p:set>
                                    <p:animEffect transition="in" filter="wheel(1)">
                                      <p:cBhvr>
                                        <p:cTn id="46" dur="2000"/>
                                        <p:tgtEl>
                                          <p:spTgt spid="127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79"/>
                                        </p:tgtEl>
                                        <p:attrNameLst>
                                          <p:attrName>style.visibility</p:attrName>
                                        </p:attrNameLst>
                                      </p:cBhvr>
                                      <p:to>
                                        <p:strVal val="visible"/>
                                      </p:to>
                                    </p:set>
                                    <p:anim calcmode="lin" valueType="num">
                                      <p:cBhvr additive="base">
                                        <p:cTn id="51" dur="500" fill="hold"/>
                                        <p:tgtEl>
                                          <p:spTgt spid="1279"/>
                                        </p:tgtEl>
                                        <p:attrNameLst>
                                          <p:attrName>ppt_x</p:attrName>
                                        </p:attrNameLst>
                                      </p:cBhvr>
                                      <p:tavLst>
                                        <p:tav tm="0">
                                          <p:val>
                                            <p:strVal val="#ppt_x"/>
                                          </p:val>
                                        </p:tav>
                                        <p:tav tm="100000">
                                          <p:val>
                                            <p:strVal val="#ppt_x"/>
                                          </p:val>
                                        </p:tav>
                                      </p:tavLst>
                                    </p:anim>
                                    <p:anim calcmode="lin" valueType="num">
                                      <p:cBhvr additive="base">
                                        <p:cTn id="52" dur="500" fill="hold"/>
                                        <p:tgtEl>
                                          <p:spTgt spid="127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272"/>
                                        </p:tgtEl>
                                        <p:attrNameLst>
                                          <p:attrName>style.visibility</p:attrName>
                                        </p:attrNameLst>
                                      </p:cBhvr>
                                      <p:to>
                                        <p:strVal val="visible"/>
                                      </p:to>
                                    </p:set>
                                    <p:animEffect transition="in" filter="wheel(1)">
                                      <p:cBhvr>
                                        <p:cTn id="57" dur="2000"/>
                                        <p:tgtEl>
                                          <p:spTgt spid="127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73"/>
                                        </p:tgtEl>
                                        <p:attrNameLst>
                                          <p:attrName>style.visibility</p:attrName>
                                        </p:attrNameLst>
                                      </p:cBhvr>
                                      <p:to>
                                        <p:strVal val="visible"/>
                                      </p:to>
                                    </p:set>
                                    <p:anim calcmode="lin" valueType="num">
                                      <p:cBhvr additive="base">
                                        <p:cTn id="62" dur="500" fill="hold"/>
                                        <p:tgtEl>
                                          <p:spTgt spid="1273"/>
                                        </p:tgtEl>
                                        <p:attrNameLst>
                                          <p:attrName>ppt_x</p:attrName>
                                        </p:attrNameLst>
                                      </p:cBhvr>
                                      <p:tavLst>
                                        <p:tav tm="0">
                                          <p:val>
                                            <p:strVal val="#ppt_x"/>
                                          </p:val>
                                        </p:tav>
                                        <p:tav tm="100000">
                                          <p:val>
                                            <p:strVal val="#ppt_x"/>
                                          </p:val>
                                        </p:tav>
                                      </p:tavLst>
                                    </p:anim>
                                    <p:anim calcmode="lin" valueType="num">
                                      <p:cBhvr additive="base">
                                        <p:cTn id="63" dur="500" fill="hold"/>
                                        <p:tgtEl>
                                          <p:spTgt spid="127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heel(1)">
                                      <p:cBhvr>
                                        <p:cTn id="68" dur="2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272" grpId="0"/>
      <p:bldP spid="1273" grpId="0"/>
      <p:bldP spid="1278" grpId="0"/>
      <p:bldP spid="1279" grpId="0"/>
      <p:bldP spid="1280" grpId="0"/>
      <p:bldP spid="1281" grpId="0"/>
      <p:bldP spid="1282" grpId="0"/>
      <p:bldP spid="1283" grpId="0"/>
      <p:bldP spid="1284" grpId="0"/>
      <p:bldP spid="12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6" name="Google Shape;764;p22">
            <a:extLst>
              <a:ext uri="{FF2B5EF4-FFF2-40B4-BE49-F238E27FC236}">
                <a16:creationId xmlns:a16="http://schemas.microsoft.com/office/drawing/2014/main" id="{5A79394F-179C-F4B5-5D47-D91EE9D1C692}"/>
              </a:ext>
            </a:extLst>
          </p:cNvPr>
          <p:cNvSpPr/>
          <p:nvPr/>
        </p:nvSpPr>
        <p:spPr>
          <a:xfrm>
            <a:off x="3231454" y="723529"/>
            <a:ext cx="5827486" cy="186018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4315929" y="72068"/>
            <a:ext cx="2493974" cy="40011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lt1"/>
              </a:solidFill>
            </a:endParaRPr>
          </a:p>
        </p:txBody>
      </p:sp>
      <p:grpSp>
        <p:nvGrpSpPr>
          <p:cNvPr id="2" name="مجموعة 1">
            <a:extLst>
              <a:ext uri="{FF2B5EF4-FFF2-40B4-BE49-F238E27FC236}">
                <a16:creationId xmlns:a16="http://schemas.microsoft.com/office/drawing/2014/main" id="{6EBB5916-EBA1-9B55-3A89-4E2BD51D8533}"/>
              </a:ext>
            </a:extLst>
          </p:cNvPr>
          <p:cNvGrpSpPr/>
          <p:nvPr/>
        </p:nvGrpSpPr>
        <p:grpSpPr>
          <a:xfrm>
            <a:off x="85060" y="4775125"/>
            <a:ext cx="8973880" cy="368915"/>
            <a:chOff x="85060" y="4775125"/>
            <a:chExt cx="8973880" cy="368915"/>
          </a:xfrm>
        </p:grpSpPr>
        <p:sp>
          <p:nvSpPr>
            <p:cNvPr id="3" name="Google Shape;1161;p24">
              <a:extLst>
                <a:ext uri="{FF2B5EF4-FFF2-40B4-BE49-F238E27FC236}">
                  <a16:creationId xmlns:a16="http://schemas.microsoft.com/office/drawing/2014/main" id="{2672E19A-8D62-4B07-A02B-4E81463BF048}"/>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CE0A4BFF-E12D-8163-6E85-83A9908AFAF4}"/>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grpSp>
        <p:nvGrpSpPr>
          <p:cNvPr id="7" name="Google Shape;305;p18">
            <a:extLst>
              <a:ext uri="{FF2B5EF4-FFF2-40B4-BE49-F238E27FC236}">
                <a16:creationId xmlns:a16="http://schemas.microsoft.com/office/drawing/2014/main" id="{795A1EF0-036E-1D5A-9C89-CC5DA0F17793}"/>
              </a:ext>
            </a:extLst>
          </p:cNvPr>
          <p:cNvGrpSpPr/>
          <p:nvPr/>
        </p:nvGrpSpPr>
        <p:grpSpPr>
          <a:xfrm>
            <a:off x="0" y="205743"/>
            <a:ext cx="3264195" cy="4443375"/>
            <a:chOff x="457200" y="0"/>
            <a:chExt cx="4142448" cy="4732014"/>
          </a:xfrm>
        </p:grpSpPr>
        <p:sp>
          <p:nvSpPr>
            <p:cNvPr id="8" name="Google Shape;306;p18">
              <a:extLst>
                <a:ext uri="{FF2B5EF4-FFF2-40B4-BE49-F238E27FC236}">
                  <a16:creationId xmlns:a16="http://schemas.microsoft.com/office/drawing/2014/main" id="{C4B39989-7736-BB0F-DBE6-DF4EDD20C365}"/>
                </a:ext>
              </a:extLst>
            </p:cNvPr>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7;p18">
              <a:extLst>
                <a:ext uri="{FF2B5EF4-FFF2-40B4-BE49-F238E27FC236}">
                  <a16:creationId xmlns:a16="http://schemas.microsoft.com/office/drawing/2014/main" id="{413DD919-7E42-C977-0E35-312552049CE8}"/>
                </a:ext>
              </a:extLst>
            </p:cNvPr>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8;p18">
              <a:extLst>
                <a:ext uri="{FF2B5EF4-FFF2-40B4-BE49-F238E27FC236}">
                  <a16:creationId xmlns:a16="http://schemas.microsoft.com/office/drawing/2014/main" id="{8BC008C7-694D-EB13-AF7B-3E1977DC8D73}"/>
                </a:ext>
              </a:extLst>
            </p:cNvPr>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9;p18">
              <a:extLst>
                <a:ext uri="{FF2B5EF4-FFF2-40B4-BE49-F238E27FC236}">
                  <a16:creationId xmlns:a16="http://schemas.microsoft.com/office/drawing/2014/main" id="{1C89F421-B1C3-688C-0793-35CDF24DD551}"/>
                </a:ext>
              </a:extLst>
            </p:cNvPr>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0;p18">
              <a:extLst>
                <a:ext uri="{FF2B5EF4-FFF2-40B4-BE49-F238E27FC236}">
                  <a16:creationId xmlns:a16="http://schemas.microsoft.com/office/drawing/2014/main" id="{76AC764B-59A8-865E-D712-0946636FBB18}"/>
                </a:ext>
              </a:extLst>
            </p:cNvPr>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1;p18">
              <a:extLst>
                <a:ext uri="{FF2B5EF4-FFF2-40B4-BE49-F238E27FC236}">
                  <a16:creationId xmlns:a16="http://schemas.microsoft.com/office/drawing/2014/main" id="{818BAFFB-AE85-2E79-2D99-964C9759800D}"/>
                </a:ext>
              </a:extLst>
            </p:cNvPr>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2;p18">
              <a:extLst>
                <a:ext uri="{FF2B5EF4-FFF2-40B4-BE49-F238E27FC236}">
                  <a16:creationId xmlns:a16="http://schemas.microsoft.com/office/drawing/2014/main" id="{D84C6065-EE65-2884-116A-B7119172F2BF}"/>
                </a:ext>
              </a:extLst>
            </p:cNvPr>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3;p18">
              <a:extLst>
                <a:ext uri="{FF2B5EF4-FFF2-40B4-BE49-F238E27FC236}">
                  <a16:creationId xmlns:a16="http://schemas.microsoft.com/office/drawing/2014/main" id="{6DA2EB0A-3795-7D73-4C96-20BD9B359356}"/>
                </a:ext>
              </a:extLst>
            </p:cNvPr>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4;p18">
              <a:extLst>
                <a:ext uri="{FF2B5EF4-FFF2-40B4-BE49-F238E27FC236}">
                  <a16:creationId xmlns:a16="http://schemas.microsoft.com/office/drawing/2014/main" id="{0913F9AB-8FF0-72CB-B5B4-05E32D3B232C}"/>
                </a:ext>
              </a:extLst>
            </p:cNvPr>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5;p18">
              <a:extLst>
                <a:ext uri="{FF2B5EF4-FFF2-40B4-BE49-F238E27FC236}">
                  <a16:creationId xmlns:a16="http://schemas.microsoft.com/office/drawing/2014/main" id="{8B14F33C-7CC3-2006-5374-4756890FC2CF}"/>
                </a:ext>
              </a:extLst>
            </p:cNvPr>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6;p18">
              <a:extLst>
                <a:ext uri="{FF2B5EF4-FFF2-40B4-BE49-F238E27FC236}">
                  <a16:creationId xmlns:a16="http://schemas.microsoft.com/office/drawing/2014/main" id="{77AD56F0-3503-0D47-33D0-5F52C27A5F80}"/>
                </a:ext>
              </a:extLst>
            </p:cNvPr>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7;p18">
              <a:extLst>
                <a:ext uri="{FF2B5EF4-FFF2-40B4-BE49-F238E27FC236}">
                  <a16:creationId xmlns:a16="http://schemas.microsoft.com/office/drawing/2014/main" id="{B305EA3D-6EAF-8D3B-D16F-966098713550}"/>
                </a:ext>
              </a:extLst>
            </p:cNvPr>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8;p18">
              <a:extLst>
                <a:ext uri="{FF2B5EF4-FFF2-40B4-BE49-F238E27FC236}">
                  <a16:creationId xmlns:a16="http://schemas.microsoft.com/office/drawing/2014/main" id="{E87F411A-CB5C-C9E1-6935-F9CE5A03F912}"/>
                </a:ext>
              </a:extLst>
            </p:cNvPr>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9;p18">
              <a:extLst>
                <a:ext uri="{FF2B5EF4-FFF2-40B4-BE49-F238E27FC236}">
                  <a16:creationId xmlns:a16="http://schemas.microsoft.com/office/drawing/2014/main" id="{323C6291-A018-4B57-6E13-1C351FAF26D8}"/>
                </a:ext>
              </a:extLst>
            </p:cNvPr>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8;p18">
              <a:extLst>
                <a:ext uri="{FF2B5EF4-FFF2-40B4-BE49-F238E27FC236}">
                  <a16:creationId xmlns:a16="http://schemas.microsoft.com/office/drawing/2014/main" id="{9871FED4-83D3-AD55-7462-281D0F1345F9}"/>
                </a:ext>
              </a:extLst>
            </p:cNvPr>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9;p18">
              <a:extLst>
                <a:ext uri="{FF2B5EF4-FFF2-40B4-BE49-F238E27FC236}">
                  <a16:creationId xmlns:a16="http://schemas.microsoft.com/office/drawing/2014/main" id="{443DF8E8-637E-4570-9CC8-A3263B47F489}"/>
                </a:ext>
              </a:extLst>
            </p:cNvPr>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0;p18">
              <a:extLst>
                <a:ext uri="{FF2B5EF4-FFF2-40B4-BE49-F238E27FC236}">
                  <a16:creationId xmlns:a16="http://schemas.microsoft.com/office/drawing/2014/main" id="{81503E33-B53D-9D2D-0555-28C921E52D13}"/>
                </a:ext>
              </a:extLst>
            </p:cNvPr>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1;p18">
              <a:extLst>
                <a:ext uri="{FF2B5EF4-FFF2-40B4-BE49-F238E27FC236}">
                  <a16:creationId xmlns:a16="http://schemas.microsoft.com/office/drawing/2014/main" id="{2EE1265E-0D9F-B212-097A-11168A314B2D}"/>
                </a:ext>
              </a:extLst>
            </p:cNvPr>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2;p18">
              <a:extLst>
                <a:ext uri="{FF2B5EF4-FFF2-40B4-BE49-F238E27FC236}">
                  <a16:creationId xmlns:a16="http://schemas.microsoft.com/office/drawing/2014/main" id="{A4BE09D5-4B4C-58DB-84FB-4E57430D1BC3}"/>
                </a:ext>
              </a:extLst>
            </p:cNvPr>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3;p18">
              <a:extLst>
                <a:ext uri="{FF2B5EF4-FFF2-40B4-BE49-F238E27FC236}">
                  <a16:creationId xmlns:a16="http://schemas.microsoft.com/office/drawing/2014/main" id="{74EFF1C5-6405-F835-7565-9DA4D0176E4A}"/>
                </a:ext>
              </a:extLst>
            </p:cNvPr>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4;p18">
              <a:extLst>
                <a:ext uri="{FF2B5EF4-FFF2-40B4-BE49-F238E27FC236}">
                  <a16:creationId xmlns:a16="http://schemas.microsoft.com/office/drawing/2014/main" id="{A97F2477-1D4F-C831-EC11-E4BC25F8EF8C}"/>
                </a:ext>
              </a:extLst>
            </p:cNvPr>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5;p18">
              <a:extLst>
                <a:ext uri="{FF2B5EF4-FFF2-40B4-BE49-F238E27FC236}">
                  <a16:creationId xmlns:a16="http://schemas.microsoft.com/office/drawing/2014/main" id="{D52D86D8-852E-259E-89EB-605C8884E1BE}"/>
                </a:ext>
              </a:extLst>
            </p:cNvPr>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6;p18">
              <a:extLst>
                <a:ext uri="{FF2B5EF4-FFF2-40B4-BE49-F238E27FC236}">
                  <a16:creationId xmlns:a16="http://schemas.microsoft.com/office/drawing/2014/main" id="{F7E2B189-3641-9918-59E8-9075E0415759}"/>
                </a:ext>
              </a:extLst>
            </p:cNvPr>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7;p18">
              <a:extLst>
                <a:ext uri="{FF2B5EF4-FFF2-40B4-BE49-F238E27FC236}">
                  <a16:creationId xmlns:a16="http://schemas.microsoft.com/office/drawing/2014/main" id="{3FDE3F1F-4CCD-5205-3BB1-15BE07721537}"/>
                </a:ext>
              </a:extLst>
            </p:cNvPr>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38;p18">
              <a:extLst>
                <a:ext uri="{FF2B5EF4-FFF2-40B4-BE49-F238E27FC236}">
                  <a16:creationId xmlns:a16="http://schemas.microsoft.com/office/drawing/2014/main" id="{07E39859-5C73-6061-B0E3-7C85008CB38D}"/>
                </a:ext>
              </a:extLst>
            </p:cNvPr>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39;p18">
              <a:extLst>
                <a:ext uri="{FF2B5EF4-FFF2-40B4-BE49-F238E27FC236}">
                  <a16:creationId xmlns:a16="http://schemas.microsoft.com/office/drawing/2014/main" id="{A205B33D-D116-0967-2A93-8ADE62FB7BD5}"/>
                </a:ext>
              </a:extLst>
            </p:cNvPr>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0;p18">
              <a:extLst>
                <a:ext uri="{FF2B5EF4-FFF2-40B4-BE49-F238E27FC236}">
                  <a16:creationId xmlns:a16="http://schemas.microsoft.com/office/drawing/2014/main" id="{6308E195-32B6-7204-17A3-1ECAACC92FD7}"/>
                </a:ext>
              </a:extLst>
            </p:cNvPr>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1;p18">
              <a:extLst>
                <a:ext uri="{FF2B5EF4-FFF2-40B4-BE49-F238E27FC236}">
                  <a16:creationId xmlns:a16="http://schemas.microsoft.com/office/drawing/2014/main" id="{3855BB80-1B3F-61FD-CEFD-3521BBAAA57D}"/>
                </a:ext>
              </a:extLst>
            </p:cNvPr>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42;p18">
              <a:extLst>
                <a:ext uri="{FF2B5EF4-FFF2-40B4-BE49-F238E27FC236}">
                  <a16:creationId xmlns:a16="http://schemas.microsoft.com/office/drawing/2014/main" id="{39F18713-8C36-E0FA-1F96-4351BA1C5739}"/>
                </a:ext>
              </a:extLst>
            </p:cNvPr>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43;p18">
              <a:extLst>
                <a:ext uri="{FF2B5EF4-FFF2-40B4-BE49-F238E27FC236}">
                  <a16:creationId xmlns:a16="http://schemas.microsoft.com/office/drawing/2014/main" id="{C95D1F7C-E983-81C9-B5CE-FCB6616BAE4A}"/>
                </a:ext>
              </a:extLst>
            </p:cNvPr>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44;p18">
              <a:extLst>
                <a:ext uri="{FF2B5EF4-FFF2-40B4-BE49-F238E27FC236}">
                  <a16:creationId xmlns:a16="http://schemas.microsoft.com/office/drawing/2014/main" id="{737EFF6F-FD7C-5CB0-7A19-E56431675671}"/>
                </a:ext>
              </a:extLst>
            </p:cNvPr>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45;p18">
              <a:extLst>
                <a:ext uri="{FF2B5EF4-FFF2-40B4-BE49-F238E27FC236}">
                  <a16:creationId xmlns:a16="http://schemas.microsoft.com/office/drawing/2014/main" id="{E68254F7-D4D6-5EA3-92AA-D8887AD2DE59}"/>
                </a:ext>
              </a:extLst>
            </p:cNvPr>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46;p18">
              <a:extLst>
                <a:ext uri="{FF2B5EF4-FFF2-40B4-BE49-F238E27FC236}">
                  <a16:creationId xmlns:a16="http://schemas.microsoft.com/office/drawing/2014/main" id="{A4ECA149-1B63-04FE-EFC3-7979410FB3CE}"/>
                </a:ext>
              </a:extLst>
            </p:cNvPr>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47;p18">
              <a:extLst>
                <a:ext uri="{FF2B5EF4-FFF2-40B4-BE49-F238E27FC236}">
                  <a16:creationId xmlns:a16="http://schemas.microsoft.com/office/drawing/2014/main" id="{B32475A0-0145-763A-A1F1-F0D5B40F248E}"/>
                </a:ext>
              </a:extLst>
            </p:cNvPr>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48;p18">
              <a:extLst>
                <a:ext uri="{FF2B5EF4-FFF2-40B4-BE49-F238E27FC236}">
                  <a16:creationId xmlns:a16="http://schemas.microsoft.com/office/drawing/2014/main" id="{9578B7BA-D94C-0258-C3B8-13A67B0C3146}"/>
                </a:ext>
              </a:extLst>
            </p:cNvPr>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49;p18">
              <a:extLst>
                <a:ext uri="{FF2B5EF4-FFF2-40B4-BE49-F238E27FC236}">
                  <a16:creationId xmlns:a16="http://schemas.microsoft.com/office/drawing/2014/main" id="{40854467-9807-A9FF-496B-31B4344AC961}"/>
                </a:ext>
              </a:extLst>
            </p:cNvPr>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p18">
              <a:extLst>
                <a:ext uri="{FF2B5EF4-FFF2-40B4-BE49-F238E27FC236}">
                  <a16:creationId xmlns:a16="http://schemas.microsoft.com/office/drawing/2014/main" id="{F6872754-B425-AFDC-7C48-E7C99BB6E61B}"/>
                </a:ext>
              </a:extLst>
            </p:cNvPr>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1;p18">
              <a:extLst>
                <a:ext uri="{FF2B5EF4-FFF2-40B4-BE49-F238E27FC236}">
                  <a16:creationId xmlns:a16="http://schemas.microsoft.com/office/drawing/2014/main" id="{C276327C-2D77-6A9D-A02C-F1AF2DAC40AA}"/>
                </a:ext>
              </a:extLst>
            </p:cNvPr>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2;p18">
              <a:extLst>
                <a:ext uri="{FF2B5EF4-FFF2-40B4-BE49-F238E27FC236}">
                  <a16:creationId xmlns:a16="http://schemas.microsoft.com/office/drawing/2014/main" id="{D8F9B1DC-2749-C10D-ABE7-6E3D1AEE7256}"/>
                </a:ext>
              </a:extLst>
            </p:cNvPr>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3;p18">
              <a:extLst>
                <a:ext uri="{FF2B5EF4-FFF2-40B4-BE49-F238E27FC236}">
                  <a16:creationId xmlns:a16="http://schemas.microsoft.com/office/drawing/2014/main" id="{618B01E4-2793-A91B-5D3E-5F1AD71F339C}"/>
                </a:ext>
              </a:extLst>
            </p:cNvPr>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354;p18">
              <a:extLst>
                <a:ext uri="{FF2B5EF4-FFF2-40B4-BE49-F238E27FC236}">
                  <a16:creationId xmlns:a16="http://schemas.microsoft.com/office/drawing/2014/main" id="{AE1F9379-FFA5-1BF5-E430-195288822DF5}"/>
                </a:ext>
              </a:extLst>
            </p:cNvPr>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355;p18">
              <a:extLst>
                <a:ext uri="{FF2B5EF4-FFF2-40B4-BE49-F238E27FC236}">
                  <a16:creationId xmlns:a16="http://schemas.microsoft.com/office/drawing/2014/main" id="{D6040E40-20DC-51BD-C7C3-C4A946736AFB}"/>
                </a:ext>
              </a:extLst>
            </p:cNvPr>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356;p18">
              <a:extLst>
                <a:ext uri="{FF2B5EF4-FFF2-40B4-BE49-F238E27FC236}">
                  <a16:creationId xmlns:a16="http://schemas.microsoft.com/office/drawing/2014/main" id="{0D1B057D-55CF-DE3E-ED2B-33C5E1A82819}"/>
                </a:ext>
              </a:extLst>
            </p:cNvPr>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357;p18">
              <a:extLst>
                <a:ext uri="{FF2B5EF4-FFF2-40B4-BE49-F238E27FC236}">
                  <a16:creationId xmlns:a16="http://schemas.microsoft.com/office/drawing/2014/main" id="{DEDBEA4E-6052-2A7E-EFE7-ED45D2EDB7F6}"/>
                </a:ext>
              </a:extLst>
            </p:cNvPr>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358;p18">
              <a:extLst>
                <a:ext uri="{FF2B5EF4-FFF2-40B4-BE49-F238E27FC236}">
                  <a16:creationId xmlns:a16="http://schemas.microsoft.com/office/drawing/2014/main" id="{EF6F3B24-7097-C963-02D8-F9AD88232430}"/>
                </a:ext>
              </a:extLst>
            </p:cNvPr>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359;p18">
              <a:extLst>
                <a:ext uri="{FF2B5EF4-FFF2-40B4-BE49-F238E27FC236}">
                  <a16:creationId xmlns:a16="http://schemas.microsoft.com/office/drawing/2014/main" id="{90F39336-7A79-D0C5-E344-E88EA6743684}"/>
                </a:ext>
              </a:extLst>
            </p:cNvPr>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360;p18">
              <a:extLst>
                <a:ext uri="{FF2B5EF4-FFF2-40B4-BE49-F238E27FC236}">
                  <a16:creationId xmlns:a16="http://schemas.microsoft.com/office/drawing/2014/main" id="{1255046B-A866-655A-F2AC-5CACD54E0924}"/>
                </a:ext>
              </a:extLst>
            </p:cNvPr>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361;p18">
              <a:extLst>
                <a:ext uri="{FF2B5EF4-FFF2-40B4-BE49-F238E27FC236}">
                  <a16:creationId xmlns:a16="http://schemas.microsoft.com/office/drawing/2014/main" id="{B744784E-9537-1799-26EC-77FA4E47C1E7}"/>
                </a:ext>
              </a:extLst>
            </p:cNvPr>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362;p18">
              <a:extLst>
                <a:ext uri="{FF2B5EF4-FFF2-40B4-BE49-F238E27FC236}">
                  <a16:creationId xmlns:a16="http://schemas.microsoft.com/office/drawing/2014/main" id="{1F0C33E2-F629-DADC-0D08-195C2DB35739}"/>
                </a:ext>
              </a:extLst>
            </p:cNvPr>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363;p18">
              <a:extLst>
                <a:ext uri="{FF2B5EF4-FFF2-40B4-BE49-F238E27FC236}">
                  <a16:creationId xmlns:a16="http://schemas.microsoft.com/office/drawing/2014/main" id="{16516658-6081-ECDE-9439-7487D72DCC25}"/>
                </a:ext>
              </a:extLst>
            </p:cNvPr>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364;p18">
              <a:extLst>
                <a:ext uri="{FF2B5EF4-FFF2-40B4-BE49-F238E27FC236}">
                  <a16:creationId xmlns:a16="http://schemas.microsoft.com/office/drawing/2014/main" id="{FA1DC401-0915-60A9-B21F-F89B79275280}"/>
                </a:ext>
              </a:extLst>
            </p:cNvPr>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365;p18">
              <a:extLst>
                <a:ext uri="{FF2B5EF4-FFF2-40B4-BE49-F238E27FC236}">
                  <a16:creationId xmlns:a16="http://schemas.microsoft.com/office/drawing/2014/main" id="{EC8241F8-2C7D-853D-EC07-C79DF8D81111}"/>
                </a:ext>
              </a:extLst>
            </p:cNvPr>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366;p18">
              <a:extLst>
                <a:ext uri="{FF2B5EF4-FFF2-40B4-BE49-F238E27FC236}">
                  <a16:creationId xmlns:a16="http://schemas.microsoft.com/office/drawing/2014/main" id="{29BE725F-B0FB-7145-BBB8-835C5A881163}"/>
                </a:ext>
              </a:extLst>
            </p:cNvPr>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367;p18">
              <a:extLst>
                <a:ext uri="{FF2B5EF4-FFF2-40B4-BE49-F238E27FC236}">
                  <a16:creationId xmlns:a16="http://schemas.microsoft.com/office/drawing/2014/main" id="{03F2D57B-0924-55F8-E7EE-F10FD76C8C12}"/>
                </a:ext>
              </a:extLst>
            </p:cNvPr>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368;p18">
              <a:extLst>
                <a:ext uri="{FF2B5EF4-FFF2-40B4-BE49-F238E27FC236}">
                  <a16:creationId xmlns:a16="http://schemas.microsoft.com/office/drawing/2014/main" id="{2DC214AE-DC32-E97A-DE83-0221EE0CCF5B}"/>
                </a:ext>
              </a:extLst>
            </p:cNvPr>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369;p18">
              <a:extLst>
                <a:ext uri="{FF2B5EF4-FFF2-40B4-BE49-F238E27FC236}">
                  <a16:creationId xmlns:a16="http://schemas.microsoft.com/office/drawing/2014/main" id="{A1D62131-5146-C601-63E4-12A1E40342D5}"/>
                </a:ext>
              </a:extLst>
            </p:cNvPr>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370;p18">
              <a:extLst>
                <a:ext uri="{FF2B5EF4-FFF2-40B4-BE49-F238E27FC236}">
                  <a16:creationId xmlns:a16="http://schemas.microsoft.com/office/drawing/2014/main" id="{BB10BCED-5A5E-2372-6078-6EB03F9C432C}"/>
                </a:ext>
              </a:extLst>
            </p:cNvPr>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371;p18">
              <a:extLst>
                <a:ext uri="{FF2B5EF4-FFF2-40B4-BE49-F238E27FC236}">
                  <a16:creationId xmlns:a16="http://schemas.microsoft.com/office/drawing/2014/main" id="{317D77B8-9061-C637-FD07-7AFC8AB1D97B}"/>
                </a:ext>
              </a:extLst>
            </p:cNvPr>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372;p18">
              <a:extLst>
                <a:ext uri="{FF2B5EF4-FFF2-40B4-BE49-F238E27FC236}">
                  <a16:creationId xmlns:a16="http://schemas.microsoft.com/office/drawing/2014/main" id="{7B1CB8CD-D510-42C3-93DD-233BF5B84E34}"/>
                </a:ext>
              </a:extLst>
            </p:cNvPr>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373;p18">
              <a:extLst>
                <a:ext uri="{FF2B5EF4-FFF2-40B4-BE49-F238E27FC236}">
                  <a16:creationId xmlns:a16="http://schemas.microsoft.com/office/drawing/2014/main" id="{C1A2ED9B-7962-5ADA-B257-737E5B7598B3}"/>
                </a:ext>
              </a:extLst>
            </p:cNvPr>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374;p18">
              <a:extLst>
                <a:ext uri="{FF2B5EF4-FFF2-40B4-BE49-F238E27FC236}">
                  <a16:creationId xmlns:a16="http://schemas.microsoft.com/office/drawing/2014/main" id="{0C904837-4687-E989-DEFD-FD1B9F65757E}"/>
                </a:ext>
              </a:extLst>
            </p:cNvPr>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375;p18">
              <a:extLst>
                <a:ext uri="{FF2B5EF4-FFF2-40B4-BE49-F238E27FC236}">
                  <a16:creationId xmlns:a16="http://schemas.microsoft.com/office/drawing/2014/main" id="{69A8ADB0-9988-9E12-8530-8CC5C2B5BCB4}"/>
                </a:ext>
              </a:extLst>
            </p:cNvPr>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376;p18">
              <a:extLst>
                <a:ext uri="{FF2B5EF4-FFF2-40B4-BE49-F238E27FC236}">
                  <a16:creationId xmlns:a16="http://schemas.microsoft.com/office/drawing/2014/main" id="{F402A6FE-DD06-FCEA-BF4D-D3894B26D835}"/>
                </a:ext>
              </a:extLst>
            </p:cNvPr>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377;p18">
              <a:extLst>
                <a:ext uri="{FF2B5EF4-FFF2-40B4-BE49-F238E27FC236}">
                  <a16:creationId xmlns:a16="http://schemas.microsoft.com/office/drawing/2014/main" id="{2A95CE8D-E2C2-A2D0-2B80-1130BCF3D592}"/>
                </a:ext>
              </a:extLst>
            </p:cNvPr>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78;p18">
              <a:extLst>
                <a:ext uri="{FF2B5EF4-FFF2-40B4-BE49-F238E27FC236}">
                  <a16:creationId xmlns:a16="http://schemas.microsoft.com/office/drawing/2014/main" id="{A1373803-2D95-8391-9F17-5A5105BAEF0F}"/>
                </a:ext>
              </a:extLst>
            </p:cNvPr>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79;p18">
              <a:extLst>
                <a:ext uri="{FF2B5EF4-FFF2-40B4-BE49-F238E27FC236}">
                  <a16:creationId xmlns:a16="http://schemas.microsoft.com/office/drawing/2014/main" id="{1028D3F3-B81B-E30E-3660-593EAC4D8C69}"/>
                </a:ext>
              </a:extLst>
            </p:cNvPr>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80;p18">
              <a:extLst>
                <a:ext uri="{FF2B5EF4-FFF2-40B4-BE49-F238E27FC236}">
                  <a16:creationId xmlns:a16="http://schemas.microsoft.com/office/drawing/2014/main" id="{1FF93C19-E213-8DAF-251F-B131A6439144}"/>
                </a:ext>
              </a:extLst>
            </p:cNvPr>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81;p18">
              <a:extLst>
                <a:ext uri="{FF2B5EF4-FFF2-40B4-BE49-F238E27FC236}">
                  <a16:creationId xmlns:a16="http://schemas.microsoft.com/office/drawing/2014/main" id="{806B934A-8EBB-057F-F100-1FF9BF111D02}"/>
                </a:ext>
              </a:extLst>
            </p:cNvPr>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82;p18">
              <a:extLst>
                <a:ext uri="{FF2B5EF4-FFF2-40B4-BE49-F238E27FC236}">
                  <a16:creationId xmlns:a16="http://schemas.microsoft.com/office/drawing/2014/main" id="{07F9CCD2-3AB0-94B0-8C1F-5A2E3A22F957}"/>
                </a:ext>
              </a:extLst>
            </p:cNvPr>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84;p18">
              <a:extLst>
                <a:ext uri="{FF2B5EF4-FFF2-40B4-BE49-F238E27FC236}">
                  <a16:creationId xmlns:a16="http://schemas.microsoft.com/office/drawing/2014/main" id="{06952F8C-B376-25ED-EBB2-E216C55DBFBF}"/>
                </a:ext>
              </a:extLst>
            </p:cNvPr>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85;p18">
              <a:extLst>
                <a:ext uri="{FF2B5EF4-FFF2-40B4-BE49-F238E27FC236}">
                  <a16:creationId xmlns:a16="http://schemas.microsoft.com/office/drawing/2014/main" id="{A23C651F-BA38-56E3-3D02-41C465A64AF0}"/>
                </a:ext>
              </a:extLst>
            </p:cNvPr>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86;p18">
              <a:extLst>
                <a:ext uri="{FF2B5EF4-FFF2-40B4-BE49-F238E27FC236}">
                  <a16:creationId xmlns:a16="http://schemas.microsoft.com/office/drawing/2014/main" id="{23773C86-FC0F-F310-4C58-6E48A78F70CB}"/>
                </a:ext>
              </a:extLst>
            </p:cNvPr>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387;p18">
              <a:extLst>
                <a:ext uri="{FF2B5EF4-FFF2-40B4-BE49-F238E27FC236}">
                  <a16:creationId xmlns:a16="http://schemas.microsoft.com/office/drawing/2014/main" id="{86C5A5A5-BD91-2C64-0E9F-F68AA67AB316}"/>
                </a:ext>
              </a:extLst>
            </p:cNvPr>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388;p18">
              <a:extLst>
                <a:ext uri="{FF2B5EF4-FFF2-40B4-BE49-F238E27FC236}">
                  <a16:creationId xmlns:a16="http://schemas.microsoft.com/office/drawing/2014/main" id="{7CF03C70-65FF-4C29-2862-9279391A2FA1}"/>
                </a:ext>
              </a:extLst>
            </p:cNvPr>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389;p18">
              <a:extLst>
                <a:ext uri="{FF2B5EF4-FFF2-40B4-BE49-F238E27FC236}">
                  <a16:creationId xmlns:a16="http://schemas.microsoft.com/office/drawing/2014/main" id="{401DD653-1F2E-73CB-9217-9E26831589EA}"/>
                </a:ext>
              </a:extLst>
            </p:cNvPr>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6" name="صورة 445">
            <a:extLst>
              <a:ext uri="{FF2B5EF4-FFF2-40B4-BE49-F238E27FC236}">
                <a16:creationId xmlns:a16="http://schemas.microsoft.com/office/drawing/2014/main" id="{25D27A9C-4AE7-BDFE-9C90-F8152B11A87F}"/>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456" name="Google Shape;764;p22">
            <a:extLst>
              <a:ext uri="{FF2B5EF4-FFF2-40B4-BE49-F238E27FC236}">
                <a16:creationId xmlns:a16="http://schemas.microsoft.com/office/drawing/2014/main" id="{643E9796-B1A7-DD96-F62C-1FE9B4652B4D}"/>
              </a:ext>
            </a:extLst>
          </p:cNvPr>
          <p:cNvSpPr/>
          <p:nvPr/>
        </p:nvSpPr>
        <p:spPr>
          <a:xfrm>
            <a:off x="3558611" y="2835069"/>
            <a:ext cx="5454039" cy="1602750"/>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مربع نص 448">
            <a:extLst>
              <a:ext uri="{FF2B5EF4-FFF2-40B4-BE49-F238E27FC236}">
                <a16:creationId xmlns:a16="http://schemas.microsoft.com/office/drawing/2014/main" id="{52F345DF-4D4A-0EF3-D3D6-92971E2E1130}"/>
              </a:ext>
            </a:extLst>
          </p:cNvPr>
          <p:cNvSpPr txBox="1"/>
          <p:nvPr/>
        </p:nvSpPr>
        <p:spPr>
          <a:xfrm>
            <a:off x="7234814" y="848472"/>
            <a:ext cx="1824126" cy="1477328"/>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حان الوقت لإنشاء أول مخطط لك في مفكرة جوبيتر.</a:t>
            </a:r>
            <a:b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br>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ابدأ باستيراد المكتبات التي ستستخدمها.</a:t>
            </a:r>
          </a:p>
        </p:txBody>
      </p:sp>
      <p:sp>
        <p:nvSpPr>
          <p:cNvPr id="451" name="مربع نص 450">
            <a:extLst>
              <a:ext uri="{FF2B5EF4-FFF2-40B4-BE49-F238E27FC236}">
                <a16:creationId xmlns:a16="http://schemas.microsoft.com/office/drawing/2014/main" id="{0B7821A6-82CB-96B1-4BF1-9BE48C15BE68}"/>
              </a:ext>
            </a:extLst>
          </p:cNvPr>
          <p:cNvSpPr txBox="1"/>
          <p:nvPr/>
        </p:nvSpPr>
        <p:spPr>
          <a:xfrm>
            <a:off x="4450804" y="88788"/>
            <a:ext cx="2224224" cy="400110"/>
          </a:xfrm>
          <a:prstGeom prst="rect">
            <a:avLst/>
          </a:prstGeom>
          <a:noFill/>
        </p:spPr>
        <p:txBody>
          <a:bodyPr wrap="square">
            <a:spAutoFit/>
          </a:bodyPr>
          <a:lstStyle/>
          <a:p>
            <a:pPr algn="r" rtl="1"/>
            <a:r>
              <a:rPr lang="ar-SA" sz="2000" dirty="0">
                <a:latin typeface="Sakkal Majalla" panose="02000000000000000000" pitchFamily="2" charset="-78"/>
                <a:cs typeface="Sakkal Majalla" panose="02000000000000000000" pitchFamily="2" charset="-78"/>
              </a:rPr>
              <a:t>المخطط الشريطي </a:t>
            </a:r>
            <a:r>
              <a:rPr lang="en-US" sz="2000" dirty="0">
                <a:latin typeface="Sakkal Majalla" panose="02000000000000000000" pitchFamily="2" charset="-78"/>
                <a:cs typeface="Sakkal Majalla" panose="02000000000000000000" pitchFamily="2" charset="-78"/>
              </a:rPr>
              <a:t>Bar Chart</a:t>
            </a:r>
            <a:endParaRPr lang="ar-SA" sz="2000" dirty="0">
              <a:latin typeface="Sakkal Majalla" panose="02000000000000000000" pitchFamily="2" charset="-78"/>
              <a:cs typeface="Sakkal Majalla" panose="02000000000000000000" pitchFamily="2" charset="-78"/>
            </a:endParaRPr>
          </a:p>
        </p:txBody>
      </p:sp>
      <p:pic>
        <p:nvPicPr>
          <p:cNvPr id="453" name="صورة 452">
            <a:extLst>
              <a:ext uri="{FF2B5EF4-FFF2-40B4-BE49-F238E27FC236}">
                <a16:creationId xmlns:a16="http://schemas.microsoft.com/office/drawing/2014/main" id="{2884C5F0-D101-9CCD-201E-06EDF0D6E324}"/>
              </a:ext>
            </a:extLst>
          </p:cNvPr>
          <p:cNvPicPr>
            <a:picLocks noChangeAspect="1"/>
          </p:cNvPicPr>
          <p:nvPr/>
        </p:nvPicPr>
        <p:blipFill>
          <a:blip r:embed="rId4"/>
          <a:stretch>
            <a:fillRect/>
          </a:stretch>
        </p:blipFill>
        <p:spPr>
          <a:xfrm>
            <a:off x="3310178" y="826429"/>
            <a:ext cx="3961589" cy="1585101"/>
          </a:xfrm>
          <a:prstGeom prst="rect">
            <a:avLst/>
          </a:prstGeom>
        </p:spPr>
      </p:pic>
      <p:sp>
        <p:nvSpPr>
          <p:cNvPr id="454" name="مربع نص 453">
            <a:extLst>
              <a:ext uri="{FF2B5EF4-FFF2-40B4-BE49-F238E27FC236}">
                <a16:creationId xmlns:a16="http://schemas.microsoft.com/office/drawing/2014/main" id="{012B7D85-562F-4349-ED40-49329FFD3ED7}"/>
              </a:ext>
            </a:extLst>
          </p:cNvPr>
          <p:cNvSpPr txBox="1"/>
          <p:nvPr/>
        </p:nvSpPr>
        <p:spPr>
          <a:xfrm>
            <a:off x="3653782" y="2960490"/>
            <a:ext cx="5235690" cy="1477328"/>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الخطوة التالية هي إنشاء مجموعة البيانات التي ستستخدمها.</a:t>
            </a:r>
            <a:b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br>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من مجموعة البيانات التي استخدمتها في الدرس السابق  ابدأ بتجميع بياناتك حسب المنطقة باستخدام دالة ()</a:t>
            </a:r>
            <a:r>
              <a:rPr lang="en-US"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mean </a:t>
            </a:r>
            <a:endPar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algn="r" rtl="1"/>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واحصل على متوسط عدد الطلبة والمعلمين والإداريين.</a:t>
            </a:r>
            <a:b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br>
            <a:r>
              <a:rPr lang="ar-SA" sz="1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قم بفرز إطار البيانات هذا حسب عمود الطلبة.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additive="base">
                                        <p:cTn id="7" dur="500" fill="hold"/>
                                        <p:tgtEl>
                                          <p:spTgt spid="451"/>
                                        </p:tgtEl>
                                        <p:attrNameLst>
                                          <p:attrName>ppt_x</p:attrName>
                                        </p:attrNameLst>
                                      </p:cBhvr>
                                      <p:tavLst>
                                        <p:tav tm="0">
                                          <p:val>
                                            <p:strVal val="#ppt_x"/>
                                          </p:val>
                                        </p:tav>
                                        <p:tav tm="100000">
                                          <p:val>
                                            <p:strVal val="#ppt_x"/>
                                          </p:val>
                                        </p:tav>
                                      </p:tavLst>
                                    </p:anim>
                                    <p:anim calcmode="lin" valueType="num">
                                      <p:cBhvr additive="base">
                                        <p:cTn id="8"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P spid="451" grpId="0"/>
      <p:bldP spid="4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46928" y="850415"/>
            <a:ext cx="5584737" cy="3797275"/>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pic>
        <p:nvPicPr>
          <p:cNvPr id="3" name="صورة 2">
            <a:extLst>
              <a:ext uri="{FF2B5EF4-FFF2-40B4-BE49-F238E27FC236}">
                <a16:creationId xmlns:a16="http://schemas.microsoft.com/office/drawing/2014/main" id="{DE0FF6CF-A772-40E7-7505-289244CC05BD}"/>
              </a:ext>
            </a:extLst>
          </p:cNvPr>
          <p:cNvPicPr>
            <a:picLocks noChangeAspect="1"/>
          </p:cNvPicPr>
          <p:nvPr/>
        </p:nvPicPr>
        <p:blipFill>
          <a:blip r:embed="rId4"/>
          <a:stretch>
            <a:fillRect/>
          </a:stretch>
        </p:blipFill>
        <p:spPr>
          <a:xfrm>
            <a:off x="3533369" y="1122738"/>
            <a:ext cx="5226469" cy="3386907"/>
          </a:xfrm>
          <a:prstGeom prst="rect">
            <a:avLst/>
          </a:prstGeom>
        </p:spPr>
      </p:pic>
      <p:sp>
        <p:nvSpPr>
          <p:cNvPr id="6" name="مربع نص 5">
            <a:extLst>
              <a:ext uri="{FF2B5EF4-FFF2-40B4-BE49-F238E27FC236}">
                <a16:creationId xmlns:a16="http://schemas.microsoft.com/office/drawing/2014/main" id="{CE95C42B-98B5-7D58-593F-B4A578844E78}"/>
              </a:ext>
            </a:extLst>
          </p:cNvPr>
          <p:cNvSpPr txBox="1"/>
          <p:nvPr/>
        </p:nvSpPr>
        <p:spPr>
          <a:xfrm>
            <a:off x="4398999" y="196762"/>
            <a:ext cx="3540580"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المخطط الشريطي </a:t>
            </a:r>
            <a:r>
              <a:rPr lang="en-US" sz="3200" dirty="0">
                <a:solidFill>
                  <a:srgbClr val="F9645D"/>
                </a:solidFill>
                <a:latin typeface="Sakkal Majalla" panose="02000000000000000000" pitchFamily="2" charset="-78"/>
                <a:cs typeface="Sakkal Majalla" panose="02000000000000000000" pitchFamily="2" charset="-78"/>
              </a:rPr>
              <a:t>Bar Chart</a:t>
            </a:r>
            <a:endParaRPr lang="ar-SA" sz="3200" dirty="0">
              <a:solidFill>
                <a:srgbClr val="F9645D"/>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33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477079"/>
            <a:ext cx="6396750" cy="414222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E1CC721A-93AD-90A8-D62B-DF06CF1831D9}"/>
              </a:ext>
            </a:extLst>
          </p:cNvPr>
          <p:cNvSpPr txBox="1"/>
          <p:nvPr/>
        </p:nvSpPr>
        <p:spPr>
          <a:xfrm>
            <a:off x="5009321" y="-3628"/>
            <a:ext cx="2742891"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المخططات </a:t>
            </a:r>
            <a:r>
              <a:rPr lang="en-US" sz="3200" dirty="0">
                <a:solidFill>
                  <a:srgbClr val="F9645D"/>
                </a:solidFill>
                <a:latin typeface="Sakkal Majalla" panose="02000000000000000000" pitchFamily="2" charset="-78"/>
                <a:cs typeface="Sakkal Majalla" panose="02000000000000000000" pitchFamily="2" charset="-78"/>
              </a:rPr>
              <a:t>Charts</a:t>
            </a:r>
            <a:endParaRPr lang="ar-SA" sz="3200" dirty="0">
              <a:solidFill>
                <a:srgbClr val="F9645D"/>
              </a:solidFill>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7C2CE11F-9A74-E86E-AF4C-42F0B87E4897}"/>
              </a:ext>
            </a:extLst>
          </p:cNvPr>
          <p:cNvSpPr txBox="1"/>
          <p:nvPr/>
        </p:nvSpPr>
        <p:spPr>
          <a:xfrm>
            <a:off x="2656941" y="565732"/>
            <a:ext cx="6234422" cy="677108"/>
          </a:xfrm>
          <a:prstGeom prst="rect">
            <a:avLst/>
          </a:prstGeom>
          <a:noFill/>
        </p:spPr>
        <p:txBody>
          <a:bodyPr wrap="square">
            <a:spAutoFit/>
          </a:bodyPr>
          <a:lstStyle/>
          <a:p>
            <a:pPr algn="r" rtl="1"/>
            <a:r>
              <a:rPr lang="ar-SA" sz="1800" dirty="0">
                <a:latin typeface="Sakkal Majalla" panose="02000000000000000000" pitchFamily="2" charset="-78"/>
                <a:ea typeface="Calibri" panose="020F0502020204030204" pitchFamily="34" charset="0"/>
                <a:cs typeface="Sakkal Majalla" panose="02000000000000000000" pitchFamily="2" charset="-78"/>
              </a:rPr>
              <a:t>لإنشاء مخطط شريطي أكثر وضوحا  ستختار وتستخدم فقط الصفوف الخمسة الأولى من مجموعة البيانات الخاصة بك</a:t>
            </a:r>
            <a:r>
              <a:rPr lang="ar-SA" sz="2000" b="0" i="0" dirty="0">
                <a:solidFill>
                  <a:srgbClr val="202124"/>
                </a:solidFill>
                <a:effectLst/>
                <a:latin typeface="Roboto" panose="02000000000000000000" pitchFamily="2" charset="0"/>
              </a:rPr>
              <a:t>.</a:t>
            </a:r>
            <a:endParaRPr lang="ar-SA" sz="2000" dirty="0"/>
          </a:p>
        </p:txBody>
      </p:sp>
      <p:pic>
        <p:nvPicPr>
          <p:cNvPr id="4" name="صورة 3">
            <a:extLst>
              <a:ext uri="{FF2B5EF4-FFF2-40B4-BE49-F238E27FC236}">
                <a16:creationId xmlns:a16="http://schemas.microsoft.com/office/drawing/2014/main" id="{BD430D99-A9BA-E2D2-EA0A-BAF46EA629A9}"/>
              </a:ext>
            </a:extLst>
          </p:cNvPr>
          <p:cNvPicPr>
            <a:picLocks noChangeAspect="1"/>
          </p:cNvPicPr>
          <p:nvPr/>
        </p:nvPicPr>
        <p:blipFill>
          <a:blip r:embed="rId4"/>
          <a:stretch>
            <a:fillRect/>
          </a:stretch>
        </p:blipFill>
        <p:spPr>
          <a:xfrm>
            <a:off x="2759525" y="1331493"/>
            <a:ext cx="6217114" cy="3040097"/>
          </a:xfrm>
          <a:prstGeom prst="rect">
            <a:avLst/>
          </a:prstGeom>
        </p:spPr>
      </p:pic>
    </p:spTree>
    <p:extLst>
      <p:ext uri="{BB962C8B-B14F-4D97-AF65-F5344CB8AC3E}">
        <p14:creationId xmlns:p14="http://schemas.microsoft.com/office/powerpoint/2010/main" val="21186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477079"/>
            <a:ext cx="6396750" cy="414222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E1CC721A-93AD-90A8-D62B-DF06CF1831D9}"/>
              </a:ext>
            </a:extLst>
          </p:cNvPr>
          <p:cNvSpPr txBox="1"/>
          <p:nvPr/>
        </p:nvSpPr>
        <p:spPr>
          <a:xfrm>
            <a:off x="5009321" y="-3628"/>
            <a:ext cx="2742891"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المخططات </a:t>
            </a:r>
            <a:r>
              <a:rPr lang="en-US" sz="3200" dirty="0">
                <a:solidFill>
                  <a:srgbClr val="F9645D"/>
                </a:solidFill>
                <a:latin typeface="Sakkal Majalla" panose="02000000000000000000" pitchFamily="2" charset="-78"/>
                <a:cs typeface="Sakkal Majalla" panose="02000000000000000000" pitchFamily="2" charset="-78"/>
              </a:rPr>
              <a:t>Charts</a:t>
            </a:r>
            <a:endParaRPr lang="ar-SA" sz="3200" dirty="0">
              <a:solidFill>
                <a:srgbClr val="F9645D"/>
              </a:solidFill>
              <a:latin typeface="Sakkal Majalla" panose="02000000000000000000" pitchFamily="2" charset="-78"/>
              <a:cs typeface="Sakkal Majalla" panose="02000000000000000000" pitchFamily="2" charset="-78"/>
            </a:endParaRPr>
          </a:p>
        </p:txBody>
      </p:sp>
      <p:pic>
        <p:nvPicPr>
          <p:cNvPr id="6" name="صورة 5">
            <a:extLst>
              <a:ext uri="{FF2B5EF4-FFF2-40B4-BE49-F238E27FC236}">
                <a16:creationId xmlns:a16="http://schemas.microsoft.com/office/drawing/2014/main" id="{3D7C2EC9-DD47-6198-598D-5EEF4883E28C}"/>
              </a:ext>
            </a:extLst>
          </p:cNvPr>
          <p:cNvPicPr>
            <a:picLocks noChangeAspect="1"/>
          </p:cNvPicPr>
          <p:nvPr/>
        </p:nvPicPr>
        <p:blipFill>
          <a:blip r:embed="rId4"/>
          <a:stretch>
            <a:fillRect/>
          </a:stretch>
        </p:blipFill>
        <p:spPr>
          <a:xfrm>
            <a:off x="2873761" y="608845"/>
            <a:ext cx="3875275" cy="3908994"/>
          </a:xfrm>
          <a:prstGeom prst="rect">
            <a:avLst/>
          </a:prstGeom>
        </p:spPr>
      </p:pic>
      <p:pic>
        <p:nvPicPr>
          <p:cNvPr id="7" name="صورة 6">
            <a:extLst>
              <a:ext uri="{FF2B5EF4-FFF2-40B4-BE49-F238E27FC236}">
                <a16:creationId xmlns:a16="http://schemas.microsoft.com/office/drawing/2014/main" id="{5A177B91-4276-2D1D-A130-3ED55F5C6929}"/>
              </a:ext>
            </a:extLst>
          </p:cNvPr>
          <p:cNvPicPr>
            <a:picLocks noChangeAspect="1"/>
          </p:cNvPicPr>
          <p:nvPr/>
        </p:nvPicPr>
        <p:blipFill>
          <a:blip r:embed="rId5"/>
          <a:stretch>
            <a:fillRect/>
          </a:stretch>
        </p:blipFill>
        <p:spPr>
          <a:xfrm>
            <a:off x="6828183" y="1210572"/>
            <a:ext cx="2121688" cy="2725145"/>
          </a:xfrm>
          <a:prstGeom prst="rect">
            <a:avLst/>
          </a:prstGeom>
        </p:spPr>
      </p:pic>
    </p:spTree>
    <p:extLst>
      <p:ext uri="{BB962C8B-B14F-4D97-AF65-F5344CB8AC3E}">
        <p14:creationId xmlns:p14="http://schemas.microsoft.com/office/powerpoint/2010/main" val="145627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477079"/>
            <a:ext cx="6396750" cy="414222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E1CC721A-93AD-90A8-D62B-DF06CF1831D9}"/>
              </a:ext>
            </a:extLst>
          </p:cNvPr>
          <p:cNvSpPr txBox="1"/>
          <p:nvPr/>
        </p:nvSpPr>
        <p:spPr>
          <a:xfrm>
            <a:off x="5009321" y="-3628"/>
            <a:ext cx="2742891"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المخططات </a:t>
            </a:r>
            <a:r>
              <a:rPr lang="en-US" sz="3200" dirty="0">
                <a:solidFill>
                  <a:srgbClr val="F9645D"/>
                </a:solidFill>
                <a:latin typeface="Sakkal Majalla" panose="02000000000000000000" pitchFamily="2" charset="-78"/>
                <a:cs typeface="Sakkal Majalla" panose="02000000000000000000" pitchFamily="2" charset="-78"/>
              </a:rPr>
              <a:t>Charts</a:t>
            </a:r>
            <a:endParaRPr lang="ar-SA" sz="3200" dirty="0">
              <a:solidFill>
                <a:srgbClr val="F9645D"/>
              </a:solidFill>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57F39561-8484-29B3-C97D-420475DB1CA6}"/>
              </a:ext>
            </a:extLst>
          </p:cNvPr>
          <p:cNvSpPr txBox="1"/>
          <p:nvPr/>
        </p:nvSpPr>
        <p:spPr>
          <a:xfrm>
            <a:off x="2658971" y="546053"/>
            <a:ext cx="6299417" cy="584775"/>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افترض الآن أنك تريد رسم عدد الطلبة والمعلمين والإداريين على نفس المخطط الشريطي. يسمى هذا المخطط بالمخطط الشريطي المجمع وتحتاج إلى وضع الشرائط بشكل صحيح اعتمادا على عرض الشريط</a:t>
            </a:r>
            <a:r>
              <a:rPr lang="ar-SA" sz="1600" dirty="0"/>
              <a:t>.</a:t>
            </a:r>
          </a:p>
        </p:txBody>
      </p:sp>
      <p:pic>
        <p:nvPicPr>
          <p:cNvPr id="4" name="صورة 3">
            <a:extLst>
              <a:ext uri="{FF2B5EF4-FFF2-40B4-BE49-F238E27FC236}">
                <a16:creationId xmlns:a16="http://schemas.microsoft.com/office/drawing/2014/main" id="{A2E10A3B-8A4C-A92B-2C18-0CE88E8A25A1}"/>
              </a:ext>
            </a:extLst>
          </p:cNvPr>
          <p:cNvPicPr>
            <a:picLocks noChangeAspect="1"/>
          </p:cNvPicPr>
          <p:nvPr/>
        </p:nvPicPr>
        <p:blipFill>
          <a:blip r:embed="rId4"/>
          <a:stretch>
            <a:fillRect/>
          </a:stretch>
        </p:blipFill>
        <p:spPr>
          <a:xfrm>
            <a:off x="2872900" y="1130828"/>
            <a:ext cx="3428509" cy="3387011"/>
          </a:xfrm>
          <a:prstGeom prst="rect">
            <a:avLst/>
          </a:prstGeom>
        </p:spPr>
      </p:pic>
      <p:pic>
        <p:nvPicPr>
          <p:cNvPr id="8" name="صورة 7">
            <a:extLst>
              <a:ext uri="{FF2B5EF4-FFF2-40B4-BE49-F238E27FC236}">
                <a16:creationId xmlns:a16="http://schemas.microsoft.com/office/drawing/2014/main" id="{DCF092F9-9780-E81F-6E7D-3DDAE53A4150}"/>
              </a:ext>
            </a:extLst>
          </p:cNvPr>
          <p:cNvPicPr>
            <a:picLocks noChangeAspect="1"/>
          </p:cNvPicPr>
          <p:nvPr/>
        </p:nvPicPr>
        <p:blipFill>
          <a:blip r:embed="rId5"/>
          <a:stretch>
            <a:fillRect/>
          </a:stretch>
        </p:blipFill>
        <p:spPr>
          <a:xfrm>
            <a:off x="6407661" y="1461051"/>
            <a:ext cx="2578625" cy="2632963"/>
          </a:xfrm>
          <a:prstGeom prst="rect">
            <a:avLst/>
          </a:prstGeom>
        </p:spPr>
      </p:pic>
    </p:spTree>
    <p:extLst>
      <p:ext uri="{BB962C8B-B14F-4D97-AF65-F5344CB8AC3E}">
        <p14:creationId xmlns:p14="http://schemas.microsoft.com/office/powerpoint/2010/main" val="40309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70960" y="452970"/>
            <a:ext cx="6396750" cy="414222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E1CC721A-93AD-90A8-D62B-DF06CF1831D9}"/>
              </a:ext>
            </a:extLst>
          </p:cNvPr>
          <p:cNvSpPr txBox="1"/>
          <p:nvPr/>
        </p:nvSpPr>
        <p:spPr>
          <a:xfrm>
            <a:off x="5009321" y="-3628"/>
            <a:ext cx="2742891"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المخططات </a:t>
            </a:r>
            <a:r>
              <a:rPr lang="en-US" sz="3200" dirty="0">
                <a:solidFill>
                  <a:srgbClr val="F9645D"/>
                </a:solidFill>
                <a:latin typeface="Sakkal Majalla" panose="02000000000000000000" pitchFamily="2" charset="-78"/>
                <a:cs typeface="Sakkal Majalla" panose="02000000000000000000" pitchFamily="2" charset="-78"/>
              </a:rPr>
              <a:t>Charts</a:t>
            </a:r>
            <a:endParaRPr lang="ar-SA" sz="3200" dirty="0">
              <a:solidFill>
                <a:srgbClr val="F9645D"/>
              </a:solidFill>
              <a:latin typeface="Sakkal Majalla" panose="02000000000000000000" pitchFamily="2" charset="-78"/>
              <a:cs typeface="Sakkal Majalla" panose="02000000000000000000" pitchFamily="2" charset="-78"/>
            </a:endParaRPr>
          </a:p>
        </p:txBody>
      </p:sp>
      <p:sp>
        <p:nvSpPr>
          <p:cNvPr id="4" name="Google Shape;399;p18">
            <a:extLst>
              <a:ext uri="{FF2B5EF4-FFF2-40B4-BE49-F238E27FC236}">
                <a16:creationId xmlns:a16="http://schemas.microsoft.com/office/drawing/2014/main" id="{D1ED66B4-25D2-75DE-6384-F3BEBC4B47FB}"/>
              </a:ext>
            </a:extLst>
          </p:cNvPr>
          <p:cNvSpPr/>
          <p:nvPr/>
        </p:nvSpPr>
        <p:spPr>
          <a:xfrm>
            <a:off x="6380766" y="548302"/>
            <a:ext cx="2493974" cy="40011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lt1"/>
              </a:solidFill>
            </a:endParaRPr>
          </a:p>
        </p:txBody>
      </p:sp>
      <p:sp>
        <p:nvSpPr>
          <p:cNvPr id="3" name="مربع نص 2">
            <a:extLst>
              <a:ext uri="{FF2B5EF4-FFF2-40B4-BE49-F238E27FC236}">
                <a16:creationId xmlns:a16="http://schemas.microsoft.com/office/drawing/2014/main" id="{A1472919-33E2-CC2F-2A68-C3EB9E9C7270}"/>
              </a:ext>
            </a:extLst>
          </p:cNvPr>
          <p:cNvSpPr txBox="1"/>
          <p:nvPr/>
        </p:nvSpPr>
        <p:spPr>
          <a:xfrm>
            <a:off x="6463500" y="559356"/>
            <a:ext cx="2328505" cy="400110"/>
          </a:xfrm>
          <a:prstGeom prst="rect">
            <a:avLst/>
          </a:prstGeom>
          <a:noFill/>
        </p:spPr>
        <p:txBody>
          <a:bodyPr wrap="square">
            <a:spAutoFit/>
          </a:bodyPr>
          <a:lstStyle>
            <a:defPPr>
              <a:defRPr lang="ar-SA"/>
            </a:defPPr>
            <a:lvl1pPr>
              <a:defRPr sz="2400">
                <a:solidFill>
                  <a:schemeClr val="bg1">
                    <a:lumMod val="95000"/>
                  </a:schemeClr>
                </a:solidFill>
                <a:highlight>
                  <a:srgbClr val="206763"/>
                </a:highlight>
                <a:cs typeface="+mj-cs"/>
              </a:defRPr>
            </a:lvl1pPr>
          </a:lstStyle>
          <a:p>
            <a:pPr algn="r" rtl="1"/>
            <a:r>
              <a:rPr lang="ar-SA" sz="2000" dirty="0">
                <a:solidFill>
                  <a:srgbClr val="000000"/>
                </a:solidFill>
                <a:latin typeface="Sakkal Majalla" panose="02000000000000000000" pitchFamily="2" charset="-78"/>
                <a:cs typeface="Sakkal Majalla" panose="02000000000000000000" pitchFamily="2" charset="-78"/>
              </a:rPr>
              <a:t>المخطط الدائري  </a:t>
            </a:r>
            <a:r>
              <a:rPr lang="en-US" sz="2000" dirty="0">
                <a:solidFill>
                  <a:srgbClr val="000000"/>
                </a:solidFill>
                <a:latin typeface="Sakkal Majalla" panose="02000000000000000000" pitchFamily="2" charset="-78"/>
                <a:cs typeface="Sakkal Majalla" panose="02000000000000000000" pitchFamily="2" charset="-78"/>
              </a:rPr>
              <a:t>Pie Chart  </a:t>
            </a:r>
            <a:endParaRPr lang="ar-SA" sz="2000" dirty="0">
              <a:solidFill>
                <a:srgbClr val="000000"/>
              </a:solidFill>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A04811F4-C320-B433-0220-31EC835997A6}"/>
              </a:ext>
            </a:extLst>
          </p:cNvPr>
          <p:cNvSpPr txBox="1"/>
          <p:nvPr/>
        </p:nvSpPr>
        <p:spPr>
          <a:xfrm>
            <a:off x="4762495" y="1037745"/>
            <a:ext cx="4296445" cy="1323439"/>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just" rtl="1"/>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سترى خطوات إنشاء المخطط الدائري في مفكرة جوبيتر.</a:t>
            </a:r>
            <a:b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br>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ستنشئ إطار بيانات جديد يسمى </a:t>
            </a:r>
            <a:r>
              <a:rPr lang="en-US"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groups </a:t>
            </a:r>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مـن مـجموعـة البيانات التي استخدمتها في الدرس السابق. قم بتجميع بياناتك حسب المرحلة واحصل على المتوسط  ()</a:t>
            </a:r>
            <a:r>
              <a:rPr lang="en-US"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mean  </a:t>
            </a:r>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للطلبـة والمعلمين والإداريين  ثم قم بفرز إطار البيانات هذا بمتوسط عدد المسؤولين.</a:t>
            </a:r>
          </a:p>
        </p:txBody>
      </p:sp>
      <p:pic>
        <p:nvPicPr>
          <p:cNvPr id="7" name="صورة 6">
            <a:extLst>
              <a:ext uri="{FF2B5EF4-FFF2-40B4-BE49-F238E27FC236}">
                <a16:creationId xmlns:a16="http://schemas.microsoft.com/office/drawing/2014/main" id="{7DA3A204-0C33-2493-7A6D-D84AFE7D891A}"/>
              </a:ext>
            </a:extLst>
          </p:cNvPr>
          <p:cNvPicPr>
            <a:picLocks noChangeAspect="1"/>
          </p:cNvPicPr>
          <p:nvPr/>
        </p:nvPicPr>
        <p:blipFill>
          <a:blip r:embed="rId4"/>
          <a:stretch>
            <a:fillRect/>
          </a:stretch>
        </p:blipFill>
        <p:spPr>
          <a:xfrm>
            <a:off x="2782391" y="1207887"/>
            <a:ext cx="1824400" cy="1040573"/>
          </a:xfrm>
          <a:prstGeom prst="rect">
            <a:avLst/>
          </a:prstGeom>
        </p:spPr>
      </p:pic>
      <p:pic>
        <p:nvPicPr>
          <p:cNvPr id="8" name="صورة 7">
            <a:extLst>
              <a:ext uri="{FF2B5EF4-FFF2-40B4-BE49-F238E27FC236}">
                <a16:creationId xmlns:a16="http://schemas.microsoft.com/office/drawing/2014/main" id="{0677503B-0BCE-6B1F-CAA7-1485FDA5E658}"/>
              </a:ext>
            </a:extLst>
          </p:cNvPr>
          <p:cNvPicPr>
            <a:picLocks noChangeAspect="1"/>
          </p:cNvPicPr>
          <p:nvPr/>
        </p:nvPicPr>
        <p:blipFill>
          <a:blip r:embed="rId5"/>
          <a:stretch>
            <a:fillRect/>
          </a:stretch>
        </p:blipFill>
        <p:spPr>
          <a:xfrm>
            <a:off x="2761385" y="2482579"/>
            <a:ext cx="6203711" cy="1815409"/>
          </a:xfrm>
          <a:prstGeom prst="rect">
            <a:avLst/>
          </a:prstGeom>
        </p:spPr>
      </p:pic>
    </p:spTree>
    <p:extLst>
      <p:ext uri="{BB962C8B-B14F-4D97-AF65-F5344CB8AC3E}">
        <p14:creationId xmlns:p14="http://schemas.microsoft.com/office/powerpoint/2010/main" val="28093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2740500" y="1154275"/>
            <a:ext cx="3662994" cy="3577800"/>
            <a:chOff x="2740500" y="1154275"/>
            <a:chExt cx="3662994" cy="3577800"/>
          </a:xfrm>
        </p:grpSpPr>
        <p:sp>
          <p:nvSpPr>
            <p:cNvPr id="117" name="Google Shape;117;p16"/>
            <p:cNvSpPr/>
            <p:nvPr/>
          </p:nvSpPr>
          <p:spPr>
            <a:xfrm>
              <a:off x="2783000" y="1154275"/>
              <a:ext cx="3578100" cy="3577800"/>
            </a:xfrm>
            <a:prstGeom prst="ellipse">
              <a:avLst/>
            </a:prstGeom>
            <a:solidFill>
              <a:srgbClr val="03DEB1">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6"/>
            <p:cNvGrpSpPr/>
            <p:nvPr/>
          </p:nvGrpSpPr>
          <p:grpSpPr>
            <a:xfrm>
              <a:off x="2740500" y="1483079"/>
              <a:ext cx="3662994" cy="2747848"/>
              <a:chOff x="2740500" y="1302154"/>
              <a:chExt cx="3662994" cy="2747848"/>
            </a:xfrm>
          </p:grpSpPr>
          <p:sp>
            <p:nvSpPr>
              <p:cNvPr id="119" name="Google Shape;119;p16"/>
              <p:cNvSpPr/>
              <p:nvPr/>
            </p:nvSpPr>
            <p:spPr>
              <a:xfrm>
                <a:off x="2934124" y="1808471"/>
                <a:ext cx="3276339" cy="2186880"/>
              </a:xfrm>
              <a:custGeom>
                <a:avLst/>
                <a:gdLst/>
                <a:ahLst/>
                <a:cxnLst/>
                <a:rect l="l" t="t" r="r" b="b"/>
                <a:pathLst>
                  <a:path w="60086" h="40106" extrusionOk="0">
                    <a:moveTo>
                      <a:pt x="3274" y="0"/>
                    </a:moveTo>
                    <a:lnTo>
                      <a:pt x="3105" y="12"/>
                    </a:lnTo>
                    <a:lnTo>
                      <a:pt x="2936" y="25"/>
                    </a:lnTo>
                    <a:lnTo>
                      <a:pt x="2779" y="49"/>
                    </a:lnTo>
                    <a:lnTo>
                      <a:pt x="2610" y="73"/>
                    </a:lnTo>
                    <a:lnTo>
                      <a:pt x="2453" y="109"/>
                    </a:lnTo>
                    <a:lnTo>
                      <a:pt x="2296" y="157"/>
                    </a:lnTo>
                    <a:lnTo>
                      <a:pt x="2151" y="206"/>
                    </a:lnTo>
                    <a:lnTo>
                      <a:pt x="1994" y="266"/>
                    </a:lnTo>
                    <a:lnTo>
                      <a:pt x="1849" y="339"/>
                    </a:lnTo>
                    <a:lnTo>
                      <a:pt x="1716" y="411"/>
                    </a:lnTo>
                    <a:lnTo>
                      <a:pt x="1571" y="496"/>
                    </a:lnTo>
                    <a:lnTo>
                      <a:pt x="1438" y="580"/>
                    </a:lnTo>
                    <a:lnTo>
                      <a:pt x="1317" y="677"/>
                    </a:lnTo>
                    <a:lnTo>
                      <a:pt x="1184" y="773"/>
                    </a:lnTo>
                    <a:lnTo>
                      <a:pt x="1076" y="882"/>
                    </a:lnTo>
                    <a:lnTo>
                      <a:pt x="955" y="991"/>
                    </a:lnTo>
                    <a:lnTo>
                      <a:pt x="846" y="1112"/>
                    </a:lnTo>
                    <a:lnTo>
                      <a:pt x="749" y="1233"/>
                    </a:lnTo>
                    <a:lnTo>
                      <a:pt x="653" y="1365"/>
                    </a:lnTo>
                    <a:lnTo>
                      <a:pt x="556" y="1498"/>
                    </a:lnTo>
                    <a:lnTo>
                      <a:pt x="472" y="1631"/>
                    </a:lnTo>
                    <a:lnTo>
                      <a:pt x="387" y="1776"/>
                    </a:lnTo>
                    <a:lnTo>
                      <a:pt x="315" y="1921"/>
                    </a:lnTo>
                    <a:lnTo>
                      <a:pt x="254" y="2066"/>
                    </a:lnTo>
                    <a:lnTo>
                      <a:pt x="194" y="2223"/>
                    </a:lnTo>
                    <a:lnTo>
                      <a:pt x="145" y="2380"/>
                    </a:lnTo>
                    <a:lnTo>
                      <a:pt x="97" y="2537"/>
                    </a:lnTo>
                    <a:lnTo>
                      <a:pt x="61" y="2706"/>
                    </a:lnTo>
                    <a:lnTo>
                      <a:pt x="37" y="2875"/>
                    </a:lnTo>
                    <a:lnTo>
                      <a:pt x="13" y="3044"/>
                    </a:lnTo>
                    <a:lnTo>
                      <a:pt x="0" y="3214"/>
                    </a:lnTo>
                    <a:lnTo>
                      <a:pt x="0" y="3383"/>
                    </a:lnTo>
                    <a:lnTo>
                      <a:pt x="0" y="36723"/>
                    </a:lnTo>
                    <a:lnTo>
                      <a:pt x="0" y="36904"/>
                    </a:lnTo>
                    <a:lnTo>
                      <a:pt x="13" y="37074"/>
                    </a:lnTo>
                    <a:lnTo>
                      <a:pt x="37" y="37243"/>
                    </a:lnTo>
                    <a:lnTo>
                      <a:pt x="61" y="37412"/>
                    </a:lnTo>
                    <a:lnTo>
                      <a:pt x="97" y="37569"/>
                    </a:lnTo>
                    <a:lnTo>
                      <a:pt x="145" y="37726"/>
                    </a:lnTo>
                    <a:lnTo>
                      <a:pt x="194" y="37883"/>
                    </a:lnTo>
                    <a:lnTo>
                      <a:pt x="254" y="38040"/>
                    </a:lnTo>
                    <a:lnTo>
                      <a:pt x="315" y="38185"/>
                    </a:lnTo>
                    <a:lnTo>
                      <a:pt x="387" y="38330"/>
                    </a:lnTo>
                    <a:lnTo>
                      <a:pt x="472" y="38475"/>
                    </a:lnTo>
                    <a:lnTo>
                      <a:pt x="556" y="38620"/>
                    </a:lnTo>
                    <a:lnTo>
                      <a:pt x="653" y="38741"/>
                    </a:lnTo>
                    <a:lnTo>
                      <a:pt x="749" y="38873"/>
                    </a:lnTo>
                    <a:lnTo>
                      <a:pt x="846" y="38994"/>
                    </a:lnTo>
                    <a:lnTo>
                      <a:pt x="955" y="39115"/>
                    </a:lnTo>
                    <a:lnTo>
                      <a:pt x="1076" y="39224"/>
                    </a:lnTo>
                    <a:lnTo>
                      <a:pt x="1184" y="39333"/>
                    </a:lnTo>
                    <a:lnTo>
                      <a:pt x="1317" y="39429"/>
                    </a:lnTo>
                    <a:lnTo>
                      <a:pt x="1438" y="39526"/>
                    </a:lnTo>
                    <a:lnTo>
                      <a:pt x="1571" y="39610"/>
                    </a:lnTo>
                    <a:lnTo>
                      <a:pt x="1716" y="39695"/>
                    </a:lnTo>
                    <a:lnTo>
                      <a:pt x="1849" y="39767"/>
                    </a:lnTo>
                    <a:lnTo>
                      <a:pt x="1994" y="39840"/>
                    </a:lnTo>
                    <a:lnTo>
                      <a:pt x="2151" y="39900"/>
                    </a:lnTo>
                    <a:lnTo>
                      <a:pt x="2296" y="39949"/>
                    </a:lnTo>
                    <a:lnTo>
                      <a:pt x="2453" y="39997"/>
                    </a:lnTo>
                    <a:lnTo>
                      <a:pt x="2610" y="40033"/>
                    </a:lnTo>
                    <a:lnTo>
                      <a:pt x="2779" y="40069"/>
                    </a:lnTo>
                    <a:lnTo>
                      <a:pt x="2936" y="40081"/>
                    </a:lnTo>
                    <a:lnTo>
                      <a:pt x="3105" y="40094"/>
                    </a:lnTo>
                    <a:lnTo>
                      <a:pt x="3274" y="40106"/>
                    </a:lnTo>
                    <a:lnTo>
                      <a:pt x="56800" y="40106"/>
                    </a:lnTo>
                    <a:lnTo>
                      <a:pt x="56969" y="40094"/>
                    </a:lnTo>
                    <a:lnTo>
                      <a:pt x="57138" y="40081"/>
                    </a:lnTo>
                    <a:lnTo>
                      <a:pt x="57308" y="40069"/>
                    </a:lnTo>
                    <a:lnTo>
                      <a:pt x="57465" y="40033"/>
                    </a:lnTo>
                    <a:lnTo>
                      <a:pt x="57622" y="39997"/>
                    </a:lnTo>
                    <a:lnTo>
                      <a:pt x="57779" y="39949"/>
                    </a:lnTo>
                    <a:lnTo>
                      <a:pt x="57936" y="39900"/>
                    </a:lnTo>
                    <a:lnTo>
                      <a:pt x="58081" y="39840"/>
                    </a:lnTo>
                    <a:lnTo>
                      <a:pt x="58226" y="39767"/>
                    </a:lnTo>
                    <a:lnTo>
                      <a:pt x="58371" y="39695"/>
                    </a:lnTo>
                    <a:lnTo>
                      <a:pt x="58503" y="39610"/>
                    </a:lnTo>
                    <a:lnTo>
                      <a:pt x="58636" y="39526"/>
                    </a:lnTo>
                    <a:lnTo>
                      <a:pt x="58769" y="39429"/>
                    </a:lnTo>
                    <a:lnTo>
                      <a:pt x="58890" y="39333"/>
                    </a:lnTo>
                    <a:lnTo>
                      <a:pt x="59011" y="39224"/>
                    </a:lnTo>
                    <a:lnTo>
                      <a:pt x="59120" y="39115"/>
                    </a:lnTo>
                    <a:lnTo>
                      <a:pt x="59228" y="38994"/>
                    </a:lnTo>
                    <a:lnTo>
                      <a:pt x="59337" y="38873"/>
                    </a:lnTo>
                    <a:lnTo>
                      <a:pt x="59434" y="38741"/>
                    </a:lnTo>
                    <a:lnTo>
                      <a:pt x="59518" y="38620"/>
                    </a:lnTo>
                    <a:lnTo>
                      <a:pt x="59603" y="38475"/>
                    </a:lnTo>
                    <a:lnTo>
                      <a:pt x="59687" y="38330"/>
                    </a:lnTo>
                    <a:lnTo>
                      <a:pt x="59760" y="38185"/>
                    </a:lnTo>
                    <a:lnTo>
                      <a:pt x="59820" y="38040"/>
                    </a:lnTo>
                    <a:lnTo>
                      <a:pt x="59881" y="37883"/>
                    </a:lnTo>
                    <a:lnTo>
                      <a:pt x="59941" y="37726"/>
                    </a:lnTo>
                    <a:lnTo>
                      <a:pt x="59977" y="37569"/>
                    </a:lnTo>
                    <a:lnTo>
                      <a:pt x="60013" y="37412"/>
                    </a:lnTo>
                    <a:lnTo>
                      <a:pt x="60050" y="37243"/>
                    </a:lnTo>
                    <a:lnTo>
                      <a:pt x="60062" y="37074"/>
                    </a:lnTo>
                    <a:lnTo>
                      <a:pt x="60074" y="36904"/>
                    </a:lnTo>
                    <a:lnTo>
                      <a:pt x="60086" y="36723"/>
                    </a:lnTo>
                    <a:lnTo>
                      <a:pt x="60086" y="3383"/>
                    </a:lnTo>
                    <a:lnTo>
                      <a:pt x="60074" y="3214"/>
                    </a:lnTo>
                    <a:lnTo>
                      <a:pt x="60062" y="3044"/>
                    </a:lnTo>
                    <a:lnTo>
                      <a:pt x="60050" y="2875"/>
                    </a:lnTo>
                    <a:lnTo>
                      <a:pt x="60013" y="2706"/>
                    </a:lnTo>
                    <a:lnTo>
                      <a:pt x="59977" y="2537"/>
                    </a:lnTo>
                    <a:lnTo>
                      <a:pt x="59941" y="2380"/>
                    </a:lnTo>
                    <a:lnTo>
                      <a:pt x="59881" y="2223"/>
                    </a:lnTo>
                    <a:lnTo>
                      <a:pt x="59820" y="2066"/>
                    </a:lnTo>
                    <a:lnTo>
                      <a:pt x="59760" y="1921"/>
                    </a:lnTo>
                    <a:lnTo>
                      <a:pt x="59687" y="1776"/>
                    </a:lnTo>
                    <a:lnTo>
                      <a:pt x="59603" y="1631"/>
                    </a:lnTo>
                    <a:lnTo>
                      <a:pt x="59518" y="1498"/>
                    </a:lnTo>
                    <a:lnTo>
                      <a:pt x="59434" y="1365"/>
                    </a:lnTo>
                    <a:lnTo>
                      <a:pt x="59337" y="1233"/>
                    </a:lnTo>
                    <a:lnTo>
                      <a:pt x="59228" y="1112"/>
                    </a:lnTo>
                    <a:lnTo>
                      <a:pt x="59120" y="991"/>
                    </a:lnTo>
                    <a:lnTo>
                      <a:pt x="59011" y="882"/>
                    </a:lnTo>
                    <a:lnTo>
                      <a:pt x="58890" y="773"/>
                    </a:lnTo>
                    <a:lnTo>
                      <a:pt x="58769" y="677"/>
                    </a:lnTo>
                    <a:lnTo>
                      <a:pt x="58636" y="580"/>
                    </a:lnTo>
                    <a:lnTo>
                      <a:pt x="58503" y="496"/>
                    </a:lnTo>
                    <a:lnTo>
                      <a:pt x="58371" y="411"/>
                    </a:lnTo>
                    <a:lnTo>
                      <a:pt x="58226" y="339"/>
                    </a:lnTo>
                    <a:lnTo>
                      <a:pt x="58081" y="266"/>
                    </a:lnTo>
                    <a:lnTo>
                      <a:pt x="57936" y="206"/>
                    </a:lnTo>
                    <a:lnTo>
                      <a:pt x="57779" y="157"/>
                    </a:lnTo>
                    <a:lnTo>
                      <a:pt x="57622" y="109"/>
                    </a:lnTo>
                    <a:lnTo>
                      <a:pt x="57465" y="73"/>
                    </a:lnTo>
                    <a:lnTo>
                      <a:pt x="57308" y="49"/>
                    </a:lnTo>
                    <a:lnTo>
                      <a:pt x="57138" y="25"/>
                    </a:lnTo>
                    <a:lnTo>
                      <a:pt x="56969" y="12"/>
                    </a:lnTo>
                    <a:lnTo>
                      <a:pt x="5680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3052010" y="1917797"/>
                <a:ext cx="3040562" cy="1968879"/>
              </a:xfrm>
              <a:custGeom>
                <a:avLst/>
                <a:gdLst/>
                <a:ahLst/>
                <a:cxnLst/>
                <a:rect l="l" t="t" r="r" b="b"/>
                <a:pathLst>
                  <a:path w="55762" h="36108" extrusionOk="0">
                    <a:moveTo>
                      <a:pt x="2876" y="1"/>
                    </a:moveTo>
                    <a:lnTo>
                      <a:pt x="2731" y="13"/>
                    </a:lnTo>
                    <a:lnTo>
                      <a:pt x="2574" y="25"/>
                    </a:lnTo>
                    <a:lnTo>
                      <a:pt x="2429" y="61"/>
                    </a:lnTo>
                    <a:lnTo>
                      <a:pt x="2272" y="97"/>
                    </a:lnTo>
                    <a:lnTo>
                      <a:pt x="2139" y="134"/>
                    </a:lnTo>
                    <a:lnTo>
                      <a:pt x="1994" y="182"/>
                    </a:lnTo>
                    <a:lnTo>
                      <a:pt x="1849" y="230"/>
                    </a:lnTo>
                    <a:lnTo>
                      <a:pt x="1583" y="363"/>
                    </a:lnTo>
                    <a:lnTo>
                      <a:pt x="1342" y="520"/>
                    </a:lnTo>
                    <a:lnTo>
                      <a:pt x="1100" y="689"/>
                    </a:lnTo>
                    <a:lnTo>
                      <a:pt x="883" y="882"/>
                    </a:lnTo>
                    <a:lnTo>
                      <a:pt x="689" y="1100"/>
                    </a:lnTo>
                    <a:lnTo>
                      <a:pt x="520" y="1341"/>
                    </a:lnTo>
                    <a:lnTo>
                      <a:pt x="363" y="1583"/>
                    </a:lnTo>
                    <a:lnTo>
                      <a:pt x="230" y="1849"/>
                    </a:lnTo>
                    <a:lnTo>
                      <a:pt x="182" y="1994"/>
                    </a:lnTo>
                    <a:lnTo>
                      <a:pt x="134" y="2139"/>
                    </a:lnTo>
                    <a:lnTo>
                      <a:pt x="85" y="2272"/>
                    </a:lnTo>
                    <a:lnTo>
                      <a:pt x="61" y="2429"/>
                    </a:lnTo>
                    <a:lnTo>
                      <a:pt x="25" y="2574"/>
                    </a:lnTo>
                    <a:lnTo>
                      <a:pt x="13" y="2731"/>
                    </a:lnTo>
                    <a:lnTo>
                      <a:pt x="1" y="2876"/>
                    </a:lnTo>
                    <a:lnTo>
                      <a:pt x="1" y="3033"/>
                    </a:lnTo>
                    <a:lnTo>
                      <a:pt x="1" y="33063"/>
                    </a:lnTo>
                    <a:lnTo>
                      <a:pt x="1" y="33220"/>
                    </a:lnTo>
                    <a:lnTo>
                      <a:pt x="13" y="33377"/>
                    </a:lnTo>
                    <a:lnTo>
                      <a:pt x="25" y="33522"/>
                    </a:lnTo>
                    <a:lnTo>
                      <a:pt x="61" y="33679"/>
                    </a:lnTo>
                    <a:lnTo>
                      <a:pt x="85" y="33824"/>
                    </a:lnTo>
                    <a:lnTo>
                      <a:pt x="134" y="33969"/>
                    </a:lnTo>
                    <a:lnTo>
                      <a:pt x="182" y="34102"/>
                    </a:lnTo>
                    <a:lnTo>
                      <a:pt x="230" y="34247"/>
                    </a:lnTo>
                    <a:lnTo>
                      <a:pt x="363" y="34513"/>
                    </a:lnTo>
                    <a:lnTo>
                      <a:pt x="520" y="34767"/>
                    </a:lnTo>
                    <a:lnTo>
                      <a:pt x="689" y="34996"/>
                    </a:lnTo>
                    <a:lnTo>
                      <a:pt x="883" y="35214"/>
                    </a:lnTo>
                    <a:lnTo>
                      <a:pt x="1100" y="35407"/>
                    </a:lnTo>
                    <a:lnTo>
                      <a:pt x="1342" y="35588"/>
                    </a:lnTo>
                    <a:lnTo>
                      <a:pt x="1583" y="35733"/>
                    </a:lnTo>
                    <a:lnTo>
                      <a:pt x="1849" y="35866"/>
                    </a:lnTo>
                    <a:lnTo>
                      <a:pt x="1994" y="35914"/>
                    </a:lnTo>
                    <a:lnTo>
                      <a:pt x="2139" y="35962"/>
                    </a:lnTo>
                    <a:lnTo>
                      <a:pt x="2272" y="36011"/>
                    </a:lnTo>
                    <a:lnTo>
                      <a:pt x="2429" y="36047"/>
                    </a:lnTo>
                    <a:lnTo>
                      <a:pt x="2574" y="36071"/>
                    </a:lnTo>
                    <a:lnTo>
                      <a:pt x="2731" y="36083"/>
                    </a:lnTo>
                    <a:lnTo>
                      <a:pt x="2876" y="36095"/>
                    </a:lnTo>
                    <a:lnTo>
                      <a:pt x="3033" y="36107"/>
                    </a:lnTo>
                    <a:lnTo>
                      <a:pt x="52717" y="36107"/>
                    </a:lnTo>
                    <a:lnTo>
                      <a:pt x="52875" y="36095"/>
                    </a:lnTo>
                    <a:lnTo>
                      <a:pt x="53032" y="36083"/>
                    </a:lnTo>
                    <a:lnTo>
                      <a:pt x="53177" y="36071"/>
                    </a:lnTo>
                    <a:lnTo>
                      <a:pt x="53334" y="36047"/>
                    </a:lnTo>
                    <a:lnTo>
                      <a:pt x="53479" y="36011"/>
                    </a:lnTo>
                    <a:lnTo>
                      <a:pt x="53623" y="35962"/>
                    </a:lnTo>
                    <a:lnTo>
                      <a:pt x="53768" y="35914"/>
                    </a:lnTo>
                    <a:lnTo>
                      <a:pt x="53901" y="35866"/>
                    </a:lnTo>
                    <a:lnTo>
                      <a:pt x="54167" y="35733"/>
                    </a:lnTo>
                    <a:lnTo>
                      <a:pt x="54421" y="35588"/>
                    </a:lnTo>
                    <a:lnTo>
                      <a:pt x="54650" y="35407"/>
                    </a:lnTo>
                    <a:lnTo>
                      <a:pt x="54868" y="35214"/>
                    </a:lnTo>
                    <a:lnTo>
                      <a:pt x="55061" y="34996"/>
                    </a:lnTo>
                    <a:lnTo>
                      <a:pt x="55242" y="34767"/>
                    </a:lnTo>
                    <a:lnTo>
                      <a:pt x="55387" y="34513"/>
                    </a:lnTo>
                    <a:lnTo>
                      <a:pt x="55520" y="34247"/>
                    </a:lnTo>
                    <a:lnTo>
                      <a:pt x="55568" y="34102"/>
                    </a:lnTo>
                    <a:lnTo>
                      <a:pt x="55617" y="33969"/>
                    </a:lnTo>
                    <a:lnTo>
                      <a:pt x="55665" y="33824"/>
                    </a:lnTo>
                    <a:lnTo>
                      <a:pt x="55701" y="33679"/>
                    </a:lnTo>
                    <a:lnTo>
                      <a:pt x="55725" y="33522"/>
                    </a:lnTo>
                    <a:lnTo>
                      <a:pt x="55737" y="33377"/>
                    </a:lnTo>
                    <a:lnTo>
                      <a:pt x="55750" y="33220"/>
                    </a:lnTo>
                    <a:lnTo>
                      <a:pt x="55762" y="33063"/>
                    </a:lnTo>
                    <a:lnTo>
                      <a:pt x="55762" y="3033"/>
                    </a:lnTo>
                    <a:lnTo>
                      <a:pt x="55750" y="2876"/>
                    </a:lnTo>
                    <a:lnTo>
                      <a:pt x="55737" y="2731"/>
                    </a:lnTo>
                    <a:lnTo>
                      <a:pt x="55725" y="2574"/>
                    </a:lnTo>
                    <a:lnTo>
                      <a:pt x="55701" y="2429"/>
                    </a:lnTo>
                    <a:lnTo>
                      <a:pt x="55665" y="2272"/>
                    </a:lnTo>
                    <a:lnTo>
                      <a:pt x="55617" y="2139"/>
                    </a:lnTo>
                    <a:lnTo>
                      <a:pt x="55568" y="1994"/>
                    </a:lnTo>
                    <a:lnTo>
                      <a:pt x="55520" y="1849"/>
                    </a:lnTo>
                    <a:lnTo>
                      <a:pt x="55387" y="1583"/>
                    </a:lnTo>
                    <a:lnTo>
                      <a:pt x="55242" y="1341"/>
                    </a:lnTo>
                    <a:lnTo>
                      <a:pt x="55061" y="1100"/>
                    </a:lnTo>
                    <a:lnTo>
                      <a:pt x="54868" y="882"/>
                    </a:lnTo>
                    <a:lnTo>
                      <a:pt x="54650" y="689"/>
                    </a:lnTo>
                    <a:lnTo>
                      <a:pt x="54421" y="520"/>
                    </a:lnTo>
                    <a:lnTo>
                      <a:pt x="54167" y="363"/>
                    </a:lnTo>
                    <a:lnTo>
                      <a:pt x="53901" y="230"/>
                    </a:lnTo>
                    <a:lnTo>
                      <a:pt x="53768" y="182"/>
                    </a:lnTo>
                    <a:lnTo>
                      <a:pt x="53623" y="134"/>
                    </a:lnTo>
                    <a:lnTo>
                      <a:pt x="53479" y="97"/>
                    </a:lnTo>
                    <a:lnTo>
                      <a:pt x="53334" y="61"/>
                    </a:lnTo>
                    <a:lnTo>
                      <a:pt x="53177" y="25"/>
                    </a:lnTo>
                    <a:lnTo>
                      <a:pt x="53032" y="13"/>
                    </a:lnTo>
                    <a:lnTo>
                      <a:pt x="528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3052010" y="1917797"/>
                <a:ext cx="3040562" cy="1968879"/>
              </a:xfrm>
              <a:custGeom>
                <a:avLst/>
                <a:gdLst/>
                <a:ahLst/>
                <a:cxnLst/>
                <a:rect l="l" t="t" r="r" b="b"/>
                <a:pathLst>
                  <a:path w="55762" h="36108" fill="none" extrusionOk="0">
                    <a:moveTo>
                      <a:pt x="55762" y="33063"/>
                    </a:moveTo>
                    <a:lnTo>
                      <a:pt x="55762" y="33063"/>
                    </a:lnTo>
                    <a:lnTo>
                      <a:pt x="55750" y="33220"/>
                    </a:lnTo>
                    <a:lnTo>
                      <a:pt x="55737" y="33377"/>
                    </a:lnTo>
                    <a:lnTo>
                      <a:pt x="55725" y="33522"/>
                    </a:lnTo>
                    <a:lnTo>
                      <a:pt x="55701" y="33679"/>
                    </a:lnTo>
                    <a:lnTo>
                      <a:pt x="55665" y="33824"/>
                    </a:lnTo>
                    <a:lnTo>
                      <a:pt x="55617" y="33969"/>
                    </a:lnTo>
                    <a:lnTo>
                      <a:pt x="55568" y="34102"/>
                    </a:lnTo>
                    <a:lnTo>
                      <a:pt x="55520" y="34247"/>
                    </a:lnTo>
                    <a:lnTo>
                      <a:pt x="55387" y="34513"/>
                    </a:lnTo>
                    <a:lnTo>
                      <a:pt x="55242" y="34767"/>
                    </a:lnTo>
                    <a:lnTo>
                      <a:pt x="55061" y="34996"/>
                    </a:lnTo>
                    <a:lnTo>
                      <a:pt x="54868" y="35214"/>
                    </a:lnTo>
                    <a:lnTo>
                      <a:pt x="54650" y="35407"/>
                    </a:lnTo>
                    <a:lnTo>
                      <a:pt x="54421" y="35588"/>
                    </a:lnTo>
                    <a:lnTo>
                      <a:pt x="54167" y="35733"/>
                    </a:lnTo>
                    <a:lnTo>
                      <a:pt x="53901" y="35866"/>
                    </a:lnTo>
                    <a:lnTo>
                      <a:pt x="53768" y="35914"/>
                    </a:lnTo>
                    <a:lnTo>
                      <a:pt x="53623" y="35962"/>
                    </a:lnTo>
                    <a:lnTo>
                      <a:pt x="53479" y="36011"/>
                    </a:lnTo>
                    <a:lnTo>
                      <a:pt x="53334" y="36047"/>
                    </a:lnTo>
                    <a:lnTo>
                      <a:pt x="53177" y="36071"/>
                    </a:lnTo>
                    <a:lnTo>
                      <a:pt x="53032" y="36083"/>
                    </a:lnTo>
                    <a:lnTo>
                      <a:pt x="52875" y="36095"/>
                    </a:lnTo>
                    <a:lnTo>
                      <a:pt x="52717" y="36107"/>
                    </a:lnTo>
                    <a:lnTo>
                      <a:pt x="3033" y="36107"/>
                    </a:lnTo>
                    <a:lnTo>
                      <a:pt x="3033" y="36107"/>
                    </a:lnTo>
                    <a:lnTo>
                      <a:pt x="2876" y="36095"/>
                    </a:lnTo>
                    <a:lnTo>
                      <a:pt x="2731" y="36083"/>
                    </a:lnTo>
                    <a:lnTo>
                      <a:pt x="2574" y="36071"/>
                    </a:lnTo>
                    <a:lnTo>
                      <a:pt x="2429" y="36047"/>
                    </a:lnTo>
                    <a:lnTo>
                      <a:pt x="2272" y="36011"/>
                    </a:lnTo>
                    <a:lnTo>
                      <a:pt x="2139" y="35962"/>
                    </a:lnTo>
                    <a:lnTo>
                      <a:pt x="1994" y="35914"/>
                    </a:lnTo>
                    <a:lnTo>
                      <a:pt x="1849" y="35866"/>
                    </a:lnTo>
                    <a:lnTo>
                      <a:pt x="1583" y="35733"/>
                    </a:lnTo>
                    <a:lnTo>
                      <a:pt x="1342" y="35588"/>
                    </a:lnTo>
                    <a:lnTo>
                      <a:pt x="1100" y="35407"/>
                    </a:lnTo>
                    <a:lnTo>
                      <a:pt x="883" y="35214"/>
                    </a:lnTo>
                    <a:lnTo>
                      <a:pt x="689" y="34996"/>
                    </a:lnTo>
                    <a:lnTo>
                      <a:pt x="520" y="34767"/>
                    </a:lnTo>
                    <a:lnTo>
                      <a:pt x="363" y="34513"/>
                    </a:lnTo>
                    <a:lnTo>
                      <a:pt x="230" y="34247"/>
                    </a:lnTo>
                    <a:lnTo>
                      <a:pt x="182" y="34102"/>
                    </a:lnTo>
                    <a:lnTo>
                      <a:pt x="134" y="33969"/>
                    </a:lnTo>
                    <a:lnTo>
                      <a:pt x="85" y="33824"/>
                    </a:lnTo>
                    <a:lnTo>
                      <a:pt x="61" y="33679"/>
                    </a:lnTo>
                    <a:lnTo>
                      <a:pt x="25" y="33522"/>
                    </a:lnTo>
                    <a:lnTo>
                      <a:pt x="13" y="33377"/>
                    </a:lnTo>
                    <a:lnTo>
                      <a:pt x="1" y="33220"/>
                    </a:lnTo>
                    <a:lnTo>
                      <a:pt x="1" y="33063"/>
                    </a:lnTo>
                    <a:lnTo>
                      <a:pt x="1" y="3033"/>
                    </a:lnTo>
                    <a:lnTo>
                      <a:pt x="1" y="3033"/>
                    </a:lnTo>
                    <a:lnTo>
                      <a:pt x="1" y="2876"/>
                    </a:lnTo>
                    <a:lnTo>
                      <a:pt x="13" y="2731"/>
                    </a:lnTo>
                    <a:lnTo>
                      <a:pt x="25" y="2574"/>
                    </a:lnTo>
                    <a:lnTo>
                      <a:pt x="61" y="2429"/>
                    </a:lnTo>
                    <a:lnTo>
                      <a:pt x="85" y="2272"/>
                    </a:lnTo>
                    <a:lnTo>
                      <a:pt x="134" y="2139"/>
                    </a:lnTo>
                    <a:lnTo>
                      <a:pt x="182" y="1994"/>
                    </a:lnTo>
                    <a:lnTo>
                      <a:pt x="230" y="1849"/>
                    </a:lnTo>
                    <a:lnTo>
                      <a:pt x="363" y="1583"/>
                    </a:lnTo>
                    <a:lnTo>
                      <a:pt x="520" y="1341"/>
                    </a:lnTo>
                    <a:lnTo>
                      <a:pt x="689" y="1100"/>
                    </a:lnTo>
                    <a:lnTo>
                      <a:pt x="883" y="882"/>
                    </a:lnTo>
                    <a:lnTo>
                      <a:pt x="1100" y="689"/>
                    </a:lnTo>
                    <a:lnTo>
                      <a:pt x="1342" y="520"/>
                    </a:lnTo>
                    <a:lnTo>
                      <a:pt x="1583" y="363"/>
                    </a:lnTo>
                    <a:lnTo>
                      <a:pt x="1849" y="230"/>
                    </a:lnTo>
                    <a:lnTo>
                      <a:pt x="1994" y="182"/>
                    </a:lnTo>
                    <a:lnTo>
                      <a:pt x="2139" y="134"/>
                    </a:lnTo>
                    <a:lnTo>
                      <a:pt x="2272" y="97"/>
                    </a:lnTo>
                    <a:lnTo>
                      <a:pt x="2429" y="61"/>
                    </a:lnTo>
                    <a:lnTo>
                      <a:pt x="2574" y="25"/>
                    </a:lnTo>
                    <a:lnTo>
                      <a:pt x="2731" y="13"/>
                    </a:lnTo>
                    <a:lnTo>
                      <a:pt x="2876" y="1"/>
                    </a:lnTo>
                    <a:lnTo>
                      <a:pt x="3033" y="1"/>
                    </a:lnTo>
                    <a:lnTo>
                      <a:pt x="52717" y="1"/>
                    </a:lnTo>
                    <a:lnTo>
                      <a:pt x="52717" y="1"/>
                    </a:lnTo>
                    <a:lnTo>
                      <a:pt x="52875" y="1"/>
                    </a:lnTo>
                    <a:lnTo>
                      <a:pt x="53032" y="13"/>
                    </a:lnTo>
                    <a:lnTo>
                      <a:pt x="53177" y="25"/>
                    </a:lnTo>
                    <a:lnTo>
                      <a:pt x="53334" y="61"/>
                    </a:lnTo>
                    <a:lnTo>
                      <a:pt x="53479" y="97"/>
                    </a:lnTo>
                    <a:lnTo>
                      <a:pt x="53623" y="134"/>
                    </a:lnTo>
                    <a:lnTo>
                      <a:pt x="53768" y="182"/>
                    </a:lnTo>
                    <a:lnTo>
                      <a:pt x="53901" y="230"/>
                    </a:lnTo>
                    <a:lnTo>
                      <a:pt x="54167" y="363"/>
                    </a:lnTo>
                    <a:lnTo>
                      <a:pt x="54421" y="520"/>
                    </a:lnTo>
                    <a:lnTo>
                      <a:pt x="54650" y="689"/>
                    </a:lnTo>
                    <a:lnTo>
                      <a:pt x="54868" y="882"/>
                    </a:lnTo>
                    <a:lnTo>
                      <a:pt x="55061" y="1100"/>
                    </a:lnTo>
                    <a:lnTo>
                      <a:pt x="55242" y="1341"/>
                    </a:lnTo>
                    <a:lnTo>
                      <a:pt x="55387" y="1583"/>
                    </a:lnTo>
                    <a:lnTo>
                      <a:pt x="55520" y="1849"/>
                    </a:lnTo>
                    <a:lnTo>
                      <a:pt x="55568" y="1994"/>
                    </a:lnTo>
                    <a:lnTo>
                      <a:pt x="55617" y="2139"/>
                    </a:lnTo>
                    <a:lnTo>
                      <a:pt x="55665" y="2272"/>
                    </a:lnTo>
                    <a:lnTo>
                      <a:pt x="55701" y="2429"/>
                    </a:lnTo>
                    <a:lnTo>
                      <a:pt x="55725" y="2574"/>
                    </a:lnTo>
                    <a:lnTo>
                      <a:pt x="55737" y="2731"/>
                    </a:lnTo>
                    <a:lnTo>
                      <a:pt x="55750" y="2876"/>
                    </a:lnTo>
                    <a:lnTo>
                      <a:pt x="55762" y="3033"/>
                    </a:lnTo>
                    <a:lnTo>
                      <a:pt x="55762" y="330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2995357" y="1861144"/>
                <a:ext cx="3153216" cy="2081533"/>
              </a:xfrm>
              <a:custGeom>
                <a:avLst/>
                <a:gdLst/>
                <a:ahLst/>
                <a:cxnLst/>
                <a:rect l="l" t="t" r="r" b="b"/>
                <a:pathLst>
                  <a:path w="57828" h="38174" extrusionOk="0">
                    <a:moveTo>
                      <a:pt x="53756" y="2066"/>
                    </a:moveTo>
                    <a:lnTo>
                      <a:pt x="53962" y="2078"/>
                    </a:lnTo>
                    <a:lnTo>
                      <a:pt x="54155" y="2115"/>
                    </a:lnTo>
                    <a:lnTo>
                      <a:pt x="54348" y="2163"/>
                    </a:lnTo>
                    <a:lnTo>
                      <a:pt x="54542" y="2223"/>
                    </a:lnTo>
                    <a:lnTo>
                      <a:pt x="54711" y="2308"/>
                    </a:lnTo>
                    <a:lnTo>
                      <a:pt x="54880" y="2417"/>
                    </a:lnTo>
                    <a:lnTo>
                      <a:pt x="55037" y="2525"/>
                    </a:lnTo>
                    <a:lnTo>
                      <a:pt x="55170" y="2658"/>
                    </a:lnTo>
                    <a:lnTo>
                      <a:pt x="55303" y="2803"/>
                    </a:lnTo>
                    <a:lnTo>
                      <a:pt x="55423" y="2960"/>
                    </a:lnTo>
                    <a:lnTo>
                      <a:pt x="55520" y="3117"/>
                    </a:lnTo>
                    <a:lnTo>
                      <a:pt x="55605" y="3299"/>
                    </a:lnTo>
                    <a:lnTo>
                      <a:pt x="55677" y="3480"/>
                    </a:lnTo>
                    <a:lnTo>
                      <a:pt x="55725" y="3673"/>
                    </a:lnTo>
                    <a:lnTo>
                      <a:pt x="55750" y="3866"/>
                    </a:lnTo>
                    <a:lnTo>
                      <a:pt x="55762" y="4072"/>
                    </a:lnTo>
                    <a:lnTo>
                      <a:pt x="55762" y="34102"/>
                    </a:lnTo>
                    <a:lnTo>
                      <a:pt x="55750" y="34308"/>
                    </a:lnTo>
                    <a:lnTo>
                      <a:pt x="55725" y="34501"/>
                    </a:lnTo>
                    <a:lnTo>
                      <a:pt x="55677" y="34694"/>
                    </a:lnTo>
                    <a:lnTo>
                      <a:pt x="55605" y="34887"/>
                    </a:lnTo>
                    <a:lnTo>
                      <a:pt x="55520" y="35057"/>
                    </a:lnTo>
                    <a:lnTo>
                      <a:pt x="55423" y="35226"/>
                    </a:lnTo>
                    <a:lnTo>
                      <a:pt x="55303" y="35383"/>
                    </a:lnTo>
                    <a:lnTo>
                      <a:pt x="55170" y="35516"/>
                    </a:lnTo>
                    <a:lnTo>
                      <a:pt x="55037" y="35649"/>
                    </a:lnTo>
                    <a:lnTo>
                      <a:pt x="54880" y="35769"/>
                    </a:lnTo>
                    <a:lnTo>
                      <a:pt x="54711" y="35866"/>
                    </a:lnTo>
                    <a:lnTo>
                      <a:pt x="54542" y="35951"/>
                    </a:lnTo>
                    <a:lnTo>
                      <a:pt x="54348" y="36023"/>
                    </a:lnTo>
                    <a:lnTo>
                      <a:pt x="54155" y="36071"/>
                    </a:lnTo>
                    <a:lnTo>
                      <a:pt x="53962" y="36095"/>
                    </a:lnTo>
                    <a:lnTo>
                      <a:pt x="53756" y="36108"/>
                    </a:lnTo>
                    <a:lnTo>
                      <a:pt x="4072" y="36108"/>
                    </a:lnTo>
                    <a:lnTo>
                      <a:pt x="3866" y="36095"/>
                    </a:lnTo>
                    <a:lnTo>
                      <a:pt x="3673" y="36071"/>
                    </a:lnTo>
                    <a:lnTo>
                      <a:pt x="3480" y="36023"/>
                    </a:lnTo>
                    <a:lnTo>
                      <a:pt x="3299" y="35951"/>
                    </a:lnTo>
                    <a:lnTo>
                      <a:pt x="3118" y="35866"/>
                    </a:lnTo>
                    <a:lnTo>
                      <a:pt x="2960" y="35769"/>
                    </a:lnTo>
                    <a:lnTo>
                      <a:pt x="2803" y="35649"/>
                    </a:lnTo>
                    <a:lnTo>
                      <a:pt x="2658" y="35516"/>
                    </a:lnTo>
                    <a:lnTo>
                      <a:pt x="2526" y="35383"/>
                    </a:lnTo>
                    <a:lnTo>
                      <a:pt x="2417" y="35226"/>
                    </a:lnTo>
                    <a:lnTo>
                      <a:pt x="2308" y="35057"/>
                    </a:lnTo>
                    <a:lnTo>
                      <a:pt x="2224" y="34887"/>
                    </a:lnTo>
                    <a:lnTo>
                      <a:pt x="2163" y="34694"/>
                    </a:lnTo>
                    <a:lnTo>
                      <a:pt x="2115" y="34501"/>
                    </a:lnTo>
                    <a:lnTo>
                      <a:pt x="2079" y="34308"/>
                    </a:lnTo>
                    <a:lnTo>
                      <a:pt x="2067" y="34102"/>
                    </a:lnTo>
                    <a:lnTo>
                      <a:pt x="2067" y="4072"/>
                    </a:lnTo>
                    <a:lnTo>
                      <a:pt x="2079" y="3866"/>
                    </a:lnTo>
                    <a:lnTo>
                      <a:pt x="2115" y="3673"/>
                    </a:lnTo>
                    <a:lnTo>
                      <a:pt x="2163" y="3480"/>
                    </a:lnTo>
                    <a:lnTo>
                      <a:pt x="2224" y="3299"/>
                    </a:lnTo>
                    <a:lnTo>
                      <a:pt x="2308" y="3117"/>
                    </a:lnTo>
                    <a:lnTo>
                      <a:pt x="2417" y="2960"/>
                    </a:lnTo>
                    <a:lnTo>
                      <a:pt x="2526" y="2803"/>
                    </a:lnTo>
                    <a:lnTo>
                      <a:pt x="2658" y="2658"/>
                    </a:lnTo>
                    <a:lnTo>
                      <a:pt x="2803" y="2525"/>
                    </a:lnTo>
                    <a:lnTo>
                      <a:pt x="2960" y="2417"/>
                    </a:lnTo>
                    <a:lnTo>
                      <a:pt x="3118" y="2308"/>
                    </a:lnTo>
                    <a:lnTo>
                      <a:pt x="3299" y="2223"/>
                    </a:lnTo>
                    <a:lnTo>
                      <a:pt x="3480" y="2163"/>
                    </a:lnTo>
                    <a:lnTo>
                      <a:pt x="3673" y="2115"/>
                    </a:lnTo>
                    <a:lnTo>
                      <a:pt x="3866" y="2078"/>
                    </a:lnTo>
                    <a:lnTo>
                      <a:pt x="4072" y="2066"/>
                    </a:lnTo>
                    <a:close/>
                    <a:moveTo>
                      <a:pt x="3866" y="1"/>
                    </a:moveTo>
                    <a:lnTo>
                      <a:pt x="3661" y="25"/>
                    </a:lnTo>
                    <a:lnTo>
                      <a:pt x="3456" y="49"/>
                    </a:lnTo>
                    <a:lnTo>
                      <a:pt x="3250" y="85"/>
                    </a:lnTo>
                    <a:lnTo>
                      <a:pt x="3057" y="134"/>
                    </a:lnTo>
                    <a:lnTo>
                      <a:pt x="2864" y="182"/>
                    </a:lnTo>
                    <a:lnTo>
                      <a:pt x="2683" y="254"/>
                    </a:lnTo>
                    <a:lnTo>
                      <a:pt x="2489" y="327"/>
                    </a:lnTo>
                    <a:lnTo>
                      <a:pt x="2308" y="399"/>
                    </a:lnTo>
                    <a:lnTo>
                      <a:pt x="2139" y="496"/>
                    </a:lnTo>
                    <a:lnTo>
                      <a:pt x="1970" y="593"/>
                    </a:lnTo>
                    <a:lnTo>
                      <a:pt x="1801" y="701"/>
                    </a:lnTo>
                    <a:lnTo>
                      <a:pt x="1644" y="810"/>
                    </a:lnTo>
                    <a:lnTo>
                      <a:pt x="1487" y="931"/>
                    </a:lnTo>
                    <a:lnTo>
                      <a:pt x="1342" y="1064"/>
                    </a:lnTo>
                    <a:lnTo>
                      <a:pt x="1197" y="1197"/>
                    </a:lnTo>
                    <a:lnTo>
                      <a:pt x="1064" y="1342"/>
                    </a:lnTo>
                    <a:lnTo>
                      <a:pt x="931" y="1487"/>
                    </a:lnTo>
                    <a:lnTo>
                      <a:pt x="810" y="1644"/>
                    </a:lnTo>
                    <a:lnTo>
                      <a:pt x="702" y="1801"/>
                    </a:lnTo>
                    <a:lnTo>
                      <a:pt x="593" y="1970"/>
                    </a:lnTo>
                    <a:lnTo>
                      <a:pt x="496" y="2139"/>
                    </a:lnTo>
                    <a:lnTo>
                      <a:pt x="400" y="2308"/>
                    </a:lnTo>
                    <a:lnTo>
                      <a:pt x="327" y="2489"/>
                    </a:lnTo>
                    <a:lnTo>
                      <a:pt x="255" y="2682"/>
                    </a:lnTo>
                    <a:lnTo>
                      <a:pt x="182" y="2864"/>
                    </a:lnTo>
                    <a:lnTo>
                      <a:pt x="134" y="3057"/>
                    </a:lnTo>
                    <a:lnTo>
                      <a:pt x="85" y="3262"/>
                    </a:lnTo>
                    <a:lnTo>
                      <a:pt x="49" y="3456"/>
                    </a:lnTo>
                    <a:lnTo>
                      <a:pt x="25" y="3661"/>
                    </a:lnTo>
                    <a:lnTo>
                      <a:pt x="1" y="3866"/>
                    </a:lnTo>
                    <a:lnTo>
                      <a:pt x="1" y="4072"/>
                    </a:lnTo>
                    <a:lnTo>
                      <a:pt x="1" y="34102"/>
                    </a:lnTo>
                    <a:lnTo>
                      <a:pt x="1" y="34308"/>
                    </a:lnTo>
                    <a:lnTo>
                      <a:pt x="25" y="34513"/>
                    </a:lnTo>
                    <a:lnTo>
                      <a:pt x="49" y="34718"/>
                    </a:lnTo>
                    <a:lnTo>
                      <a:pt x="85" y="34924"/>
                    </a:lnTo>
                    <a:lnTo>
                      <a:pt x="134" y="35117"/>
                    </a:lnTo>
                    <a:lnTo>
                      <a:pt x="182" y="35310"/>
                    </a:lnTo>
                    <a:lnTo>
                      <a:pt x="255" y="35504"/>
                    </a:lnTo>
                    <a:lnTo>
                      <a:pt x="327" y="35685"/>
                    </a:lnTo>
                    <a:lnTo>
                      <a:pt x="400" y="35866"/>
                    </a:lnTo>
                    <a:lnTo>
                      <a:pt x="496" y="36047"/>
                    </a:lnTo>
                    <a:lnTo>
                      <a:pt x="593" y="36216"/>
                    </a:lnTo>
                    <a:lnTo>
                      <a:pt x="702" y="36373"/>
                    </a:lnTo>
                    <a:lnTo>
                      <a:pt x="810" y="36542"/>
                    </a:lnTo>
                    <a:lnTo>
                      <a:pt x="931" y="36687"/>
                    </a:lnTo>
                    <a:lnTo>
                      <a:pt x="1064" y="36844"/>
                    </a:lnTo>
                    <a:lnTo>
                      <a:pt x="1197" y="36977"/>
                    </a:lnTo>
                    <a:lnTo>
                      <a:pt x="1342" y="37122"/>
                    </a:lnTo>
                    <a:lnTo>
                      <a:pt x="1487" y="37243"/>
                    </a:lnTo>
                    <a:lnTo>
                      <a:pt x="1644" y="37364"/>
                    </a:lnTo>
                    <a:lnTo>
                      <a:pt x="1801" y="37485"/>
                    </a:lnTo>
                    <a:lnTo>
                      <a:pt x="1970" y="37581"/>
                    </a:lnTo>
                    <a:lnTo>
                      <a:pt x="2139" y="37678"/>
                    </a:lnTo>
                    <a:lnTo>
                      <a:pt x="2308" y="37775"/>
                    </a:lnTo>
                    <a:lnTo>
                      <a:pt x="2489" y="37859"/>
                    </a:lnTo>
                    <a:lnTo>
                      <a:pt x="2683" y="37932"/>
                    </a:lnTo>
                    <a:lnTo>
                      <a:pt x="2864" y="37992"/>
                    </a:lnTo>
                    <a:lnTo>
                      <a:pt x="3057" y="38052"/>
                    </a:lnTo>
                    <a:lnTo>
                      <a:pt x="3250" y="38089"/>
                    </a:lnTo>
                    <a:lnTo>
                      <a:pt x="3456" y="38125"/>
                    </a:lnTo>
                    <a:lnTo>
                      <a:pt x="3661" y="38161"/>
                    </a:lnTo>
                    <a:lnTo>
                      <a:pt x="3866" y="38173"/>
                    </a:lnTo>
                    <a:lnTo>
                      <a:pt x="53962" y="38173"/>
                    </a:lnTo>
                    <a:lnTo>
                      <a:pt x="54167" y="38161"/>
                    </a:lnTo>
                    <a:lnTo>
                      <a:pt x="54373" y="38125"/>
                    </a:lnTo>
                    <a:lnTo>
                      <a:pt x="54578" y="38089"/>
                    </a:lnTo>
                    <a:lnTo>
                      <a:pt x="54771" y="38052"/>
                    </a:lnTo>
                    <a:lnTo>
                      <a:pt x="54964" y="37992"/>
                    </a:lnTo>
                    <a:lnTo>
                      <a:pt x="55158" y="37932"/>
                    </a:lnTo>
                    <a:lnTo>
                      <a:pt x="55339" y="37859"/>
                    </a:lnTo>
                    <a:lnTo>
                      <a:pt x="55520" y="37775"/>
                    </a:lnTo>
                    <a:lnTo>
                      <a:pt x="55701" y="37678"/>
                    </a:lnTo>
                    <a:lnTo>
                      <a:pt x="55870" y="37581"/>
                    </a:lnTo>
                    <a:lnTo>
                      <a:pt x="56027" y="37485"/>
                    </a:lnTo>
                    <a:lnTo>
                      <a:pt x="56197" y="37364"/>
                    </a:lnTo>
                    <a:lnTo>
                      <a:pt x="56342" y="37243"/>
                    </a:lnTo>
                    <a:lnTo>
                      <a:pt x="56499" y="37122"/>
                    </a:lnTo>
                    <a:lnTo>
                      <a:pt x="56631" y="36977"/>
                    </a:lnTo>
                    <a:lnTo>
                      <a:pt x="56776" y="36844"/>
                    </a:lnTo>
                    <a:lnTo>
                      <a:pt x="56897" y="36687"/>
                    </a:lnTo>
                    <a:lnTo>
                      <a:pt x="57018" y="36542"/>
                    </a:lnTo>
                    <a:lnTo>
                      <a:pt x="57139" y="36373"/>
                    </a:lnTo>
                    <a:lnTo>
                      <a:pt x="57235" y="36216"/>
                    </a:lnTo>
                    <a:lnTo>
                      <a:pt x="57344" y="36047"/>
                    </a:lnTo>
                    <a:lnTo>
                      <a:pt x="57429" y="35866"/>
                    </a:lnTo>
                    <a:lnTo>
                      <a:pt x="57513" y="35685"/>
                    </a:lnTo>
                    <a:lnTo>
                      <a:pt x="57586" y="35504"/>
                    </a:lnTo>
                    <a:lnTo>
                      <a:pt x="57646" y="35310"/>
                    </a:lnTo>
                    <a:lnTo>
                      <a:pt x="57707" y="35117"/>
                    </a:lnTo>
                    <a:lnTo>
                      <a:pt x="57743" y="34924"/>
                    </a:lnTo>
                    <a:lnTo>
                      <a:pt x="57779" y="34718"/>
                    </a:lnTo>
                    <a:lnTo>
                      <a:pt x="57815" y="34513"/>
                    </a:lnTo>
                    <a:lnTo>
                      <a:pt x="57827" y="34308"/>
                    </a:lnTo>
                    <a:lnTo>
                      <a:pt x="57827" y="34102"/>
                    </a:lnTo>
                    <a:lnTo>
                      <a:pt x="57827" y="4072"/>
                    </a:lnTo>
                    <a:lnTo>
                      <a:pt x="57827" y="3866"/>
                    </a:lnTo>
                    <a:lnTo>
                      <a:pt x="57815" y="3661"/>
                    </a:lnTo>
                    <a:lnTo>
                      <a:pt x="57779" y="3456"/>
                    </a:lnTo>
                    <a:lnTo>
                      <a:pt x="57743" y="3262"/>
                    </a:lnTo>
                    <a:lnTo>
                      <a:pt x="57707" y="3057"/>
                    </a:lnTo>
                    <a:lnTo>
                      <a:pt x="57646" y="2864"/>
                    </a:lnTo>
                    <a:lnTo>
                      <a:pt x="57586" y="2682"/>
                    </a:lnTo>
                    <a:lnTo>
                      <a:pt x="57513" y="2489"/>
                    </a:lnTo>
                    <a:lnTo>
                      <a:pt x="57429" y="2308"/>
                    </a:lnTo>
                    <a:lnTo>
                      <a:pt x="57344" y="2139"/>
                    </a:lnTo>
                    <a:lnTo>
                      <a:pt x="57235" y="1970"/>
                    </a:lnTo>
                    <a:lnTo>
                      <a:pt x="57139" y="1801"/>
                    </a:lnTo>
                    <a:lnTo>
                      <a:pt x="57018" y="1644"/>
                    </a:lnTo>
                    <a:lnTo>
                      <a:pt x="56897" y="1487"/>
                    </a:lnTo>
                    <a:lnTo>
                      <a:pt x="56776" y="1342"/>
                    </a:lnTo>
                    <a:lnTo>
                      <a:pt x="56631" y="1197"/>
                    </a:lnTo>
                    <a:lnTo>
                      <a:pt x="56499" y="1064"/>
                    </a:lnTo>
                    <a:lnTo>
                      <a:pt x="56342" y="931"/>
                    </a:lnTo>
                    <a:lnTo>
                      <a:pt x="56197" y="810"/>
                    </a:lnTo>
                    <a:lnTo>
                      <a:pt x="56027" y="701"/>
                    </a:lnTo>
                    <a:lnTo>
                      <a:pt x="55870" y="593"/>
                    </a:lnTo>
                    <a:lnTo>
                      <a:pt x="55701" y="496"/>
                    </a:lnTo>
                    <a:lnTo>
                      <a:pt x="55520" y="399"/>
                    </a:lnTo>
                    <a:lnTo>
                      <a:pt x="55339" y="327"/>
                    </a:lnTo>
                    <a:lnTo>
                      <a:pt x="55158" y="254"/>
                    </a:lnTo>
                    <a:lnTo>
                      <a:pt x="54964" y="182"/>
                    </a:lnTo>
                    <a:lnTo>
                      <a:pt x="54771" y="134"/>
                    </a:lnTo>
                    <a:lnTo>
                      <a:pt x="54578" y="85"/>
                    </a:lnTo>
                    <a:lnTo>
                      <a:pt x="54373" y="49"/>
                    </a:lnTo>
                    <a:lnTo>
                      <a:pt x="54167" y="25"/>
                    </a:lnTo>
                    <a:lnTo>
                      <a:pt x="53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2740500" y="3974863"/>
                <a:ext cx="3662994" cy="75139"/>
              </a:xfrm>
              <a:custGeom>
                <a:avLst/>
                <a:gdLst/>
                <a:ahLst/>
                <a:cxnLst/>
                <a:rect l="l" t="t" r="r" b="b"/>
                <a:pathLst>
                  <a:path w="67177" h="1378" extrusionOk="0">
                    <a:moveTo>
                      <a:pt x="0" y="0"/>
                    </a:moveTo>
                    <a:lnTo>
                      <a:pt x="121" y="145"/>
                    </a:lnTo>
                    <a:lnTo>
                      <a:pt x="242" y="302"/>
                    </a:lnTo>
                    <a:lnTo>
                      <a:pt x="374" y="435"/>
                    </a:lnTo>
                    <a:lnTo>
                      <a:pt x="507" y="568"/>
                    </a:lnTo>
                    <a:lnTo>
                      <a:pt x="652" y="689"/>
                    </a:lnTo>
                    <a:lnTo>
                      <a:pt x="809" y="797"/>
                    </a:lnTo>
                    <a:lnTo>
                      <a:pt x="966" y="906"/>
                    </a:lnTo>
                    <a:lnTo>
                      <a:pt x="1123" y="1003"/>
                    </a:lnTo>
                    <a:lnTo>
                      <a:pt x="1293" y="1087"/>
                    </a:lnTo>
                    <a:lnTo>
                      <a:pt x="1474" y="1160"/>
                    </a:lnTo>
                    <a:lnTo>
                      <a:pt x="1655" y="1220"/>
                    </a:lnTo>
                    <a:lnTo>
                      <a:pt x="1836" y="1281"/>
                    </a:lnTo>
                    <a:lnTo>
                      <a:pt x="2029" y="1317"/>
                    </a:lnTo>
                    <a:lnTo>
                      <a:pt x="2223" y="1353"/>
                    </a:lnTo>
                    <a:lnTo>
                      <a:pt x="2416" y="1365"/>
                    </a:lnTo>
                    <a:lnTo>
                      <a:pt x="2621" y="1377"/>
                    </a:lnTo>
                    <a:lnTo>
                      <a:pt x="64567" y="1377"/>
                    </a:lnTo>
                    <a:lnTo>
                      <a:pt x="64760" y="1365"/>
                    </a:lnTo>
                    <a:lnTo>
                      <a:pt x="64966" y="1353"/>
                    </a:lnTo>
                    <a:lnTo>
                      <a:pt x="65159" y="1317"/>
                    </a:lnTo>
                    <a:lnTo>
                      <a:pt x="65340" y="1281"/>
                    </a:lnTo>
                    <a:lnTo>
                      <a:pt x="65533" y="1220"/>
                    </a:lnTo>
                    <a:lnTo>
                      <a:pt x="65703" y="1160"/>
                    </a:lnTo>
                    <a:lnTo>
                      <a:pt x="65884" y="1087"/>
                    </a:lnTo>
                    <a:lnTo>
                      <a:pt x="66053" y="1003"/>
                    </a:lnTo>
                    <a:lnTo>
                      <a:pt x="66222" y="906"/>
                    </a:lnTo>
                    <a:lnTo>
                      <a:pt x="66379" y="797"/>
                    </a:lnTo>
                    <a:lnTo>
                      <a:pt x="66524" y="689"/>
                    </a:lnTo>
                    <a:lnTo>
                      <a:pt x="66669" y="568"/>
                    </a:lnTo>
                    <a:lnTo>
                      <a:pt x="66814" y="435"/>
                    </a:lnTo>
                    <a:lnTo>
                      <a:pt x="66935" y="302"/>
                    </a:lnTo>
                    <a:lnTo>
                      <a:pt x="67056" y="145"/>
                    </a:lnTo>
                    <a:lnTo>
                      <a:pt x="6717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p:nvPr/>
            </p:nvSpPr>
            <p:spPr>
              <a:xfrm>
                <a:off x="2740500" y="3974863"/>
                <a:ext cx="3662994" cy="75139"/>
              </a:xfrm>
              <a:custGeom>
                <a:avLst/>
                <a:gdLst/>
                <a:ahLst/>
                <a:cxnLst/>
                <a:rect l="l" t="t" r="r" b="b"/>
                <a:pathLst>
                  <a:path w="67177" h="1378" extrusionOk="0">
                    <a:moveTo>
                      <a:pt x="0" y="0"/>
                    </a:moveTo>
                    <a:lnTo>
                      <a:pt x="121" y="145"/>
                    </a:lnTo>
                    <a:lnTo>
                      <a:pt x="242" y="302"/>
                    </a:lnTo>
                    <a:lnTo>
                      <a:pt x="374" y="435"/>
                    </a:lnTo>
                    <a:lnTo>
                      <a:pt x="507" y="568"/>
                    </a:lnTo>
                    <a:lnTo>
                      <a:pt x="652" y="689"/>
                    </a:lnTo>
                    <a:lnTo>
                      <a:pt x="809" y="797"/>
                    </a:lnTo>
                    <a:lnTo>
                      <a:pt x="966" y="906"/>
                    </a:lnTo>
                    <a:lnTo>
                      <a:pt x="1123" y="1003"/>
                    </a:lnTo>
                    <a:lnTo>
                      <a:pt x="1293" y="1087"/>
                    </a:lnTo>
                    <a:lnTo>
                      <a:pt x="1474" y="1160"/>
                    </a:lnTo>
                    <a:lnTo>
                      <a:pt x="1655" y="1220"/>
                    </a:lnTo>
                    <a:lnTo>
                      <a:pt x="1836" y="1281"/>
                    </a:lnTo>
                    <a:lnTo>
                      <a:pt x="2029" y="1317"/>
                    </a:lnTo>
                    <a:lnTo>
                      <a:pt x="2223" y="1353"/>
                    </a:lnTo>
                    <a:lnTo>
                      <a:pt x="2416" y="1365"/>
                    </a:lnTo>
                    <a:lnTo>
                      <a:pt x="2621" y="1377"/>
                    </a:lnTo>
                    <a:lnTo>
                      <a:pt x="64567" y="1377"/>
                    </a:lnTo>
                    <a:lnTo>
                      <a:pt x="64760" y="1365"/>
                    </a:lnTo>
                    <a:lnTo>
                      <a:pt x="64966" y="1353"/>
                    </a:lnTo>
                    <a:lnTo>
                      <a:pt x="65159" y="1317"/>
                    </a:lnTo>
                    <a:lnTo>
                      <a:pt x="65340" y="1281"/>
                    </a:lnTo>
                    <a:lnTo>
                      <a:pt x="65533" y="1220"/>
                    </a:lnTo>
                    <a:lnTo>
                      <a:pt x="65703" y="1160"/>
                    </a:lnTo>
                    <a:lnTo>
                      <a:pt x="65884" y="1087"/>
                    </a:lnTo>
                    <a:lnTo>
                      <a:pt x="66053" y="1003"/>
                    </a:lnTo>
                    <a:lnTo>
                      <a:pt x="66222" y="906"/>
                    </a:lnTo>
                    <a:lnTo>
                      <a:pt x="66379" y="797"/>
                    </a:lnTo>
                    <a:lnTo>
                      <a:pt x="66524" y="689"/>
                    </a:lnTo>
                    <a:lnTo>
                      <a:pt x="66669" y="568"/>
                    </a:lnTo>
                    <a:lnTo>
                      <a:pt x="66814" y="435"/>
                    </a:lnTo>
                    <a:lnTo>
                      <a:pt x="66935" y="302"/>
                    </a:lnTo>
                    <a:lnTo>
                      <a:pt x="67056" y="145"/>
                    </a:lnTo>
                    <a:lnTo>
                      <a:pt x="6717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3789099" y="1302154"/>
                <a:ext cx="1565757" cy="1812530"/>
              </a:xfrm>
              <a:custGeom>
                <a:avLst/>
                <a:gdLst/>
                <a:ahLst/>
                <a:cxnLst/>
                <a:rect l="l" t="t" r="r" b="b"/>
                <a:pathLst>
                  <a:path w="28715" h="30080" extrusionOk="0">
                    <a:moveTo>
                      <a:pt x="14363" y="1"/>
                    </a:moveTo>
                    <a:lnTo>
                      <a:pt x="14315" y="13"/>
                    </a:lnTo>
                    <a:lnTo>
                      <a:pt x="14279" y="25"/>
                    </a:lnTo>
                    <a:lnTo>
                      <a:pt x="14230" y="25"/>
                    </a:lnTo>
                    <a:lnTo>
                      <a:pt x="14194" y="37"/>
                    </a:lnTo>
                    <a:lnTo>
                      <a:pt x="14158" y="61"/>
                    </a:lnTo>
                    <a:lnTo>
                      <a:pt x="14122" y="85"/>
                    </a:lnTo>
                    <a:lnTo>
                      <a:pt x="14085" y="110"/>
                    </a:lnTo>
                    <a:lnTo>
                      <a:pt x="14049" y="134"/>
                    </a:lnTo>
                    <a:lnTo>
                      <a:pt x="14037" y="134"/>
                    </a:lnTo>
                    <a:lnTo>
                      <a:pt x="13675" y="496"/>
                    </a:lnTo>
                    <a:lnTo>
                      <a:pt x="13264" y="895"/>
                    </a:lnTo>
                    <a:lnTo>
                      <a:pt x="12720" y="1414"/>
                    </a:lnTo>
                    <a:lnTo>
                      <a:pt x="12044" y="2042"/>
                    </a:lnTo>
                    <a:lnTo>
                      <a:pt x="11259" y="2731"/>
                    </a:lnTo>
                    <a:lnTo>
                      <a:pt x="10377" y="3492"/>
                    </a:lnTo>
                    <a:lnTo>
                      <a:pt x="9423" y="4289"/>
                    </a:lnTo>
                    <a:lnTo>
                      <a:pt x="8915" y="4700"/>
                    </a:lnTo>
                    <a:lnTo>
                      <a:pt x="8384" y="5099"/>
                    </a:lnTo>
                    <a:lnTo>
                      <a:pt x="7852" y="5509"/>
                    </a:lnTo>
                    <a:lnTo>
                      <a:pt x="7296" y="5920"/>
                    </a:lnTo>
                    <a:lnTo>
                      <a:pt x="6741" y="6319"/>
                    </a:lnTo>
                    <a:lnTo>
                      <a:pt x="6161" y="6717"/>
                    </a:lnTo>
                    <a:lnTo>
                      <a:pt x="5581" y="7092"/>
                    </a:lnTo>
                    <a:lnTo>
                      <a:pt x="5001" y="7466"/>
                    </a:lnTo>
                    <a:lnTo>
                      <a:pt x="4409" y="7817"/>
                    </a:lnTo>
                    <a:lnTo>
                      <a:pt x="3830" y="8155"/>
                    </a:lnTo>
                    <a:lnTo>
                      <a:pt x="3238" y="8481"/>
                    </a:lnTo>
                    <a:lnTo>
                      <a:pt x="2646" y="8771"/>
                    </a:lnTo>
                    <a:lnTo>
                      <a:pt x="2054" y="9037"/>
                    </a:lnTo>
                    <a:lnTo>
                      <a:pt x="1474" y="9278"/>
                    </a:lnTo>
                    <a:lnTo>
                      <a:pt x="894" y="9496"/>
                    </a:lnTo>
                    <a:lnTo>
                      <a:pt x="604" y="9592"/>
                    </a:lnTo>
                    <a:lnTo>
                      <a:pt x="326" y="9677"/>
                    </a:lnTo>
                    <a:lnTo>
                      <a:pt x="254" y="9701"/>
                    </a:lnTo>
                    <a:lnTo>
                      <a:pt x="181" y="9749"/>
                    </a:lnTo>
                    <a:lnTo>
                      <a:pt x="121" y="9798"/>
                    </a:lnTo>
                    <a:lnTo>
                      <a:pt x="73" y="9858"/>
                    </a:lnTo>
                    <a:lnTo>
                      <a:pt x="36" y="9931"/>
                    </a:lnTo>
                    <a:lnTo>
                      <a:pt x="12" y="10003"/>
                    </a:lnTo>
                    <a:lnTo>
                      <a:pt x="0" y="10075"/>
                    </a:lnTo>
                    <a:lnTo>
                      <a:pt x="12" y="10160"/>
                    </a:lnTo>
                    <a:lnTo>
                      <a:pt x="61" y="10522"/>
                    </a:lnTo>
                    <a:lnTo>
                      <a:pt x="181" y="11247"/>
                    </a:lnTo>
                    <a:lnTo>
                      <a:pt x="278" y="11743"/>
                    </a:lnTo>
                    <a:lnTo>
                      <a:pt x="387" y="12298"/>
                    </a:lnTo>
                    <a:lnTo>
                      <a:pt x="520" y="12926"/>
                    </a:lnTo>
                    <a:lnTo>
                      <a:pt x="677" y="13615"/>
                    </a:lnTo>
                    <a:lnTo>
                      <a:pt x="858" y="14352"/>
                    </a:lnTo>
                    <a:lnTo>
                      <a:pt x="1063" y="15137"/>
                    </a:lnTo>
                    <a:lnTo>
                      <a:pt x="1305" y="15970"/>
                    </a:lnTo>
                    <a:lnTo>
                      <a:pt x="1559" y="16816"/>
                    </a:lnTo>
                    <a:lnTo>
                      <a:pt x="1861" y="17698"/>
                    </a:lnTo>
                    <a:lnTo>
                      <a:pt x="2175" y="18604"/>
                    </a:lnTo>
                    <a:lnTo>
                      <a:pt x="2525" y="19510"/>
                    </a:lnTo>
                    <a:lnTo>
                      <a:pt x="2718" y="19969"/>
                    </a:lnTo>
                    <a:lnTo>
                      <a:pt x="2911" y="20428"/>
                    </a:lnTo>
                    <a:lnTo>
                      <a:pt x="3117" y="20887"/>
                    </a:lnTo>
                    <a:lnTo>
                      <a:pt x="3334" y="21334"/>
                    </a:lnTo>
                    <a:lnTo>
                      <a:pt x="3552" y="21793"/>
                    </a:lnTo>
                    <a:lnTo>
                      <a:pt x="3781" y="22240"/>
                    </a:lnTo>
                    <a:lnTo>
                      <a:pt x="4023" y="22687"/>
                    </a:lnTo>
                    <a:lnTo>
                      <a:pt x="4264" y="23122"/>
                    </a:lnTo>
                    <a:lnTo>
                      <a:pt x="4530" y="23569"/>
                    </a:lnTo>
                    <a:lnTo>
                      <a:pt x="4796" y="23992"/>
                    </a:lnTo>
                    <a:lnTo>
                      <a:pt x="5074" y="24414"/>
                    </a:lnTo>
                    <a:lnTo>
                      <a:pt x="5352" y="24825"/>
                    </a:lnTo>
                    <a:lnTo>
                      <a:pt x="5654" y="25236"/>
                    </a:lnTo>
                    <a:lnTo>
                      <a:pt x="5956" y="25622"/>
                    </a:lnTo>
                    <a:lnTo>
                      <a:pt x="6270" y="26009"/>
                    </a:lnTo>
                    <a:lnTo>
                      <a:pt x="6596" y="26383"/>
                    </a:lnTo>
                    <a:lnTo>
                      <a:pt x="6934" y="26734"/>
                    </a:lnTo>
                    <a:lnTo>
                      <a:pt x="7284" y="27084"/>
                    </a:lnTo>
                    <a:lnTo>
                      <a:pt x="7635" y="27410"/>
                    </a:lnTo>
                    <a:lnTo>
                      <a:pt x="8009" y="27724"/>
                    </a:lnTo>
                    <a:lnTo>
                      <a:pt x="8384" y="28026"/>
                    </a:lnTo>
                    <a:lnTo>
                      <a:pt x="8770" y="28316"/>
                    </a:lnTo>
                    <a:lnTo>
                      <a:pt x="9169" y="28582"/>
                    </a:lnTo>
                    <a:lnTo>
                      <a:pt x="9592" y="28823"/>
                    </a:lnTo>
                    <a:lnTo>
                      <a:pt x="10014" y="29053"/>
                    </a:lnTo>
                    <a:lnTo>
                      <a:pt x="10449" y="29258"/>
                    </a:lnTo>
                    <a:lnTo>
                      <a:pt x="10896" y="29440"/>
                    </a:lnTo>
                    <a:lnTo>
                      <a:pt x="11355" y="29609"/>
                    </a:lnTo>
                    <a:lnTo>
                      <a:pt x="11826" y="29754"/>
                    </a:lnTo>
                    <a:lnTo>
                      <a:pt x="12310" y="29862"/>
                    </a:lnTo>
                    <a:lnTo>
                      <a:pt x="12805" y="29959"/>
                    </a:lnTo>
                    <a:lnTo>
                      <a:pt x="13312" y="30031"/>
                    </a:lnTo>
                    <a:lnTo>
                      <a:pt x="13832" y="30068"/>
                    </a:lnTo>
                    <a:lnTo>
                      <a:pt x="14363" y="30080"/>
                    </a:lnTo>
                    <a:lnTo>
                      <a:pt x="14895" y="30068"/>
                    </a:lnTo>
                    <a:lnTo>
                      <a:pt x="15414" y="30031"/>
                    </a:lnTo>
                    <a:lnTo>
                      <a:pt x="15922" y="29959"/>
                    </a:lnTo>
                    <a:lnTo>
                      <a:pt x="16417" y="29862"/>
                    </a:lnTo>
                    <a:lnTo>
                      <a:pt x="16900" y="29754"/>
                    </a:lnTo>
                    <a:lnTo>
                      <a:pt x="17371" y="29609"/>
                    </a:lnTo>
                    <a:lnTo>
                      <a:pt x="17830" y="29440"/>
                    </a:lnTo>
                    <a:lnTo>
                      <a:pt x="18277" y="29258"/>
                    </a:lnTo>
                    <a:lnTo>
                      <a:pt x="18712" y="29053"/>
                    </a:lnTo>
                    <a:lnTo>
                      <a:pt x="19135" y="28823"/>
                    </a:lnTo>
                    <a:lnTo>
                      <a:pt x="19545" y="28582"/>
                    </a:lnTo>
                    <a:lnTo>
                      <a:pt x="19944" y="28316"/>
                    </a:lnTo>
                    <a:lnTo>
                      <a:pt x="20331" y="28026"/>
                    </a:lnTo>
                    <a:lnTo>
                      <a:pt x="20717" y="27724"/>
                    </a:lnTo>
                    <a:lnTo>
                      <a:pt x="21080" y="27410"/>
                    </a:lnTo>
                    <a:lnTo>
                      <a:pt x="21442" y="27084"/>
                    </a:lnTo>
                    <a:lnTo>
                      <a:pt x="21780" y="26734"/>
                    </a:lnTo>
                    <a:lnTo>
                      <a:pt x="22118" y="26383"/>
                    </a:lnTo>
                    <a:lnTo>
                      <a:pt x="22445" y="26009"/>
                    </a:lnTo>
                    <a:lnTo>
                      <a:pt x="22759" y="25622"/>
                    </a:lnTo>
                    <a:lnTo>
                      <a:pt x="23073" y="25236"/>
                    </a:lnTo>
                    <a:lnTo>
                      <a:pt x="23363" y="24825"/>
                    </a:lnTo>
                    <a:lnTo>
                      <a:pt x="23653" y="24414"/>
                    </a:lnTo>
                    <a:lnTo>
                      <a:pt x="23930" y="23992"/>
                    </a:lnTo>
                    <a:lnTo>
                      <a:pt x="24196" y="23569"/>
                    </a:lnTo>
                    <a:lnTo>
                      <a:pt x="24450" y="23122"/>
                    </a:lnTo>
                    <a:lnTo>
                      <a:pt x="24704" y="22687"/>
                    </a:lnTo>
                    <a:lnTo>
                      <a:pt x="24933" y="22240"/>
                    </a:lnTo>
                    <a:lnTo>
                      <a:pt x="25175" y="21793"/>
                    </a:lnTo>
                    <a:lnTo>
                      <a:pt x="25392" y="21334"/>
                    </a:lnTo>
                    <a:lnTo>
                      <a:pt x="25598" y="20887"/>
                    </a:lnTo>
                    <a:lnTo>
                      <a:pt x="25803" y="20428"/>
                    </a:lnTo>
                    <a:lnTo>
                      <a:pt x="26008" y="19969"/>
                    </a:lnTo>
                    <a:lnTo>
                      <a:pt x="26189" y="19510"/>
                    </a:lnTo>
                    <a:lnTo>
                      <a:pt x="26540" y="18604"/>
                    </a:lnTo>
                    <a:lnTo>
                      <a:pt x="26866" y="17698"/>
                    </a:lnTo>
                    <a:lnTo>
                      <a:pt x="27156" y="16816"/>
                    </a:lnTo>
                    <a:lnTo>
                      <a:pt x="27422" y="15970"/>
                    </a:lnTo>
                    <a:lnTo>
                      <a:pt x="27651" y="15137"/>
                    </a:lnTo>
                    <a:lnTo>
                      <a:pt x="27856" y="14352"/>
                    </a:lnTo>
                    <a:lnTo>
                      <a:pt x="28038" y="13615"/>
                    </a:lnTo>
                    <a:lnTo>
                      <a:pt x="28195" y="12926"/>
                    </a:lnTo>
                    <a:lnTo>
                      <a:pt x="28328" y="12298"/>
                    </a:lnTo>
                    <a:lnTo>
                      <a:pt x="28448" y="11743"/>
                    </a:lnTo>
                    <a:lnTo>
                      <a:pt x="28533" y="11247"/>
                    </a:lnTo>
                    <a:lnTo>
                      <a:pt x="28654" y="10522"/>
                    </a:lnTo>
                    <a:lnTo>
                      <a:pt x="28714" y="10160"/>
                    </a:lnTo>
                    <a:lnTo>
                      <a:pt x="28714" y="10075"/>
                    </a:lnTo>
                    <a:lnTo>
                      <a:pt x="28702" y="10003"/>
                    </a:lnTo>
                    <a:lnTo>
                      <a:pt x="28678" y="9931"/>
                    </a:lnTo>
                    <a:lnTo>
                      <a:pt x="28642" y="9858"/>
                    </a:lnTo>
                    <a:lnTo>
                      <a:pt x="28593" y="9798"/>
                    </a:lnTo>
                    <a:lnTo>
                      <a:pt x="28533" y="9749"/>
                    </a:lnTo>
                    <a:lnTo>
                      <a:pt x="28473" y="9701"/>
                    </a:lnTo>
                    <a:lnTo>
                      <a:pt x="28388" y="9677"/>
                    </a:lnTo>
                    <a:lnTo>
                      <a:pt x="28110" y="9592"/>
                    </a:lnTo>
                    <a:lnTo>
                      <a:pt x="27820" y="9496"/>
                    </a:lnTo>
                    <a:lnTo>
                      <a:pt x="27252" y="9278"/>
                    </a:lnTo>
                    <a:lnTo>
                      <a:pt x="26661" y="9037"/>
                    </a:lnTo>
                    <a:lnTo>
                      <a:pt x="26081" y="8771"/>
                    </a:lnTo>
                    <a:lnTo>
                      <a:pt x="25489" y="8481"/>
                    </a:lnTo>
                    <a:lnTo>
                      <a:pt x="24897" y="8155"/>
                    </a:lnTo>
                    <a:lnTo>
                      <a:pt x="24305" y="7817"/>
                    </a:lnTo>
                    <a:lnTo>
                      <a:pt x="23713" y="7466"/>
                    </a:lnTo>
                    <a:lnTo>
                      <a:pt x="23133" y="7092"/>
                    </a:lnTo>
                    <a:lnTo>
                      <a:pt x="22553" y="6717"/>
                    </a:lnTo>
                    <a:lnTo>
                      <a:pt x="21986" y="6319"/>
                    </a:lnTo>
                    <a:lnTo>
                      <a:pt x="21418" y="5920"/>
                    </a:lnTo>
                    <a:lnTo>
                      <a:pt x="20874" y="5509"/>
                    </a:lnTo>
                    <a:lnTo>
                      <a:pt x="20331" y="5099"/>
                    </a:lnTo>
                    <a:lnTo>
                      <a:pt x="19811" y="4700"/>
                    </a:lnTo>
                    <a:lnTo>
                      <a:pt x="19304" y="4289"/>
                    </a:lnTo>
                    <a:lnTo>
                      <a:pt x="18337" y="3492"/>
                    </a:lnTo>
                    <a:lnTo>
                      <a:pt x="17456" y="2731"/>
                    </a:lnTo>
                    <a:lnTo>
                      <a:pt x="16683" y="2042"/>
                    </a:lnTo>
                    <a:lnTo>
                      <a:pt x="16006" y="1414"/>
                    </a:lnTo>
                    <a:lnTo>
                      <a:pt x="15450" y="895"/>
                    </a:lnTo>
                    <a:lnTo>
                      <a:pt x="15040" y="496"/>
                    </a:lnTo>
                    <a:lnTo>
                      <a:pt x="14677" y="134"/>
                    </a:lnTo>
                    <a:lnTo>
                      <a:pt x="14665" y="134"/>
                    </a:lnTo>
                    <a:lnTo>
                      <a:pt x="14629" y="110"/>
                    </a:lnTo>
                    <a:lnTo>
                      <a:pt x="14593" y="85"/>
                    </a:lnTo>
                    <a:lnTo>
                      <a:pt x="14556" y="61"/>
                    </a:lnTo>
                    <a:lnTo>
                      <a:pt x="14532" y="37"/>
                    </a:lnTo>
                    <a:lnTo>
                      <a:pt x="14484" y="25"/>
                    </a:lnTo>
                    <a:lnTo>
                      <a:pt x="14436" y="25"/>
                    </a:lnTo>
                    <a:lnTo>
                      <a:pt x="14399" y="13"/>
                    </a:lnTo>
                    <a:lnTo>
                      <a:pt x="143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900387" y="1591074"/>
                <a:ext cx="1343776" cy="1407028"/>
              </a:xfrm>
              <a:custGeom>
                <a:avLst/>
                <a:gdLst/>
                <a:ahLst/>
                <a:cxnLst/>
                <a:rect l="l" t="t" r="r" b="b"/>
                <a:pathLst>
                  <a:path w="24644" h="25804" extrusionOk="0">
                    <a:moveTo>
                      <a:pt x="12322" y="1"/>
                    </a:moveTo>
                    <a:lnTo>
                      <a:pt x="12250" y="13"/>
                    </a:lnTo>
                    <a:lnTo>
                      <a:pt x="12177" y="25"/>
                    </a:lnTo>
                    <a:lnTo>
                      <a:pt x="12117" y="73"/>
                    </a:lnTo>
                    <a:lnTo>
                      <a:pt x="12081" y="86"/>
                    </a:lnTo>
                    <a:lnTo>
                      <a:pt x="12056" y="110"/>
                    </a:lnTo>
                    <a:lnTo>
                      <a:pt x="12044" y="110"/>
                    </a:lnTo>
                    <a:lnTo>
                      <a:pt x="11730" y="424"/>
                    </a:lnTo>
                    <a:lnTo>
                      <a:pt x="11380" y="762"/>
                    </a:lnTo>
                    <a:lnTo>
                      <a:pt x="10909" y="1209"/>
                    </a:lnTo>
                    <a:lnTo>
                      <a:pt x="10329" y="1741"/>
                    </a:lnTo>
                    <a:lnTo>
                      <a:pt x="9653" y="2344"/>
                    </a:lnTo>
                    <a:lnTo>
                      <a:pt x="8904" y="2997"/>
                    </a:lnTo>
                    <a:lnTo>
                      <a:pt x="8082" y="3673"/>
                    </a:lnTo>
                    <a:lnTo>
                      <a:pt x="7188" y="4374"/>
                    </a:lnTo>
                    <a:lnTo>
                      <a:pt x="6729" y="4724"/>
                    </a:lnTo>
                    <a:lnTo>
                      <a:pt x="6258" y="5075"/>
                    </a:lnTo>
                    <a:lnTo>
                      <a:pt x="5775" y="5425"/>
                    </a:lnTo>
                    <a:lnTo>
                      <a:pt x="5292" y="5751"/>
                    </a:lnTo>
                    <a:lnTo>
                      <a:pt x="4784" y="6089"/>
                    </a:lnTo>
                    <a:lnTo>
                      <a:pt x="4289" y="6403"/>
                    </a:lnTo>
                    <a:lnTo>
                      <a:pt x="3782" y="6705"/>
                    </a:lnTo>
                    <a:lnTo>
                      <a:pt x="3274" y="6995"/>
                    </a:lnTo>
                    <a:lnTo>
                      <a:pt x="2767" y="7273"/>
                    </a:lnTo>
                    <a:lnTo>
                      <a:pt x="2260" y="7527"/>
                    </a:lnTo>
                    <a:lnTo>
                      <a:pt x="1764" y="7756"/>
                    </a:lnTo>
                    <a:lnTo>
                      <a:pt x="1257" y="7962"/>
                    </a:lnTo>
                    <a:lnTo>
                      <a:pt x="762" y="8143"/>
                    </a:lnTo>
                    <a:lnTo>
                      <a:pt x="279" y="8300"/>
                    </a:lnTo>
                    <a:lnTo>
                      <a:pt x="206" y="8324"/>
                    </a:lnTo>
                    <a:lnTo>
                      <a:pt x="158" y="8360"/>
                    </a:lnTo>
                    <a:lnTo>
                      <a:pt x="97" y="8397"/>
                    </a:lnTo>
                    <a:lnTo>
                      <a:pt x="61" y="8457"/>
                    </a:lnTo>
                    <a:lnTo>
                      <a:pt x="25" y="8517"/>
                    </a:lnTo>
                    <a:lnTo>
                      <a:pt x="13" y="8578"/>
                    </a:lnTo>
                    <a:lnTo>
                      <a:pt x="1" y="8650"/>
                    </a:lnTo>
                    <a:lnTo>
                      <a:pt x="1" y="8711"/>
                    </a:lnTo>
                    <a:lnTo>
                      <a:pt x="49" y="9025"/>
                    </a:lnTo>
                    <a:lnTo>
                      <a:pt x="158" y="9653"/>
                    </a:lnTo>
                    <a:lnTo>
                      <a:pt x="327" y="10547"/>
                    </a:lnTo>
                    <a:lnTo>
                      <a:pt x="448" y="11090"/>
                    </a:lnTo>
                    <a:lnTo>
                      <a:pt x="581" y="11682"/>
                    </a:lnTo>
                    <a:lnTo>
                      <a:pt x="738" y="12310"/>
                    </a:lnTo>
                    <a:lnTo>
                      <a:pt x="907" y="12987"/>
                    </a:lnTo>
                    <a:lnTo>
                      <a:pt x="1112" y="13700"/>
                    </a:lnTo>
                    <a:lnTo>
                      <a:pt x="1342" y="14424"/>
                    </a:lnTo>
                    <a:lnTo>
                      <a:pt x="1583" y="15185"/>
                    </a:lnTo>
                    <a:lnTo>
                      <a:pt x="1861" y="15959"/>
                    </a:lnTo>
                    <a:lnTo>
                      <a:pt x="2163" y="16744"/>
                    </a:lnTo>
                    <a:lnTo>
                      <a:pt x="2489" y="17529"/>
                    </a:lnTo>
                    <a:lnTo>
                      <a:pt x="2670" y="17915"/>
                    </a:lnTo>
                    <a:lnTo>
                      <a:pt x="2852" y="18302"/>
                    </a:lnTo>
                    <a:lnTo>
                      <a:pt x="3045" y="18701"/>
                    </a:lnTo>
                    <a:lnTo>
                      <a:pt x="3238" y="19087"/>
                    </a:lnTo>
                    <a:lnTo>
                      <a:pt x="3443" y="19462"/>
                    </a:lnTo>
                    <a:lnTo>
                      <a:pt x="3661" y="19848"/>
                    </a:lnTo>
                    <a:lnTo>
                      <a:pt x="3878" y="20211"/>
                    </a:lnTo>
                    <a:lnTo>
                      <a:pt x="4108" y="20585"/>
                    </a:lnTo>
                    <a:lnTo>
                      <a:pt x="4349" y="20948"/>
                    </a:lnTo>
                    <a:lnTo>
                      <a:pt x="4591" y="21298"/>
                    </a:lnTo>
                    <a:lnTo>
                      <a:pt x="4845" y="21648"/>
                    </a:lnTo>
                    <a:lnTo>
                      <a:pt x="5111" y="21986"/>
                    </a:lnTo>
                    <a:lnTo>
                      <a:pt x="5376" y="22313"/>
                    </a:lnTo>
                    <a:lnTo>
                      <a:pt x="5654" y="22627"/>
                    </a:lnTo>
                    <a:lnTo>
                      <a:pt x="5944" y="22941"/>
                    </a:lnTo>
                    <a:lnTo>
                      <a:pt x="6246" y="23231"/>
                    </a:lnTo>
                    <a:lnTo>
                      <a:pt x="6548" y="23521"/>
                    </a:lnTo>
                    <a:lnTo>
                      <a:pt x="6862" y="23786"/>
                    </a:lnTo>
                    <a:lnTo>
                      <a:pt x="7188" y="24052"/>
                    </a:lnTo>
                    <a:lnTo>
                      <a:pt x="7526" y="24294"/>
                    </a:lnTo>
                    <a:lnTo>
                      <a:pt x="7865" y="24523"/>
                    </a:lnTo>
                    <a:lnTo>
                      <a:pt x="8227" y="24729"/>
                    </a:lnTo>
                    <a:lnTo>
                      <a:pt x="8590" y="24922"/>
                    </a:lnTo>
                    <a:lnTo>
                      <a:pt x="8964" y="25103"/>
                    </a:lnTo>
                    <a:lnTo>
                      <a:pt x="9338" y="25260"/>
                    </a:lnTo>
                    <a:lnTo>
                      <a:pt x="9737" y="25405"/>
                    </a:lnTo>
                    <a:lnTo>
                      <a:pt x="10136" y="25526"/>
                    </a:lnTo>
                    <a:lnTo>
                      <a:pt x="10559" y="25622"/>
                    </a:lnTo>
                    <a:lnTo>
                      <a:pt x="10981" y="25707"/>
                    </a:lnTo>
                    <a:lnTo>
                      <a:pt x="11416" y="25767"/>
                    </a:lnTo>
                    <a:lnTo>
                      <a:pt x="11863" y="25792"/>
                    </a:lnTo>
                    <a:lnTo>
                      <a:pt x="12322" y="25804"/>
                    </a:lnTo>
                    <a:lnTo>
                      <a:pt x="12781" y="25792"/>
                    </a:lnTo>
                    <a:lnTo>
                      <a:pt x="13216" y="25767"/>
                    </a:lnTo>
                    <a:lnTo>
                      <a:pt x="13663" y="25707"/>
                    </a:lnTo>
                    <a:lnTo>
                      <a:pt x="14086" y="25622"/>
                    </a:lnTo>
                    <a:lnTo>
                      <a:pt x="14497" y="25526"/>
                    </a:lnTo>
                    <a:lnTo>
                      <a:pt x="14895" y="25405"/>
                    </a:lnTo>
                    <a:lnTo>
                      <a:pt x="15294" y="25260"/>
                    </a:lnTo>
                    <a:lnTo>
                      <a:pt x="15680" y="25103"/>
                    </a:lnTo>
                    <a:lnTo>
                      <a:pt x="16055" y="24922"/>
                    </a:lnTo>
                    <a:lnTo>
                      <a:pt x="16417" y="24729"/>
                    </a:lnTo>
                    <a:lnTo>
                      <a:pt x="16768" y="24523"/>
                    </a:lnTo>
                    <a:lnTo>
                      <a:pt x="17118" y="24294"/>
                    </a:lnTo>
                    <a:lnTo>
                      <a:pt x="17444" y="24052"/>
                    </a:lnTo>
                    <a:lnTo>
                      <a:pt x="17770" y="23786"/>
                    </a:lnTo>
                    <a:lnTo>
                      <a:pt x="18084" y="23521"/>
                    </a:lnTo>
                    <a:lnTo>
                      <a:pt x="18398" y="23231"/>
                    </a:lnTo>
                    <a:lnTo>
                      <a:pt x="18688" y="22941"/>
                    </a:lnTo>
                    <a:lnTo>
                      <a:pt x="18978" y="22627"/>
                    </a:lnTo>
                    <a:lnTo>
                      <a:pt x="19256" y="22313"/>
                    </a:lnTo>
                    <a:lnTo>
                      <a:pt x="19534" y="21986"/>
                    </a:lnTo>
                    <a:lnTo>
                      <a:pt x="19788" y="21648"/>
                    </a:lnTo>
                    <a:lnTo>
                      <a:pt x="20041" y="21298"/>
                    </a:lnTo>
                    <a:lnTo>
                      <a:pt x="20295" y="20948"/>
                    </a:lnTo>
                    <a:lnTo>
                      <a:pt x="20524" y="20585"/>
                    </a:lnTo>
                    <a:lnTo>
                      <a:pt x="20754" y="20211"/>
                    </a:lnTo>
                    <a:lnTo>
                      <a:pt x="20983" y="19848"/>
                    </a:lnTo>
                    <a:lnTo>
                      <a:pt x="21189" y="19462"/>
                    </a:lnTo>
                    <a:lnTo>
                      <a:pt x="21394" y="19087"/>
                    </a:lnTo>
                    <a:lnTo>
                      <a:pt x="21600" y="18701"/>
                    </a:lnTo>
                    <a:lnTo>
                      <a:pt x="21781" y="18302"/>
                    </a:lnTo>
                    <a:lnTo>
                      <a:pt x="21962" y="17915"/>
                    </a:lnTo>
                    <a:lnTo>
                      <a:pt x="22143" y="17529"/>
                    </a:lnTo>
                    <a:lnTo>
                      <a:pt x="22469" y="16744"/>
                    </a:lnTo>
                    <a:lnTo>
                      <a:pt x="22771" y="15959"/>
                    </a:lnTo>
                    <a:lnTo>
                      <a:pt x="23049" y="15185"/>
                    </a:lnTo>
                    <a:lnTo>
                      <a:pt x="23303" y="14424"/>
                    </a:lnTo>
                    <a:lnTo>
                      <a:pt x="23520" y="13700"/>
                    </a:lnTo>
                    <a:lnTo>
                      <a:pt x="23726" y="12987"/>
                    </a:lnTo>
                    <a:lnTo>
                      <a:pt x="23907" y="12310"/>
                    </a:lnTo>
                    <a:lnTo>
                      <a:pt x="24064" y="11682"/>
                    </a:lnTo>
                    <a:lnTo>
                      <a:pt x="24197" y="11090"/>
                    </a:lnTo>
                    <a:lnTo>
                      <a:pt x="24305" y="10547"/>
                    </a:lnTo>
                    <a:lnTo>
                      <a:pt x="24487" y="9653"/>
                    </a:lnTo>
                    <a:lnTo>
                      <a:pt x="24583" y="9025"/>
                    </a:lnTo>
                    <a:lnTo>
                      <a:pt x="24632" y="8711"/>
                    </a:lnTo>
                    <a:lnTo>
                      <a:pt x="24644" y="8650"/>
                    </a:lnTo>
                    <a:lnTo>
                      <a:pt x="24632" y="8578"/>
                    </a:lnTo>
                    <a:lnTo>
                      <a:pt x="24607" y="8517"/>
                    </a:lnTo>
                    <a:lnTo>
                      <a:pt x="24571" y="8457"/>
                    </a:lnTo>
                    <a:lnTo>
                      <a:pt x="24535" y="8397"/>
                    </a:lnTo>
                    <a:lnTo>
                      <a:pt x="24487" y="8360"/>
                    </a:lnTo>
                    <a:lnTo>
                      <a:pt x="24426" y="8324"/>
                    </a:lnTo>
                    <a:lnTo>
                      <a:pt x="24366" y="8300"/>
                    </a:lnTo>
                    <a:lnTo>
                      <a:pt x="23871" y="8143"/>
                    </a:lnTo>
                    <a:lnTo>
                      <a:pt x="23375" y="7962"/>
                    </a:lnTo>
                    <a:lnTo>
                      <a:pt x="22880" y="7756"/>
                    </a:lnTo>
                    <a:lnTo>
                      <a:pt x="22373" y="7527"/>
                    </a:lnTo>
                    <a:lnTo>
                      <a:pt x="21865" y="7273"/>
                    </a:lnTo>
                    <a:lnTo>
                      <a:pt x="21358" y="6995"/>
                    </a:lnTo>
                    <a:lnTo>
                      <a:pt x="20851" y="6705"/>
                    </a:lnTo>
                    <a:lnTo>
                      <a:pt x="20343" y="6403"/>
                    </a:lnTo>
                    <a:lnTo>
                      <a:pt x="19848" y="6089"/>
                    </a:lnTo>
                    <a:lnTo>
                      <a:pt x="19353" y="5763"/>
                    </a:lnTo>
                    <a:lnTo>
                      <a:pt x="18857" y="5425"/>
                    </a:lnTo>
                    <a:lnTo>
                      <a:pt x="18386" y="5075"/>
                    </a:lnTo>
                    <a:lnTo>
                      <a:pt x="17903" y="4724"/>
                    </a:lnTo>
                    <a:lnTo>
                      <a:pt x="17444" y="4374"/>
                    </a:lnTo>
                    <a:lnTo>
                      <a:pt x="16562" y="3673"/>
                    </a:lnTo>
                    <a:lnTo>
                      <a:pt x="15729" y="2997"/>
                    </a:lnTo>
                    <a:lnTo>
                      <a:pt x="14980" y="2344"/>
                    </a:lnTo>
                    <a:lnTo>
                      <a:pt x="14303" y="1741"/>
                    </a:lnTo>
                    <a:lnTo>
                      <a:pt x="13736" y="1209"/>
                    </a:lnTo>
                    <a:lnTo>
                      <a:pt x="13252" y="762"/>
                    </a:lnTo>
                    <a:lnTo>
                      <a:pt x="12902" y="424"/>
                    </a:lnTo>
                    <a:lnTo>
                      <a:pt x="12588" y="110"/>
                    </a:lnTo>
                    <a:lnTo>
                      <a:pt x="12552" y="86"/>
                    </a:lnTo>
                    <a:lnTo>
                      <a:pt x="12515" y="61"/>
                    </a:lnTo>
                    <a:lnTo>
                      <a:pt x="12467" y="25"/>
                    </a:lnTo>
                    <a:lnTo>
                      <a:pt x="12395" y="13"/>
                    </a:lnTo>
                    <a:lnTo>
                      <a:pt x="123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4167840" y="2046915"/>
                <a:ext cx="852374" cy="616597"/>
              </a:xfrm>
              <a:custGeom>
                <a:avLst/>
                <a:gdLst/>
                <a:ahLst/>
                <a:cxnLst/>
                <a:rect l="l" t="t" r="r" b="b"/>
                <a:pathLst>
                  <a:path w="15632" h="11308" extrusionOk="0">
                    <a:moveTo>
                      <a:pt x="14315" y="0"/>
                    </a:moveTo>
                    <a:lnTo>
                      <a:pt x="14194" y="12"/>
                    </a:lnTo>
                    <a:lnTo>
                      <a:pt x="14085" y="49"/>
                    </a:lnTo>
                    <a:lnTo>
                      <a:pt x="13965" y="85"/>
                    </a:lnTo>
                    <a:lnTo>
                      <a:pt x="13856" y="133"/>
                    </a:lnTo>
                    <a:lnTo>
                      <a:pt x="13759" y="194"/>
                    </a:lnTo>
                    <a:lnTo>
                      <a:pt x="13663" y="254"/>
                    </a:lnTo>
                    <a:lnTo>
                      <a:pt x="13566" y="339"/>
                    </a:lnTo>
                    <a:lnTo>
                      <a:pt x="13481" y="423"/>
                    </a:lnTo>
                    <a:lnTo>
                      <a:pt x="6680" y="8396"/>
                    </a:lnTo>
                    <a:lnTo>
                      <a:pt x="1981" y="4639"/>
                    </a:lnTo>
                    <a:lnTo>
                      <a:pt x="1885" y="4566"/>
                    </a:lnTo>
                    <a:lnTo>
                      <a:pt x="1776" y="4506"/>
                    </a:lnTo>
                    <a:lnTo>
                      <a:pt x="1667" y="4458"/>
                    </a:lnTo>
                    <a:lnTo>
                      <a:pt x="1546" y="4409"/>
                    </a:lnTo>
                    <a:lnTo>
                      <a:pt x="1438" y="4385"/>
                    </a:lnTo>
                    <a:lnTo>
                      <a:pt x="1317" y="4373"/>
                    </a:lnTo>
                    <a:lnTo>
                      <a:pt x="1087" y="4373"/>
                    </a:lnTo>
                    <a:lnTo>
                      <a:pt x="967" y="4397"/>
                    </a:lnTo>
                    <a:lnTo>
                      <a:pt x="858" y="4422"/>
                    </a:lnTo>
                    <a:lnTo>
                      <a:pt x="749" y="4470"/>
                    </a:lnTo>
                    <a:lnTo>
                      <a:pt x="640" y="4518"/>
                    </a:lnTo>
                    <a:lnTo>
                      <a:pt x="532" y="4579"/>
                    </a:lnTo>
                    <a:lnTo>
                      <a:pt x="435" y="4651"/>
                    </a:lnTo>
                    <a:lnTo>
                      <a:pt x="350" y="4736"/>
                    </a:lnTo>
                    <a:lnTo>
                      <a:pt x="266" y="4832"/>
                    </a:lnTo>
                    <a:lnTo>
                      <a:pt x="193" y="4929"/>
                    </a:lnTo>
                    <a:lnTo>
                      <a:pt x="133" y="5038"/>
                    </a:lnTo>
                    <a:lnTo>
                      <a:pt x="85" y="5146"/>
                    </a:lnTo>
                    <a:lnTo>
                      <a:pt x="36" y="5255"/>
                    </a:lnTo>
                    <a:lnTo>
                      <a:pt x="12" y="5376"/>
                    </a:lnTo>
                    <a:lnTo>
                      <a:pt x="0" y="5485"/>
                    </a:lnTo>
                    <a:lnTo>
                      <a:pt x="0" y="5605"/>
                    </a:lnTo>
                    <a:lnTo>
                      <a:pt x="0" y="5726"/>
                    </a:lnTo>
                    <a:lnTo>
                      <a:pt x="24" y="5835"/>
                    </a:lnTo>
                    <a:lnTo>
                      <a:pt x="48" y="5956"/>
                    </a:lnTo>
                    <a:lnTo>
                      <a:pt x="97" y="6064"/>
                    </a:lnTo>
                    <a:lnTo>
                      <a:pt x="145" y="6173"/>
                    </a:lnTo>
                    <a:lnTo>
                      <a:pt x="206" y="6270"/>
                    </a:lnTo>
                    <a:lnTo>
                      <a:pt x="278" y="6366"/>
                    </a:lnTo>
                    <a:lnTo>
                      <a:pt x="363" y="6463"/>
                    </a:lnTo>
                    <a:lnTo>
                      <a:pt x="459" y="6548"/>
                    </a:lnTo>
                    <a:lnTo>
                      <a:pt x="6076" y="11041"/>
                    </a:lnTo>
                    <a:lnTo>
                      <a:pt x="6161" y="11102"/>
                    </a:lnTo>
                    <a:lnTo>
                      <a:pt x="6245" y="11162"/>
                    </a:lnTo>
                    <a:lnTo>
                      <a:pt x="6342" y="11210"/>
                    </a:lnTo>
                    <a:lnTo>
                      <a:pt x="6439" y="11247"/>
                    </a:lnTo>
                    <a:lnTo>
                      <a:pt x="6535" y="11271"/>
                    </a:lnTo>
                    <a:lnTo>
                      <a:pt x="6632" y="11295"/>
                    </a:lnTo>
                    <a:lnTo>
                      <a:pt x="6741" y="11307"/>
                    </a:lnTo>
                    <a:lnTo>
                      <a:pt x="6970" y="11307"/>
                    </a:lnTo>
                    <a:lnTo>
                      <a:pt x="7091" y="11283"/>
                    </a:lnTo>
                    <a:lnTo>
                      <a:pt x="7224" y="11247"/>
                    </a:lnTo>
                    <a:lnTo>
                      <a:pt x="7345" y="11198"/>
                    </a:lnTo>
                    <a:lnTo>
                      <a:pt x="7453" y="11138"/>
                    </a:lnTo>
                    <a:lnTo>
                      <a:pt x="7562" y="11065"/>
                    </a:lnTo>
                    <a:lnTo>
                      <a:pt x="7671" y="10981"/>
                    </a:lnTo>
                    <a:lnTo>
                      <a:pt x="7768" y="10884"/>
                    </a:lnTo>
                    <a:lnTo>
                      <a:pt x="15342" y="2018"/>
                    </a:lnTo>
                    <a:lnTo>
                      <a:pt x="15414" y="1921"/>
                    </a:lnTo>
                    <a:lnTo>
                      <a:pt x="15474" y="1812"/>
                    </a:lnTo>
                    <a:lnTo>
                      <a:pt x="15535" y="1704"/>
                    </a:lnTo>
                    <a:lnTo>
                      <a:pt x="15571" y="1595"/>
                    </a:lnTo>
                    <a:lnTo>
                      <a:pt x="15607" y="1474"/>
                    </a:lnTo>
                    <a:lnTo>
                      <a:pt x="15619" y="1365"/>
                    </a:lnTo>
                    <a:lnTo>
                      <a:pt x="15632" y="1245"/>
                    </a:lnTo>
                    <a:lnTo>
                      <a:pt x="15632" y="1124"/>
                    </a:lnTo>
                    <a:lnTo>
                      <a:pt x="15607" y="1015"/>
                    </a:lnTo>
                    <a:lnTo>
                      <a:pt x="15583" y="894"/>
                    </a:lnTo>
                    <a:lnTo>
                      <a:pt x="15547" y="785"/>
                    </a:lnTo>
                    <a:lnTo>
                      <a:pt x="15499" y="677"/>
                    </a:lnTo>
                    <a:lnTo>
                      <a:pt x="15438" y="568"/>
                    </a:lnTo>
                    <a:lnTo>
                      <a:pt x="15378" y="471"/>
                    </a:lnTo>
                    <a:lnTo>
                      <a:pt x="15293" y="375"/>
                    </a:lnTo>
                    <a:lnTo>
                      <a:pt x="15197" y="290"/>
                    </a:lnTo>
                    <a:lnTo>
                      <a:pt x="15100" y="218"/>
                    </a:lnTo>
                    <a:lnTo>
                      <a:pt x="15003" y="157"/>
                    </a:lnTo>
                    <a:lnTo>
                      <a:pt x="14895" y="97"/>
                    </a:lnTo>
                    <a:lnTo>
                      <a:pt x="14774" y="61"/>
                    </a:lnTo>
                    <a:lnTo>
                      <a:pt x="14665" y="24"/>
                    </a:lnTo>
                    <a:lnTo>
                      <a:pt x="14544" y="12"/>
                    </a:lnTo>
                    <a:lnTo>
                      <a:pt x="14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210082" y="2664101"/>
                <a:ext cx="161456" cy="893869"/>
              </a:xfrm>
              <a:custGeom>
                <a:avLst/>
                <a:gdLst/>
                <a:ahLst/>
                <a:cxnLst/>
                <a:rect l="l" t="t" r="r" b="b"/>
                <a:pathLst>
                  <a:path w="2961" h="16393" extrusionOk="0">
                    <a:moveTo>
                      <a:pt x="1" y="0"/>
                    </a:moveTo>
                    <a:lnTo>
                      <a:pt x="1" y="16393"/>
                    </a:lnTo>
                    <a:lnTo>
                      <a:pt x="2961" y="16393"/>
                    </a:lnTo>
                    <a:lnTo>
                      <a:pt x="2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454470" y="2662737"/>
                <a:ext cx="447289" cy="43567"/>
              </a:xfrm>
              <a:custGeom>
                <a:avLst/>
                <a:gdLst/>
                <a:ahLst/>
                <a:cxnLst/>
                <a:rect l="l" t="t" r="r" b="b"/>
                <a:pathLst>
                  <a:path w="8203" h="799" extrusionOk="0">
                    <a:moveTo>
                      <a:pt x="1" y="1"/>
                    </a:moveTo>
                    <a:lnTo>
                      <a:pt x="1" y="798"/>
                    </a:lnTo>
                    <a:lnTo>
                      <a:pt x="8203" y="798"/>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454470" y="2801725"/>
                <a:ext cx="447289" cy="44222"/>
              </a:xfrm>
              <a:custGeom>
                <a:avLst/>
                <a:gdLst/>
                <a:ahLst/>
                <a:cxnLst/>
                <a:rect l="l" t="t" r="r" b="b"/>
                <a:pathLst>
                  <a:path w="8203" h="811"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3454470" y="2941368"/>
                <a:ext cx="447289" cy="44222"/>
              </a:xfrm>
              <a:custGeom>
                <a:avLst/>
                <a:gdLst/>
                <a:ahLst/>
                <a:cxnLst/>
                <a:rect l="l" t="t" r="r" b="b"/>
                <a:pathLst>
                  <a:path w="8203" h="811"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3454470" y="3081010"/>
                <a:ext cx="447289" cy="44222"/>
              </a:xfrm>
              <a:custGeom>
                <a:avLst/>
                <a:gdLst/>
                <a:ahLst/>
                <a:cxnLst/>
                <a:rect l="l" t="t" r="r" b="b"/>
                <a:pathLst>
                  <a:path w="8203" h="811"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3454470" y="3220652"/>
                <a:ext cx="447289" cy="44167"/>
              </a:xfrm>
              <a:custGeom>
                <a:avLst/>
                <a:gdLst/>
                <a:ahLst/>
                <a:cxnLst/>
                <a:rect l="l" t="t" r="r" b="b"/>
                <a:pathLst>
                  <a:path w="8203" h="810"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3454470" y="3360295"/>
                <a:ext cx="447289" cy="44167"/>
              </a:xfrm>
              <a:custGeom>
                <a:avLst/>
                <a:gdLst/>
                <a:ahLst/>
                <a:cxnLst/>
                <a:rect l="l" t="t" r="r" b="b"/>
                <a:pathLst>
                  <a:path w="8203" h="810"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3454470" y="3499937"/>
                <a:ext cx="447289" cy="44167"/>
              </a:xfrm>
              <a:custGeom>
                <a:avLst/>
                <a:gdLst/>
                <a:ahLst/>
                <a:cxnLst/>
                <a:rect l="l" t="t" r="r" b="b"/>
                <a:pathLst>
                  <a:path w="8203" h="810" extrusionOk="0">
                    <a:moveTo>
                      <a:pt x="1" y="1"/>
                    </a:moveTo>
                    <a:lnTo>
                      <a:pt x="1" y="810"/>
                    </a:lnTo>
                    <a:lnTo>
                      <a:pt x="8203" y="810"/>
                    </a:lnTo>
                    <a:lnTo>
                      <a:pt x="8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4065057" y="3369510"/>
                <a:ext cx="594186" cy="94932"/>
              </a:xfrm>
              <a:custGeom>
                <a:avLst/>
                <a:gdLst/>
                <a:ahLst/>
                <a:cxnLst/>
                <a:rect l="l" t="t" r="r" b="b"/>
                <a:pathLst>
                  <a:path w="10897" h="1741" extrusionOk="0">
                    <a:moveTo>
                      <a:pt x="1" y="1"/>
                    </a:moveTo>
                    <a:lnTo>
                      <a:pt x="1" y="1740"/>
                    </a:lnTo>
                    <a:lnTo>
                      <a:pt x="10897" y="1740"/>
                    </a:lnTo>
                    <a:lnTo>
                      <a:pt x="10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4065057" y="3636308"/>
                <a:ext cx="310970" cy="94224"/>
              </a:xfrm>
              <a:custGeom>
                <a:avLst/>
                <a:gdLst/>
                <a:ahLst/>
                <a:cxnLst/>
                <a:rect l="l" t="t" r="r" b="b"/>
                <a:pathLst>
                  <a:path w="5703" h="1728" extrusionOk="0">
                    <a:moveTo>
                      <a:pt x="1" y="0"/>
                    </a:moveTo>
                    <a:lnTo>
                      <a:pt x="1" y="1727"/>
                    </a:lnTo>
                    <a:lnTo>
                      <a:pt x="5702" y="1727"/>
                    </a:lnTo>
                    <a:lnTo>
                      <a:pt x="57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460919" y="3636308"/>
                <a:ext cx="122578" cy="94224"/>
              </a:xfrm>
              <a:custGeom>
                <a:avLst/>
                <a:gdLst/>
                <a:ahLst/>
                <a:cxnLst/>
                <a:rect l="l" t="t" r="r" b="b"/>
                <a:pathLst>
                  <a:path w="2248" h="1728" extrusionOk="0">
                    <a:moveTo>
                      <a:pt x="1" y="0"/>
                    </a:moveTo>
                    <a:lnTo>
                      <a:pt x="1" y="1727"/>
                    </a:lnTo>
                    <a:lnTo>
                      <a:pt x="2248" y="1727"/>
                    </a:lnTo>
                    <a:lnTo>
                      <a:pt x="2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734261" y="3369510"/>
                <a:ext cx="130484" cy="94932"/>
              </a:xfrm>
              <a:custGeom>
                <a:avLst/>
                <a:gdLst/>
                <a:ahLst/>
                <a:cxnLst/>
                <a:rect l="l" t="t" r="r" b="b"/>
                <a:pathLst>
                  <a:path w="2393" h="1741" extrusionOk="0">
                    <a:moveTo>
                      <a:pt x="1" y="1"/>
                    </a:moveTo>
                    <a:lnTo>
                      <a:pt x="1" y="1740"/>
                    </a:lnTo>
                    <a:lnTo>
                      <a:pt x="2393" y="1740"/>
                    </a:lnTo>
                    <a:lnTo>
                      <a:pt x="23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4947677" y="3369510"/>
                <a:ext cx="222690" cy="94932"/>
              </a:xfrm>
              <a:custGeom>
                <a:avLst/>
                <a:gdLst/>
                <a:ahLst/>
                <a:cxnLst/>
                <a:rect l="l" t="t" r="r" b="b"/>
                <a:pathLst>
                  <a:path w="4084" h="1741" extrusionOk="0">
                    <a:moveTo>
                      <a:pt x="1" y="1"/>
                    </a:moveTo>
                    <a:lnTo>
                      <a:pt x="1" y="1740"/>
                    </a:lnTo>
                    <a:lnTo>
                      <a:pt x="4084" y="1740"/>
                    </a:lnTo>
                    <a:lnTo>
                      <a:pt x="40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4065057" y="3511115"/>
                <a:ext cx="141662" cy="94278"/>
              </a:xfrm>
              <a:custGeom>
                <a:avLst/>
                <a:gdLst/>
                <a:ahLst/>
                <a:cxnLst/>
                <a:rect l="l" t="t" r="r" b="b"/>
                <a:pathLst>
                  <a:path w="2598" h="1729" extrusionOk="0">
                    <a:moveTo>
                      <a:pt x="1" y="1"/>
                    </a:moveTo>
                    <a:lnTo>
                      <a:pt x="1" y="1728"/>
                    </a:lnTo>
                    <a:lnTo>
                      <a:pt x="2598" y="1728"/>
                    </a:lnTo>
                    <a:lnTo>
                      <a:pt x="2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4270567" y="3511115"/>
                <a:ext cx="594186" cy="94278"/>
              </a:xfrm>
              <a:custGeom>
                <a:avLst/>
                <a:gdLst/>
                <a:ahLst/>
                <a:cxnLst/>
                <a:rect l="l" t="t" r="r" b="b"/>
                <a:pathLst>
                  <a:path w="10897" h="1729" extrusionOk="0">
                    <a:moveTo>
                      <a:pt x="1" y="1"/>
                    </a:moveTo>
                    <a:lnTo>
                      <a:pt x="1" y="1728"/>
                    </a:lnTo>
                    <a:lnTo>
                      <a:pt x="10897" y="1728"/>
                    </a:lnTo>
                    <a:lnTo>
                      <a:pt x="10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4906183" y="3511115"/>
                <a:ext cx="83700" cy="94278"/>
              </a:xfrm>
              <a:custGeom>
                <a:avLst/>
                <a:gdLst/>
                <a:ahLst/>
                <a:cxnLst/>
                <a:rect l="l" t="t" r="r" b="b"/>
                <a:pathLst>
                  <a:path w="1535" h="1729" extrusionOk="0">
                    <a:moveTo>
                      <a:pt x="1" y="1"/>
                    </a:moveTo>
                    <a:lnTo>
                      <a:pt x="1" y="1728"/>
                    </a:lnTo>
                    <a:lnTo>
                      <a:pt x="1535" y="1728"/>
                    </a:lnTo>
                    <a:lnTo>
                      <a:pt x="15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5407444" y="2140428"/>
                <a:ext cx="106765" cy="106765"/>
              </a:xfrm>
              <a:custGeom>
                <a:avLst/>
                <a:gdLst/>
                <a:ahLst/>
                <a:cxnLst/>
                <a:rect l="l" t="t" r="r" b="b"/>
                <a:pathLst>
                  <a:path w="1958" h="1958" extrusionOk="0">
                    <a:moveTo>
                      <a:pt x="979" y="387"/>
                    </a:moveTo>
                    <a:lnTo>
                      <a:pt x="1100" y="399"/>
                    </a:lnTo>
                    <a:lnTo>
                      <a:pt x="1209" y="436"/>
                    </a:lnTo>
                    <a:lnTo>
                      <a:pt x="1305" y="484"/>
                    </a:lnTo>
                    <a:lnTo>
                      <a:pt x="1390" y="556"/>
                    </a:lnTo>
                    <a:lnTo>
                      <a:pt x="1462" y="653"/>
                    </a:lnTo>
                    <a:lnTo>
                      <a:pt x="1523" y="750"/>
                    </a:lnTo>
                    <a:lnTo>
                      <a:pt x="1559" y="858"/>
                    </a:lnTo>
                    <a:lnTo>
                      <a:pt x="1571" y="979"/>
                    </a:lnTo>
                    <a:lnTo>
                      <a:pt x="1559" y="1100"/>
                    </a:lnTo>
                    <a:lnTo>
                      <a:pt x="1523" y="1209"/>
                    </a:lnTo>
                    <a:lnTo>
                      <a:pt x="1462" y="1305"/>
                    </a:lnTo>
                    <a:lnTo>
                      <a:pt x="1390" y="1390"/>
                    </a:lnTo>
                    <a:lnTo>
                      <a:pt x="1305" y="1462"/>
                    </a:lnTo>
                    <a:lnTo>
                      <a:pt x="1209" y="1523"/>
                    </a:lnTo>
                    <a:lnTo>
                      <a:pt x="1100" y="1559"/>
                    </a:lnTo>
                    <a:lnTo>
                      <a:pt x="979" y="1571"/>
                    </a:lnTo>
                    <a:lnTo>
                      <a:pt x="858" y="1559"/>
                    </a:lnTo>
                    <a:lnTo>
                      <a:pt x="749" y="1523"/>
                    </a:lnTo>
                    <a:lnTo>
                      <a:pt x="641" y="1462"/>
                    </a:lnTo>
                    <a:lnTo>
                      <a:pt x="556" y="1390"/>
                    </a:lnTo>
                    <a:lnTo>
                      <a:pt x="484" y="1305"/>
                    </a:lnTo>
                    <a:lnTo>
                      <a:pt x="435" y="1209"/>
                    </a:lnTo>
                    <a:lnTo>
                      <a:pt x="399" y="1100"/>
                    </a:lnTo>
                    <a:lnTo>
                      <a:pt x="387" y="979"/>
                    </a:lnTo>
                    <a:lnTo>
                      <a:pt x="399" y="858"/>
                    </a:lnTo>
                    <a:lnTo>
                      <a:pt x="435" y="750"/>
                    </a:lnTo>
                    <a:lnTo>
                      <a:pt x="484" y="653"/>
                    </a:lnTo>
                    <a:lnTo>
                      <a:pt x="556" y="556"/>
                    </a:lnTo>
                    <a:lnTo>
                      <a:pt x="641" y="484"/>
                    </a:lnTo>
                    <a:lnTo>
                      <a:pt x="749" y="436"/>
                    </a:lnTo>
                    <a:lnTo>
                      <a:pt x="858" y="399"/>
                    </a:lnTo>
                    <a:lnTo>
                      <a:pt x="979" y="387"/>
                    </a:lnTo>
                    <a:close/>
                    <a:moveTo>
                      <a:pt x="870" y="1"/>
                    </a:moveTo>
                    <a:lnTo>
                      <a:pt x="774" y="25"/>
                    </a:lnTo>
                    <a:lnTo>
                      <a:pt x="689" y="49"/>
                    </a:lnTo>
                    <a:lnTo>
                      <a:pt x="592" y="73"/>
                    </a:lnTo>
                    <a:lnTo>
                      <a:pt x="508" y="121"/>
                    </a:lnTo>
                    <a:lnTo>
                      <a:pt x="435" y="170"/>
                    </a:lnTo>
                    <a:lnTo>
                      <a:pt x="351" y="218"/>
                    </a:lnTo>
                    <a:lnTo>
                      <a:pt x="290" y="291"/>
                    </a:lnTo>
                    <a:lnTo>
                      <a:pt x="218" y="351"/>
                    </a:lnTo>
                    <a:lnTo>
                      <a:pt x="170" y="436"/>
                    </a:lnTo>
                    <a:lnTo>
                      <a:pt x="121" y="508"/>
                    </a:lnTo>
                    <a:lnTo>
                      <a:pt x="73" y="593"/>
                    </a:lnTo>
                    <a:lnTo>
                      <a:pt x="37" y="689"/>
                    </a:lnTo>
                    <a:lnTo>
                      <a:pt x="13" y="786"/>
                    </a:lnTo>
                    <a:lnTo>
                      <a:pt x="1" y="882"/>
                    </a:lnTo>
                    <a:lnTo>
                      <a:pt x="1" y="979"/>
                    </a:lnTo>
                    <a:lnTo>
                      <a:pt x="1" y="1076"/>
                    </a:lnTo>
                    <a:lnTo>
                      <a:pt x="13" y="1172"/>
                    </a:lnTo>
                    <a:lnTo>
                      <a:pt x="37" y="1269"/>
                    </a:lnTo>
                    <a:lnTo>
                      <a:pt x="73" y="1354"/>
                    </a:lnTo>
                    <a:lnTo>
                      <a:pt x="121" y="1438"/>
                    </a:lnTo>
                    <a:lnTo>
                      <a:pt x="170" y="1523"/>
                    </a:lnTo>
                    <a:lnTo>
                      <a:pt x="218" y="1595"/>
                    </a:lnTo>
                    <a:lnTo>
                      <a:pt x="290" y="1668"/>
                    </a:lnTo>
                    <a:lnTo>
                      <a:pt x="351" y="1728"/>
                    </a:lnTo>
                    <a:lnTo>
                      <a:pt x="435" y="1788"/>
                    </a:lnTo>
                    <a:lnTo>
                      <a:pt x="508" y="1837"/>
                    </a:lnTo>
                    <a:lnTo>
                      <a:pt x="592" y="1873"/>
                    </a:lnTo>
                    <a:lnTo>
                      <a:pt x="689" y="1909"/>
                    </a:lnTo>
                    <a:lnTo>
                      <a:pt x="774" y="1933"/>
                    </a:lnTo>
                    <a:lnTo>
                      <a:pt x="870" y="1945"/>
                    </a:lnTo>
                    <a:lnTo>
                      <a:pt x="979" y="1958"/>
                    </a:lnTo>
                    <a:lnTo>
                      <a:pt x="1076" y="1945"/>
                    </a:lnTo>
                    <a:lnTo>
                      <a:pt x="1172" y="1933"/>
                    </a:lnTo>
                    <a:lnTo>
                      <a:pt x="1269" y="1909"/>
                    </a:lnTo>
                    <a:lnTo>
                      <a:pt x="1353" y="1873"/>
                    </a:lnTo>
                    <a:lnTo>
                      <a:pt x="1438" y="1837"/>
                    </a:lnTo>
                    <a:lnTo>
                      <a:pt x="1523" y="1788"/>
                    </a:lnTo>
                    <a:lnTo>
                      <a:pt x="1595" y="1728"/>
                    </a:lnTo>
                    <a:lnTo>
                      <a:pt x="1668" y="1668"/>
                    </a:lnTo>
                    <a:lnTo>
                      <a:pt x="1728" y="1595"/>
                    </a:lnTo>
                    <a:lnTo>
                      <a:pt x="1788" y="1523"/>
                    </a:lnTo>
                    <a:lnTo>
                      <a:pt x="1837" y="1438"/>
                    </a:lnTo>
                    <a:lnTo>
                      <a:pt x="1873" y="1354"/>
                    </a:lnTo>
                    <a:lnTo>
                      <a:pt x="1909" y="1269"/>
                    </a:lnTo>
                    <a:lnTo>
                      <a:pt x="1933" y="1172"/>
                    </a:lnTo>
                    <a:lnTo>
                      <a:pt x="1945" y="1076"/>
                    </a:lnTo>
                    <a:lnTo>
                      <a:pt x="1957" y="979"/>
                    </a:lnTo>
                    <a:lnTo>
                      <a:pt x="1945" y="882"/>
                    </a:lnTo>
                    <a:lnTo>
                      <a:pt x="1933" y="786"/>
                    </a:lnTo>
                    <a:lnTo>
                      <a:pt x="1909" y="689"/>
                    </a:lnTo>
                    <a:lnTo>
                      <a:pt x="1873" y="593"/>
                    </a:lnTo>
                    <a:lnTo>
                      <a:pt x="1837" y="508"/>
                    </a:lnTo>
                    <a:lnTo>
                      <a:pt x="1788" y="436"/>
                    </a:lnTo>
                    <a:lnTo>
                      <a:pt x="1728" y="351"/>
                    </a:lnTo>
                    <a:lnTo>
                      <a:pt x="1668" y="291"/>
                    </a:lnTo>
                    <a:lnTo>
                      <a:pt x="1595" y="218"/>
                    </a:lnTo>
                    <a:lnTo>
                      <a:pt x="1523" y="170"/>
                    </a:lnTo>
                    <a:lnTo>
                      <a:pt x="1438" y="121"/>
                    </a:lnTo>
                    <a:lnTo>
                      <a:pt x="1353" y="73"/>
                    </a:lnTo>
                    <a:lnTo>
                      <a:pt x="1269" y="49"/>
                    </a:lnTo>
                    <a:lnTo>
                      <a:pt x="1172" y="25"/>
                    </a:lnTo>
                    <a:lnTo>
                      <a:pt x="10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5407444" y="2548832"/>
                <a:ext cx="106765" cy="106765"/>
              </a:xfrm>
              <a:custGeom>
                <a:avLst/>
                <a:gdLst/>
                <a:ahLst/>
                <a:cxnLst/>
                <a:rect l="l" t="t" r="r" b="b"/>
                <a:pathLst>
                  <a:path w="1958" h="1958" extrusionOk="0">
                    <a:moveTo>
                      <a:pt x="979" y="387"/>
                    </a:moveTo>
                    <a:lnTo>
                      <a:pt x="1100" y="399"/>
                    </a:lnTo>
                    <a:lnTo>
                      <a:pt x="1209" y="435"/>
                    </a:lnTo>
                    <a:lnTo>
                      <a:pt x="1305" y="495"/>
                    </a:lnTo>
                    <a:lnTo>
                      <a:pt x="1390" y="568"/>
                    </a:lnTo>
                    <a:lnTo>
                      <a:pt x="1462" y="652"/>
                    </a:lnTo>
                    <a:lnTo>
                      <a:pt x="1523" y="749"/>
                    </a:lnTo>
                    <a:lnTo>
                      <a:pt x="1559" y="858"/>
                    </a:lnTo>
                    <a:lnTo>
                      <a:pt x="1571" y="979"/>
                    </a:lnTo>
                    <a:lnTo>
                      <a:pt x="1559" y="1099"/>
                    </a:lnTo>
                    <a:lnTo>
                      <a:pt x="1523" y="1208"/>
                    </a:lnTo>
                    <a:lnTo>
                      <a:pt x="1462" y="1305"/>
                    </a:lnTo>
                    <a:lnTo>
                      <a:pt x="1390" y="1401"/>
                    </a:lnTo>
                    <a:lnTo>
                      <a:pt x="1305" y="1474"/>
                    </a:lnTo>
                    <a:lnTo>
                      <a:pt x="1209" y="1522"/>
                    </a:lnTo>
                    <a:lnTo>
                      <a:pt x="1100" y="1558"/>
                    </a:lnTo>
                    <a:lnTo>
                      <a:pt x="979" y="1571"/>
                    </a:lnTo>
                    <a:lnTo>
                      <a:pt x="858" y="1558"/>
                    </a:lnTo>
                    <a:lnTo>
                      <a:pt x="749" y="1522"/>
                    </a:lnTo>
                    <a:lnTo>
                      <a:pt x="641" y="1474"/>
                    </a:lnTo>
                    <a:lnTo>
                      <a:pt x="556" y="1401"/>
                    </a:lnTo>
                    <a:lnTo>
                      <a:pt x="484" y="1305"/>
                    </a:lnTo>
                    <a:lnTo>
                      <a:pt x="435" y="1208"/>
                    </a:lnTo>
                    <a:lnTo>
                      <a:pt x="399" y="1099"/>
                    </a:lnTo>
                    <a:lnTo>
                      <a:pt x="387" y="979"/>
                    </a:lnTo>
                    <a:lnTo>
                      <a:pt x="399" y="858"/>
                    </a:lnTo>
                    <a:lnTo>
                      <a:pt x="435" y="749"/>
                    </a:lnTo>
                    <a:lnTo>
                      <a:pt x="484" y="652"/>
                    </a:lnTo>
                    <a:lnTo>
                      <a:pt x="556" y="568"/>
                    </a:lnTo>
                    <a:lnTo>
                      <a:pt x="641" y="495"/>
                    </a:lnTo>
                    <a:lnTo>
                      <a:pt x="749" y="435"/>
                    </a:lnTo>
                    <a:lnTo>
                      <a:pt x="858" y="399"/>
                    </a:lnTo>
                    <a:lnTo>
                      <a:pt x="979" y="387"/>
                    </a:lnTo>
                    <a:close/>
                    <a:moveTo>
                      <a:pt x="979" y="0"/>
                    </a:moveTo>
                    <a:lnTo>
                      <a:pt x="870" y="12"/>
                    </a:lnTo>
                    <a:lnTo>
                      <a:pt x="774" y="24"/>
                    </a:lnTo>
                    <a:lnTo>
                      <a:pt x="689" y="48"/>
                    </a:lnTo>
                    <a:lnTo>
                      <a:pt x="592" y="73"/>
                    </a:lnTo>
                    <a:lnTo>
                      <a:pt x="508" y="121"/>
                    </a:lnTo>
                    <a:lnTo>
                      <a:pt x="435" y="169"/>
                    </a:lnTo>
                    <a:lnTo>
                      <a:pt x="351" y="230"/>
                    </a:lnTo>
                    <a:lnTo>
                      <a:pt x="290" y="290"/>
                    </a:lnTo>
                    <a:lnTo>
                      <a:pt x="218" y="363"/>
                    </a:lnTo>
                    <a:lnTo>
                      <a:pt x="170" y="435"/>
                    </a:lnTo>
                    <a:lnTo>
                      <a:pt x="121" y="520"/>
                    </a:lnTo>
                    <a:lnTo>
                      <a:pt x="73" y="604"/>
                    </a:lnTo>
                    <a:lnTo>
                      <a:pt x="37" y="689"/>
                    </a:lnTo>
                    <a:lnTo>
                      <a:pt x="13" y="785"/>
                    </a:lnTo>
                    <a:lnTo>
                      <a:pt x="1" y="882"/>
                    </a:lnTo>
                    <a:lnTo>
                      <a:pt x="1" y="979"/>
                    </a:lnTo>
                    <a:lnTo>
                      <a:pt x="1" y="1075"/>
                    </a:lnTo>
                    <a:lnTo>
                      <a:pt x="13" y="1172"/>
                    </a:lnTo>
                    <a:lnTo>
                      <a:pt x="37" y="1269"/>
                    </a:lnTo>
                    <a:lnTo>
                      <a:pt x="73" y="1365"/>
                    </a:lnTo>
                    <a:lnTo>
                      <a:pt x="121" y="1450"/>
                    </a:lnTo>
                    <a:lnTo>
                      <a:pt x="170" y="1522"/>
                    </a:lnTo>
                    <a:lnTo>
                      <a:pt x="218" y="1607"/>
                    </a:lnTo>
                    <a:lnTo>
                      <a:pt x="290" y="1667"/>
                    </a:lnTo>
                    <a:lnTo>
                      <a:pt x="351" y="1740"/>
                    </a:lnTo>
                    <a:lnTo>
                      <a:pt x="435" y="1788"/>
                    </a:lnTo>
                    <a:lnTo>
                      <a:pt x="508" y="1836"/>
                    </a:lnTo>
                    <a:lnTo>
                      <a:pt x="592" y="1885"/>
                    </a:lnTo>
                    <a:lnTo>
                      <a:pt x="689" y="1909"/>
                    </a:lnTo>
                    <a:lnTo>
                      <a:pt x="774" y="1933"/>
                    </a:lnTo>
                    <a:lnTo>
                      <a:pt x="870" y="1957"/>
                    </a:lnTo>
                    <a:lnTo>
                      <a:pt x="1076" y="1957"/>
                    </a:lnTo>
                    <a:lnTo>
                      <a:pt x="1172" y="1933"/>
                    </a:lnTo>
                    <a:lnTo>
                      <a:pt x="1269" y="1909"/>
                    </a:lnTo>
                    <a:lnTo>
                      <a:pt x="1353" y="1885"/>
                    </a:lnTo>
                    <a:lnTo>
                      <a:pt x="1438" y="1836"/>
                    </a:lnTo>
                    <a:lnTo>
                      <a:pt x="1523" y="1788"/>
                    </a:lnTo>
                    <a:lnTo>
                      <a:pt x="1595" y="1740"/>
                    </a:lnTo>
                    <a:lnTo>
                      <a:pt x="1668" y="1667"/>
                    </a:lnTo>
                    <a:lnTo>
                      <a:pt x="1728" y="1607"/>
                    </a:lnTo>
                    <a:lnTo>
                      <a:pt x="1788" y="1522"/>
                    </a:lnTo>
                    <a:lnTo>
                      <a:pt x="1837" y="1450"/>
                    </a:lnTo>
                    <a:lnTo>
                      <a:pt x="1873" y="1365"/>
                    </a:lnTo>
                    <a:lnTo>
                      <a:pt x="1909" y="1269"/>
                    </a:lnTo>
                    <a:lnTo>
                      <a:pt x="1933" y="1172"/>
                    </a:lnTo>
                    <a:lnTo>
                      <a:pt x="1945" y="1075"/>
                    </a:lnTo>
                    <a:lnTo>
                      <a:pt x="1957" y="979"/>
                    </a:lnTo>
                    <a:lnTo>
                      <a:pt x="1945" y="882"/>
                    </a:lnTo>
                    <a:lnTo>
                      <a:pt x="1933" y="785"/>
                    </a:lnTo>
                    <a:lnTo>
                      <a:pt x="1909" y="689"/>
                    </a:lnTo>
                    <a:lnTo>
                      <a:pt x="1873" y="604"/>
                    </a:lnTo>
                    <a:lnTo>
                      <a:pt x="1837" y="520"/>
                    </a:lnTo>
                    <a:lnTo>
                      <a:pt x="1788" y="435"/>
                    </a:lnTo>
                    <a:lnTo>
                      <a:pt x="1728" y="363"/>
                    </a:lnTo>
                    <a:lnTo>
                      <a:pt x="1668" y="290"/>
                    </a:lnTo>
                    <a:lnTo>
                      <a:pt x="1595" y="230"/>
                    </a:lnTo>
                    <a:lnTo>
                      <a:pt x="1523" y="169"/>
                    </a:lnTo>
                    <a:lnTo>
                      <a:pt x="1438" y="121"/>
                    </a:lnTo>
                    <a:lnTo>
                      <a:pt x="1353" y="73"/>
                    </a:lnTo>
                    <a:lnTo>
                      <a:pt x="1269" y="48"/>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5450248" y="2236613"/>
                <a:ext cx="21157" cy="326074"/>
              </a:xfrm>
              <a:custGeom>
                <a:avLst/>
                <a:gdLst/>
                <a:ahLst/>
                <a:cxnLst/>
                <a:rect l="l" t="t" r="r" b="b"/>
                <a:pathLst>
                  <a:path w="388" h="5980" extrusionOk="0">
                    <a:moveTo>
                      <a:pt x="1" y="0"/>
                    </a:moveTo>
                    <a:lnTo>
                      <a:pt x="1" y="5980"/>
                    </a:lnTo>
                    <a:lnTo>
                      <a:pt x="387" y="5980"/>
                    </a:lnTo>
                    <a:lnTo>
                      <a:pt x="3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5796709" y="2140428"/>
                <a:ext cx="106765" cy="106765"/>
              </a:xfrm>
              <a:custGeom>
                <a:avLst/>
                <a:gdLst/>
                <a:ahLst/>
                <a:cxnLst/>
                <a:rect l="l" t="t" r="r" b="b"/>
                <a:pathLst>
                  <a:path w="1958" h="1958" extrusionOk="0">
                    <a:moveTo>
                      <a:pt x="979" y="387"/>
                    </a:moveTo>
                    <a:lnTo>
                      <a:pt x="1088" y="399"/>
                    </a:lnTo>
                    <a:lnTo>
                      <a:pt x="1209" y="436"/>
                    </a:lnTo>
                    <a:lnTo>
                      <a:pt x="1305" y="484"/>
                    </a:lnTo>
                    <a:lnTo>
                      <a:pt x="1390" y="556"/>
                    </a:lnTo>
                    <a:lnTo>
                      <a:pt x="1462" y="653"/>
                    </a:lnTo>
                    <a:lnTo>
                      <a:pt x="1523" y="750"/>
                    </a:lnTo>
                    <a:lnTo>
                      <a:pt x="1547" y="858"/>
                    </a:lnTo>
                    <a:lnTo>
                      <a:pt x="1559" y="979"/>
                    </a:lnTo>
                    <a:lnTo>
                      <a:pt x="1547" y="1100"/>
                    </a:lnTo>
                    <a:lnTo>
                      <a:pt x="1523" y="1209"/>
                    </a:lnTo>
                    <a:lnTo>
                      <a:pt x="1462" y="1305"/>
                    </a:lnTo>
                    <a:lnTo>
                      <a:pt x="1390" y="1390"/>
                    </a:lnTo>
                    <a:lnTo>
                      <a:pt x="1305" y="1462"/>
                    </a:lnTo>
                    <a:lnTo>
                      <a:pt x="1209" y="1523"/>
                    </a:lnTo>
                    <a:lnTo>
                      <a:pt x="1088" y="1559"/>
                    </a:lnTo>
                    <a:lnTo>
                      <a:pt x="979" y="1571"/>
                    </a:lnTo>
                    <a:lnTo>
                      <a:pt x="858" y="1559"/>
                    </a:lnTo>
                    <a:lnTo>
                      <a:pt x="750" y="1523"/>
                    </a:lnTo>
                    <a:lnTo>
                      <a:pt x="641" y="1462"/>
                    </a:lnTo>
                    <a:lnTo>
                      <a:pt x="556" y="1390"/>
                    </a:lnTo>
                    <a:lnTo>
                      <a:pt x="484" y="1305"/>
                    </a:lnTo>
                    <a:lnTo>
                      <a:pt x="436" y="1209"/>
                    </a:lnTo>
                    <a:lnTo>
                      <a:pt x="399" y="1100"/>
                    </a:lnTo>
                    <a:lnTo>
                      <a:pt x="387" y="979"/>
                    </a:lnTo>
                    <a:lnTo>
                      <a:pt x="399" y="858"/>
                    </a:lnTo>
                    <a:lnTo>
                      <a:pt x="436" y="750"/>
                    </a:lnTo>
                    <a:lnTo>
                      <a:pt x="484" y="653"/>
                    </a:lnTo>
                    <a:lnTo>
                      <a:pt x="556" y="556"/>
                    </a:lnTo>
                    <a:lnTo>
                      <a:pt x="641" y="484"/>
                    </a:lnTo>
                    <a:lnTo>
                      <a:pt x="750" y="436"/>
                    </a:lnTo>
                    <a:lnTo>
                      <a:pt x="858" y="399"/>
                    </a:lnTo>
                    <a:lnTo>
                      <a:pt x="979" y="387"/>
                    </a:lnTo>
                    <a:close/>
                    <a:moveTo>
                      <a:pt x="870" y="1"/>
                    </a:moveTo>
                    <a:lnTo>
                      <a:pt x="774" y="25"/>
                    </a:lnTo>
                    <a:lnTo>
                      <a:pt x="689" y="49"/>
                    </a:lnTo>
                    <a:lnTo>
                      <a:pt x="593" y="73"/>
                    </a:lnTo>
                    <a:lnTo>
                      <a:pt x="508" y="121"/>
                    </a:lnTo>
                    <a:lnTo>
                      <a:pt x="424" y="170"/>
                    </a:lnTo>
                    <a:lnTo>
                      <a:pt x="351" y="218"/>
                    </a:lnTo>
                    <a:lnTo>
                      <a:pt x="279" y="291"/>
                    </a:lnTo>
                    <a:lnTo>
                      <a:pt x="218" y="351"/>
                    </a:lnTo>
                    <a:lnTo>
                      <a:pt x="158" y="436"/>
                    </a:lnTo>
                    <a:lnTo>
                      <a:pt x="109" y="508"/>
                    </a:lnTo>
                    <a:lnTo>
                      <a:pt x="73" y="593"/>
                    </a:lnTo>
                    <a:lnTo>
                      <a:pt x="37" y="689"/>
                    </a:lnTo>
                    <a:lnTo>
                      <a:pt x="13" y="786"/>
                    </a:lnTo>
                    <a:lnTo>
                      <a:pt x="1" y="882"/>
                    </a:lnTo>
                    <a:lnTo>
                      <a:pt x="1" y="979"/>
                    </a:lnTo>
                    <a:lnTo>
                      <a:pt x="1" y="1076"/>
                    </a:lnTo>
                    <a:lnTo>
                      <a:pt x="13" y="1172"/>
                    </a:lnTo>
                    <a:lnTo>
                      <a:pt x="37" y="1269"/>
                    </a:lnTo>
                    <a:lnTo>
                      <a:pt x="73" y="1354"/>
                    </a:lnTo>
                    <a:lnTo>
                      <a:pt x="109" y="1438"/>
                    </a:lnTo>
                    <a:lnTo>
                      <a:pt x="158" y="1523"/>
                    </a:lnTo>
                    <a:lnTo>
                      <a:pt x="218" y="1595"/>
                    </a:lnTo>
                    <a:lnTo>
                      <a:pt x="279" y="1668"/>
                    </a:lnTo>
                    <a:lnTo>
                      <a:pt x="351" y="1728"/>
                    </a:lnTo>
                    <a:lnTo>
                      <a:pt x="424" y="1788"/>
                    </a:lnTo>
                    <a:lnTo>
                      <a:pt x="508" y="1837"/>
                    </a:lnTo>
                    <a:lnTo>
                      <a:pt x="593" y="1873"/>
                    </a:lnTo>
                    <a:lnTo>
                      <a:pt x="689" y="1909"/>
                    </a:lnTo>
                    <a:lnTo>
                      <a:pt x="774" y="1933"/>
                    </a:lnTo>
                    <a:lnTo>
                      <a:pt x="870" y="1945"/>
                    </a:lnTo>
                    <a:lnTo>
                      <a:pt x="979" y="1958"/>
                    </a:lnTo>
                    <a:lnTo>
                      <a:pt x="1076" y="1945"/>
                    </a:lnTo>
                    <a:lnTo>
                      <a:pt x="1172" y="1933"/>
                    </a:lnTo>
                    <a:lnTo>
                      <a:pt x="1269" y="1909"/>
                    </a:lnTo>
                    <a:lnTo>
                      <a:pt x="1354" y="1873"/>
                    </a:lnTo>
                    <a:lnTo>
                      <a:pt x="1438" y="1837"/>
                    </a:lnTo>
                    <a:lnTo>
                      <a:pt x="1523" y="1788"/>
                    </a:lnTo>
                    <a:lnTo>
                      <a:pt x="1595" y="1728"/>
                    </a:lnTo>
                    <a:lnTo>
                      <a:pt x="1668" y="1668"/>
                    </a:lnTo>
                    <a:lnTo>
                      <a:pt x="1728" y="1595"/>
                    </a:lnTo>
                    <a:lnTo>
                      <a:pt x="1789" y="1523"/>
                    </a:lnTo>
                    <a:lnTo>
                      <a:pt x="1837" y="1438"/>
                    </a:lnTo>
                    <a:lnTo>
                      <a:pt x="1873" y="1354"/>
                    </a:lnTo>
                    <a:lnTo>
                      <a:pt x="1909" y="1269"/>
                    </a:lnTo>
                    <a:lnTo>
                      <a:pt x="1934" y="1172"/>
                    </a:lnTo>
                    <a:lnTo>
                      <a:pt x="1946" y="1076"/>
                    </a:lnTo>
                    <a:lnTo>
                      <a:pt x="1958" y="979"/>
                    </a:lnTo>
                    <a:lnTo>
                      <a:pt x="1946" y="882"/>
                    </a:lnTo>
                    <a:lnTo>
                      <a:pt x="1934" y="786"/>
                    </a:lnTo>
                    <a:lnTo>
                      <a:pt x="1909" y="689"/>
                    </a:lnTo>
                    <a:lnTo>
                      <a:pt x="1873" y="593"/>
                    </a:lnTo>
                    <a:lnTo>
                      <a:pt x="1837" y="508"/>
                    </a:lnTo>
                    <a:lnTo>
                      <a:pt x="1789" y="436"/>
                    </a:lnTo>
                    <a:lnTo>
                      <a:pt x="1728" y="351"/>
                    </a:lnTo>
                    <a:lnTo>
                      <a:pt x="1668" y="291"/>
                    </a:lnTo>
                    <a:lnTo>
                      <a:pt x="1595" y="218"/>
                    </a:lnTo>
                    <a:lnTo>
                      <a:pt x="1523" y="170"/>
                    </a:lnTo>
                    <a:lnTo>
                      <a:pt x="1438" y="121"/>
                    </a:lnTo>
                    <a:lnTo>
                      <a:pt x="1354" y="73"/>
                    </a:lnTo>
                    <a:lnTo>
                      <a:pt x="1269" y="49"/>
                    </a:lnTo>
                    <a:lnTo>
                      <a:pt x="1172" y="25"/>
                    </a:lnTo>
                    <a:lnTo>
                      <a:pt x="10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5796709" y="2548832"/>
                <a:ext cx="106765" cy="106765"/>
              </a:xfrm>
              <a:custGeom>
                <a:avLst/>
                <a:gdLst/>
                <a:ahLst/>
                <a:cxnLst/>
                <a:rect l="l" t="t" r="r" b="b"/>
                <a:pathLst>
                  <a:path w="1958" h="1958" extrusionOk="0">
                    <a:moveTo>
                      <a:pt x="979" y="387"/>
                    </a:moveTo>
                    <a:lnTo>
                      <a:pt x="1088" y="399"/>
                    </a:lnTo>
                    <a:lnTo>
                      <a:pt x="1209" y="435"/>
                    </a:lnTo>
                    <a:lnTo>
                      <a:pt x="1305" y="495"/>
                    </a:lnTo>
                    <a:lnTo>
                      <a:pt x="1390" y="568"/>
                    </a:lnTo>
                    <a:lnTo>
                      <a:pt x="1462" y="652"/>
                    </a:lnTo>
                    <a:lnTo>
                      <a:pt x="1523" y="749"/>
                    </a:lnTo>
                    <a:lnTo>
                      <a:pt x="1547" y="858"/>
                    </a:lnTo>
                    <a:lnTo>
                      <a:pt x="1559" y="979"/>
                    </a:lnTo>
                    <a:lnTo>
                      <a:pt x="1547" y="1099"/>
                    </a:lnTo>
                    <a:lnTo>
                      <a:pt x="1523" y="1208"/>
                    </a:lnTo>
                    <a:lnTo>
                      <a:pt x="1462" y="1305"/>
                    </a:lnTo>
                    <a:lnTo>
                      <a:pt x="1390" y="1401"/>
                    </a:lnTo>
                    <a:lnTo>
                      <a:pt x="1305" y="1474"/>
                    </a:lnTo>
                    <a:lnTo>
                      <a:pt x="1209" y="1522"/>
                    </a:lnTo>
                    <a:lnTo>
                      <a:pt x="1088" y="1558"/>
                    </a:lnTo>
                    <a:lnTo>
                      <a:pt x="979" y="1571"/>
                    </a:lnTo>
                    <a:lnTo>
                      <a:pt x="858" y="1558"/>
                    </a:lnTo>
                    <a:lnTo>
                      <a:pt x="750" y="1522"/>
                    </a:lnTo>
                    <a:lnTo>
                      <a:pt x="641" y="1474"/>
                    </a:lnTo>
                    <a:lnTo>
                      <a:pt x="556" y="1401"/>
                    </a:lnTo>
                    <a:lnTo>
                      <a:pt x="484" y="1305"/>
                    </a:lnTo>
                    <a:lnTo>
                      <a:pt x="436" y="1208"/>
                    </a:lnTo>
                    <a:lnTo>
                      <a:pt x="399" y="1099"/>
                    </a:lnTo>
                    <a:lnTo>
                      <a:pt x="387" y="979"/>
                    </a:lnTo>
                    <a:lnTo>
                      <a:pt x="399" y="858"/>
                    </a:lnTo>
                    <a:lnTo>
                      <a:pt x="436" y="749"/>
                    </a:lnTo>
                    <a:lnTo>
                      <a:pt x="484" y="652"/>
                    </a:lnTo>
                    <a:lnTo>
                      <a:pt x="556" y="568"/>
                    </a:lnTo>
                    <a:lnTo>
                      <a:pt x="641" y="495"/>
                    </a:lnTo>
                    <a:lnTo>
                      <a:pt x="750" y="435"/>
                    </a:lnTo>
                    <a:lnTo>
                      <a:pt x="858" y="399"/>
                    </a:lnTo>
                    <a:lnTo>
                      <a:pt x="979" y="387"/>
                    </a:lnTo>
                    <a:close/>
                    <a:moveTo>
                      <a:pt x="979" y="0"/>
                    </a:moveTo>
                    <a:lnTo>
                      <a:pt x="870" y="12"/>
                    </a:lnTo>
                    <a:lnTo>
                      <a:pt x="774" y="24"/>
                    </a:lnTo>
                    <a:lnTo>
                      <a:pt x="689" y="48"/>
                    </a:lnTo>
                    <a:lnTo>
                      <a:pt x="593" y="73"/>
                    </a:lnTo>
                    <a:lnTo>
                      <a:pt x="508" y="121"/>
                    </a:lnTo>
                    <a:lnTo>
                      <a:pt x="424" y="169"/>
                    </a:lnTo>
                    <a:lnTo>
                      <a:pt x="351" y="230"/>
                    </a:lnTo>
                    <a:lnTo>
                      <a:pt x="279" y="290"/>
                    </a:lnTo>
                    <a:lnTo>
                      <a:pt x="218" y="363"/>
                    </a:lnTo>
                    <a:lnTo>
                      <a:pt x="158" y="435"/>
                    </a:lnTo>
                    <a:lnTo>
                      <a:pt x="109" y="520"/>
                    </a:lnTo>
                    <a:lnTo>
                      <a:pt x="73" y="604"/>
                    </a:lnTo>
                    <a:lnTo>
                      <a:pt x="37" y="689"/>
                    </a:lnTo>
                    <a:lnTo>
                      <a:pt x="13" y="785"/>
                    </a:lnTo>
                    <a:lnTo>
                      <a:pt x="1" y="882"/>
                    </a:lnTo>
                    <a:lnTo>
                      <a:pt x="1" y="979"/>
                    </a:lnTo>
                    <a:lnTo>
                      <a:pt x="1" y="1075"/>
                    </a:lnTo>
                    <a:lnTo>
                      <a:pt x="13" y="1172"/>
                    </a:lnTo>
                    <a:lnTo>
                      <a:pt x="37" y="1269"/>
                    </a:lnTo>
                    <a:lnTo>
                      <a:pt x="73" y="1365"/>
                    </a:lnTo>
                    <a:lnTo>
                      <a:pt x="109" y="1450"/>
                    </a:lnTo>
                    <a:lnTo>
                      <a:pt x="158" y="1522"/>
                    </a:lnTo>
                    <a:lnTo>
                      <a:pt x="218" y="1607"/>
                    </a:lnTo>
                    <a:lnTo>
                      <a:pt x="279" y="1667"/>
                    </a:lnTo>
                    <a:lnTo>
                      <a:pt x="351" y="1740"/>
                    </a:lnTo>
                    <a:lnTo>
                      <a:pt x="424" y="1788"/>
                    </a:lnTo>
                    <a:lnTo>
                      <a:pt x="508" y="1836"/>
                    </a:lnTo>
                    <a:lnTo>
                      <a:pt x="593" y="1885"/>
                    </a:lnTo>
                    <a:lnTo>
                      <a:pt x="689" y="1909"/>
                    </a:lnTo>
                    <a:lnTo>
                      <a:pt x="774" y="1933"/>
                    </a:lnTo>
                    <a:lnTo>
                      <a:pt x="870" y="1957"/>
                    </a:lnTo>
                    <a:lnTo>
                      <a:pt x="1076" y="1957"/>
                    </a:lnTo>
                    <a:lnTo>
                      <a:pt x="1172" y="1933"/>
                    </a:lnTo>
                    <a:lnTo>
                      <a:pt x="1269" y="1909"/>
                    </a:lnTo>
                    <a:lnTo>
                      <a:pt x="1354" y="1885"/>
                    </a:lnTo>
                    <a:lnTo>
                      <a:pt x="1438" y="1836"/>
                    </a:lnTo>
                    <a:lnTo>
                      <a:pt x="1523" y="1788"/>
                    </a:lnTo>
                    <a:lnTo>
                      <a:pt x="1595" y="1740"/>
                    </a:lnTo>
                    <a:lnTo>
                      <a:pt x="1668" y="1667"/>
                    </a:lnTo>
                    <a:lnTo>
                      <a:pt x="1728" y="1607"/>
                    </a:lnTo>
                    <a:lnTo>
                      <a:pt x="1789" y="1522"/>
                    </a:lnTo>
                    <a:lnTo>
                      <a:pt x="1837" y="1450"/>
                    </a:lnTo>
                    <a:lnTo>
                      <a:pt x="1873" y="1365"/>
                    </a:lnTo>
                    <a:lnTo>
                      <a:pt x="1909" y="1269"/>
                    </a:lnTo>
                    <a:lnTo>
                      <a:pt x="1934" y="1172"/>
                    </a:lnTo>
                    <a:lnTo>
                      <a:pt x="1946" y="1075"/>
                    </a:lnTo>
                    <a:lnTo>
                      <a:pt x="1958" y="979"/>
                    </a:lnTo>
                    <a:lnTo>
                      <a:pt x="1946" y="882"/>
                    </a:lnTo>
                    <a:lnTo>
                      <a:pt x="1934" y="785"/>
                    </a:lnTo>
                    <a:lnTo>
                      <a:pt x="1909" y="689"/>
                    </a:lnTo>
                    <a:lnTo>
                      <a:pt x="1873" y="604"/>
                    </a:lnTo>
                    <a:lnTo>
                      <a:pt x="1837" y="520"/>
                    </a:lnTo>
                    <a:lnTo>
                      <a:pt x="1789" y="435"/>
                    </a:lnTo>
                    <a:lnTo>
                      <a:pt x="1728" y="363"/>
                    </a:lnTo>
                    <a:lnTo>
                      <a:pt x="1668" y="290"/>
                    </a:lnTo>
                    <a:lnTo>
                      <a:pt x="1595" y="230"/>
                    </a:lnTo>
                    <a:lnTo>
                      <a:pt x="1523" y="169"/>
                    </a:lnTo>
                    <a:lnTo>
                      <a:pt x="1438" y="121"/>
                    </a:lnTo>
                    <a:lnTo>
                      <a:pt x="1354" y="73"/>
                    </a:lnTo>
                    <a:lnTo>
                      <a:pt x="1269" y="48"/>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5838858" y="2236613"/>
                <a:ext cx="21811" cy="326074"/>
              </a:xfrm>
              <a:custGeom>
                <a:avLst/>
                <a:gdLst/>
                <a:ahLst/>
                <a:cxnLst/>
                <a:rect l="l" t="t" r="r" b="b"/>
                <a:pathLst>
                  <a:path w="400" h="5980" extrusionOk="0">
                    <a:moveTo>
                      <a:pt x="1" y="0"/>
                    </a:moveTo>
                    <a:lnTo>
                      <a:pt x="1" y="5980"/>
                    </a:lnTo>
                    <a:lnTo>
                      <a:pt x="399" y="5980"/>
                    </a:lnTo>
                    <a:lnTo>
                      <a:pt x="3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3607962" y="2133831"/>
                <a:ext cx="106765" cy="106765"/>
              </a:xfrm>
              <a:custGeom>
                <a:avLst/>
                <a:gdLst/>
                <a:ahLst/>
                <a:cxnLst/>
                <a:rect l="l" t="t" r="r" b="b"/>
                <a:pathLst>
                  <a:path w="1958" h="1958" extrusionOk="0">
                    <a:moveTo>
                      <a:pt x="979" y="387"/>
                    </a:moveTo>
                    <a:lnTo>
                      <a:pt x="1099" y="399"/>
                    </a:lnTo>
                    <a:lnTo>
                      <a:pt x="1208" y="436"/>
                    </a:lnTo>
                    <a:lnTo>
                      <a:pt x="1317" y="484"/>
                    </a:lnTo>
                    <a:lnTo>
                      <a:pt x="1401" y="557"/>
                    </a:lnTo>
                    <a:lnTo>
                      <a:pt x="1474" y="641"/>
                    </a:lnTo>
                    <a:lnTo>
                      <a:pt x="1522" y="750"/>
                    </a:lnTo>
                    <a:lnTo>
                      <a:pt x="1559" y="859"/>
                    </a:lnTo>
                    <a:lnTo>
                      <a:pt x="1571" y="979"/>
                    </a:lnTo>
                    <a:lnTo>
                      <a:pt x="1559" y="1100"/>
                    </a:lnTo>
                    <a:lnTo>
                      <a:pt x="1522" y="1209"/>
                    </a:lnTo>
                    <a:lnTo>
                      <a:pt x="1474" y="1305"/>
                    </a:lnTo>
                    <a:lnTo>
                      <a:pt x="1401" y="1390"/>
                    </a:lnTo>
                    <a:lnTo>
                      <a:pt x="1317" y="1462"/>
                    </a:lnTo>
                    <a:lnTo>
                      <a:pt x="1208" y="1523"/>
                    </a:lnTo>
                    <a:lnTo>
                      <a:pt x="1099" y="1559"/>
                    </a:lnTo>
                    <a:lnTo>
                      <a:pt x="979" y="1571"/>
                    </a:lnTo>
                    <a:lnTo>
                      <a:pt x="870" y="1559"/>
                    </a:lnTo>
                    <a:lnTo>
                      <a:pt x="749" y="1523"/>
                    </a:lnTo>
                    <a:lnTo>
                      <a:pt x="653" y="1462"/>
                    </a:lnTo>
                    <a:lnTo>
                      <a:pt x="568" y="1390"/>
                    </a:lnTo>
                    <a:lnTo>
                      <a:pt x="496" y="1305"/>
                    </a:lnTo>
                    <a:lnTo>
                      <a:pt x="435" y="1209"/>
                    </a:lnTo>
                    <a:lnTo>
                      <a:pt x="411" y="1100"/>
                    </a:lnTo>
                    <a:lnTo>
                      <a:pt x="399" y="979"/>
                    </a:lnTo>
                    <a:lnTo>
                      <a:pt x="411" y="859"/>
                    </a:lnTo>
                    <a:lnTo>
                      <a:pt x="435" y="750"/>
                    </a:lnTo>
                    <a:lnTo>
                      <a:pt x="496" y="641"/>
                    </a:lnTo>
                    <a:lnTo>
                      <a:pt x="568" y="557"/>
                    </a:lnTo>
                    <a:lnTo>
                      <a:pt x="653" y="484"/>
                    </a:lnTo>
                    <a:lnTo>
                      <a:pt x="749" y="436"/>
                    </a:lnTo>
                    <a:lnTo>
                      <a:pt x="870" y="399"/>
                    </a:lnTo>
                    <a:lnTo>
                      <a:pt x="979" y="387"/>
                    </a:lnTo>
                    <a:close/>
                    <a:moveTo>
                      <a:pt x="882" y="1"/>
                    </a:moveTo>
                    <a:lnTo>
                      <a:pt x="785" y="13"/>
                    </a:lnTo>
                    <a:lnTo>
                      <a:pt x="689" y="37"/>
                    </a:lnTo>
                    <a:lnTo>
                      <a:pt x="604" y="73"/>
                    </a:lnTo>
                    <a:lnTo>
                      <a:pt x="520" y="122"/>
                    </a:lnTo>
                    <a:lnTo>
                      <a:pt x="435" y="170"/>
                    </a:lnTo>
                    <a:lnTo>
                      <a:pt x="363" y="218"/>
                    </a:lnTo>
                    <a:lnTo>
                      <a:pt x="290" y="279"/>
                    </a:lnTo>
                    <a:lnTo>
                      <a:pt x="230" y="351"/>
                    </a:lnTo>
                    <a:lnTo>
                      <a:pt x="169" y="424"/>
                    </a:lnTo>
                    <a:lnTo>
                      <a:pt x="121" y="508"/>
                    </a:lnTo>
                    <a:lnTo>
                      <a:pt x="85" y="593"/>
                    </a:lnTo>
                    <a:lnTo>
                      <a:pt x="49" y="689"/>
                    </a:lnTo>
                    <a:lnTo>
                      <a:pt x="24" y="774"/>
                    </a:lnTo>
                    <a:lnTo>
                      <a:pt x="12" y="871"/>
                    </a:lnTo>
                    <a:lnTo>
                      <a:pt x="0" y="979"/>
                    </a:lnTo>
                    <a:lnTo>
                      <a:pt x="12" y="1076"/>
                    </a:lnTo>
                    <a:lnTo>
                      <a:pt x="24" y="1173"/>
                    </a:lnTo>
                    <a:lnTo>
                      <a:pt x="49" y="1269"/>
                    </a:lnTo>
                    <a:lnTo>
                      <a:pt x="85" y="1354"/>
                    </a:lnTo>
                    <a:lnTo>
                      <a:pt x="121" y="1438"/>
                    </a:lnTo>
                    <a:lnTo>
                      <a:pt x="169" y="1523"/>
                    </a:lnTo>
                    <a:lnTo>
                      <a:pt x="230" y="1595"/>
                    </a:lnTo>
                    <a:lnTo>
                      <a:pt x="290" y="1668"/>
                    </a:lnTo>
                    <a:lnTo>
                      <a:pt x="363" y="1728"/>
                    </a:lnTo>
                    <a:lnTo>
                      <a:pt x="435" y="1789"/>
                    </a:lnTo>
                    <a:lnTo>
                      <a:pt x="520" y="1837"/>
                    </a:lnTo>
                    <a:lnTo>
                      <a:pt x="604" y="1873"/>
                    </a:lnTo>
                    <a:lnTo>
                      <a:pt x="689" y="1909"/>
                    </a:lnTo>
                    <a:lnTo>
                      <a:pt x="785" y="1934"/>
                    </a:lnTo>
                    <a:lnTo>
                      <a:pt x="882" y="1946"/>
                    </a:lnTo>
                    <a:lnTo>
                      <a:pt x="979" y="1958"/>
                    </a:lnTo>
                    <a:lnTo>
                      <a:pt x="1087" y="1946"/>
                    </a:lnTo>
                    <a:lnTo>
                      <a:pt x="1184" y="1934"/>
                    </a:lnTo>
                    <a:lnTo>
                      <a:pt x="1269" y="1909"/>
                    </a:lnTo>
                    <a:lnTo>
                      <a:pt x="1365" y="1873"/>
                    </a:lnTo>
                    <a:lnTo>
                      <a:pt x="1450" y="1837"/>
                    </a:lnTo>
                    <a:lnTo>
                      <a:pt x="1534" y="1789"/>
                    </a:lnTo>
                    <a:lnTo>
                      <a:pt x="1607" y="1728"/>
                    </a:lnTo>
                    <a:lnTo>
                      <a:pt x="1679" y="1668"/>
                    </a:lnTo>
                    <a:lnTo>
                      <a:pt x="1740" y="1595"/>
                    </a:lnTo>
                    <a:lnTo>
                      <a:pt x="1788" y="1523"/>
                    </a:lnTo>
                    <a:lnTo>
                      <a:pt x="1848" y="1438"/>
                    </a:lnTo>
                    <a:lnTo>
                      <a:pt x="1885" y="1354"/>
                    </a:lnTo>
                    <a:lnTo>
                      <a:pt x="1921" y="1269"/>
                    </a:lnTo>
                    <a:lnTo>
                      <a:pt x="1945" y="1173"/>
                    </a:lnTo>
                    <a:lnTo>
                      <a:pt x="1957" y="1076"/>
                    </a:lnTo>
                    <a:lnTo>
                      <a:pt x="1957" y="979"/>
                    </a:lnTo>
                    <a:lnTo>
                      <a:pt x="1957" y="871"/>
                    </a:lnTo>
                    <a:lnTo>
                      <a:pt x="1945" y="774"/>
                    </a:lnTo>
                    <a:lnTo>
                      <a:pt x="1921" y="689"/>
                    </a:lnTo>
                    <a:lnTo>
                      <a:pt x="1885" y="593"/>
                    </a:lnTo>
                    <a:lnTo>
                      <a:pt x="1848" y="508"/>
                    </a:lnTo>
                    <a:lnTo>
                      <a:pt x="1788" y="424"/>
                    </a:lnTo>
                    <a:lnTo>
                      <a:pt x="1740" y="351"/>
                    </a:lnTo>
                    <a:lnTo>
                      <a:pt x="1679" y="279"/>
                    </a:lnTo>
                    <a:lnTo>
                      <a:pt x="1607" y="218"/>
                    </a:lnTo>
                    <a:lnTo>
                      <a:pt x="1534" y="170"/>
                    </a:lnTo>
                    <a:lnTo>
                      <a:pt x="1450" y="122"/>
                    </a:lnTo>
                    <a:lnTo>
                      <a:pt x="1365" y="73"/>
                    </a:lnTo>
                    <a:lnTo>
                      <a:pt x="1269" y="37"/>
                    </a:lnTo>
                    <a:lnTo>
                      <a:pt x="1184" y="13"/>
                    </a:lnTo>
                    <a:lnTo>
                      <a:pt x="10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3199558" y="2133831"/>
                <a:ext cx="106765" cy="106765"/>
              </a:xfrm>
              <a:custGeom>
                <a:avLst/>
                <a:gdLst/>
                <a:ahLst/>
                <a:cxnLst/>
                <a:rect l="l" t="t" r="r" b="b"/>
                <a:pathLst>
                  <a:path w="1958" h="1958" extrusionOk="0">
                    <a:moveTo>
                      <a:pt x="979" y="387"/>
                    </a:moveTo>
                    <a:lnTo>
                      <a:pt x="1100" y="399"/>
                    </a:lnTo>
                    <a:lnTo>
                      <a:pt x="1209" y="436"/>
                    </a:lnTo>
                    <a:lnTo>
                      <a:pt x="1305" y="484"/>
                    </a:lnTo>
                    <a:lnTo>
                      <a:pt x="1402" y="557"/>
                    </a:lnTo>
                    <a:lnTo>
                      <a:pt x="1474" y="641"/>
                    </a:lnTo>
                    <a:lnTo>
                      <a:pt x="1523" y="750"/>
                    </a:lnTo>
                    <a:lnTo>
                      <a:pt x="1559" y="859"/>
                    </a:lnTo>
                    <a:lnTo>
                      <a:pt x="1571" y="979"/>
                    </a:lnTo>
                    <a:lnTo>
                      <a:pt x="1559" y="1100"/>
                    </a:lnTo>
                    <a:lnTo>
                      <a:pt x="1523" y="1209"/>
                    </a:lnTo>
                    <a:lnTo>
                      <a:pt x="1474" y="1305"/>
                    </a:lnTo>
                    <a:lnTo>
                      <a:pt x="1402" y="1390"/>
                    </a:lnTo>
                    <a:lnTo>
                      <a:pt x="1305" y="1462"/>
                    </a:lnTo>
                    <a:lnTo>
                      <a:pt x="1209" y="1523"/>
                    </a:lnTo>
                    <a:lnTo>
                      <a:pt x="1100" y="1559"/>
                    </a:lnTo>
                    <a:lnTo>
                      <a:pt x="979" y="1571"/>
                    </a:lnTo>
                    <a:lnTo>
                      <a:pt x="858" y="1559"/>
                    </a:lnTo>
                    <a:lnTo>
                      <a:pt x="750" y="1523"/>
                    </a:lnTo>
                    <a:lnTo>
                      <a:pt x="653" y="1462"/>
                    </a:lnTo>
                    <a:lnTo>
                      <a:pt x="568" y="1390"/>
                    </a:lnTo>
                    <a:lnTo>
                      <a:pt x="496" y="1305"/>
                    </a:lnTo>
                    <a:lnTo>
                      <a:pt x="436" y="1209"/>
                    </a:lnTo>
                    <a:lnTo>
                      <a:pt x="399" y="1100"/>
                    </a:lnTo>
                    <a:lnTo>
                      <a:pt x="387" y="979"/>
                    </a:lnTo>
                    <a:lnTo>
                      <a:pt x="399" y="859"/>
                    </a:lnTo>
                    <a:lnTo>
                      <a:pt x="436" y="750"/>
                    </a:lnTo>
                    <a:lnTo>
                      <a:pt x="496" y="641"/>
                    </a:lnTo>
                    <a:lnTo>
                      <a:pt x="568" y="557"/>
                    </a:lnTo>
                    <a:lnTo>
                      <a:pt x="653" y="484"/>
                    </a:lnTo>
                    <a:lnTo>
                      <a:pt x="750" y="436"/>
                    </a:lnTo>
                    <a:lnTo>
                      <a:pt x="858" y="399"/>
                    </a:lnTo>
                    <a:lnTo>
                      <a:pt x="979" y="387"/>
                    </a:lnTo>
                    <a:close/>
                    <a:moveTo>
                      <a:pt x="883" y="1"/>
                    </a:moveTo>
                    <a:lnTo>
                      <a:pt x="786" y="13"/>
                    </a:lnTo>
                    <a:lnTo>
                      <a:pt x="689" y="37"/>
                    </a:lnTo>
                    <a:lnTo>
                      <a:pt x="605" y="73"/>
                    </a:lnTo>
                    <a:lnTo>
                      <a:pt x="520" y="122"/>
                    </a:lnTo>
                    <a:lnTo>
                      <a:pt x="436" y="170"/>
                    </a:lnTo>
                    <a:lnTo>
                      <a:pt x="363" y="218"/>
                    </a:lnTo>
                    <a:lnTo>
                      <a:pt x="291" y="279"/>
                    </a:lnTo>
                    <a:lnTo>
                      <a:pt x="230" y="351"/>
                    </a:lnTo>
                    <a:lnTo>
                      <a:pt x="170" y="424"/>
                    </a:lnTo>
                    <a:lnTo>
                      <a:pt x="121" y="508"/>
                    </a:lnTo>
                    <a:lnTo>
                      <a:pt x="85" y="593"/>
                    </a:lnTo>
                    <a:lnTo>
                      <a:pt x="49" y="689"/>
                    </a:lnTo>
                    <a:lnTo>
                      <a:pt x="25" y="774"/>
                    </a:lnTo>
                    <a:lnTo>
                      <a:pt x="13" y="871"/>
                    </a:lnTo>
                    <a:lnTo>
                      <a:pt x="1" y="979"/>
                    </a:lnTo>
                    <a:lnTo>
                      <a:pt x="13" y="1076"/>
                    </a:lnTo>
                    <a:lnTo>
                      <a:pt x="25" y="1173"/>
                    </a:lnTo>
                    <a:lnTo>
                      <a:pt x="49" y="1269"/>
                    </a:lnTo>
                    <a:lnTo>
                      <a:pt x="85" y="1354"/>
                    </a:lnTo>
                    <a:lnTo>
                      <a:pt x="121" y="1438"/>
                    </a:lnTo>
                    <a:lnTo>
                      <a:pt x="170" y="1523"/>
                    </a:lnTo>
                    <a:lnTo>
                      <a:pt x="230" y="1595"/>
                    </a:lnTo>
                    <a:lnTo>
                      <a:pt x="291" y="1668"/>
                    </a:lnTo>
                    <a:lnTo>
                      <a:pt x="363" y="1728"/>
                    </a:lnTo>
                    <a:lnTo>
                      <a:pt x="436" y="1789"/>
                    </a:lnTo>
                    <a:lnTo>
                      <a:pt x="520" y="1837"/>
                    </a:lnTo>
                    <a:lnTo>
                      <a:pt x="605" y="1873"/>
                    </a:lnTo>
                    <a:lnTo>
                      <a:pt x="689" y="1909"/>
                    </a:lnTo>
                    <a:lnTo>
                      <a:pt x="786" y="1934"/>
                    </a:lnTo>
                    <a:lnTo>
                      <a:pt x="883" y="1946"/>
                    </a:lnTo>
                    <a:lnTo>
                      <a:pt x="979" y="1958"/>
                    </a:lnTo>
                    <a:lnTo>
                      <a:pt x="1076" y="1946"/>
                    </a:lnTo>
                    <a:lnTo>
                      <a:pt x="1172" y="1934"/>
                    </a:lnTo>
                    <a:lnTo>
                      <a:pt x="1269" y="1909"/>
                    </a:lnTo>
                    <a:lnTo>
                      <a:pt x="1366" y="1873"/>
                    </a:lnTo>
                    <a:lnTo>
                      <a:pt x="1450" y="1837"/>
                    </a:lnTo>
                    <a:lnTo>
                      <a:pt x="1523" y="1789"/>
                    </a:lnTo>
                    <a:lnTo>
                      <a:pt x="1607" y="1728"/>
                    </a:lnTo>
                    <a:lnTo>
                      <a:pt x="1668" y="1668"/>
                    </a:lnTo>
                    <a:lnTo>
                      <a:pt x="1740" y="1595"/>
                    </a:lnTo>
                    <a:lnTo>
                      <a:pt x="1789" y="1523"/>
                    </a:lnTo>
                    <a:lnTo>
                      <a:pt x="1837" y="1438"/>
                    </a:lnTo>
                    <a:lnTo>
                      <a:pt x="1885" y="1354"/>
                    </a:lnTo>
                    <a:lnTo>
                      <a:pt x="1921" y="1269"/>
                    </a:lnTo>
                    <a:lnTo>
                      <a:pt x="1946" y="1173"/>
                    </a:lnTo>
                    <a:lnTo>
                      <a:pt x="1958" y="1076"/>
                    </a:lnTo>
                    <a:lnTo>
                      <a:pt x="1958" y="979"/>
                    </a:lnTo>
                    <a:lnTo>
                      <a:pt x="1958" y="871"/>
                    </a:lnTo>
                    <a:lnTo>
                      <a:pt x="1946" y="774"/>
                    </a:lnTo>
                    <a:lnTo>
                      <a:pt x="1921" y="689"/>
                    </a:lnTo>
                    <a:lnTo>
                      <a:pt x="1885" y="593"/>
                    </a:lnTo>
                    <a:lnTo>
                      <a:pt x="1837" y="508"/>
                    </a:lnTo>
                    <a:lnTo>
                      <a:pt x="1789" y="424"/>
                    </a:lnTo>
                    <a:lnTo>
                      <a:pt x="1740" y="351"/>
                    </a:lnTo>
                    <a:lnTo>
                      <a:pt x="1668" y="279"/>
                    </a:lnTo>
                    <a:lnTo>
                      <a:pt x="1607" y="218"/>
                    </a:lnTo>
                    <a:lnTo>
                      <a:pt x="1523" y="170"/>
                    </a:lnTo>
                    <a:lnTo>
                      <a:pt x="1450" y="122"/>
                    </a:lnTo>
                    <a:lnTo>
                      <a:pt x="1366" y="73"/>
                    </a:lnTo>
                    <a:lnTo>
                      <a:pt x="1269" y="37"/>
                    </a:lnTo>
                    <a:lnTo>
                      <a:pt x="1172" y="13"/>
                    </a:lnTo>
                    <a:lnTo>
                      <a:pt x="10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3292417" y="2176688"/>
                <a:ext cx="326129" cy="21102"/>
              </a:xfrm>
              <a:custGeom>
                <a:avLst/>
                <a:gdLst/>
                <a:ahLst/>
                <a:cxnLst/>
                <a:rect l="l" t="t" r="r" b="b"/>
                <a:pathLst>
                  <a:path w="5981" h="387" extrusionOk="0">
                    <a:moveTo>
                      <a:pt x="1" y="0"/>
                    </a:moveTo>
                    <a:lnTo>
                      <a:pt x="1" y="387"/>
                    </a:lnTo>
                    <a:lnTo>
                      <a:pt x="5981" y="387"/>
                    </a:lnTo>
                    <a:lnTo>
                      <a:pt x="59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3607962" y="2301827"/>
                <a:ext cx="106765" cy="106765"/>
              </a:xfrm>
              <a:custGeom>
                <a:avLst/>
                <a:gdLst/>
                <a:ahLst/>
                <a:cxnLst/>
                <a:rect l="l" t="t" r="r" b="b"/>
                <a:pathLst>
                  <a:path w="1958" h="1958" extrusionOk="0">
                    <a:moveTo>
                      <a:pt x="979" y="387"/>
                    </a:moveTo>
                    <a:lnTo>
                      <a:pt x="1099" y="399"/>
                    </a:lnTo>
                    <a:lnTo>
                      <a:pt x="1208" y="435"/>
                    </a:lnTo>
                    <a:lnTo>
                      <a:pt x="1317" y="495"/>
                    </a:lnTo>
                    <a:lnTo>
                      <a:pt x="1401" y="568"/>
                    </a:lnTo>
                    <a:lnTo>
                      <a:pt x="1474" y="653"/>
                    </a:lnTo>
                    <a:lnTo>
                      <a:pt x="1522" y="749"/>
                    </a:lnTo>
                    <a:lnTo>
                      <a:pt x="1559" y="858"/>
                    </a:lnTo>
                    <a:lnTo>
                      <a:pt x="1571" y="979"/>
                    </a:lnTo>
                    <a:lnTo>
                      <a:pt x="1559" y="1099"/>
                    </a:lnTo>
                    <a:lnTo>
                      <a:pt x="1522" y="1208"/>
                    </a:lnTo>
                    <a:lnTo>
                      <a:pt x="1474" y="1305"/>
                    </a:lnTo>
                    <a:lnTo>
                      <a:pt x="1401" y="1401"/>
                    </a:lnTo>
                    <a:lnTo>
                      <a:pt x="1317" y="1474"/>
                    </a:lnTo>
                    <a:lnTo>
                      <a:pt x="1208" y="1522"/>
                    </a:lnTo>
                    <a:lnTo>
                      <a:pt x="1099" y="1559"/>
                    </a:lnTo>
                    <a:lnTo>
                      <a:pt x="979" y="1571"/>
                    </a:lnTo>
                    <a:lnTo>
                      <a:pt x="870" y="1559"/>
                    </a:lnTo>
                    <a:lnTo>
                      <a:pt x="749" y="1522"/>
                    </a:lnTo>
                    <a:lnTo>
                      <a:pt x="653" y="1474"/>
                    </a:lnTo>
                    <a:lnTo>
                      <a:pt x="568" y="1401"/>
                    </a:lnTo>
                    <a:lnTo>
                      <a:pt x="496" y="1305"/>
                    </a:lnTo>
                    <a:lnTo>
                      <a:pt x="435" y="1208"/>
                    </a:lnTo>
                    <a:lnTo>
                      <a:pt x="411" y="1099"/>
                    </a:lnTo>
                    <a:lnTo>
                      <a:pt x="399" y="979"/>
                    </a:lnTo>
                    <a:lnTo>
                      <a:pt x="411" y="858"/>
                    </a:lnTo>
                    <a:lnTo>
                      <a:pt x="435" y="749"/>
                    </a:lnTo>
                    <a:lnTo>
                      <a:pt x="496" y="653"/>
                    </a:lnTo>
                    <a:lnTo>
                      <a:pt x="568" y="568"/>
                    </a:lnTo>
                    <a:lnTo>
                      <a:pt x="653" y="495"/>
                    </a:lnTo>
                    <a:lnTo>
                      <a:pt x="749" y="435"/>
                    </a:lnTo>
                    <a:lnTo>
                      <a:pt x="870" y="399"/>
                    </a:lnTo>
                    <a:lnTo>
                      <a:pt x="979" y="387"/>
                    </a:lnTo>
                    <a:close/>
                    <a:moveTo>
                      <a:pt x="979" y="0"/>
                    </a:moveTo>
                    <a:lnTo>
                      <a:pt x="882" y="12"/>
                    </a:lnTo>
                    <a:lnTo>
                      <a:pt x="785" y="24"/>
                    </a:lnTo>
                    <a:lnTo>
                      <a:pt x="689" y="49"/>
                    </a:lnTo>
                    <a:lnTo>
                      <a:pt x="604" y="85"/>
                    </a:lnTo>
                    <a:lnTo>
                      <a:pt x="520" y="121"/>
                    </a:lnTo>
                    <a:lnTo>
                      <a:pt x="435" y="169"/>
                    </a:lnTo>
                    <a:lnTo>
                      <a:pt x="363" y="230"/>
                    </a:lnTo>
                    <a:lnTo>
                      <a:pt x="290" y="290"/>
                    </a:lnTo>
                    <a:lnTo>
                      <a:pt x="230" y="363"/>
                    </a:lnTo>
                    <a:lnTo>
                      <a:pt x="169" y="435"/>
                    </a:lnTo>
                    <a:lnTo>
                      <a:pt x="121" y="520"/>
                    </a:lnTo>
                    <a:lnTo>
                      <a:pt x="85" y="604"/>
                    </a:lnTo>
                    <a:lnTo>
                      <a:pt x="49" y="689"/>
                    </a:lnTo>
                    <a:lnTo>
                      <a:pt x="24" y="785"/>
                    </a:lnTo>
                    <a:lnTo>
                      <a:pt x="12" y="882"/>
                    </a:lnTo>
                    <a:lnTo>
                      <a:pt x="0" y="979"/>
                    </a:lnTo>
                    <a:lnTo>
                      <a:pt x="12" y="1075"/>
                    </a:lnTo>
                    <a:lnTo>
                      <a:pt x="24" y="1172"/>
                    </a:lnTo>
                    <a:lnTo>
                      <a:pt x="49" y="1269"/>
                    </a:lnTo>
                    <a:lnTo>
                      <a:pt x="85" y="1365"/>
                    </a:lnTo>
                    <a:lnTo>
                      <a:pt x="121" y="1450"/>
                    </a:lnTo>
                    <a:lnTo>
                      <a:pt x="169" y="1522"/>
                    </a:lnTo>
                    <a:lnTo>
                      <a:pt x="230" y="1607"/>
                    </a:lnTo>
                    <a:lnTo>
                      <a:pt x="290" y="1667"/>
                    </a:lnTo>
                    <a:lnTo>
                      <a:pt x="363" y="1740"/>
                    </a:lnTo>
                    <a:lnTo>
                      <a:pt x="435" y="1788"/>
                    </a:lnTo>
                    <a:lnTo>
                      <a:pt x="520" y="1836"/>
                    </a:lnTo>
                    <a:lnTo>
                      <a:pt x="604" y="1885"/>
                    </a:lnTo>
                    <a:lnTo>
                      <a:pt x="689" y="1909"/>
                    </a:lnTo>
                    <a:lnTo>
                      <a:pt x="785" y="1933"/>
                    </a:lnTo>
                    <a:lnTo>
                      <a:pt x="882" y="1957"/>
                    </a:lnTo>
                    <a:lnTo>
                      <a:pt x="1087" y="1957"/>
                    </a:lnTo>
                    <a:lnTo>
                      <a:pt x="1184" y="1933"/>
                    </a:lnTo>
                    <a:lnTo>
                      <a:pt x="1269" y="1909"/>
                    </a:lnTo>
                    <a:lnTo>
                      <a:pt x="1365" y="1885"/>
                    </a:lnTo>
                    <a:lnTo>
                      <a:pt x="1450" y="1836"/>
                    </a:lnTo>
                    <a:lnTo>
                      <a:pt x="1534" y="1788"/>
                    </a:lnTo>
                    <a:lnTo>
                      <a:pt x="1607" y="1740"/>
                    </a:lnTo>
                    <a:lnTo>
                      <a:pt x="1679" y="1667"/>
                    </a:lnTo>
                    <a:lnTo>
                      <a:pt x="1740" y="1607"/>
                    </a:lnTo>
                    <a:lnTo>
                      <a:pt x="1788" y="1522"/>
                    </a:lnTo>
                    <a:lnTo>
                      <a:pt x="1848" y="1450"/>
                    </a:lnTo>
                    <a:lnTo>
                      <a:pt x="1885" y="1365"/>
                    </a:lnTo>
                    <a:lnTo>
                      <a:pt x="1921" y="1269"/>
                    </a:lnTo>
                    <a:lnTo>
                      <a:pt x="1945" y="1172"/>
                    </a:lnTo>
                    <a:lnTo>
                      <a:pt x="1957" y="1075"/>
                    </a:lnTo>
                    <a:lnTo>
                      <a:pt x="1957" y="979"/>
                    </a:lnTo>
                    <a:lnTo>
                      <a:pt x="1957" y="882"/>
                    </a:lnTo>
                    <a:lnTo>
                      <a:pt x="1945" y="785"/>
                    </a:lnTo>
                    <a:lnTo>
                      <a:pt x="1921" y="689"/>
                    </a:lnTo>
                    <a:lnTo>
                      <a:pt x="1885" y="604"/>
                    </a:lnTo>
                    <a:lnTo>
                      <a:pt x="1848" y="520"/>
                    </a:lnTo>
                    <a:lnTo>
                      <a:pt x="1788" y="435"/>
                    </a:lnTo>
                    <a:lnTo>
                      <a:pt x="1740" y="363"/>
                    </a:lnTo>
                    <a:lnTo>
                      <a:pt x="1679" y="290"/>
                    </a:lnTo>
                    <a:lnTo>
                      <a:pt x="1607" y="230"/>
                    </a:lnTo>
                    <a:lnTo>
                      <a:pt x="1534" y="169"/>
                    </a:lnTo>
                    <a:lnTo>
                      <a:pt x="1450" y="121"/>
                    </a:lnTo>
                    <a:lnTo>
                      <a:pt x="1365" y="85"/>
                    </a:lnTo>
                    <a:lnTo>
                      <a:pt x="1269" y="49"/>
                    </a:lnTo>
                    <a:lnTo>
                      <a:pt x="1184" y="24"/>
                    </a:lnTo>
                    <a:lnTo>
                      <a:pt x="1087"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3199558" y="2301827"/>
                <a:ext cx="106765" cy="106765"/>
              </a:xfrm>
              <a:custGeom>
                <a:avLst/>
                <a:gdLst/>
                <a:ahLst/>
                <a:cxnLst/>
                <a:rect l="l" t="t" r="r" b="b"/>
                <a:pathLst>
                  <a:path w="1958" h="1958" extrusionOk="0">
                    <a:moveTo>
                      <a:pt x="979" y="387"/>
                    </a:moveTo>
                    <a:lnTo>
                      <a:pt x="1100" y="399"/>
                    </a:lnTo>
                    <a:lnTo>
                      <a:pt x="1209" y="435"/>
                    </a:lnTo>
                    <a:lnTo>
                      <a:pt x="1305" y="495"/>
                    </a:lnTo>
                    <a:lnTo>
                      <a:pt x="1402" y="568"/>
                    </a:lnTo>
                    <a:lnTo>
                      <a:pt x="1474" y="653"/>
                    </a:lnTo>
                    <a:lnTo>
                      <a:pt x="1523" y="749"/>
                    </a:lnTo>
                    <a:lnTo>
                      <a:pt x="1559" y="858"/>
                    </a:lnTo>
                    <a:lnTo>
                      <a:pt x="1571" y="979"/>
                    </a:lnTo>
                    <a:lnTo>
                      <a:pt x="1559" y="1099"/>
                    </a:lnTo>
                    <a:lnTo>
                      <a:pt x="1523" y="1208"/>
                    </a:lnTo>
                    <a:lnTo>
                      <a:pt x="1474" y="1305"/>
                    </a:lnTo>
                    <a:lnTo>
                      <a:pt x="1402" y="1401"/>
                    </a:lnTo>
                    <a:lnTo>
                      <a:pt x="1305" y="1474"/>
                    </a:lnTo>
                    <a:lnTo>
                      <a:pt x="1209" y="1522"/>
                    </a:lnTo>
                    <a:lnTo>
                      <a:pt x="1100" y="1559"/>
                    </a:lnTo>
                    <a:lnTo>
                      <a:pt x="979" y="1571"/>
                    </a:lnTo>
                    <a:lnTo>
                      <a:pt x="858" y="1559"/>
                    </a:lnTo>
                    <a:lnTo>
                      <a:pt x="750" y="1522"/>
                    </a:lnTo>
                    <a:lnTo>
                      <a:pt x="653" y="1474"/>
                    </a:lnTo>
                    <a:lnTo>
                      <a:pt x="568" y="1401"/>
                    </a:lnTo>
                    <a:lnTo>
                      <a:pt x="496" y="1305"/>
                    </a:lnTo>
                    <a:lnTo>
                      <a:pt x="436" y="1208"/>
                    </a:lnTo>
                    <a:lnTo>
                      <a:pt x="399" y="1099"/>
                    </a:lnTo>
                    <a:lnTo>
                      <a:pt x="387" y="979"/>
                    </a:lnTo>
                    <a:lnTo>
                      <a:pt x="399" y="858"/>
                    </a:lnTo>
                    <a:lnTo>
                      <a:pt x="436" y="749"/>
                    </a:lnTo>
                    <a:lnTo>
                      <a:pt x="496" y="653"/>
                    </a:lnTo>
                    <a:lnTo>
                      <a:pt x="568" y="568"/>
                    </a:lnTo>
                    <a:lnTo>
                      <a:pt x="653" y="495"/>
                    </a:lnTo>
                    <a:lnTo>
                      <a:pt x="750" y="435"/>
                    </a:lnTo>
                    <a:lnTo>
                      <a:pt x="858" y="399"/>
                    </a:lnTo>
                    <a:lnTo>
                      <a:pt x="979" y="387"/>
                    </a:lnTo>
                    <a:close/>
                    <a:moveTo>
                      <a:pt x="979" y="0"/>
                    </a:moveTo>
                    <a:lnTo>
                      <a:pt x="883" y="12"/>
                    </a:lnTo>
                    <a:lnTo>
                      <a:pt x="786" y="24"/>
                    </a:lnTo>
                    <a:lnTo>
                      <a:pt x="689" y="49"/>
                    </a:lnTo>
                    <a:lnTo>
                      <a:pt x="605" y="85"/>
                    </a:lnTo>
                    <a:lnTo>
                      <a:pt x="520" y="121"/>
                    </a:lnTo>
                    <a:lnTo>
                      <a:pt x="436" y="169"/>
                    </a:lnTo>
                    <a:lnTo>
                      <a:pt x="363" y="230"/>
                    </a:lnTo>
                    <a:lnTo>
                      <a:pt x="291" y="290"/>
                    </a:lnTo>
                    <a:lnTo>
                      <a:pt x="230" y="363"/>
                    </a:lnTo>
                    <a:lnTo>
                      <a:pt x="170" y="435"/>
                    </a:lnTo>
                    <a:lnTo>
                      <a:pt x="121" y="520"/>
                    </a:lnTo>
                    <a:lnTo>
                      <a:pt x="85" y="604"/>
                    </a:lnTo>
                    <a:lnTo>
                      <a:pt x="49" y="689"/>
                    </a:lnTo>
                    <a:lnTo>
                      <a:pt x="25" y="785"/>
                    </a:lnTo>
                    <a:lnTo>
                      <a:pt x="13" y="882"/>
                    </a:lnTo>
                    <a:lnTo>
                      <a:pt x="1" y="979"/>
                    </a:lnTo>
                    <a:lnTo>
                      <a:pt x="13" y="1075"/>
                    </a:lnTo>
                    <a:lnTo>
                      <a:pt x="25" y="1172"/>
                    </a:lnTo>
                    <a:lnTo>
                      <a:pt x="49" y="1269"/>
                    </a:lnTo>
                    <a:lnTo>
                      <a:pt x="85" y="1365"/>
                    </a:lnTo>
                    <a:lnTo>
                      <a:pt x="121" y="1450"/>
                    </a:lnTo>
                    <a:lnTo>
                      <a:pt x="170" y="1522"/>
                    </a:lnTo>
                    <a:lnTo>
                      <a:pt x="230" y="1607"/>
                    </a:lnTo>
                    <a:lnTo>
                      <a:pt x="291" y="1667"/>
                    </a:lnTo>
                    <a:lnTo>
                      <a:pt x="363" y="1740"/>
                    </a:lnTo>
                    <a:lnTo>
                      <a:pt x="436" y="1788"/>
                    </a:lnTo>
                    <a:lnTo>
                      <a:pt x="520" y="1836"/>
                    </a:lnTo>
                    <a:lnTo>
                      <a:pt x="605" y="1885"/>
                    </a:lnTo>
                    <a:lnTo>
                      <a:pt x="689" y="1909"/>
                    </a:lnTo>
                    <a:lnTo>
                      <a:pt x="786" y="1933"/>
                    </a:lnTo>
                    <a:lnTo>
                      <a:pt x="883" y="1957"/>
                    </a:lnTo>
                    <a:lnTo>
                      <a:pt x="1076" y="1957"/>
                    </a:lnTo>
                    <a:lnTo>
                      <a:pt x="1172" y="1933"/>
                    </a:lnTo>
                    <a:lnTo>
                      <a:pt x="1269" y="1909"/>
                    </a:lnTo>
                    <a:lnTo>
                      <a:pt x="1366" y="1885"/>
                    </a:lnTo>
                    <a:lnTo>
                      <a:pt x="1450" y="1836"/>
                    </a:lnTo>
                    <a:lnTo>
                      <a:pt x="1523" y="1788"/>
                    </a:lnTo>
                    <a:lnTo>
                      <a:pt x="1607" y="1740"/>
                    </a:lnTo>
                    <a:lnTo>
                      <a:pt x="1668" y="1667"/>
                    </a:lnTo>
                    <a:lnTo>
                      <a:pt x="1740" y="1607"/>
                    </a:lnTo>
                    <a:lnTo>
                      <a:pt x="1789" y="1522"/>
                    </a:lnTo>
                    <a:lnTo>
                      <a:pt x="1837" y="1450"/>
                    </a:lnTo>
                    <a:lnTo>
                      <a:pt x="1885" y="1365"/>
                    </a:lnTo>
                    <a:lnTo>
                      <a:pt x="1921" y="1269"/>
                    </a:lnTo>
                    <a:lnTo>
                      <a:pt x="1946" y="1172"/>
                    </a:lnTo>
                    <a:lnTo>
                      <a:pt x="1958" y="1075"/>
                    </a:lnTo>
                    <a:lnTo>
                      <a:pt x="1958" y="979"/>
                    </a:lnTo>
                    <a:lnTo>
                      <a:pt x="1958" y="882"/>
                    </a:lnTo>
                    <a:lnTo>
                      <a:pt x="1946" y="785"/>
                    </a:lnTo>
                    <a:lnTo>
                      <a:pt x="1921" y="689"/>
                    </a:lnTo>
                    <a:lnTo>
                      <a:pt x="1885" y="604"/>
                    </a:lnTo>
                    <a:lnTo>
                      <a:pt x="1837" y="520"/>
                    </a:lnTo>
                    <a:lnTo>
                      <a:pt x="1789" y="435"/>
                    </a:lnTo>
                    <a:lnTo>
                      <a:pt x="1740" y="363"/>
                    </a:lnTo>
                    <a:lnTo>
                      <a:pt x="1668" y="290"/>
                    </a:lnTo>
                    <a:lnTo>
                      <a:pt x="1607" y="230"/>
                    </a:lnTo>
                    <a:lnTo>
                      <a:pt x="1523" y="169"/>
                    </a:lnTo>
                    <a:lnTo>
                      <a:pt x="1450" y="121"/>
                    </a:lnTo>
                    <a:lnTo>
                      <a:pt x="1366" y="85"/>
                    </a:lnTo>
                    <a:lnTo>
                      <a:pt x="1269" y="49"/>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3292417" y="2344630"/>
                <a:ext cx="326129" cy="21102"/>
              </a:xfrm>
              <a:custGeom>
                <a:avLst/>
                <a:gdLst/>
                <a:ahLst/>
                <a:cxnLst/>
                <a:rect l="l" t="t" r="r" b="b"/>
                <a:pathLst>
                  <a:path w="5981" h="387" extrusionOk="0">
                    <a:moveTo>
                      <a:pt x="1" y="0"/>
                    </a:moveTo>
                    <a:lnTo>
                      <a:pt x="1" y="387"/>
                    </a:lnTo>
                    <a:lnTo>
                      <a:pt x="5981" y="387"/>
                    </a:lnTo>
                    <a:lnTo>
                      <a:pt x="59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3443946" y="2480946"/>
                <a:ext cx="106765" cy="106111"/>
              </a:xfrm>
              <a:custGeom>
                <a:avLst/>
                <a:gdLst/>
                <a:ahLst/>
                <a:cxnLst/>
                <a:rect l="l" t="t" r="r" b="b"/>
                <a:pathLst>
                  <a:path w="1958" h="1946" extrusionOk="0">
                    <a:moveTo>
                      <a:pt x="979" y="387"/>
                    </a:moveTo>
                    <a:lnTo>
                      <a:pt x="1100" y="400"/>
                    </a:lnTo>
                    <a:lnTo>
                      <a:pt x="1208" y="436"/>
                    </a:lnTo>
                    <a:lnTo>
                      <a:pt x="1305" y="484"/>
                    </a:lnTo>
                    <a:lnTo>
                      <a:pt x="1402" y="557"/>
                    </a:lnTo>
                    <a:lnTo>
                      <a:pt x="1474" y="641"/>
                    </a:lnTo>
                    <a:lnTo>
                      <a:pt x="1522" y="750"/>
                    </a:lnTo>
                    <a:lnTo>
                      <a:pt x="1559" y="859"/>
                    </a:lnTo>
                    <a:lnTo>
                      <a:pt x="1571" y="979"/>
                    </a:lnTo>
                    <a:lnTo>
                      <a:pt x="1559" y="1088"/>
                    </a:lnTo>
                    <a:lnTo>
                      <a:pt x="1522" y="1197"/>
                    </a:lnTo>
                    <a:lnTo>
                      <a:pt x="1474" y="1306"/>
                    </a:lnTo>
                    <a:lnTo>
                      <a:pt x="1402" y="1390"/>
                    </a:lnTo>
                    <a:lnTo>
                      <a:pt x="1305" y="1463"/>
                    </a:lnTo>
                    <a:lnTo>
                      <a:pt x="1208" y="1511"/>
                    </a:lnTo>
                    <a:lnTo>
                      <a:pt x="1100" y="1547"/>
                    </a:lnTo>
                    <a:lnTo>
                      <a:pt x="979" y="1559"/>
                    </a:lnTo>
                    <a:lnTo>
                      <a:pt x="858" y="1547"/>
                    </a:lnTo>
                    <a:lnTo>
                      <a:pt x="749" y="1511"/>
                    </a:lnTo>
                    <a:lnTo>
                      <a:pt x="653" y="1463"/>
                    </a:lnTo>
                    <a:lnTo>
                      <a:pt x="568" y="1390"/>
                    </a:lnTo>
                    <a:lnTo>
                      <a:pt x="496" y="1306"/>
                    </a:lnTo>
                    <a:lnTo>
                      <a:pt x="435" y="1197"/>
                    </a:lnTo>
                    <a:lnTo>
                      <a:pt x="399" y="1088"/>
                    </a:lnTo>
                    <a:lnTo>
                      <a:pt x="387" y="979"/>
                    </a:lnTo>
                    <a:lnTo>
                      <a:pt x="399" y="859"/>
                    </a:lnTo>
                    <a:lnTo>
                      <a:pt x="435" y="750"/>
                    </a:lnTo>
                    <a:lnTo>
                      <a:pt x="496" y="641"/>
                    </a:lnTo>
                    <a:lnTo>
                      <a:pt x="568" y="557"/>
                    </a:lnTo>
                    <a:lnTo>
                      <a:pt x="653" y="484"/>
                    </a:lnTo>
                    <a:lnTo>
                      <a:pt x="749" y="436"/>
                    </a:lnTo>
                    <a:lnTo>
                      <a:pt x="858" y="400"/>
                    </a:lnTo>
                    <a:lnTo>
                      <a:pt x="979" y="387"/>
                    </a:lnTo>
                    <a:close/>
                    <a:moveTo>
                      <a:pt x="882" y="1"/>
                    </a:moveTo>
                    <a:lnTo>
                      <a:pt x="786" y="13"/>
                    </a:lnTo>
                    <a:lnTo>
                      <a:pt x="689" y="37"/>
                    </a:lnTo>
                    <a:lnTo>
                      <a:pt x="604" y="73"/>
                    </a:lnTo>
                    <a:lnTo>
                      <a:pt x="520" y="110"/>
                    </a:lnTo>
                    <a:lnTo>
                      <a:pt x="435" y="158"/>
                    </a:lnTo>
                    <a:lnTo>
                      <a:pt x="363" y="218"/>
                    </a:lnTo>
                    <a:lnTo>
                      <a:pt x="290" y="279"/>
                    </a:lnTo>
                    <a:lnTo>
                      <a:pt x="230" y="351"/>
                    </a:lnTo>
                    <a:lnTo>
                      <a:pt x="169" y="424"/>
                    </a:lnTo>
                    <a:lnTo>
                      <a:pt x="121" y="508"/>
                    </a:lnTo>
                    <a:lnTo>
                      <a:pt x="73" y="593"/>
                    </a:lnTo>
                    <a:lnTo>
                      <a:pt x="49" y="677"/>
                    </a:lnTo>
                    <a:lnTo>
                      <a:pt x="24" y="774"/>
                    </a:lnTo>
                    <a:lnTo>
                      <a:pt x="12" y="871"/>
                    </a:lnTo>
                    <a:lnTo>
                      <a:pt x="0" y="979"/>
                    </a:lnTo>
                    <a:lnTo>
                      <a:pt x="12" y="1076"/>
                    </a:lnTo>
                    <a:lnTo>
                      <a:pt x="24" y="1173"/>
                    </a:lnTo>
                    <a:lnTo>
                      <a:pt x="49" y="1269"/>
                    </a:lnTo>
                    <a:lnTo>
                      <a:pt x="73" y="1354"/>
                    </a:lnTo>
                    <a:lnTo>
                      <a:pt x="121" y="1438"/>
                    </a:lnTo>
                    <a:lnTo>
                      <a:pt x="169" y="1523"/>
                    </a:lnTo>
                    <a:lnTo>
                      <a:pt x="230" y="1595"/>
                    </a:lnTo>
                    <a:lnTo>
                      <a:pt x="290" y="1668"/>
                    </a:lnTo>
                    <a:lnTo>
                      <a:pt x="363" y="1728"/>
                    </a:lnTo>
                    <a:lnTo>
                      <a:pt x="435" y="1789"/>
                    </a:lnTo>
                    <a:lnTo>
                      <a:pt x="520" y="1837"/>
                    </a:lnTo>
                    <a:lnTo>
                      <a:pt x="604" y="1873"/>
                    </a:lnTo>
                    <a:lnTo>
                      <a:pt x="689" y="1910"/>
                    </a:lnTo>
                    <a:lnTo>
                      <a:pt x="786" y="1934"/>
                    </a:lnTo>
                    <a:lnTo>
                      <a:pt x="882" y="1946"/>
                    </a:lnTo>
                    <a:lnTo>
                      <a:pt x="1075" y="1946"/>
                    </a:lnTo>
                    <a:lnTo>
                      <a:pt x="1172" y="1934"/>
                    </a:lnTo>
                    <a:lnTo>
                      <a:pt x="1269" y="1910"/>
                    </a:lnTo>
                    <a:lnTo>
                      <a:pt x="1365" y="1873"/>
                    </a:lnTo>
                    <a:lnTo>
                      <a:pt x="1450" y="1837"/>
                    </a:lnTo>
                    <a:lnTo>
                      <a:pt x="1522" y="1789"/>
                    </a:lnTo>
                    <a:lnTo>
                      <a:pt x="1607" y="1728"/>
                    </a:lnTo>
                    <a:lnTo>
                      <a:pt x="1667" y="1668"/>
                    </a:lnTo>
                    <a:lnTo>
                      <a:pt x="1740" y="1595"/>
                    </a:lnTo>
                    <a:lnTo>
                      <a:pt x="1788" y="1523"/>
                    </a:lnTo>
                    <a:lnTo>
                      <a:pt x="1836" y="1438"/>
                    </a:lnTo>
                    <a:lnTo>
                      <a:pt x="1885" y="1354"/>
                    </a:lnTo>
                    <a:lnTo>
                      <a:pt x="1909" y="1269"/>
                    </a:lnTo>
                    <a:lnTo>
                      <a:pt x="1933" y="1173"/>
                    </a:lnTo>
                    <a:lnTo>
                      <a:pt x="1957" y="1076"/>
                    </a:lnTo>
                    <a:lnTo>
                      <a:pt x="1957" y="979"/>
                    </a:lnTo>
                    <a:lnTo>
                      <a:pt x="1957" y="871"/>
                    </a:lnTo>
                    <a:lnTo>
                      <a:pt x="1933" y="774"/>
                    </a:lnTo>
                    <a:lnTo>
                      <a:pt x="1909" y="677"/>
                    </a:lnTo>
                    <a:lnTo>
                      <a:pt x="1885" y="593"/>
                    </a:lnTo>
                    <a:lnTo>
                      <a:pt x="1836" y="508"/>
                    </a:lnTo>
                    <a:lnTo>
                      <a:pt x="1788" y="424"/>
                    </a:lnTo>
                    <a:lnTo>
                      <a:pt x="1740" y="351"/>
                    </a:lnTo>
                    <a:lnTo>
                      <a:pt x="1667" y="279"/>
                    </a:lnTo>
                    <a:lnTo>
                      <a:pt x="1607" y="218"/>
                    </a:lnTo>
                    <a:lnTo>
                      <a:pt x="1522" y="158"/>
                    </a:lnTo>
                    <a:lnTo>
                      <a:pt x="1450" y="110"/>
                    </a:lnTo>
                    <a:lnTo>
                      <a:pt x="1365" y="73"/>
                    </a:lnTo>
                    <a:lnTo>
                      <a:pt x="1269" y="37"/>
                    </a:lnTo>
                    <a:lnTo>
                      <a:pt x="1172" y="13"/>
                    </a:lnTo>
                    <a:lnTo>
                      <a:pt x="10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199558" y="2480946"/>
                <a:ext cx="106765" cy="106111"/>
              </a:xfrm>
              <a:custGeom>
                <a:avLst/>
                <a:gdLst/>
                <a:ahLst/>
                <a:cxnLst/>
                <a:rect l="l" t="t" r="r" b="b"/>
                <a:pathLst>
                  <a:path w="1958" h="1946" extrusionOk="0">
                    <a:moveTo>
                      <a:pt x="979" y="387"/>
                    </a:moveTo>
                    <a:lnTo>
                      <a:pt x="1100" y="400"/>
                    </a:lnTo>
                    <a:lnTo>
                      <a:pt x="1209" y="436"/>
                    </a:lnTo>
                    <a:lnTo>
                      <a:pt x="1305" y="484"/>
                    </a:lnTo>
                    <a:lnTo>
                      <a:pt x="1402" y="557"/>
                    </a:lnTo>
                    <a:lnTo>
                      <a:pt x="1474" y="641"/>
                    </a:lnTo>
                    <a:lnTo>
                      <a:pt x="1523" y="750"/>
                    </a:lnTo>
                    <a:lnTo>
                      <a:pt x="1559" y="859"/>
                    </a:lnTo>
                    <a:lnTo>
                      <a:pt x="1571" y="979"/>
                    </a:lnTo>
                    <a:lnTo>
                      <a:pt x="1559" y="1088"/>
                    </a:lnTo>
                    <a:lnTo>
                      <a:pt x="1523" y="1197"/>
                    </a:lnTo>
                    <a:lnTo>
                      <a:pt x="1474" y="1306"/>
                    </a:lnTo>
                    <a:lnTo>
                      <a:pt x="1402" y="1390"/>
                    </a:lnTo>
                    <a:lnTo>
                      <a:pt x="1305" y="1463"/>
                    </a:lnTo>
                    <a:lnTo>
                      <a:pt x="1209" y="1511"/>
                    </a:lnTo>
                    <a:lnTo>
                      <a:pt x="1100" y="1547"/>
                    </a:lnTo>
                    <a:lnTo>
                      <a:pt x="979" y="1559"/>
                    </a:lnTo>
                    <a:lnTo>
                      <a:pt x="858" y="1547"/>
                    </a:lnTo>
                    <a:lnTo>
                      <a:pt x="750" y="1511"/>
                    </a:lnTo>
                    <a:lnTo>
                      <a:pt x="653" y="1463"/>
                    </a:lnTo>
                    <a:lnTo>
                      <a:pt x="568" y="1390"/>
                    </a:lnTo>
                    <a:lnTo>
                      <a:pt x="496" y="1306"/>
                    </a:lnTo>
                    <a:lnTo>
                      <a:pt x="436" y="1197"/>
                    </a:lnTo>
                    <a:lnTo>
                      <a:pt x="399" y="1088"/>
                    </a:lnTo>
                    <a:lnTo>
                      <a:pt x="387" y="979"/>
                    </a:lnTo>
                    <a:lnTo>
                      <a:pt x="399" y="859"/>
                    </a:lnTo>
                    <a:lnTo>
                      <a:pt x="436" y="750"/>
                    </a:lnTo>
                    <a:lnTo>
                      <a:pt x="496" y="641"/>
                    </a:lnTo>
                    <a:lnTo>
                      <a:pt x="568" y="557"/>
                    </a:lnTo>
                    <a:lnTo>
                      <a:pt x="653" y="484"/>
                    </a:lnTo>
                    <a:lnTo>
                      <a:pt x="750" y="436"/>
                    </a:lnTo>
                    <a:lnTo>
                      <a:pt x="858" y="400"/>
                    </a:lnTo>
                    <a:lnTo>
                      <a:pt x="979" y="387"/>
                    </a:lnTo>
                    <a:close/>
                    <a:moveTo>
                      <a:pt x="883" y="1"/>
                    </a:moveTo>
                    <a:lnTo>
                      <a:pt x="786" y="13"/>
                    </a:lnTo>
                    <a:lnTo>
                      <a:pt x="689" y="37"/>
                    </a:lnTo>
                    <a:lnTo>
                      <a:pt x="605" y="73"/>
                    </a:lnTo>
                    <a:lnTo>
                      <a:pt x="520" y="110"/>
                    </a:lnTo>
                    <a:lnTo>
                      <a:pt x="436" y="158"/>
                    </a:lnTo>
                    <a:lnTo>
                      <a:pt x="363" y="218"/>
                    </a:lnTo>
                    <a:lnTo>
                      <a:pt x="291" y="279"/>
                    </a:lnTo>
                    <a:lnTo>
                      <a:pt x="230" y="351"/>
                    </a:lnTo>
                    <a:lnTo>
                      <a:pt x="170" y="424"/>
                    </a:lnTo>
                    <a:lnTo>
                      <a:pt x="121" y="508"/>
                    </a:lnTo>
                    <a:lnTo>
                      <a:pt x="85" y="593"/>
                    </a:lnTo>
                    <a:lnTo>
                      <a:pt x="49" y="677"/>
                    </a:lnTo>
                    <a:lnTo>
                      <a:pt x="25" y="774"/>
                    </a:lnTo>
                    <a:lnTo>
                      <a:pt x="13" y="871"/>
                    </a:lnTo>
                    <a:lnTo>
                      <a:pt x="1" y="979"/>
                    </a:lnTo>
                    <a:lnTo>
                      <a:pt x="13" y="1076"/>
                    </a:lnTo>
                    <a:lnTo>
                      <a:pt x="25" y="1173"/>
                    </a:lnTo>
                    <a:lnTo>
                      <a:pt x="49" y="1269"/>
                    </a:lnTo>
                    <a:lnTo>
                      <a:pt x="85" y="1354"/>
                    </a:lnTo>
                    <a:lnTo>
                      <a:pt x="121" y="1438"/>
                    </a:lnTo>
                    <a:lnTo>
                      <a:pt x="170" y="1523"/>
                    </a:lnTo>
                    <a:lnTo>
                      <a:pt x="230" y="1595"/>
                    </a:lnTo>
                    <a:lnTo>
                      <a:pt x="291" y="1668"/>
                    </a:lnTo>
                    <a:lnTo>
                      <a:pt x="363" y="1728"/>
                    </a:lnTo>
                    <a:lnTo>
                      <a:pt x="436" y="1789"/>
                    </a:lnTo>
                    <a:lnTo>
                      <a:pt x="520" y="1837"/>
                    </a:lnTo>
                    <a:lnTo>
                      <a:pt x="605" y="1873"/>
                    </a:lnTo>
                    <a:lnTo>
                      <a:pt x="689" y="1910"/>
                    </a:lnTo>
                    <a:lnTo>
                      <a:pt x="786" y="1934"/>
                    </a:lnTo>
                    <a:lnTo>
                      <a:pt x="883" y="1946"/>
                    </a:lnTo>
                    <a:lnTo>
                      <a:pt x="1076" y="1946"/>
                    </a:lnTo>
                    <a:lnTo>
                      <a:pt x="1172" y="1934"/>
                    </a:lnTo>
                    <a:lnTo>
                      <a:pt x="1269" y="1910"/>
                    </a:lnTo>
                    <a:lnTo>
                      <a:pt x="1366" y="1873"/>
                    </a:lnTo>
                    <a:lnTo>
                      <a:pt x="1450" y="1837"/>
                    </a:lnTo>
                    <a:lnTo>
                      <a:pt x="1523" y="1789"/>
                    </a:lnTo>
                    <a:lnTo>
                      <a:pt x="1607" y="1728"/>
                    </a:lnTo>
                    <a:lnTo>
                      <a:pt x="1668" y="1668"/>
                    </a:lnTo>
                    <a:lnTo>
                      <a:pt x="1740" y="1595"/>
                    </a:lnTo>
                    <a:lnTo>
                      <a:pt x="1789" y="1523"/>
                    </a:lnTo>
                    <a:lnTo>
                      <a:pt x="1837" y="1438"/>
                    </a:lnTo>
                    <a:lnTo>
                      <a:pt x="1885" y="1354"/>
                    </a:lnTo>
                    <a:lnTo>
                      <a:pt x="1921" y="1269"/>
                    </a:lnTo>
                    <a:lnTo>
                      <a:pt x="1946" y="1173"/>
                    </a:lnTo>
                    <a:lnTo>
                      <a:pt x="1958" y="1076"/>
                    </a:lnTo>
                    <a:lnTo>
                      <a:pt x="1958" y="979"/>
                    </a:lnTo>
                    <a:lnTo>
                      <a:pt x="1958" y="871"/>
                    </a:lnTo>
                    <a:lnTo>
                      <a:pt x="1946" y="774"/>
                    </a:lnTo>
                    <a:lnTo>
                      <a:pt x="1921" y="677"/>
                    </a:lnTo>
                    <a:lnTo>
                      <a:pt x="1885" y="593"/>
                    </a:lnTo>
                    <a:lnTo>
                      <a:pt x="1837" y="508"/>
                    </a:lnTo>
                    <a:lnTo>
                      <a:pt x="1789" y="424"/>
                    </a:lnTo>
                    <a:lnTo>
                      <a:pt x="1740" y="351"/>
                    </a:lnTo>
                    <a:lnTo>
                      <a:pt x="1668" y="279"/>
                    </a:lnTo>
                    <a:lnTo>
                      <a:pt x="1607" y="218"/>
                    </a:lnTo>
                    <a:lnTo>
                      <a:pt x="1523" y="158"/>
                    </a:lnTo>
                    <a:lnTo>
                      <a:pt x="1450" y="110"/>
                    </a:lnTo>
                    <a:lnTo>
                      <a:pt x="1366" y="73"/>
                    </a:lnTo>
                    <a:lnTo>
                      <a:pt x="1269" y="37"/>
                    </a:lnTo>
                    <a:lnTo>
                      <a:pt x="1172" y="13"/>
                    </a:lnTo>
                    <a:lnTo>
                      <a:pt x="10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292417" y="2523150"/>
                <a:ext cx="162110" cy="21756"/>
              </a:xfrm>
              <a:custGeom>
                <a:avLst/>
                <a:gdLst/>
                <a:ahLst/>
                <a:cxnLst/>
                <a:rect l="l" t="t" r="r" b="b"/>
                <a:pathLst>
                  <a:path w="2973" h="399" extrusionOk="0">
                    <a:moveTo>
                      <a:pt x="1" y="0"/>
                    </a:moveTo>
                    <a:lnTo>
                      <a:pt x="1" y="399"/>
                    </a:lnTo>
                    <a:lnTo>
                      <a:pt x="2973" y="399"/>
                    </a:lnTo>
                    <a:lnTo>
                      <a:pt x="29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5323146" y="3228559"/>
                <a:ext cx="579682" cy="501980"/>
              </a:xfrm>
              <a:custGeom>
                <a:avLst/>
                <a:gdLst/>
                <a:ahLst/>
                <a:cxnLst/>
                <a:rect l="l" t="t" r="r" b="b"/>
                <a:pathLst>
                  <a:path w="10631" h="9206" extrusionOk="0">
                    <a:moveTo>
                      <a:pt x="0" y="1"/>
                    </a:moveTo>
                    <a:lnTo>
                      <a:pt x="0" y="9205"/>
                    </a:lnTo>
                    <a:lnTo>
                      <a:pt x="10631" y="9205"/>
                    </a:lnTo>
                    <a:lnTo>
                      <a:pt x="10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5421948" y="2916340"/>
                <a:ext cx="382074" cy="754279"/>
              </a:xfrm>
              <a:custGeom>
                <a:avLst/>
                <a:gdLst/>
                <a:ahLst/>
                <a:cxnLst/>
                <a:rect l="l" t="t" r="r" b="b"/>
                <a:pathLst>
                  <a:path w="7007" h="13833" extrusionOk="0">
                    <a:moveTo>
                      <a:pt x="3503" y="1172"/>
                    </a:moveTo>
                    <a:lnTo>
                      <a:pt x="3733" y="1185"/>
                    </a:lnTo>
                    <a:lnTo>
                      <a:pt x="3975" y="1209"/>
                    </a:lnTo>
                    <a:lnTo>
                      <a:pt x="4192" y="1269"/>
                    </a:lnTo>
                    <a:lnTo>
                      <a:pt x="4409" y="1354"/>
                    </a:lnTo>
                    <a:lnTo>
                      <a:pt x="4615" y="1450"/>
                    </a:lnTo>
                    <a:lnTo>
                      <a:pt x="4808" y="1571"/>
                    </a:lnTo>
                    <a:lnTo>
                      <a:pt x="4989" y="1704"/>
                    </a:lnTo>
                    <a:lnTo>
                      <a:pt x="5146" y="1849"/>
                    </a:lnTo>
                    <a:lnTo>
                      <a:pt x="5303" y="2018"/>
                    </a:lnTo>
                    <a:lnTo>
                      <a:pt x="5436" y="2199"/>
                    </a:lnTo>
                    <a:lnTo>
                      <a:pt x="5557" y="2393"/>
                    </a:lnTo>
                    <a:lnTo>
                      <a:pt x="5654" y="2598"/>
                    </a:lnTo>
                    <a:lnTo>
                      <a:pt x="5726" y="2803"/>
                    </a:lnTo>
                    <a:lnTo>
                      <a:pt x="5787" y="3033"/>
                    </a:lnTo>
                    <a:lnTo>
                      <a:pt x="5823" y="3262"/>
                    </a:lnTo>
                    <a:lnTo>
                      <a:pt x="5835" y="3504"/>
                    </a:lnTo>
                    <a:lnTo>
                      <a:pt x="5835" y="10329"/>
                    </a:lnTo>
                    <a:lnTo>
                      <a:pt x="5823" y="10571"/>
                    </a:lnTo>
                    <a:lnTo>
                      <a:pt x="5787" y="10800"/>
                    </a:lnTo>
                    <a:lnTo>
                      <a:pt x="5726" y="11018"/>
                    </a:lnTo>
                    <a:lnTo>
                      <a:pt x="5654" y="11235"/>
                    </a:lnTo>
                    <a:lnTo>
                      <a:pt x="5557" y="11440"/>
                    </a:lnTo>
                    <a:lnTo>
                      <a:pt x="5436" y="11634"/>
                    </a:lnTo>
                    <a:lnTo>
                      <a:pt x="5303" y="11815"/>
                    </a:lnTo>
                    <a:lnTo>
                      <a:pt x="5146" y="11972"/>
                    </a:lnTo>
                    <a:lnTo>
                      <a:pt x="4989" y="12129"/>
                    </a:lnTo>
                    <a:lnTo>
                      <a:pt x="4808" y="12262"/>
                    </a:lnTo>
                    <a:lnTo>
                      <a:pt x="4615" y="12383"/>
                    </a:lnTo>
                    <a:lnTo>
                      <a:pt x="4409" y="12479"/>
                    </a:lnTo>
                    <a:lnTo>
                      <a:pt x="4192" y="12552"/>
                    </a:lnTo>
                    <a:lnTo>
                      <a:pt x="3975" y="12612"/>
                    </a:lnTo>
                    <a:lnTo>
                      <a:pt x="3733" y="12648"/>
                    </a:lnTo>
                    <a:lnTo>
                      <a:pt x="3503" y="12660"/>
                    </a:lnTo>
                    <a:lnTo>
                      <a:pt x="3262" y="12648"/>
                    </a:lnTo>
                    <a:lnTo>
                      <a:pt x="3032" y="12612"/>
                    </a:lnTo>
                    <a:lnTo>
                      <a:pt x="2803" y="12552"/>
                    </a:lnTo>
                    <a:lnTo>
                      <a:pt x="2597" y="12479"/>
                    </a:lnTo>
                    <a:lnTo>
                      <a:pt x="2392" y="12383"/>
                    </a:lnTo>
                    <a:lnTo>
                      <a:pt x="2199" y="12262"/>
                    </a:lnTo>
                    <a:lnTo>
                      <a:pt x="2018" y="12129"/>
                    </a:lnTo>
                    <a:lnTo>
                      <a:pt x="1848" y="11972"/>
                    </a:lnTo>
                    <a:lnTo>
                      <a:pt x="1704" y="11815"/>
                    </a:lnTo>
                    <a:lnTo>
                      <a:pt x="1559" y="11634"/>
                    </a:lnTo>
                    <a:lnTo>
                      <a:pt x="1450" y="11440"/>
                    </a:lnTo>
                    <a:lnTo>
                      <a:pt x="1353" y="11235"/>
                    </a:lnTo>
                    <a:lnTo>
                      <a:pt x="1269" y="11018"/>
                    </a:lnTo>
                    <a:lnTo>
                      <a:pt x="1208" y="10800"/>
                    </a:lnTo>
                    <a:lnTo>
                      <a:pt x="1172" y="10571"/>
                    </a:lnTo>
                    <a:lnTo>
                      <a:pt x="1160" y="10329"/>
                    </a:lnTo>
                    <a:lnTo>
                      <a:pt x="1160" y="3504"/>
                    </a:lnTo>
                    <a:lnTo>
                      <a:pt x="1172" y="3262"/>
                    </a:lnTo>
                    <a:lnTo>
                      <a:pt x="1208" y="3033"/>
                    </a:lnTo>
                    <a:lnTo>
                      <a:pt x="1269" y="2803"/>
                    </a:lnTo>
                    <a:lnTo>
                      <a:pt x="1353" y="2598"/>
                    </a:lnTo>
                    <a:lnTo>
                      <a:pt x="1450" y="2393"/>
                    </a:lnTo>
                    <a:lnTo>
                      <a:pt x="1559" y="2199"/>
                    </a:lnTo>
                    <a:lnTo>
                      <a:pt x="1704" y="2018"/>
                    </a:lnTo>
                    <a:lnTo>
                      <a:pt x="1848" y="1849"/>
                    </a:lnTo>
                    <a:lnTo>
                      <a:pt x="2018" y="1704"/>
                    </a:lnTo>
                    <a:lnTo>
                      <a:pt x="2199" y="1571"/>
                    </a:lnTo>
                    <a:lnTo>
                      <a:pt x="2392" y="1450"/>
                    </a:lnTo>
                    <a:lnTo>
                      <a:pt x="2597" y="1354"/>
                    </a:lnTo>
                    <a:lnTo>
                      <a:pt x="2803" y="1269"/>
                    </a:lnTo>
                    <a:lnTo>
                      <a:pt x="3032" y="1209"/>
                    </a:lnTo>
                    <a:lnTo>
                      <a:pt x="3262" y="1185"/>
                    </a:lnTo>
                    <a:lnTo>
                      <a:pt x="3503" y="1172"/>
                    </a:lnTo>
                    <a:close/>
                    <a:moveTo>
                      <a:pt x="3322" y="1"/>
                    </a:moveTo>
                    <a:lnTo>
                      <a:pt x="3141" y="25"/>
                    </a:lnTo>
                    <a:lnTo>
                      <a:pt x="2972" y="37"/>
                    </a:lnTo>
                    <a:lnTo>
                      <a:pt x="2791" y="73"/>
                    </a:lnTo>
                    <a:lnTo>
                      <a:pt x="2622" y="109"/>
                    </a:lnTo>
                    <a:lnTo>
                      <a:pt x="2465" y="158"/>
                    </a:lnTo>
                    <a:lnTo>
                      <a:pt x="2295" y="218"/>
                    </a:lnTo>
                    <a:lnTo>
                      <a:pt x="2138" y="279"/>
                    </a:lnTo>
                    <a:lnTo>
                      <a:pt x="1981" y="351"/>
                    </a:lnTo>
                    <a:lnTo>
                      <a:pt x="1836" y="424"/>
                    </a:lnTo>
                    <a:lnTo>
                      <a:pt x="1691" y="508"/>
                    </a:lnTo>
                    <a:lnTo>
                      <a:pt x="1546" y="605"/>
                    </a:lnTo>
                    <a:lnTo>
                      <a:pt x="1402" y="701"/>
                    </a:lnTo>
                    <a:lnTo>
                      <a:pt x="1269" y="798"/>
                    </a:lnTo>
                    <a:lnTo>
                      <a:pt x="1148" y="907"/>
                    </a:lnTo>
                    <a:lnTo>
                      <a:pt x="1027" y="1028"/>
                    </a:lnTo>
                    <a:lnTo>
                      <a:pt x="906" y="1148"/>
                    </a:lnTo>
                    <a:lnTo>
                      <a:pt x="798" y="1281"/>
                    </a:lnTo>
                    <a:lnTo>
                      <a:pt x="701" y="1414"/>
                    </a:lnTo>
                    <a:lnTo>
                      <a:pt x="592" y="1547"/>
                    </a:lnTo>
                    <a:lnTo>
                      <a:pt x="508" y="1692"/>
                    </a:lnTo>
                    <a:lnTo>
                      <a:pt x="423" y="1837"/>
                    </a:lnTo>
                    <a:lnTo>
                      <a:pt x="351" y="1982"/>
                    </a:lnTo>
                    <a:lnTo>
                      <a:pt x="278" y="2139"/>
                    </a:lnTo>
                    <a:lnTo>
                      <a:pt x="218" y="2296"/>
                    </a:lnTo>
                    <a:lnTo>
                      <a:pt x="157" y="2465"/>
                    </a:lnTo>
                    <a:lnTo>
                      <a:pt x="109" y="2634"/>
                    </a:lnTo>
                    <a:lnTo>
                      <a:pt x="73" y="2803"/>
                    </a:lnTo>
                    <a:lnTo>
                      <a:pt x="37" y="2972"/>
                    </a:lnTo>
                    <a:lnTo>
                      <a:pt x="12" y="3142"/>
                    </a:lnTo>
                    <a:lnTo>
                      <a:pt x="0" y="3323"/>
                    </a:lnTo>
                    <a:lnTo>
                      <a:pt x="0" y="3504"/>
                    </a:lnTo>
                    <a:lnTo>
                      <a:pt x="0" y="10329"/>
                    </a:lnTo>
                    <a:lnTo>
                      <a:pt x="0" y="10510"/>
                    </a:lnTo>
                    <a:lnTo>
                      <a:pt x="12" y="10679"/>
                    </a:lnTo>
                    <a:lnTo>
                      <a:pt x="37" y="10861"/>
                    </a:lnTo>
                    <a:lnTo>
                      <a:pt x="73" y="11030"/>
                    </a:lnTo>
                    <a:lnTo>
                      <a:pt x="109" y="11199"/>
                    </a:lnTo>
                    <a:lnTo>
                      <a:pt x="157" y="11368"/>
                    </a:lnTo>
                    <a:lnTo>
                      <a:pt x="218" y="11525"/>
                    </a:lnTo>
                    <a:lnTo>
                      <a:pt x="278" y="11682"/>
                    </a:lnTo>
                    <a:lnTo>
                      <a:pt x="351" y="11839"/>
                    </a:lnTo>
                    <a:lnTo>
                      <a:pt x="423" y="11996"/>
                    </a:lnTo>
                    <a:lnTo>
                      <a:pt x="508" y="12141"/>
                    </a:lnTo>
                    <a:lnTo>
                      <a:pt x="592" y="12286"/>
                    </a:lnTo>
                    <a:lnTo>
                      <a:pt x="701" y="12419"/>
                    </a:lnTo>
                    <a:lnTo>
                      <a:pt x="798" y="12552"/>
                    </a:lnTo>
                    <a:lnTo>
                      <a:pt x="906" y="12685"/>
                    </a:lnTo>
                    <a:lnTo>
                      <a:pt x="1027" y="12805"/>
                    </a:lnTo>
                    <a:lnTo>
                      <a:pt x="1148" y="12914"/>
                    </a:lnTo>
                    <a:lnTo>
                      <a:pt x="1269" y="13023"/>
                    </a:lnTo>
                    <a:lnTo>
                      <a:pt x="1402" y="13132"/>
                    </a:lnTo>
                    <a:lnTo>
                      <a:pt x="1546" y="13228"/>
                    </a:lnTo>
                    <a:lnTo>
                      <a:pt x="1691" y="13325"/>
                    </a:lnTo>
                    <a:lnTo>
                      <a:pt x="1836" y="13409"/>
                    </a:lnTo>
                    <a:lnTo>
                      <a:pt x="1981" y="13482"/>
                    </a:lnTo>
                    <a:lnTo>
                      <a:pt x="2138" y="13554"/>
                    </a:lnTo>
                    <a:lnTo>
                      <a:pt x="2295" y="13615"/>
                    </a:lnTo>
                    <a:lnTo>
                      <a:pt x="2465" y="13675"/>
                    </a:lnTo>
                    <a:lnTo>
                      <a:pt x="2622" y="13711"/>
                    </a:lnTo>
                    <a:lnTo>
                      <a:pt x="2791" y="13760"/>
                    </a:lnTo>
                    <a:lnTo>
                      <a:pt x="2972" y="13784"/>
                    </a:lnTo>
                    <a:lnTo>
                      <a:pt x="3141" y="13808"/>
                    </a:lnTo>
                    <a:lnTo>
                      <a:pt x="3322" y="13820"/>
                    </a:lnTo>
                    <a:lnTo>
                      <a:pt x="3503" y="13832"/>
                    </a:lnTo>
                    <a:lnTo>
                      <a:pt x="3685" y="13820"/>
                    </a:lnTo>
                    <a:lnTo>
                      <a:pt x="3854" y="13808"/>
                    </a:lnTo>
                    <a:lnTo>
                      <a:pt x="4035" y="13784"/>
                    </a:lnTo>
                    <a:lnTo>
                      <a:pt x="4204" y="13760"/>
                    </a:lnTo>
                    <a:lnTo>
                      <a:pt x="4373" y="13711"/>
                    </a:lnTo>
                    <a:lnTo>
                      <a:pt x="4542" y="13675"/>
                    </a:lnTo>
                    <a:lnTo>
                      <a:pt x="4699" y="13615"/>
                    </a:lnTo>
                    <a:lnTo>
                      <a:pt x="4856" y="13554"/>
                    </a:lnTo>
                    <a:lnTo>
                      <a:pt x="5013" y="13482"/>
                    </a:lnTo>
                    <a:lnTo>
                      <a:pt x="5170" y="13409"/>
                    </a:lnTo>
                    <a:lnTo>
                      <a:pt x="5315" y="13325"/>
                    </a:lnTo>
                    <a:lnTo>
                      <a:pt x="5460" y="13228"/>
                    </a:lnTo>
                    <a:lnTo>
                      <a:pt x="5593" y="13132"/>
                    </a:lnTo>
                    <a:lnTo>
                      <a:pt x="5726" y="13023"/>
                    </a:lnTo>
                    <a:lnTo>
                      <a:pt x="5859" y="12914"/>
                    </a:lnTo>
                    <a:lnTo>
                      <a:pt x="5980" y="12805"/>
                    </a:lnTo>
                    <a:lnTo>
                      <a:pt x="6089" y="12685"/>
                    </a:lnTo>
                    <a:lnTo>
                      <a:pt x="6197" y="12552"/>
                    </a:lnTo>
                    <a:lnTo>
                      <a:pt x="6306" y="12419"/>
                    </a:lnTo>
                    <a:lnTo>
                      <a:pt x="6403" y="12286"/>
                    </a:lnTo>
                    <a:lnTo>
                      <a:pt x="6499" y="12141"/>
                    </a:lnTo>
                    <a:lnTo>
                      <a:pt x="6584" y="11996"/>
                    </a:lnTo>
                    <a:lnTo>
                      <a:pt x="6656" y="11839"/>
                    </a:lnTo>
                    <a:lnTo>
                      <a:pt x="6729" y="11682"/>
                    </a:lnTo>
                    <a:lnTo>
                      <a:pt x="6789" y="11525"/>
                    </a:lnTo>
                    <a:lnTo>
                      <a:pt x="6850" y="11368"/>
                    </a:lnTo>
                    <a:lnTo>
                      <a:pt x="6886" y="11199"/>
                    </a:lnTo>
                    <a:lnTo>
                      <a:pt x="6934" y="11030"/>
                    </a:lnTo>
                    <a:lnTo>
                      <a:pt x="6958" y="10861"/>
                    </a:lnTo>
                    <a:lnTo>
                      <a:pt x="6982" y="10679"/>
                    </a:lnTo>
                    <a:lnTo>
                      <a:pt x="6995" y="10510"/>
                    </a:lnTo>
                    <a:lnTo>
                      <a:pt x="7007" y="10329"/>
                    </a:lnTo>
                    <a:lnTo>
                      <a:pt x="7007" y="3504"/>
                    </a:lnTo>
                    <a:lnTo>
                      <a:pt x="6995" y="3323"/>
                    </a:lnTo>
                    <a:lnTo>
                      <a:pt x="6982" y="3142"/>
                    </a:lnTo>
                    <a:lnTo>
                      <a:pt x="6958" y="2972"/>
                    </a:lnTo>
                    <a:lnTo>
                      <a:pt x="6934" y="2803"/>
                    </a:lnTo>
                    <a:lnTo>
                      <a:pt x="6886" y="2634"/>
                    </a:lnTo>
                    <a:lnTo>
                      <a:pt x="6850" y="2465"/>
                    </a:lnTo>
                    <a:lnTo>
                      <a:pt x="6789" y="2296"/>
                    </a:lnTo>
                    <a:lnTo>
                      <a:pt x="6729" y="2139"/>
                    </a:lnTo>
                    <a:lnTo>
                      <a:pt x="6656" y="1982"/>
                    </a:lnTo>
                    <a:lnTo>
                      <a:pt x="6584" y="1837"/>
                    </a:lnTo>
                    <a:lnTo>
                      <a:pt x="6499" y="1692"/>
                    </a:lnTo>
                    <a:lnTo>
                      <a:pt x="6403" y="1547"/>
                    </a:lnTo>
                    <a:lnTo>
                      <a:pt x="6306" y="1414"/>
                    </a:lnTo>
                    <a:lnTo>
                      <a:pt x="6197" y="1281"/>
                    </a:lnTo>
                    <a:lnTo>
                      <a:pt x="6089" y="1148"/>
                    </a:lnTo>
                    <a:lnTo>
                      <a:pt x="5980" y="1028"/>
                    </a:lnTo>
                    <a:lnTo>
                      <a:pt x="5859" y="907"/>
                    </a:lnTo>
                    <a:lnTo>
                      <a:pt x="5726" y="798"/>
                    </a:lnTo>
                    <a:lnTo>
                      <a:pt x="5593" y="701"/>
                    </a:lnTo>
                    <a:lnTo>
                      <a:pt x="5460" y="605"/>
                    </a:lnTo>
                    <a:lnTo>
                      <a:pt x="5315" y="508"/>
                    </a:lnTo>
                    <a:lnTo>
                      <a:pt x="5170" y="424"/>
                    </a:lnTo>
                    <a:lnTo>
                      <a:pt x="5013" y="351"/>
                    </a:lnTo>
                    <a:lnTo>
                      <a:pt x="4856" y="279"/>
                    </a:lnTo>
                    <a:lnTo>
                      <a:pt x="4699" y="218"/>
                    </a:lnTo>
                    <a:lnTo>
                      <a:pt x="4542" y="158"/>
                    </a:lnTo>
                    <a:lnTo>
                      <a:pt x="4373" y="109"/>
                    </a:lnTo>
                    <a:lnTo>
                      <a:pt x="4204" y="73"/>
                    </a:lnTo>
                    <a:lnTo>
                      <a:pt x="4035" y="37"/>
                    </a:lnTo>
                    <a:lnTo>
                      <a:pt x="3854" y="25"/>
                    </a:lnTo>
                    <a:lnTo>
                      <a:pt x="36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5538526" y="3345136"/>
                <a:ext cx="148260" cy="263531"/>
              </a:xfrm>
              <a:custGeom>
                <a:avLst/>
                <a:gdLst/>
                <a:ahLst/>
                <a:cxnLst/>
                <a:rect l="l" t="t" r="r" b="b"/>
                <a:pathLst>
                  <a:path w="2719" h="4833" extrusionOk="0">
                    <a:moveTo>
                      <a:pt x="1220" y="1"/>
                    </a:moveTo>
                    <a:lnTo>
                      <a:pt x="1088" y="25"/>
                    </a:lnTo>
                    <a:lnTo>
                      <a:pt x="955" y="61"/>
                    </a:lnTo>
                    <a:lnTo>
                      <a:pt x="834" y="97"/>
                    </a:lnTo>
                    <a:lnTo>
                      <a:pt x="713" y="158"/>
                    </a:lnTo>
                    <a:lnTo>
                      <a:pt x="604" y="230"/>
                    </a:lnTo>
                    <a:lnTo>
                      <a:pt x="496" y="303"/>
                    </a:lnTo>
                    <a:lnTo>
                      <a:pt x="399" y="387"/>
                    </a:lnTo>
                    <a:lnTo>
                      <a:pt x="314" y="484"/>
                    </a:lnTo>
                    <a:lnTo>
                      <a:pt x="242" y="593"/>
                    </a:lnTo>
                    <a:lnTo>
                      <a:pt x="170" y="701"/>
                    </a:lnTo>
                    <a:lnTo>
                      <a:pt x="109" y="822"/>
                    </a:lnTo>
                    <a:lnTo>
                      <a:pt x="61" y="943"/>
                    </a:lnTo>
                    <a:lnTo>
                      <a:pt x="37" y="1076"/>
                    </a:lnTo>
                    <a:lnTo>
                      <a:pt x="12" y="1209"/>
                    </a:lnTo>
                    <a:lnTo>
                      <a:pt x="0" y="1354"/>
                    </a:lnTo>
                    <a:lnTo>
                      <a:pt x="12" y="1462"/>
                    </a:lnTo>
                    <a:lnTo>
                      <a:pt x="25" y="1583"/>
                    </a:lnTo>
                    <a:lnTo>
                      <a:pt x="49" y="1692"/>
                    </a:lnTo>
                    <a:lnTo>
                      <a:pt x="73" y="1789"/>
                    </a:lnTo>
                    <a:lnTo>
                      <a:pt x="121" y="1897"/>
                    </a:lnTo>
                    <a:lnTo>
                      <a:pt x="170" y="1994"/>
                    </a:lnTo>
                    <a:lnTo>
                      <a:pt x="218" y="2079"/>
                    </a:lnTo>
                    <a:lnTo>
                      <a:pt x="278" y="2175"/>
                    </a:lnTo>
                    <a:lnTo>
                      <a:pt x="351" y="2260"/>
                    </a:lnTo>
                    <a:lnTo>
                      <a:pt x="423" y="2332"/>
                    </a:lnTo>
                    <a:lnTo>
                      <a:pt x="508" y="2405"/>
                    </a:lnTo>
                    <a:lnTo>
                      <a:pt x="592" y="2465"/>
                    </a:lnTo>
                    <a:lnTo>
                      <a:pt x="677" y="2525"/>
                    </a:lnTo>
                    <a:lnTo>
                      <a:pt x="774" y="2574"/>
                    </a:lnTo>
                    <a:lnTo>
                      <a:pt x="870" y="2622"/>
                    </a:lnTo>
                    <a:lnTo>
                      <a:pt x="979" y="2658"/>
                    </a:lnTo>
                    <a:lnTo>
                      <a:pt x="979" y="4446"/>
                    </a:lnTo>
                    <a:lnTo>
                      <a:pt x="991" y="4519"/>
                    </a:lnTo>
                    <a:lnTo>
                      <a:pt x="1003" y="4591"/>
                    </a:lnTo>
                    <a:lnTo>
                      <a:pt x="1039" y="4664"/>
                    </a:lnTo>
                    <a:lnTo>
                      <a:pt x="1088" y="4712"/>
                    </a:lnTo>
                    <a:lnTo>
                      <a:pt x="1148" y="4760"/>
                    </a:lnTo>
                    <a:lnTo>
                      <a:pt x="1208" y="4796"/>
                    </a:lnTo>
                    <a:lnTo>
                      <a:pt x="1281" y="4821"/>
                    </a:lnTo>
                    <a:lnTo>
                      <a:pt x="1365" y="4833"/>
                    </a:lnTo>
                    <a:lnTo>
                      <a:pt x="1438" y="4821"/>
                    </a:lnTo>
                    <a:lnTo>
                      <a:pt x="1510" y="4796"/>
                    </a:lnTo>
                    <a:lnTo>
                      <a:pt x="1571" y="4760"/>
                    </a:lnTo>
                    <a:lnTo>
                      <a:pt x="1631" y="4712"/>
                    </a:lnTo>
                    <a:lnTo>
                      <a:pt x="1680" y="4664"/>
                    </a:lnTo>
                    <a:lnTo>
                      <a:pt x="1716" y="4591"/>
                    </a:lnTo>
                    <a:lnTo>
                      <a:pt x="1740" y="4519"/>
                    </a:lnTo>
                    <a:lnTo>
                      <a:pt x="1740" y="4446"/>
                    </a:lnTo>
                    <a:lnTo>
                      <a:pt x="1740" y="2658"/>
                    </a:lnTo>
                    <a:lnTo>
                      <a:pt x="1849" y="2622"/>
                    </a:lnTo>
                    <a:lnTo>
                      <a:pt x="1945" y="2574"/>
                    </a:lnTo>
                    <a:lnTo>
                      <a:pt x="2042" y="2525"/>
                    </a:lnTo>
                    <a:lnTo>
                      <a:pt x="2139" y="2465"/>
                    </a:lnTo>
                    <a:lnTo>
                      <a:pt x="2223" y="2405"/>
                    </a:lnTo>
                    <a:lnTo>
                      <a:pt x="2296" y="2332"/>
                    </a:lnTo>
                    <a:lnTo>
                      <a:pt x="2380" y="2260"/>
                    </a:lnTo>
                    <a:lnTo>
                      <a:pt x="2441" y="2175"/>
                    </a:lnTo>
                    <a:lnTo>
                      <a:pt x="2501" y="2079"/>
                    </a:lnTo>
                    <a:lnTo>
                      <a:pt x="2561" y="1994"/>
                    </a:lnTo>
                    <a:lnTo>
                      <a:pt x="2610" y="1897"/>
                    </a:lnTo>
                    <a:lnTo>
                      <a:pt x="2646" y="1789"/>
                    </a:lnTo>
                    <a:lnTo>
                      <a:pt x="2682" y="1692"/>
                    </a:lnTo>
                    <a:lnTo>
                      <a:pt x="2706" y="1583"/>
                    </a:lnTo>
                    <a:lnTo>
                      <a:pt x="2718" y="1462"/>
                    </a:lnTo>
                    <a:lnTo>
                      <a:pt x="2718" y="1354"/>
                    </a:lnTo>
                    <a:lnTo>
                      <a:pt x="2718" y="1209"/>
                    </a:lnTo>
                    <a:lnTo>
                      <a:pt x="2694" y="1076"/>
                    </a:lnTo>
                    <a:lnTo>
                      <a:pt x="2658" y="943"/>
                    </a:lnTo>
                    <a:lnTo>
                      <a:pt x="2610" y="822"/>
                    </a:lnTo>
                    <a:lnTo>
                      <a:pt x="2561" y="701"/>
                    </a:lnTo>
                    <a:lnTo>
                      <a:pt x="2489" y="593"/>
                    </a:lnTo>
                    <a:lnTo>
                      <a:pt x="2404" y="484"/>
                    </a:lnTo>
                    <a:lnTo>
                      <a:pt x="2320" y="387"/>
                    </a:lnTo>
                    <a:lnTo>
                      <a:pt x="2223" y="303"/>
                    </a:lnTo>
                    <a:lnTo>
                      <a:pt x="2126" y="230"/>
                    </a:lnTo>
                    <a:lnTo>
                      <a:pt x="2006" y="158"/>
                    </a:lnTo>
                    <a:lnTo>
                      <a:pt x="1885" y="97"/>
                    </a:lnTo>
                    <a:lnTo>
                      <a:pt x="1764" y="61"/>
                    </a:lnTo>
                    <a:lnTo>
                      <a:pt x="1631" y="25"/>
                    </a:lnTo>
                    <a:lnTo>
                      <a:pt x="14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16"/>
            <p:cNvSpPr/>
            <p:nvPr/>
          </p:nvSpPr>
          <p:spPr>
            <a:xfrm>
              <a:off x="5606450" y="2278100"/>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716550" y="288992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16"/>
            <p:cNvGrpSpPr/>
            <p:nvPr/>
          </p:nvGrpSpPr>
          <p:grpSpPr>
            <a:xfrm>
              <a:off x="5602069" y="2321353"/>
              <a:ext cx="106765" cy="515168"/>
              <a:chOff x="5407444" y="2140428"/>
              <a:chExt cx="106765" cy="515168"/>
            </a:xfrm>
          </p:grpSpPr>
          <p:sp>
            <p:nvSpPr>
              <p:cNvPr id="165" name="Google Shape;165;p16"/>
              <p:cNvSpPr/>
              <p:nvPr/>
            </p:nvSpPr>
            <p:spPr>
              <a:xfrm>
                <a:off x="5407444" y="2140428"/>
                <a:ext cx="106765" cy="106765"/>
              </a:xfrm>
              <a:custGeom>
                <a:avLst/>
                <a:gdLst/>
                <a:ahLst/>
                <a:cxnLst/>
                <a:rect l="l" t="t" r="r" b="b"/>
                <a:pathLst>
                  <a:path w="1958" h="1958" extrusionOk="0">
                    <a:moveTo>
                      <a:pt x="979" y="387"/>
                    </a:moveTo>
                    <a:lnTo>
                      <a:pt x="1100" y="399"/>
                    </a:lnTo>
                    <a:lnTo>
                      <a:pt x="1209" y="436"/>
                    </a:lnTo>
                    <a:lnTo>
                      <a:pt x="1305" y="484"/>
                    </a:lnTo>
                    <a:lnTo>
                      <a:pt x="1390" y="556"/>
                    </a:lnTo>
                    <a:lnTo>
                      <a:pt x="1462" y="653"/>
                    </a:lnTo>
                    <a:lnTo>
                      <a:pt x="1523" y="750"/>
                    </a:lnTo>
                    <a:lnTo>
                      <a:pt x="1559" y="858"/>
                    </a:lnTo>
                    <a:lnTo>
                      <a:pt x="1571" y="979"/>
                    </a:lnTo>
                    <a:lnTo>
                      <a:pt x="1559" y="1100"/>
                    </a:lnTo>
                    <a:lnTo>
                      <a:pt x="1523" y="1209"/>
                    </a:lnTo>
                    <a:lnTo>
                      <a:pt x="1462" y="1305"/>
                    </a:lnTo>
                    <a:lnTo>
                      <a:pt x="1390" y="1390"/>
                    </a:lnTo>
                    <a:lnTo>
                      <a:pt x="1305" y="1462"/>
                    </a:lnTo>
                    <a:lnTo>
                      <a:pt x="1209" y="1523"/>
                    </a:lnTo>
                    <a:lnTo>
                      <a:pt x="1100" y="1559"/>
                    </a:lnTo>
                    <a:lnTo>
                      <a:pt x="979" y="1571"/>
                    </a:lnTo>
                    <a:lnTo>
                      <a:pt x="858" y="1559"/>
                    </a:lnTo>
                    <a:lnTo>
                      <a:pt x="749" y="1523"/>
                    </a:lnTo>
                    <a:lnTo>
                      <a:pt x="641" y="1462"/>
                    </a:lnTo>
                    <a:lnTo>
                      <a:pt x="556" y="1390"/>
                    </a:lnTo>
                    <a:lnTo>
                      <a:pt x="484" y="1305"/>
                    </a:lnTo>
                    <a:lnTo>
                      <a:pt x="435" y="1209"/>
                    </a:lnTo>
                    <a:lnTo>
                      <a:pt x="399" y="1100"/>
                    </a:lnTo>
                    <a:lnTo>
                      <a:pt x="387" y="979"/>
                    </a:lnTo>
                    <a:lnTo>
                      <a:pt x="399" y="858"/>
                    </a:lnTo>
                    <a:lnTo>
                      <a:pt x="435" y="750"/>
                    </a:lnTo>
                    <a:lnTo>
                      <a:pt x="484" y="653"/>
                    </a:lnTo>
                    <a:lnTo>
                      <a:pt x="556" y="556"/>
                    </a:lnTo>
                    <a:lnTo>
                      <a:pt x="641" y="484"/>
                    </a:lnTo>
                    <a:lnTo>
                      <a:pt x="749" y="436"/>
                    </a:lnTo>
                    <a:lnTo>
                      <a:pt x="858" y="399"/>
                    </a:lnTo>
                    <a:lnTo>
                      <a:pt x="979" y="387"/>
                    </a:lnTo>
                    <a:close/>
                    <a:moveTo>
                      <a:pt x="870" y="1"/>
                    </a:moveTo>
                    <a:lnTo>
                      <a:pt x="774" y="25"/>
                    </a:lnTo>
                    <a:lnTo>
                      <a:pt x="689" y="49"/>
                    </a:lnTo>
                    <a:lnTo>
                      <a:pt x="592" y="73"/>
                    </a:lnTo>
                    <a:lnTo>
                      <a:pt x="508" y="121"/>
                    </a:lnTo>
                    <a:lnTo>
                      <a:pt x="435" y="170"/>
                    </a:lnTo>
                    <a:lnTo>
                      <a:pt x="351" y="218"/>
                    </a:lnTo>
                    <a:lnTo>
                      <a:pt x="290" y="291"/>
                    </a:lnTo>
                    <a:lnTo>
                      <a:pt x="218" y="351"/>
                    </a:lnTo>
                    <a:lnTo>
                      <a:pt x="170" y="436"/>
                    </a:lnTo>
                    <a:lnTo>
                      <a:pt x="121" y="508"/>
                    </a:lnTo>
                    <a:lnTo>
                      <a:pt x="73" y="593"/>
                    </a:lnTo>
                    <a:lnTo>
                      <a:pt x="37" y="689"/>
                    </a:lnTo>
                    <a:lnTo>
                      <a:pt x="13" y="786"/>
                    </a:lnTo>
                    <a:lnTo>
                      <a:pt x="1" y="882"/>
                    </a:lnTo>
                    <a:lnTo>
                      <a:pt x="1" y="979"/>
                    </a:lnTo>
                    <a:lnTo>
                      <a:pt x="1" y="1076"/>
                    </a:lnTo>
                    <a:lnTo>
                      <a:pt x="13" y="1172"/>
                    </a:lnTo>
                    <a:lnTo>
                      <a:pt x="37" y="1269"/>
                    </a:lnTo>
                    <a:lnTo>
                      <a:pt x="73" y="1354"/>
                    </a:lnTo>
                    <a:lnTo>
                      <a:pt x="121" y="1438"/>
                    </a:lnTo>
                    <a:lnTo>
                      <a:pt x="170" y="1523"/>
                    </a:lnTo>
                    <a:lnTo>
                      <a:pt x="218" y="1595"/>
                    </a:lnTo>
                    <a:lnTo>
                      <a:pt x="290" y="1668"/>
                    </a:lnTo>
                    <a:lnTo>
                      <a:pt x="351" y="1728"/>
                    </a:lnTo>
                    <a:lnTo>
                      <a:pt x="435" y="1788"/>
                    </a:lnTo>
                    <a:lnTo>
                      <a:pt x="508" y="1837"/>
                    </a:lnTo>
                    <a:lnTo>
                      <a:pt x="592" y="1873"/>
                    </a:lnTo>
                    <a:lnTo>
                      <a:pt x="689" y="1909"/>
                    </a:lnTo>
                    <a:lnTo>
                      <a:pt x="774" y="1933"/>
                    </a:lnTo>
                    <a:lnTo>
                      <a:pt x="870" y="1945"/>
                    </a:lnTo>
                    <a:lnTo>
                      <a:pt x="979" y="1958"/>
                    </a:lnTo>
                    <a:lnTo>
                      <a:pt x="1076" y="1945"/>
                    </a:lnTo>
                    <a:lnTo>
                      <a:pt x="1172" y="1933"/>
                    </a:lnTo>
                    <a:lnTo>
                      <a:pt x="1269" y="1909"/>
                    </a:lnTo>
                    <a:lnTo>
                      <a:pt x="1353" y="1873"/>
                    </a:lnTo>
                    <a:lnTo>
                      <a:pt x="1438" y="1837"/>
                    </a:lnTo>
                    <a:lnTo>
                      <a:pt x="1523" y="1788"/>
                    </a:lnTo>
                    <a:lnTo>
                      <a:pt x="1595" y="1728"/>
                    </a:lnTo>
                    <a:lnTo>
                      <a:pt x="1668" y="1668"/>
                    </a:lnTo>
                    <a:lnTo>
                      <a:pt x="1728" y="1595"/>
                    </a:lnTo>
                    <a:lnTo>
                      <a:pt x="1788" y="1523"/>
                    </a:lnTo>
                    <a:lnTo>
                      <a:pt x="1837" y="1438"/>
                    </a:lnTo>
                    <a:lnTo>
                      <a:pt x="1873" y="1354"/>
                    </a:lnTo>
                    <a:lnTo>
                      <a:pt x="1909" y="1269"/>
                    </a:lnTo>
                    <a:lnTo>
                      <a:pt x="1933" y="1172"/>
                    </a:lnTo>
                    <a:lnTo>
                      <a:pt x="1945" y="1076"/>
                    </a:lnTo>
                    <a:lnTo>
                      <a:pt x="1957" y="979"/>
                    </a:lnTo>
                    <a:lnTo>
                      <a:pt x="1945" y="882"/>
                    </a:lnTo>
                    <a:lnTo>
                      <a:pt x="1933" y="786"/>
                    </a:lnTo>
                    <a:lnTo>
                      <a:pt x="1909" y="689"/>
                    </a:lnTo>
                    <a:lnTo>
                      <a:pt x="1873" y="593"/>
                    </a:lnTo>
                    <a:lnTo>
                      <a:pt x="1837" y="508"/>
                    </a:lnTo>
                    <a:lnTo>
                      <a:pt x="1788" y="436"/>
                    </a:lnTo>
                    <a:lnTo>
                      <a:pt x="1728" y="351"/>
                    </a:lnTo>
                    <a:lnTo>
                      <a:pt x="1668" y="291"/>
                    </a:lnTo>
                    <a:lnTo>
                      <a:pt x="1595" y="218"/>
                    </a:lnTo>
                    <a:lnTo>
                      <a:pt x="1523" y="170"/>
                    </a:lnTo>
                    <a:lnTo>
                      <a:pt x="1438" y="121"/>
                    </a:lnTo>
                    <a:lnTo>
                      <a:pt x="1353" y="73"/>
                    </a:lnTo>
                    <a:lnTo>
                      <a:pt x="1269" y="49"/>
                    </a:lnTo>
                    <a:lnTo>
                      <a:pt x="1172" y="25"/>
                    </a:lnTo>
                    <a:lnTo>
                      <a:pt x="10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5407444" y="2548832"/>
                <a:ext cx="106765" cy="106765"/>
              </a:xfrm>
              <a:custGeom>
                <a:avLst/>
                <a:gdLst/>
                <a:ahLst/>
                <a:cxnLst/>
                <a:rect l="l" t="t" r="r" b="b"/>
                <a:pathLst>
                  <a:path w="1958" h="1958" extrusionOk="0">
                    <a:moveTo>
                      <a:pt x="979" y="387"/>
                    </a:moveTo>
                    <a:lnTo>
                      <a:pt x="1100" y="399"/>
                    </a:lnTo>
                    <a:lnTo>
                      <a:pt x="1209" y="435"/>
                    </a:lnTo>
                    <a:lnTo>
                      <a:pt x="1305" y="495"/>
                    </a:lnTo>
                    <a:lnTo>
                      <a:pt x="1390" y="568"/>
                    </a:lnTo>
                    <a:lnTo>
                      <a:pt x="1462" y="652"/>
                    </a:lnTo>
                    <a:lnTo>
                      <a:pt x="1523" y="749"/>
                    </a:lnTo>
                    <a:lnTo>
                      <a:pt x="1559" y="858"/>
                    </a:lnTo>
                    <a:lnTo>
                      <a:pt x="1571" y="979"/>
                    </a:lnTo>
                    <a:lnTo>
                      <a:pt x="1559" y="1099"/>
                    </a:lnTo>
                    <a:lnTo>
                      <a:pt x="1523" y="1208"/>
                    </a:lnTo>
                    <a:lnTo>
                      <a:pt x="1462" y="1305"/>
                    </a:lnTo>
                    <a:lnTo>
                      <a:pt x="1390" y="1401"/>
                    </a:lnTo>
                    <a:lnTo>
                      <a:pt x="1305" y="1474"/>
                    </a:lnTo>
                    <a:lnTo>
                      <a:pt x="1209" y="1522"/>
                    </a:lnTo>
                    <a:lnTo>
                      <a:pt x="1100" y="1558"/>
                    </a:lnTo>
                    <a:lnTo>
                      <a:pt x="979" y="1571"/>
                    </a:lnTo>
                    <a:lnTo>
                      <a:pt x="858" y="1558"/>
                    </a:lnTo>
                    <a:lnTo>
                      <a:pt x="749" y="1522"/>
                    </a:lnTo>
                    <a:lnTo>
                      <a:pt x="641" y="1474"/>
                    </a:lnTo>
                    <a:lnTo>
                      <a:pt x="556" y="1401"/>
                    </a:lnTo>
                    <a:lnTo>
                      <a:pt x="484" y="1305"/>
                    </a:lnTo>
                    <a:lnTo>
                      <a:pt x="435" y="1208"/>
                    </a:lnTo>
                    <a:lnTo>
                      <a:pt x="399" y="1099"/>
                    </a:lnTo>
                    <a:lnTo>
                      <a:pt x="387" y="979"/>
                    </a:lnTo>
                    <a:lnTo>
                      <a:pt x="399" y="858"/>
                    </a:lnTo>
                    <a:lnTo>
                      <a:pt x="435" y="749"/>
                    </a:lnTo>
                    <a:lnTo>
                      <a:pt x="484" y="652"/>
                    </a:lnTo>
                    <a:lnTo>
                      <a:pt x="556" y="568"/>
                    </a:lnTo>
                    <a:lnTo>
                      <a:pt x="641" y="495"/>
                    </a:lnTo>
                    <a:lnTo>
                      <a:pt x="749" y="435"/>
                    </a:lnTo>
                    <a:lnTo>
                      <a:pt x="858" y="399"/>
                    </a:lnTo>
                    <a:lnTo>
                      <a:pt x="979" y="387"/>
                    </a:lnTo>
                    <a:close/>
                    <a:moveTo>
                      <a:pt x="979" y="0"/>
                    </a:moveTo>
                    <a:lnTo>
                      <a:pt x="870" y="12"/>
                    </a:lnTo>
                    <a:lnTo>
                      <a:pt x="774" y="24"/>
                    </a:lnTo>
                    <a:lnTo>
                      <a:pt x="689" y="48"/>
                    </a:lnTo>
                    <a:lnTo>
                      <a:pt x="592" y="73"/>
                    </a:lnTo>
                    <a:lnTo>
                      <a:pt x="508" y="121"/>
                    </a:lnTo>
                    <a:lnTo>
                      <a:pt x="435" y="169"/>
                    </a:lnTo>
                    <a:lnTo>
                      <a:pt x="351" y="230"/>
                    </a:lnTo>
                    <a:lnTo>
                      <a:pt x="290" y="290"/>
                    </a:lnTo>
                    <a:lnTo>
                      <a:pt x="218" y="363"/>
                    </a:lnTo>
                    <a:lnTo>
                      <a:pt x="170" y="435"/>
                    </a:lnTo>
                    <a:lnTo>
                      <a:pt x="121" y="520"/>
                    </a:lnTo>
                    <a:lnTo>
                      <a:pt x="73" y="604"/>
                    </a:lnTo>
                    <a:lnTo>
                      <a:pt x="37" y="689"/>
                    </a:lnTo>
                    <a:lnTo>
                      <a:pt x="13" y="785"/>
                    </a:lnTo>
                    <a:lnTo>
                      <a:pt x="1" y="882"/>
                    </a:lnTo>
                    <a:lnTo>
                      <a:pt x="1" y="979"/>
                    </a:lnTo>
                    <a:lnTo>
                      <a:pt x="1" y="1075"/>
                    </a:lnTo>
                    <a:lnTo>
                      <a:pt x="13" y="1172"/>
                    </a:lnTo>
                    <a:lnTo>
                      <a:pt x="37" y="1269"/>
                    </a:lnTo>
                    <a:lnTo>
                      <a:pt x="73" y="1365"/>
                    </a:lnTo>
                    <a:lnTo>
                      <a:pt x="121" y="1450"/>
                    </a:lnTo>
                    <a:lnTo>
                      <a:pt x="170" y="1522"/>
                    </a:lnTo>
                    <a:lnTo>
                      <a:pt x="218" y="1607"/>
                    </a:lnTo>
                    <a:lnTo>
                      <a:pt x="290" y="1667"/>
                    </a:lnTo>
                    <a:lnTo>
                      <a:pt x="351" y="1740"/>
                    </a:lnTo>
                    <a:lnTo>
                      <a:pt x="435" y="1788"/>
                    </a:lnTo>
                    <a:lnTo>
                      <a:pt x="508" y="1836"/>
                    </a:lnTo>
                    <a:lnTo>
                      <a:pt x="592" y="1885"/>
                    </a:lnTo>
                    <a:lnTo>
                      <a:pt x="689" y="1909"/>
                    </a:lnTo>
                    <a:lnTo>
                      <a:pt x="774" y="1933"/>
                    </a:lnTo>
                    <a:lnTo>
                      <a:pt x="870" y="1957"/>
                    </a:lnTo>
                    <a:lnTo>
                      <a:pt x="1076" y="1957"/>
                    </a:lnTo>
                    <a:lnTo>
                      <a:pt x="1172" y="1933"/>
                    </a:lnTo>
                    <a:lnTo>
                      <a:pt x="1269" y="1909"/>
                    </a:lnTo>
                    <a:lnTo>
                      <a:pt x="1353" y="1885"/>
                    </a:lnTo>
                    <a:lnTo>
                      <a:pt x="1438" y="1836"/>
                    </a:lnTo>
                    <a:lnTo>
                      <a:pt x="1523" y="1788"/>
                    </a:lnTo>
                    <a:lnTo>
                      <a:pt x="1595" y="1740"/>
                    </a:lnTo>
                    <a:lnTo>
                      <a:pt x="1668" y="1667"/>
                    </a:lnTo>
                    <a:lnTo>
                      <a:pt x="1728" y="1607"/>
                    </a:lnTo>
                    <a:lnTo>
                      <a:pt x="1788" y="1522"/>
                    </a:lnTo>
                    <a:lnTo>
                      <a:pt x="1837" y="1450"/>
                    </a:lnTo>
                    <a:lnTo>
                      <a:pt x="1873" y="1365"/>
                    </a:lnTo>
                    <a:lnTo>
                      <a:pt x="1909" y="1269"/>
                    </a:lnTo>
                    <a:lnTo>
                      <a:pt x="1933" y="1172"/>
                    </a:lnTo>
                    <a:lnTo>
                      <a:pt x="1945" y="1075"/>
                    </a:lnTo>
                    <a:lnTo>
                      <a:pt x="1957" y="979"/>
                    </a:lnTo>
                    <a:lnTo>
                      <a:pt x="1945" y="882"/>
                    </a:lnTo>
                    <a:lnTo>
                      <a:pt x="1933" y="785"/>
                    </a:lnTo>
                    <a:lnTo>
                      <a:pt x="1909" y="689"/>
                    </a:lnTo>
                    <a:lnTo>
                      <a:pt x="1873" y="604"/>
                    </a:lnTo>
                    <a:lnTo>
                      <a:pt x="1837" y="520"/>
                    </a:lnTo>
                    <a:lnTo>
                      <a:pt x="1788" y="435"/>
                    </a:lnTo>
                    <a:lnTo>
                      <a:pt x="1728" y="363"/>
                    </a:lnTo>
                    <a:lnTo>
                      <a:pt x="1668" y="290"/>
                    </a:lnTo>
                    <a:lnTo>
                      <a:pt x="1595" y="230"/>
                    </a:lnTo>
                    <a:lnTo>
                      <a:pt x="1523" y="169"/>
                    </a:lnTo>
                    <a:lnTo>
                      <a:pt x="1438" y="121"/>
                    </a:lnTo>
                    <a:lnTo>
                      <a:pt x="1353" y="73"/>
                    </a:lnTo>
                    <a:lnTo>
                      <a:pt x="1269" y="48"/>
                    </a:lnTo>
                    <a:lnTo>
                      <a:pt x="1172" y="24"/>
                    </a:lnTo>
                    <a:lnTo>
                      <a:pt x="1076" y="12"/>
                    </a:lnTo>
                    <a:lnTo>
                      <a:pt x="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5450248" y="2236613"/>
                <a:ext cx="21157" cy="326074"/>
              </a:xfrm>
              <a:custGeom>
                <a:avLst/>
                <a:gdLst/>
                <a:ahLst/>
                <a:cxnLst/>
                <a:rect l="l" t="t" r="r" b="b"/>
                <a:pathLst>
                  <a:path w="388" h="5980" extrusionOk="0">
                    <a:moveTo>
                      <a:pt x="1" y="0"/>
                    </a:moveTo>
                    <a:lnTo>
                      <a:pt x="1" y="5980"/>
                    </a:lnTo>
                    <a:lnTo>
                      <a:pt x="387" y="5980"/>
                    </a:lnTo>
                    <a:lnTo>
                      <a:pt x="3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6"/>
            <p:cNvSpPr/>
            <p:nvPr/>
          </p:nvSpPr>
          <p:spPr>
            <a:xfrm>
              <a:off x="4231038" y="1996400"/>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3299125" y="320962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4029150" y="381177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5457325" y="3811775"/>
              <a:ext cx="106500" cy="106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6"/>
          <p:cNvSpPr/>
          <p:nvPr/>
        </p:nvSpPr>
        <p:spPr>
          <a:xfrm>
            <a:off x="1943100" y="1325063"/>
            <a:ext cx="627300" cy="62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6</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78" name="Google Shape;178;p16"/>
          <p:cNvSpPr/>
          <p:nvPr/>
        </p:nvSpPr>
        <p:spPr>
          <a:xfrm>
            <a:off x="1943100" y="2629519"/>
            <a:ext cx="627300" cy="62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4</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82" name="Google Shape;182;p16"/>
          <p:cNvSpPr/>
          <p:nvPr/>
        </p:nvSpPr>
        <p:spPr>
          <a:xfrm>
            <a:off x="1943100" y="3933975"/>
            <a:ext cx="627300" cy="627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2</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86" name="Google Shape;186;p16"/>
          <p:cNvSpPr/>
          <p:nvPr/>
        </p:nvSpPr>
        <p:spPr>
          <a:xfrm>
            <a:off x="6573675" y="1325063"/>
            <a:ext cx="627300" cy="627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5</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90" name="Google Shape;190;p16"/>
          <p:cNvSpPr/>
          <p:nvPr/>
        </p:nvSpPr>
        <p:spPr>
          <a:xfrm>
            <a:off x="6573675" y="2629519"/>
            <a:ext cx="627300" cy="627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3</a:t>
            </a:r>
            <a:endParaRPr sz="1800" b="1" dirty="0">
              <a:solidFill>
                <a:schemeClr val="lt1"/>
              </a:solidFill>
              <a:latin typeface="Fira Sans Extra Condensed"/>
              <a:ea typeface="Fira Sans Extra Condensed"/>
              <a:cs typeface="Fira Sans Extra Condensed"/>
              <a:sym typeface="Fira Sans Extra Condensed"/>
            </a:endParaRPr>
          </a:p>
        </p:txBody>
      </p:sp>
      <p:sp>
        <p:nvSpPr>
          <p:cNvPr id="194" name="Google Shape;194;p16"/>
          <p:cNvSpPr/>
          <p:nvPr/>
        </p:nvSpPr>
        <p:spPr>
          <a:xfrm>
            <a:off x="6573675" y="3933975"/>
            <a:ext cx="627300" cy="62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1</a:t>
            </a:r>
            <a:endParaRPr sz="1800" b="1" dirty="0">
              <a:solidFill>
                <a:schemeClr val="lt1"/>
              </a:solidFill>
              <a:latin typeface="Fira Sans Extra Condensed"/>
              <a:ea typeface="Fira Sans Extra Condensed"/>
              <a:cs typeface="Fira Sans Extra Condensed"/>
              <a:sym typeface="Fira Sans Extra Condensed"/>
            </a:endParaRPr>
          </a:p>
        </p:txBody>
      </p:sp>
      <p:cxnSp>
        <p:nvCxnSpPr>
          <p:cNvPr id="197" name="Google Shape;197;p16"/>
          <p:cNvCxnSpPr>
            <a:stCxn id="186" idx="2"/>
            <a:endCxn id="162" idx="0"/>
          </p:cNvCxnSpPr>
          <p:nvPr/>
        </p:nvCxnSpPr>
        <p:spPr>
          <a:xfrm flipH="1">
            <a:off x="5659575" y="1638713"/>
            <a:ext cx="914100" cy="639300"/>
          </a:xfrm>
          <a:prstGeom prst="bentConnector2">
            <a:avLst/>
          </a:prstGeom>
          <a:noFill/>
          <a:ln w="9525" cap="flat" cmpd="sng">
            <a:solidFill>
              <a:schemeClr val="lt2"/>
            </a:solidFill>
            <a:prstDash val="solid"/>
            <a:round/>
            <a:headEnd type="none" w="med" len="med"/>
            <a:tailEnd type="oval" w="med" len="med"/>
          </a:ln>
        </p:spPr>
      </p:cxnSp>
      <p:cxnSp>
        <p:nvCxnSpPr>
          <p:cNvPr id="198" name="Google Shape;198;p16"/>
          <p:cNvCxnSpPr>
            <a:stCxn id="163" idx="6"/>
            <a:endCxn id="190" idx="2"/>
          </p:cNvCxnSpPr>
          <p:nvPr/>
        </p:nvCxnSpPr>
        <p:spPr>
          <a:xfrm>
            <a:off x="4823050" y="2943175"/>
            <a:ext cx="1750500" cy="0"/>
          </a:xfrm>
          <a:prstGeom prst="straightConnector1">
            <a:avLst/>
          </a:prstGeom>
          <a:noFill/>
          <a:ln w="9525" cap="flat" cmpd="sng">
            <a:solidFill>
              <a:schemeClr val="lt2"/>
            </a:solidFill>
            <a:prstDash val="solid"/>
            <a:round/>
            <a:headEnd type="oval" w="med" len="med"/>
            <a:tailEnd type="none" w="med" len="med"/>
          </a:ln>
        </p:spPr>
      </p:cxnSp>
      <p:cxnSp>
        <p:nvCxnSpPr>
          <p:cNvPr id="199" name="Google Shape;199;p16"/>
          <p:cNvCxnSpPr>
            <a:stCxn id="174" idx="6"/>
            <a:endCxn id="168" idx="0"/>
          </p:cNvCxnSpPr>
          <p:nvPr/>
        </p:nvCxnSpPr>
        <p:spPr>
          <a:xfrm>
            <a:off x="2570400" y="1638713"/>
            <a:ext cx="1713900" cy="357600"/>
          </a:xfrm>
          <a:prstGeom prst="bentConnector2">
            <a:avLst/>
          </a:prstGeom>
          <a:noFill/>
          <a:ln w="9525" cap="flat" cmpd="sng">
            <a:solidFill>
              <a:schemeClr val="lt2"/>
            </a:solidFill>
            <a:prstDash val="solid"/>
            <a:round/>
            <a:headEnd type="none" w="med" len="med"/>
            <a:tailEnd type="oval" w="med" len="med"/>
          </a:ln>
        </p:spPr>
      </p:cxnSp>
      <p:cxnSp>
        <p:nvCxnSpPr>
          <p:cNvPr id="200" name="Google Shape;200;p16"/>
          <p:cNvCxnSpPr>
            <a:stCxn id="178" idx="6"/>
            <a:endCxn id="169" idx="2"/>
          </p:cNvCxnSpPr>
          <p:nvPr/>
        </p:nvCxnSpPr>
        <p:spPr>
          <a:xfrm>
            <a:off x="2570400" y="2943169"/>
            <a:ext cx="728700" cy="319800"/>
          </a:xfrm>
          <a:prstGeom prst="bentConnector3">
            <a:avLst>
              <a:gd name="adj1" fmla="val 18674"/>
            </a:avLst>
          </a:prstGeom>
          <a:noFill/>
          <a:ln w="9525" cap="flat" cmpd="sng">
            <a:solidFill>
              <a:schemeClr val="lt2"/>
            </a:solidFill>
            <a:prstDash val="solid"/>
            <a:round/>
            <a:headEnd type="none" w="med" len="med"/>
            <a:tailEnd type="oval" w="med" len="med"/>
          </a:ln>
        </p:spPr>
      </p:cxnSp>
      <p:cxnSp>
        <p:nvCxnSpPr>
          <p:cNvPr id="201" name="Google Shape;201;p16"/>
          <p:cNvCxnSpPr>
            <a:stCxn id="182" idx="0"/>
            <a:endCxn id="170" idx="2"/>
          </p:cNvCxnSpPr>
          <p:nvPr/>
        </p:nvCxnSpPr>
        <p:spPr>
          <a:xfrm rot="-5400000">
            <a:off x="3108450" y="3013275"/>
            <a:ext cx="69000" cy="1772400"/>
          </a:xfrm>
          <a:prstGeom prst="bentConnector2">
            <a:avLst/>
          </a:prstGeom>
          <a:noFill/>
          <a:ln w="9525" cap="flat" cmpd="sng">
            <a:solidFill>
              <a:schemeClr val="lt2"/>
            </a:solidFill>
            <a:prstDash val="solid"/>
            <a:round/>
            <a:headEnd type="none" w="med" len="med"/>
            <a:tailEnd type="oval" w="med" len="med"/>
          </a:ln>
        </p:spPr>
      </p:cxnSp>
      <p:cxnSp>
        <p:nvCxnSpPr>
          <p:cNvPr id="202" name="Google Shape;202;p16"/>
          <p:cNvCxnSpPr>
            <a:cxnSpLocks/>
            <a:stCxn id="171" idx="6"/>
            <a:endCxn id="194" idx="0"/>
          </p:cNvCxnSpPr>
          <p:nvPr/>
        </p:nvCxnSpPr>
        <p:spPr>
          <a:xfrm>
            <a:off x="5563825" y="3865025"/>
            <a:ext cx="1323600" cy="69000"/>
          </a:xfrm>
          <a:prstGeom prst="bentConnector2">
            <a:avLst/>
          </a:prstGeom>
          <a:noFill/>
          <a:ln w="9525" cap="flat" cmpd="sng">
            <a:solidFill>
              <a:schemeClr val="lt2"/>
            </a:solidFill>
            <a:prstDash val="solid"/>
            <a:round/>
            <a:headEnd type="oval" w="med" len="med"/>
            <a:tailEnd type="none" w="med" len="med"/>
          </a:ln>
        </p:spPr>
      </p:cxnSp>
      <p:sp>
        <p:nvSpPr>
          <p:cNvPr id="4" name="عنوان 1">
            <a:extLst>
              <a:ext uri="{FF2B5EF4-FFF2-40B4-BE49-F238E27FC236}">
                <a16:creationId xmlns:a16="http://schemas.microsoft.com/office/drawing/2014/main" id="{8CDE4140-0F6E-0FBA-0397-8317B03293F2}"/>
              </a:ext>
            </a:extLst>
          </p:cNvPr>
          <p:cNvSpPr txBox="1">
            <a:spLocks noGrp="1"/>
          </p:cNvSpPr>
          <p:nvPr>
            <p:ph type="title"/>
          </p:nvPr>
        </p:nvSpPr>
        <p:spPr>
          <a:xfrm>
            <a:off x="3580538" y="126354"/>
            <a:ext cx="1963498" cy="677078"/>
          </a:xfrm>
          <a:prstGeom prst="rect">
            <a:avLst/>
          </a:prstGeom>
          <a:noFill/>
        </p:spPr>
        <p:txBody>
          <a:bodyPr wrap="square">
            <a:spAutoFit/>
          </a:bodyPr>
          <a:lstStyle/>
          <a:p>
            <a:r>
              <a:rPr lang="ar-SA" sz="3200" dirty="0">
                <a:solidFill>
                  <a:srgbClr val="002060"/>
                </a:solidFill>
                <a:latin typeface="Sakkal Majalla" panose="02000000000000000000" pitchFamily="2" charset="-78"/>
                <a:cs typeface="Sakkal Majalla" panose="02000000000000000000" pitchFamily="2" charset="-78"/>
              </a:rPr>
              <a:t>أهداف التعلم </a:t>
            </a:r>
            <a:endParaRPr lang="ar-SA" sz="6000" b="1" dirty="0">
              <a:ln w="0"/>
              <a:solidFill>
                <a:srgbClr val="00206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C50AE1B7-6C9D-C284-0061-C720CF886450}"/>
              </a:ext>
            </a:extLst>
          </p:cNvPr>
          <p:cNvSpPr txBox="1"/>
          <p:nvPr/>
        </p:nvSpPr>
        <p:spPr>
          <a:xfrm>
            <a:off x="7031726" y="4061650"/>
            <a:ext cx="2266058" cy="307777"/>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يصنف أنماط تحليل البيانات</a:t>
            </a:r>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47B7DA6B-1870-DA67-A241-E7AEEE442FBC}"/>
              </a:ext>
            </a:extLst>
          </p:cNvPr>
          <p:cNvSpPr txBox="1"/>
          <p:nvPr/>
        </p:nvSpPr>
        <p:spPr>
          <a:xfrm>
            <a:off x="31185" y="4027890"/>
            <a:ext cx="1943025"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يعرف مفهوم التحليل الاستكشافي للبيانات ويصنف أنماطها .</a:t>
            </a:r>
            <a:endParaRPr lang="ar-SA" dirty="0">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348DEE2A-3ABC-710F-F008-7B9E8DDC7A40}"/>
              </a:ext>
            </a:extLst>
          </p:cNvPr>
          <p:cNvSpPr txBox="1"/>
          <p:nvPr/>
        </p:nvSpPr>
        <p:spPr>
          <a:xfrm>
            <a:off x="7154671" y="2780820"/>
            <a:ext cx="2053701"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يشرح مراحل عملية التحليل الاستكشافي للبيانات </a:t>
            </a:r>
            <a:endParaRPr lang="ar-SA"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9F4CED1F-60FD-A6BB-9F0B-99BF92B978C8}"/>
              </a:ext>
            </a:extLst>
          </p:cNvPr>
          <p:cNvSpPr txBox="1"/>
          <p:nvPr/>
        </p:nvSpPr>
        <p:spPr>
          <a:xfrm>
            <a:off x="-131429" y="2734653"/>
            <a:ext cx="2266058" cy="307777"/>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يعرف مفهوم المكتبات البرمجية</a:t>
            </a:r>
            <a:endParaRPr lang="ar-SA"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F686D285-488A-51D4-C0AB-F206CCBD2AA0}"/>
              </a:ext>
            </a:extLst>
          </p:cNvPr>
          <p:cNvSpPr txBox="1"/>
          <p:nvPr/>
        </p:nvSpPr>
        <p:spPr>
          <a:xfrm>
            <a:off x="7200900" y="1425274"/>
            <a:ext cx="2086828"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يطور برنامج لتحليل البيانات باستخدام مكتبات البرمجة</a:t>
            </a:r>
            <a:endParaRPr lang="ar-SA"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2328E0B6-10A2-41C9-3615-A251AAAA3269}"/>
              </a:ext>
            </a:extLst>
          </p:cNvPr>
          <p:cNvSpPr txBox="1"/>
          <p:nvPr/>
        </p:nvSpPr>
        <p:spPr>
          <a:xfrm>
            <a:off x="-1" y="1411468"/>
            <a:ext cx="2067351" cy="523220"/>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يستخدم تقنيات إعداد البيانات وتنظيفها في مجموعة البيانات .</a:t>
            </a:r>
            <a:endParaRPr lang="ar-SA" dirty="0">
              <a:latin typeface="Sakkal Majalla" panose="02000000000000000000" pitchFamily="2" charset="-78"/>
              <a:cs typeface="Sakkal Majalla" panose="02000000000000000000" pitchFamily="2" charset="-78"/>
            </a:endParaRPr>
          </a:p>
        </p:txBody>
      </p:sp>
      <p:cxnSp>
        <p:nvCxnSpPr>
          <p:cNvPr id="11" name="Google Shape;202;p16">
            <a:extLst>
              <a:ext uri="{FF2B5EF4-FFF2-40B4-BE49-F238E27FC236}">
                <a16:creationId xmlns:a16="http://schemas.microsoft.com/office/drawing/2014/main" id="{384094CD-A822-E2EF-2352-53ED0DCD4046}"/>
              </a:ext>
            </a:extLst>
          </p:cNvPr>
          <p:cNvCxnSpPr>
            <a:cxnSpLocks/>
            <a:endCxn id="13" idx="2"/>
          </p:cNvCxnSpPr>
          <p:nvPr/>
        </p:nvCxnSpPr>
        <p:spPr>
          <a:xfrm flipV="1">
            <a:off x="4567660" y="707310"/>
            <a:ext cx="2008673" cy="730099"/>
          </a:xfrm>
          <a:prstGeom prst="bentConnector3">
            <a:avLst>
              <a:gd name="adj1" fmla="val 50000"/>
            </a:avLst>
          </a:prstGeom>
          <a:noFill/>
          <a:ln w="9525" cap="flat" cmpd="sng">
            <a:solidFill>
              <a:schemeClr val="lt2"/>
            </a:solidFill>
            <a:prstDash val="solid"/>
            <a:round/>
            <a:headEnd type="oval" w="med" len="med"/>
            <a:tailEnd type="none" w="med" len="med"/>
          </a:ln>
        </p:spPr>
      </p:cxnSp>
      <p:sp>
        <p:nvSpPr>
          <p:cNvPr id="13" name="Google Shape;194;p16">
            <a:extLst>
              <a:ext uri="{FF2B5EF4-FFF2-40B4-BE49-F238E27FC236}">
                <a16:creationId xmlns:a16="http://schemas.microsoft.com/office/drawing/2014/main" id="{A0EB8168-40BB-4F69-395E-71B1A2103576}"/>
              </a:ext>
            </a:extLst>
          </p:cNvPr>
          <p:cNvSpPr/>
          <p:nvPr/>
        </p:nvSpPr>
        <p:spPr>
          <a:xfrm>
            <a:off x="6576333" y="393660"/>
            <a:ext cx="627300" cy="627300"/>
          </a:xfrm>
          <a:prstGeom prst="ellipse">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7</a:t>
            </a:r>
            <a:endParaRPr sz="1800" b="1" dirty="0">
              <a:solidFill>
                <a:schemeClr val="lt1"/>
              </a:solidFill>
              <a:latin typeface="Fira Sans Extra Condensed"/>
              <a:ea typeface="Fira Sans Extra Condensed"/>
              <a:cs typeface="Fira Sans Extra Condensed"/>
              <a:sym typeface="Fira Sans Extra Condensed"/>
            </a:endParaRPr>
          </a:p>
        </p:txBody>
      </p:sp>
      <p:cxnSp>
        <p:nvCxnSpPr>
          <p:cNvPr id="22" name="Google Shape;199;p16">
            <a:extLst>
              <a:ext uri="{FF2B5EF4-FFF2-40B4-BE49-F238E27FC236}">
                <a16:creationId xmlns:a16="http://schemas.microsoft.com/office/drawing/2014/main" id="{3FD57342-E7D8-F909-8F65-392418C1B73B}"/>
              </a:ext>
            </a:extLst>
          </p:cNvPr>
          <p:cNvCxnSpPr>
            <a:cxnSpLocks/>
          </p:cNvCxnSpPr>
          <p:nvPr/>
        </p:nvCxnSpPr>
        <p:spPr>
          <a:xfrm>
            <a:off x="2531406" y="657115"/>
            <a:ext cx="1980333" cy="885881"/>
          </a:xfrm>
          <a:prstGeom prst="bentConnector3">
            <a:avLst>
              <a:gd name="adj1" fmla="val 50000"/>
            </a:avLst>
          </a:prstGeom>
          <a:noFill/>
          <a:ln w="9525" cap="flat" cmpd="sng">
            <a:solidFill>
              <a:schemeClr val="lt2"/>
            </a:solidFill>
            <a:prstDash val="solid"/>
            <a:round/>
            <a:headEnd type="none" w="med" len="med"/>
            <a:tailEnd type="oval" w="med" len="med"/>
          </a:ln>
        </p:spPr>
      </p:cxnSp>
      <p:sp>
        <p:nvSpPr>
          <p:cNvPr id="24" name="Google Shape;178;p16">
            <a:extLst>
              <a:ext uri="{FF2B5EF4-FFF2-40B4-BE49-F238E27FC236}">
                <a16:creationId xmlns:a16="http://schemas.microsoft.com/office/drawing/2014/main" id="{888D44E6-1184-0B22-3771-55E4C4ECF57D}"/>
              </a:ext>
            </a:extLst>
          </p:cNvPr>
          <p:cNvSpPr/>
          <p:nvPr/>
        </p:nvSpPr>
        <p:spPr>
          <a:xfrm>
            <a:off x="1904106" y="378318"/>
            <a:ext cx="627300" cy="627300"/>
          </a:xfrm>
          <a:prstGeom prst="ellipse">
            <a:avLst/>
          </a:prstGeom>
          <a:solidFill>
            <a:srgbClr val="533CD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1800" b="1" dirty="0">
                <a:solidFill>
                  <a:schemeClr val="lt1"/>
                </a:solidFill>
                <a:latin typeface="Fira Sans Extra Condensed"/>
                <a:ea typeface="Fira Sans Extra Condensed"/>
                <a:cs typeface="Fira Sans Extra Condensed"/>
                <a:sym typeface="Fira Sans Extra Condensed"/>
              </a:rPr>
              <a:t>8</a:t>
            </a:r>
            <a:endParaRPr sz="1800" b="1" dirty="0">
              <a:solidFill>
                <a:schemeClr val="lt1"/>
              </a:solidFill>
              <a:latin typeface="Fira Sans Extra Condensed"/>
              <a:ea typeface="Fira Sans Extra Condensed"/>
              <a:cs typeface="Fira Sans Extra Condensed"/>
              <a:sym typeface="Fira Sans Extra Condensed"/>
            </a:endParaRPr>
          </a:p>
        </p:txBody>
      </p:sp>
      <p:sp>
        <p:nvSpPr>
          <p:cNvPr id="25" name="مربع نص 24">
            <a:extLst>
              <a:ext uri="{FF2B5EF4-FFF2-40B4-BE49-F238E27FC236}">
                <a16:creationId xmlns:a16="http://schemas.microsoft.com/office/drawing/2014/main" id="{6EDDE986-28F9-1532-9865-B067E2367CDF}"/>
              </a:ext>
            </a:extLst>
          </p:cNvPr>
          <p:cNvSpPr txBox="1"/>
          <p:nvPr/>
        </p:nvSpPr>
        <p:spPr>
          <a:xfrm>
            <a:off x="7155248" y="430358"/>
            <a:ext cx="2086828" cy="307777"/>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يشرح أهمية تصوير البيانات</a:t>
            </a:r>
            <a:endParaRPr lang="ar-SA" dirty="0">
              <a:latin typeface="Sakkal Majalla" panose="02000000000000000000" pitchFamily="2" charset="-78"/>
              <a:cs typeface="Sakkal Majalla" panose="02000000000000000000" pitchFamily="2" charset="-78"/>
            </a:endParaRPr>
          </a:p>
        </p:txBody>
      </p:sp>
      <p:sp>
        <p:nvSpPr>
          <p:cNvPr id="26" name="مربع نص 25">
            <a:extLst>
              <a:ext uri="{FF2B5EF4-FFF2-40B4-BE49-F238E27FC236}">
                <a16:creationId xmlns:a16="http://schemas.microsoft.com/office/drawing/2014/main" id="{C9031735-B762-E1EC-B1D6-BF645E984FFC}"/>
              </a:ext>
            </a:extLst>
          </p:cNvPr>
          <p:cNvSpPr txBox="1"/>
          <p:nvPr/>
        </p:nvSpPr>
        <p:spPr>
          <a:xfrm>
            <a:off x="-82687" y="395505"/>
            <a:ext cx="2086828" cy="738664"/>
          </a:xfrm>
          <a:prstGeom prst="rect">
            <a:avLst/>
          </a:prstGeom>
          <a:noFill/>
        </p:spPr>
        <p:txBody>
          <a:bodyPr wrap="square">
            <a:spAutoFit/>
          </a:bodyPr>
          <a:lstStyle/>
          <a:p>
            <a:pPr algn="ctr" rtl="1"/>
            <a:r>
              <a:rPr lang="ar-SA" dirty="0">
                <a:effectLst/>
                <a:latin typeface="Sakkal Majalla" panose="02000000000000000000" pitchFamily="2" charset="-78"/>
                <a:ea typeface="Calibri" panose="020F0502020204030204" pitchFamily="34" charset="0"/>
                <a:cs typeface="Sakkal Majalla" panose="02000000000000000000" pitchFamily="2" charset="-78"/>
              </a:rPr>
              <a:t>يميز الأنماط المختلفة من الرسوم البيانية التي يمكن إنشاؤها باستخدام مكتبات </a:t>
            </a:r>
            <a:r>
              <a:rPr lang="ar-SA" dirty="0" err="1">
                <a:effectLst/>
                <a:latin typeface="Sakkal Majalla" panose="02000000000000000000" pitchFamily="2" charset="-78"/>
                <a:ea typeface="Calibri" panose="020F0502020204030204" pitchFamily="34" charset="0"/>
                <a:cs typeface="Sakkal Majalla" panose="02000000000000000000" pitchFamily="2" charset="-78"/>
              </a:rPr>
              <a:t>البايثون</a:t>
            </a:r>
            <a:r>
              <a:rPr lang="ar-SA" dirty="0">
                <a:effectLst/>
                <a:latin typeface="Sakkal Majalla" panose="02000000000000000000" pitchFamily="2" charset="-78"/>
                <a:ea typeface="Calibri" panose="020F0502020204030204" pitchFamily="34" charset="0"/>
                <a:cs typeface="Sakkal Majalla" panose="02000000000000000000" pitchFamily="2" charset="-78"/>
              </a:rPr>
              <a:t> .</a:t>
            </a:r>
            <a:endParaRPr lang="ar-SA" dirty="0">
              <a:latin typeface="Sakkal Majalla" panose="02000000000000000000" pitchFamily="2" charset="-78"/>
              <a:cs typeface="Sakkal Majalla" panose="02000000000000000000" pitchFamily="2" charset="-78"/>
            </a:endParaRPr>
          </a:p>
        </p:txBody>
      </p:sp>
      <p:grpSp>
        <p:nvGrpSpPr>
          <p:cNvPr id="27" name="مجموعة 26">
            <a:extLst>
              <a:ext uri="{FF2B5EF4-FFF2-40B4-BE49-F238E27FC236}">
                <a16:creationId xmlns:a16="http://schemas.microsoft.com/office/drawing/2014/main" id="{D8965E2A-DFF6-3A6A-BF13-408D7E8949B6}"/>
              </a:ext>
            </a:extLst>
          </p:cNvPr>
          <p:cNvGrpSpPr/>
          <p:nvPr/>
        </p:nvGrpSpPr>
        <p:grpSpPr>
          <a:xfrm>
            <a:off x="85060" y="4775125"/>
            <a:ext cx="8973880" cy="368915"/>
            <a:chOff x="85060" y="4775125"/>
            <a:chExt cx="8973880" cy="368915"/>
          </a:xfrm>
        </p:grpSpPr>
        <p:sp>
          <p:nvSpPr>
            <p:cNvPr id="28" name="Google Shape;1161;p24">
              <a:extLst>
                <a:ext uri="{FF2B5EF4-FFF2-40B4-BE49-F238E27FC236}">
                  <a16:creationId xmlns:a16="http://schemas.microsoft.com/office/drawing/2014/main" id="{110777CA-A6F5-222C-A711-5F25278F64DE}"/>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مربع نص 28">
              <a:extLst>
                <a:ext uri="{FF2B5EF4-FFF2-40B4-BE49-F238E27FC236}">
                  <a16:creationId xmlns:a16="http://schemas.microsoft.com/office/drawing/2014/main" id="{9C565D75-C8FB-C9B1-19F9-1008FA91FE46}"/>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477079"/>
            <a:ext cx="6396750" cy="414222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E1CC721A-93AD-90A8-D62B-DF06CF1831D9}"/>
              </a:ext>
            </a:extLst>
          </p:cNvPr>
          <p:cNvSpPr txBox="1"/>
          <p:nvPr/>
        </p:nvSpPr>
        <p:spPr>
          <a:xfrm>
            <a:off x="5009321" y="-3628"/>
            <a:ext cx="2742891"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المخططات </a:t>
            </a:r>
            <a:r>
              <a:rPr lang="en-US" sz="3200" dirty="0">
                <a:solidFill>
                  <a:srgbClr val="F9645D"/>
                </a:solidFill>
                <a:latin typeface="Sakkal Majalla" panose="02000000000000000000" pitchFamily="2" charset="-78"/>
                <a:cs typeface="Sakkal Majalla" panose="02000000000000000000" pitchFamily="2" charset="-78"/>
              </a:rPr>
              <a:t>Charts</a:t>
            </a:r>
            <a:endParaRPr lang="ar-SA" sz="3200" dirty="0">
              <a:solidFill>
                <a:srgbClr val="F9645D"/>
              </a:solidFill>
              <a:latin typeface="Sakkal Majalla" panose="02000000000000000000" pitchFamily="2" charset="-78"/>
              <a:cs typeface="Sakkal Majalla" panose="02000000000000000000" pitchFamily="2" charset="-78"/>
            </a:endParaRPr>
          </a:p>
        </p:txBody>
      </p:sp>
      <p:sp>
        <p:nvSpPr>
          <p:cNvPr id="3" name="مربع نص 2">
            <a:extLst>
              <a:ext uri="{FF2B5EF4-FFF2-40B4-BE49-F238E27FC236}">
                <a16:creationId xmlns:a16="http://schemas.microsoft.com/office/drawing/2014/main" id="{F273AECD-AFF4-900C-BCC2-C405ECEEA209}"/>
              </a:ext>
            </a:extLst>
          </p:cNvPr>
          <p:cNvSpPr txBox="1"/>
          <p:nvPr/>
        </p:nvSpPr>
        <p:spPr>
          <a:xfrm>
            <a:off x="2705072" y="616203"/>
            <a:ext cx="6262183" cy="1077218"/>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r" rtl="1"/>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الآن ستنشئ مخطط دائري يوضح نسبة الطلبة والمعلمين والإداريين للمنطقة واحدة. أولا  تحتاج إلى إنشاء قائمة تحتوي على شرائح المخطط الدائري.</a:t>
            </a:r>
            <a:b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br>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في مثالك  ستكون الشرائح عبارة عن قائمة تحتوي على أعداد الطلبة والمعلمين والإداريين للمنطقة في الصف الأول.</a:t>
            </a:r>
          </a:p>
        </p:txBody>
      </p:sp>
      <p:pic>
        <p:nvPicPr>
          <p:cNvPr id="4" name="صورة 3">
            <a:extLst>
              <a:ext uri="{FF2B5EF4-FFF2-40B4-BE49-F238E27FC236}">
                <a16:creationId xmlns:a16="http://schemas.microsoft.com/office/drawing/2014/main" id="{54C98BB6-3238-7306-3264-1C8711B35A99}"/>
              </a:ext>
            </a:extLst>
          </p:cNvPr>
          <p:cNvPicPr>
            <a:picLocks noChangeAspect="1"/>
          </p:cNvPicPr>
          <p:nvPr/>
        </p:nvPicPr>
        <p:blipFill>
          <a:blip r:embed="rId4"/>
          <a:stretch>
            <a:fillRect/>
          </a:stretch>
        </p:blipFill>
        <p:spPr>
          <a:xfrm>
            <a:off x="2822134" y="1642687"/>
            <a:ext cx="6024910" cy="2780672"/>
          </a:xfrm>
          <a:prstGeom prst="rect">
            <a:avLst/>
          </a:prstGeom>
        </p:spPr>
      </p:pic>
    </p:spTree>
    <p:extLst>
      <p:ext uri="{BB962C8B-B14F-4D97-AF65-F5344CB8AC3E}">
        <p14:creationId xmlns:p14="http://schemas.microsoft.com/office/powerpoint/2010/main" val="169107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477079"/>
            <a:ext cx="6396750" cy="414222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E1CC721A-93AD-90A8-D62B-DF06CF1831D9}"/>
              </a:ext>
            </a:extLst>
          </p:cNvPr>
          <p:cNvSpPr txBox="1"/>
          <p:nvPr/>
        </p:nvSpPr>
        <p:spPr>
          <a:xfrm>
            <a:off x="5009321" y="-3628"/>
            <a:ext cx="2742891"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المخططات </a:t>
            </a:r>
            <a:r>
              <a:rPr lang="en-US" sz="3200" dirty="0">
                <a:solidFill>
                  <a:srgbClr val="F9645D"/>
                </a:solidFill>
                <a:latin typeface="Sakkal Majalla" panose="02000000000000000000" pitchFamily="2" charset="-78"/>
                <a:cs typeface="Sakkal Majalla" panose="02000000000000000000" pitchFamily="2" charset="-78"/>
              </a:rPr>
              <a:t>Charts</a:t>
            </a:r>
            <a:endParaRPr lang="ar-SA" sz="3200" dirty="0">
              <a:solidFill>
                <a:srgbClr val="F9645D"/>
              </a:solidFill>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BF6996F3-F279-3B29-C7F9-E131DCD56124}"/>
              </a:ext>
            </a:extLst>
          </p:cNvPr>
          <p:cNvSpPr txBox="1"/>
          <p:nvPr/>
        </p:nvSpPr>
        <p:spPr>
          <a:xfrm>
            <a:off x="2987389" y="615578"/>
            <a:ext cx="5913176" cy="892552"/>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just" rtl="1"/>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تحتوي مكتبـة مـات بلوت ليب على مجموعـة كبيرة من الإعدادات لتصميم مخطط أو رسـم بياني  يمكنك زيارة موقع المكتبة الإلكتروني </a:t>
            </a:r>
            <a:r>
              <a:rPr lang="en-US"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http:\\</a:t>
            </a:r>
            <a:r>
              <a:rPr lang="en-US"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hlinkClick r:id="rId4">
                  <a:extLst>
                    <a:ext uri="{A12FA001-AC4F-418D-AE19-62706E023703}">
                      <ahyp:hlinkClr xmlns:ahyp="http://schemas.microsoft.com/office/drawing/2018/hyperlinkcolor" val="tx"/>
                    </a:ext>
                  </a:extLst>
                </a:hlinkClick>
              </a:rPr>
              <a:t>matplotlib.org</a:t>
            </a:r>
            <a:r>
              <a:rPr lang="en-US"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16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والاطلاع على دليل المستخدم للحصول على تفاصيل كافة إعداداتها</a:t>
            </a:r>
            <a:r>
              <a:rPr lang="ar-SA" dirty="0"/>
              <a:t>.</a:t>
            </a:r>
          </a:p>
        </p:txBody>
      </p:sp>
      <p:sp>
        <p:nvSpPr>
          <p:cNvPr id="7" name="مربع نص 6">
            <a:extLst>
              <a:ext uri="{FF2B5EF4-FFF2-40B4-BE49-F238E27FC236}">
                <a16:creationId xmlns:a16="http://schemas.microsoft.com/office/drawing/2014/main" id="{A39E75A1-A8B5-FF66-94C8-3BA72E0055A2}"/>
              </a:ext>
            </a:extLst>
          </p:cNvPr>
          <p:cNvSpPr txBox="1"/>
          <p:nvPr/>
        </p:nvSpPr>
        <p:spPr>
          <a:xfrm>
            <a:off x="3204344" y="1254348"/>
            <a:ext cx="5312443" cy="400110"/>
          </a:xfrm>
          <a:prstGeom prst="rect">
            <a:avLst/>
          </a:prstGeom>
          <a:noFill/>
        </p:spPr>
        <p:txBody>
          <a:bodyPr wrap="square">
            <a:spAutoFit/>
          </a:bodyPr>
          <a:lstStyle>
            <a:defPPr>
              <a:defRPr lang="ar-SA"/>
            </a:defPPr>
            <a:lvl1pPr>
              <a:defRPr sz="2000" b="0" i="0">
                <a:solidFill>
                  <a:srgbClr val="202124"/>
                </a:solidFill>
                <a:effectLst/>
                <a:latin typeface="Roboto" panose="02000000000000000000" pitchFamily="2" charset="0"/>
                <a:cs typeface="+mj-cs"/>
              </a:defRPr>
            </a:lvl1pPr>
          </a:lstStyle>
          <a:p>
            <a:pPr algn="ctr" rtl="1"/>
            <a:r>
              <a:rPr lang="ar-SA" sz="16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الآن ستنشئ شكل يحتوي على أكثر من مخطط دائري</a:t>
            </a:r>
            <a:r>
              <a:rPr lang="ar-SA" dirty="0">
                <a:solidFill>
                  <a:srgbClr val="FF0000"/>
                </a:solidFill>
              </a:rPr>
              <a:t>.</a:t>
            </a:r>
          </a:p>
        </p:txBody>
      </p:sp>
      <p:pic>
        <p:nvPicPr>
          <p:cNvPr id="8" name="صورة 7">
            <a:extLst>
              <a:ext uri="{FF2B5EF4-FFF2-40B4-BE49-F238E27FC236}">
                <a16:creationId xmlns:a16="http://schemas.microsoft.com/office/drawing/2014/main" id="{F99AB514-3497-E010-2021-694A8823D1FF}"/>
              </a:ext>
            </a:extLst>
          </p:cNvPr>
          <p:cNvPicPr>
            <a:picLocks noChangeAspect="1"/>
          </p:cNvPicPr>
          <p:nvPr/>
        </p:nvPicPr>
        <p:blipFill>
          <a:blip r:embed="rId5"/>
          <a:stretch>
            <a:fillRect/>
          </a:stretch>
        </p:blipFill>
        <p:spPr>
          <a:xfrm>
            <a:off x="3005375" y="1663948"/>
            <a:ext cx="3474939" cy="2853891"/>
          </a:xfrm>
          <a:prstGeom prst="rect">
            <a:avLst/>
          </a:prstGeom>
        </p:spPr>
      </p:pic>
      <p:pic>
        <p:nvPicPr>
          <p:cNvPr id="12" name="صورة 11">
            <a:extLst>
              <a:ext uri="{FF2B5EF4-FFF2-40B4-BE49-F238E27FC236}">
                <a16:creationId xmlns:a16="http://schemas.microsoft.com/office/drawing/2014/main" id="{33E98B5A-8BD9-BB19-5395-CCC576C05DE1}"/>
              </a:ext>
            </a:extLst>
          </p:cNvPr>
          <p:cNvPicPr>
            <a:picLocks noChangeAspect="1"/>
          </p:cNvPicPr>
          <p:nvPr/>
        </p:nvPicPr>
        <p:blipFill>
          <a:blip r:embed="rId6"/>
          <a:stretch>
            <a:fillRect/>
          </a:stretch>
        </p:blipFill>
        <p:spPr>
          <a:xfrm>
            <a:off x="6571007" y="1956060"/>
            <a:ext cx="2397241" cy="1978950"/>
          </a:xfrm>
          <a:prstGeom prst="rect">
            <a:avLst/>
          </a:prstGeom>
        </p:spPr>
      </p:pic>
    </p:spTree>
    <p:extLst>
      <p:ext uri="{BB962C8B-B14F-4D97-AF65-F5344CB8AC3E}">
        <p14:creationId xmlns:p14="http://schemas.microsoft.com/office/powerpoint/2010/main" val="1078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520603"/>
            <a:ext cx="6396750" cy="4098703"/>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pic>
        <p:nvPicPr>
          <p:cNvPr id="6" name="صورة 5">
            <a:extLst>
              <a:ext uri="{FF2B5EF4-FFF2-40B4-BE49-F238E27FC236}">
                <a16:creationId xmlns:a16="http://schemas.microsoft.com/office/drawing/2014/main" id="{0C5DD06C-4EB3-25CB-D491-754A181CAEDD}"/>
              </a:ext>
            </a:extLst>
          </p:cNvPr>
          <p:cNvPicPr>
            <a:picLocks noChangeAspect="1"/>
          </p:cNvPicPr>
          <p:nvPr/>
        </p:nvPicPr>
        <p:blipFill>
          <a:blip r:embed="rId4"/>
          <a:stretch>
            <a:fillRect/>
          </a:stretch>
        </p:blipFill>
        <p:spPr>
          <a:xfrm>
            <a:off x="2905433" y="609416"/>
            <a:ext cx="5910265" cy="904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a:extLst>
              <a:ext uri="{FF2B5EF4-FFF2-40B4-BE49-F238E27FC236}">
                <a16:creationId xmlns:a16="http://schemas.microsoft.com/office/drawing/2014/main" id="{D4EBFD91-7976-E5B2-37D7-29AFDE9D30F4}"/>
              </a:ext>
            </a:extLst>
          </p:cNvPr>
          <p:cNvPicPr>
            <a:picLocks noChangeAspect="1"/>
          </p:cNvPicPr>
          <p:nvPr/>
        </p:nvPicPr>
        <p:blipFill>
          <a:blip r:embed="rId5"/>
          <a:stretch>
            <a:fillRect/>
          </a:stretch>
        </p:blipFill>
        <p:spPr>
          <a:xfrm>
            <a:off x="2873761" y="1638049"/>
            <a:ext cx="5941936"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مستطيل 12">
            <a:extLst>
              <a:ext uri="{FF2B5EF4-FFF2-40B4-BE49-F238E27FC236}">
                <a16:creationId xmlns:a16="http://schemas.microsoft.com/office/drawing/2014/main" id="{CC7F1BE1-FEBE-9B8E-D345-027A08C087BA}"/>
              </a:ext>
            </a:extLst>
          </p:cNvPr>
          <p:cNvSpPr/>
          <p:nvPr/>
        </p:nvSpPr>
        <p:spPr>
          <a:xfrm>
            <a:off x="6013174" y="1638049"/>
            <a:ext cx="2784421" cy="1443081"/>
          </a:xfrm>
          <a:prstGeom prst="rect">
            <a:avLst/>
          </a:prstGeom>
          <a:noFill/>
          <a:ln>
            <a:solidFill>
              <a:srgbClr val="F9645D"/>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ربع نص 2">
            <a:extLst>
              <a:ext uri="{FF2B5EF4-FFF2-40B4-BE49-F238E27FC236}">
                <a16:creationId xmlns:a16="http://schemas.microsoft.com/office/drawing/2014/main" id="{CE86F440-66E6-3375-ADF5-AA16350CFE2A}"/>
              </a:ext>
            </a:extLst>
          </p:cNvPr>
          <p:cNvSpPr txBox="1"/>
          <p:nvPr/>
        </p:nvSpPr>
        <p:spPr>
          <a:xfrm>
            <a:off x="5025436" y="0"/>
            <a:ext cx="1751488"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تقويم ختامي</a:t>
            </a:r>
          </a:p>
        </p:txBody>
      </p:sp>
    </p:spTree>
    <p:extLst>
      <p:ext uri="{BB962C8B-B14F-4D97-AF65-F5344CB8AC3E}">
        <p14:creationId xmlns:p14="http://schemas.microsoft.com/office/powerpoint/2010/main" val="14640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584775"/>
            <a:ext cx="6396750" cy="4034532"/>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pic>
        <p:nvPicPr>
          <p:cNvPr id="4" name="صورة 3">
            <a:extLst>
              <a:ext uri="{FF2B5EF4-FFF2-40B4-BE49-F238E27FC236}">
                <a16:creationId xmlns:a16="http://schemas.microsoft.com/office/drawing/2014/main" id="{FE2D1163-34F2-9A71-F424-9A829C3BB2AC}"/>
              </a:ext>
            </a:extLst>
          </p:cNvPr>
          <p:cNvPicPr>
            <a:picLocks noChangeAspect="1"/>
          </p:cNvPicPr>
          <p:nvPr/>
        </p:nvPicPr>
        <p:blipFill>
          <a:blip r:embed="rId4"/>
          <a:stretch>
            <a:fillRect/>
          </a:stretch>
        </p:blipFill>
        <p:spPr>
          <a:xfrm>
            <a:off x="2930822" y="665589"/>
            <a:ext cx="5910081" cy="1190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صورة 7">
            <a:extLst>
              <a:ext uri="{FF2B5EF4-FFF2-40B4-BE49-F238E27FC236}">
                <a16:creationId xmlns:a16="http://schemas.microsoft.com/office/drawing/2014/main" id="{AB6DFFEC-5389-6EA6-FF91-5828EEFD2F0E}"/>
              </a:ext>
            </a:extLst>
          </p:cNvPr>
          <p:cNvPicPr>
            <a:picLocks noChangeAspect="1"/>
          </p:cNvPicPr>
          <p:nvPr/>
        </p:nvPicPr>
        <p:blipFill rotWithShape="1">
          <a:blip r:embed="rId5"/>
          <a:srcRect t="3633" b="1"/>
          <a:stretch/>
        </p:blipFill>
        <p:spPr>
          <a:xfrm>
            <a:off x="2842592" y="2044083"/>
            <a:ext cx="5955004" cy="23751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مستطيل 11">
            <a:extLst>
              <a:ext uri="{FF2B5EF4-FFF2-40B4-BE49-F238E27FC236}">
                <a16:creationId xmlns:a16="http://schemas.microsoft.com/office/drawing/2014/main" id="{F68C769B-8693-0E6A-BE63-BE1D52F030AA}"/>
              </a:ext>
            </a:extLst>
          </p:cNvPr>
          <p:cNvSpPr/>
          <p:nvPr/>
        </p:nvSpPr>
        <p:spPr>
          <a:xfrm>
            <a:off x="3261979" y="3206750"/>
            <a:ext cx="2607162" cy="1137870"/>
          </a:xfrm>
          <a:prstGeom prst="rect">
            <a:avLst/>
          </a:prstGeom>
          <a:noFill/>
          <a:ln>
            <a:solidFill>
              <a:srgbClr val="F9645D"/>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ربع نص 2">
            <a:extLst>
              <a:ext uri="{FF2B5EF4-FFF2-40B4-BE49-F238E27FC236}">
                <a16:creationId xmlns:a16="http://schemas.microsoft.com/office/drawing/2014/main" id="{1817DB6F-3866-2206-8809-3DF73BF223BA}"/>
              </a:ext>
            </a:extLst>
          </p:cNvPr>
          <p:cNvSpPr txBox="1"/>
          <p:nvPr/>
        </p:nvSpPr>
        <p:spPr>
          <a:xfrm>
            <a:off x="5025436" y="0"/>
            <a:ext cx="1751488"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تقويم ختامي</a:t>
            </a:r>
          </a:p>
        </p:txBody>
      </p:sp>
    </p:spTree>
    <p:extLst>
      <p:ext uri="{BB962C8B-B14F-4D97-AF65-F5344CB8AC3E}">
        <p14:creationId xmlns:p14="http://schemas.microsoft.com/office/powerpoint/2010/main" val="252443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520603"/>
            <a:ext cx="6396750" cy="4098703"/>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pic>
        <p:nvPicPr>
          <p:cNvPr id="4" name="صورة 3">
            <a:extLst>
              <a:ext uri="{FF2B5EF4-FFF2-40B4-BE49-F238E27FC236}">
                <a16:creationId xmlns:a16="http://schemas.microsoft.com/office/drawing/2014/main" id="{D6A1665B-65EE-9311-D89C-ECD0B0B5A8EE}"/>
              </a:ext>
            </a:extLst>
          </p:cNvPr>
          <p:cNvPicPr>
            <a:picLocks noChangeAspect="1"/>
          </p:cNvPicPr>
          <p:nvPr/>
        </p:nvPicPr>
        <p:blipFill rotWithShape="1">
          <a:blip r:embed="rId4"/>
          <a:srcRect b="9850"/>
          <a:stretch/>
        </p:blipFill>
        <p:spPr>
          <a:xfrm>
            <a:off x="3396920" y="642334"/>
            <a:ext cx="5400675" cy="850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صورة 7">
            <a:extLst>
              <a:ext uri="{FF2B5EF4-FFF2-40B4-BE49-F238E27FC236}">
                <a16:creationId xmlns:a16="http://schemas.microsoft.com/office/drawing/2014/main" id="{57436025-CD18-BA25-C74B-5AABC90E9E1A}"/>
              </a:ext>
            </a:extLst>
          </p:cNvPr>
          <p:cNvPicPr>
            <a:picLocks noChangeAspect="1"/>
          </p:cNvPicPr>
          <p:nvPr/>
        </p:nvPicPr>
        <p:blipFill>
          <a:blip r:embed="rId5"/>
          <a:stretch>
            <a:fillRect/>
          </a:stretch>
        </p:blipFill>
        <p:spPr>
          <a:xfrm>
            <a:off x="3183728" y="1614153"/>
            <a:ext cx="5621076" cy="2836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مستطيل 11">
            <a:extLst>
              <a:ext uri="{FF2B5EF4-FFF2-40B4-BE49-F238E27FC236}">
                <a16:creationId xmlns:a16="http://schemas.microsoft.com/office/drawing/2014/main" id="{DB3C604B-0D95-F4A4-B974-50F003BD7ACB}"/>
              </a:ext>
            </a:extLst>
          </p:cNvPr>
          <p:cNvSpPr/>
          <p:nvPr/>
        </p:nvSpPr>
        <p:spPr>
          <a:xfrm>
            <a:off x="6101777" y="3060475"/>
            <a:ext cx="2492492" cy="1362883"/>
          </a:xfrm>
          <a:prstGeom prst="rect">
            <a:avLst/>
          </a:prstGeom>
          <a:noFill/>
          <a:ln>
            <a:solidFill>
              <a:srgbClr val="F9645D"/>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ربع نص 2">
            <a:extLst>
              <a:ext uri="{FF2B5EF4-FFF2-40B4-BE49-F238E27FC236}">
                <a16:creationId xmlns:a16="http://schemas.microsoft.com/office/drawing/2014/main" id="{69636526-89B8-590E-CAE6-0084BFAC52DC}"/>
              </a:ext>
            </a:extLst>
          </p:cNvPr>
          <p:cNvSpPr txBox="1"/>
          <p:nvPr/>
        </p:nvSpPr>
        <p:spPr>
          <a:xfrm>
            <a:off x="5025436" y="0"/>
            <a:ext cx="1751488"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تقويم ختامي</a:t>
            </a:r>
          </a:p>
        </p:txBody>
      </p:sp>
    </p:spTree>
    <p:extLst>
      <p:ext uri="{BB962C8B-B14F-4D97-AF65-F5344CB8AC3E}">
        <p14:creationId xmlns:p14="http://schemas.microsoft.com/office/powerpoint/2010/main" val="56047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168881"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418797" y="955400"/>
            <a:ext cx="5483249" cy="3376467"/>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3" name="Picture 4" descr="Quickest way to try out Jupyter Notebook: zero install, 3 CLI commands and  5 minutes to action - AMIS, Data Driven Blog - Oracle &amp; Microsoft Azure">
            <a:extLst>
              <a:ext uri="{FF2B5EF4-FFF2-40B4-BE49-F238E27FC236}">
                <a16:creationId xmlns:a16="http://schemas.microsoft.com/office/drawing/2014/main" id="{C6BA0988-4684-993A-9C44-1260D7EFF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340" y="2201774"/>
            <a:ext cx="836474" cy="6081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الواجب (@_phoneoman) / Twitter">
            <a:extLst>
              <a:ext uri="{FF2B5EF4-FFF2-40B4-BE49-F238E27FC236}">
                <a16:creationId xmlns:a16="http://schemas.microsoft.com/office/drawing/2014/main" id="{5224AFB3-B110-080C-A5AA-C8D7A0E84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932" y="978195"/>
            <a:ext cx="2299607" cy="3275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D486B49E-5231-F957-721C-B3211A9948AE}"/>
              </a:ext>
            </a:extLst>
          </p:cNvPr>
          <p:cNvSpPr txBox="1"/>
          <p:nvPr/>
        </p:nvSpPr>
        <p:spPr>
          <a:xfrm>
            <a:off x="3575374" y="2498825"/>
            <a:ext cx="2838094" cy="461665"/>
          </a:xfrm>
          <a:prstGeom prst="rect">
            <a:avLst/>
          </a:prstGeom>
          <a:noFill/>
        </p:spPr>
        <p:txBody>
          <a:bodyPr wrap="square">
            <a:spAutoFit/>
          </a:bodyPr>
          <a:lstStyle/>
          <a:p>
            <a:pPr algn="ctr" rtl="1"/>
            <a:r>
              <a:rPr lang="ar-SA" sz="2400" b="0" i="0" u="none" strike="noStrike" baseline="0" dirty="0">
                <a:solidFill>
                  <a:srgbClr val="002060"/>
                </a:solidFill>
                <a:latin typeface="Calibri" panose="020F0502020204030204" pitchFamily="34" charset="0"/>
                <a:cs typeface="Calibri" panose="020F0502020204030204" pitchFamily="34" charset="0"/>
              </a:rPr>
              <a:t>السؤال الثاني ص 139</a:t>
            </a:r>
            <a:r>
              <a:rPr lang="ar-SA" sz="2400" b="0" i="0" u="none" strike="noStrike" baseline="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270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67689" y="1245932"/>
            <a:ext cx="5657655" cy="2726039"/>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مربع نص 3">
            <a:extLst>
              <a:ext uri="{FF2B5EF4-FFF2-40B4-BE49-F238E27FC236}">
                <a16:creationId xmlns:a16="http://schemas.microsoft.com/office/drawing/2014/main" id="{C1AB148E-D837-5D79-E4B7-9695C736164B}"/>
              </a:ext>
            </a:extLst>
          </p:cNvPr>
          <p:cNvSpPr txBox="1"/>
          <p:nvPr/>
        </p:nvSpPr>
        <p:spPr>
          <a:xfrm>
            <a:off x="3591554" y="1286826"/>
            <a:ext cx="5273651" cy="2644250"/>
          </a:xfrm>
          <a:prstGeom prst="rect">
            <a:avLst/>
          </a:prstGeom>
          <a:noFill/>
        </p:spPr>
        <p:txBody>
          <a:bodyPr wrap="square">
            <a:spAutoFit/>
          </a:bodyPr>
          <a:lstStyle/>
          <a:p>
            <a:pPr marL="342900" indent="-342900" algn="just" rtl="1">
              <a:lnSpc>
                <a:spcPct val="150000"/>
              </a:lnSpc>
              <a:buFont typeface="Arial" panose="020B0604020202020204" pitchFamily="34" charset="0"/>
              <a:buChar char="•"/>
            </a:pPr>
            <a:r>
              <a:rPr lang="ar-SA" b="0" i="0" u="none" strike="noStrike" baseline="0" dirty="0">
                <a:latin typeface="Calibri" panose="020F0502020204030204" pitchFamily="34" charset="0"/>
                <a:cs typeface="Calibri" panose="020F0502020204030204" pitchFamily="34" charset="0"/>
              </a:rPr>
              <a:t>أن </a:t>
            </a:r>
            <a:r>
              <a:rPr lang="ar-SA" dirty="0">
                <a:latin typeface="Calibri" panose="020F0502020204030204" pitchFamily="34" charset="0"/>
                <a:cs typeface="Calibri" panose="020F0502020204030204" pitchFamily="34" charset="0"/>
              </a:rPr>
              <a:t>تذكر الطالبة أنواع تصوير البيانات .</a:t>
            </a:r>
          </a:p>
          <a:p>
            <a:pPr marL="342900" indent="-342900" algn="just" rtl="1">
              <a:lnSpc>
                <a:spcPct val="150000"/>
              </a:lnSpc>
              <a:buFont typeface="Arial" panose="020B0604020202020204" pitchFamily="34" charset="0"/>
              <a:buChar char="•"/>
            </a:pPr>
            <a:r>
              <a:rPr lang="ar-SA" b="0" i="0" u="none" strike="noStrike" baseline="0" dirty="0">
                <a:latin typeface="Calibri" panose="020F0502020204030204" pitchFamily="34" charset="0"/>
                <a:cs typeface="Calibri" panose="020F0502020204030204" pitchFamily="34" charset="0"/>
              </a:rPr>
              <a:t>أن تذكر الطالبة أهمية تصوير البيانات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تعرف الطالبة مكتبة مات بلوت ليب </a:t>
            </a:r>
            <a:r>
              <a:rPr lang="en-US" dirty="0">
                <a:latin typeface="Calibri" panose="020F0502020204030204" pitchFamily="34" charset="0"/>
                <a:cs typeface="Calibri" panose="020F0502020204030204" pitchFamily="34" charset="0"/>
              </a:rPr>
              <a:t>Matplotlib</a:t>
            </a:r>
            <a:r>
              <a:rPr lang="ar-SA" dirty="0">
                <a:latin typeface="Calibri" panose="020F0502020204030204" pitchFamily="34" charset="0"/>
                <a:cs typeface="Calibri" panose="020F0502020204030204" pitchFamily="34" charset="0"/>
              </a:rPr>
              <a:t> .</a:t>
            </a:r>
          </a:p>
          <a:p>
            <a:pPr marL="342900" indent="-342900" algn="just" rtl="1">
              <a:lnSpc>
                <a:spcPct val="150000"/>
              </a:lnSpc>
              <a:buFont typeface="Arial" panose="020B0604020202020204" pitchFamily="34" charset="0"/>
              <a:buChar char="•"/>
            </a:pPr>
            <a:r>
              <a:rPr lang="ar-SA" b="0" i="0" u="none" strike="noStrike" baseline="0" dirty="0">
                <a:latin typeface="Calibri" panose="020F0502020204030204" pitchFamily="34" charset="0"/>
                <a:cs typeface="Calibri" panose="020F0502020204030204" pitchFamily="34" charset="0"/>
              </a:rPr>
              <a:t>أن</a:t>
            </a:r>
            <a:r>
              <a:rPr lang="ar-SA" b="0" i="0" u="none" strike="noStrike" dirty="0">
                <a:latin typeface="Calibri" panose="020F0502020204030204" pitchFamily="34" charset="0"/>
                <a:cs typeface="Calibri" panose="020F0502020204030204" pitchFamily="34" charset="0"/>
              </a:rPr>
              <a:t> تنشأ الطالبة مخططًا شريطيًا .</a:t>
            </a:r>
          </a:p>
          <a:p>
            <a:pPr marL="342900" indent="-342900" algn="just" rtl="1">
              <a:lnSpc>
                <a:spcPct val="150000"/>
              </a:lnSpc>
              <a:buFont typeface="Arial" panose="020B0604020202020204" pitchFamily="34" charset="0"/>
              <a:buChar char="•"/>
            </a:pPr>
            <a:r>
              <a:rPr lang="ar-SA" baseline="0" dirty="0">
                <a:latin typeface="Calibri" panose="020F0502020204030204" pitchFamily="34" charset="0"/>
                <a:cs typeface="Calibri" panose="020F0502020204030204" pitchFamily="34" charset="0"/>
              </a:rPr>
              <a:t>أن</a:t>
            </a:r>
            <a:r>
              <a:rPr lang="ar-SA" dirty="0">
                <a:latin typeface="Calibri" panose="020F0502020204030204" pitchFamily="34" charset="0"/>
                <a:cs typeface="Calibri" panose="020F0502020204030204" pitchFamily="34" charset="0"/>
              </a:rPr>
              <a:t> تنشأ الطالبة مخططًا شريطيًا مجمعًا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تنشأ الطالبة المخطط الدائري </a:t>
            </a:r>
            <a:r>
              <a:rPr lang="en-US" dirty="0" err="1">
                <a:latin typeface="Calibri" panose="020F0502020204030204" pitchFamily="34" charset="0"/>
                <a:cs typeface="Calibri" panose="020F0502020204030204" pitchFamily="34" charset="0"/>
              </a:rPr>
              <a:t>Ple</a:t>
            </a:r>
            <a:r>
              <a:rPr lang="en-US" dirty="0">
                <a:latin typeface="Calibri" panose="020F0502020204030204" pitchFamily="34" charset="0"/>
                <a:cs typeface="Calibri" panose="020F0502020204030204" pitchFamily="34" charset="0"/>
              </a:rPr>
              <a:t> Chart</a:t>
            </a:r>
            <a:r>
              <a:rPr lang="ar-SA" dirty="0">
                <a:latin typeface="Calibri" panose="020F0502020204030204" pitchFamily="34" charset="0"/>
                <a:cs typeface="Calibri" panose="020F0502020204030204" pitchFamily="34" charset="0"/>
              </a:rPr>
              <a:t> .</a:t>
            </a:r>
          </a:p>
          <a:p>
            <a:pPr marL="342900" indent="-342900" algn="just" rtl="1">
              <a:lnSpc>
                <a:spcPct val="150000"/>
              </a:lnSpc>
              <a:buFont typeface="Arial" panose="020B0604020202020204" pitchFamily="34" charset="0"/>
              <a:buChar char="•"/>
            </a:pPr>
            <a:r>
              <a:rPr lang="ar-SA" dirty="0">
                <a:latin typeface="Calibri" panose="020F0502020204030204" pitchFamily="34" charset="0"/>
                <a:cs typeface="Calibri" panose="020F0502020204030204" pitchFamily="34" charset="0"/>
              </a:rPr>
              <a:t>أن تميز الطالبة الأنماط المختلفة من الرسوم البيانية التي يمكن إنشاؤها باستخدام مكتبات </a:t>
            </a:r>
            <a:r>
              <a:rPr lang="ar-SA" dirty="0" err="1">
                <a:latin typeface="Calibri" panose="020F0502020204030204" pitchFamily="34" charset="0"/>
                <a:cs typeface="Calibri" panose="020F0502020204030204" pitchFamily="34" charset="0"/>
              </a:rPr>
              <a:t>البايثون</a:t>
            </a:r>
            <a:r>
              <a:rPr lang="ar-SA" dirty="0">
                <a:latin typeface="Calibri" panose="020F0502020204030204" pitchFamily="34" charset="0"/>
                <a:cs typeface="Calibri" panose="020F0502020204030204" pitchFamily="34" charset="0"/>
              </a:rPr>
              <a:t> . </a:t>
            </a:r>
          </a:p>
        </p:txBody>
      </p:sp>
      <p:sp>
        <p:nvSpPr>
          <p:cNvPr id="6" name="مربع نص 5">
            <a:extLst>
              <a:ext uri="{FF2B5EF4-FFF2-40B4-BE49-F238E27FC236}">
                <a16:creationId xmlns:a16="http://schemas.microsoft.com/office/drawing/2014/main" id="{24815A7C-CEC3-9F66-6AEA-29AAD20B70B8}"/>
              </a:ext>
            </a:extLst>
          </p:cNvPr>
          <p:cNvSpPr txBox="1"/>
          <p:nvPr/>
        </p:nvSpPr>
        <p:spPr>
          <a:xfrm>
            <a:off x="4572000" y="317482"/>
            <a:ext cx="3500794" cy="584775"/>
          </a:xfrm>
          <a:prstGeom prst="rect">
            <a:avLst/>
          </a:prstGeom>
          <a:noFill/>
        </p:spPr>
        <p:txBody>
          <a:bodyPr wrap="square">
            <a:spAutoFit/>
          </a:bodyPr>
          <a:lstStyle/>
          <a:p>
            <a:pPr algn="ctr" rtl="1"/>
            <a:r>
              <a:rPr lang="ar-SA" sz="3200" b="1" dirty="0">
                <a:solidFill>
                  <a:srgbClr val="FF0000"/>
                </a:solidFill>
                <a:latin typeface="Sakkal Majalla" panose="02000000000000000000" pitchFamily="2" charset="-78"/>
                <a:cs typeface="Sakkal Majalla" panose="02000000000000000000" pitchFamily="2" charset="-78"/>
              </a:rPr>
              <a:t>أهداف الدرس </a:t>
            </a:r>
            <a:endParaRPr lang="ar-SA" sz="6000" b="1" dirty="0">
              <a:ln w="0"/>
              <a:solidFill>
                <a:srgbClr val="FF000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92828"/>
            <a:ext cx="8973880" cy="351212"/>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Tree>
    <p:extLst>
      <p:ext uri="{BB962C8B-B14F-4D97-AF65-F5344CB8AC3E}">
        <p14:creationId xmlns:p14="http://schemas.microsoft.com/office/powerpoint/2010/main" val="291566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47173" y="860909"/>
            <a:ext cx="5639762" cy="2345841"/>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42624"/>
            <a:ext cx="8973880" cy="401416"/>
            <a:chOff x="85060" y="4742624"/>
            <a:chExt cx="8973880" cy="401416"/>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7295" y="4742624"/>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3" name="مربع نص 2">
            <a:extLst>
              <a:ext uri="{FF2B5EF4-FFF2-40B4-BE49-F238E27FC236}">
                <a16:creationId xmlns:a16="http://schemas.microsoft.com/office/drawing/2014/main" id="{C7E375FD-8F04-23FD-AC45-1FD03FE4748D}"/>
              </a:ext>
            </a:extLst>
          </p:cNvPr>
          <p:cNvSpPr txBox="1"/>
          <p:nvPr/>
        </p:nvSpPr>
        <p:spPr>
          <a:xfrm>
            <a:off x="3435365" y="891421"/>
            <a:ext cx="5463377" cy="400110"/>
          </a:xfrm>
          <a:prstGeom prst="rect">
            <a:avLst/>
          </a:prstGeom>
          <a:noFill/>
        </p:spPr>
        <p:txBody>
          <a:bodyPr wrap="square">
            <a:spAutoFit/>
          </a:bodyPr>
          <a:lstStyle/>
          <a:p>
            <a:pPr algn="ctr" rtl="1"/>
            <a:r>
              <a:rPr lang="ar-SA" sz="2000" dirty="0">
                <a:latin typeface="Sakkal Majalla" panose="02000000000000000000" pitchFamily="2" charset="-78"/>
                <a:ea typeface="Calibri" panose="020F0502020204030204" pitchFamily="34" charset="0"/>
                <a:cs typeface="Sakkal Majalla" panose="02000000000000000000" pitchFamily="2" charset="-78"/>
              </a:rPr>
              <a:t>عددي عناصر دورة حياة علم البيانات ؟</a:t>
            </a:r>
          </a:p>
        </p:txBody>
      </p:sp>
      <p:pic>
        <p:nvPicPr>
          <p:cNvPr id="2" name="صورة 1">
            <a:extLst>
              <a:ext uri="{FF2B5EF4-FFF2-40B4-BE49-F238E27FC236}">
                <a16:creationId xmlns:a16="http://schemas.microsoft.com/office/drawing/2014/main" id="{8C2D38A3-8902-BB7E-41CF-A6FD4D9DBAFC}"/>
              </a:ext>
            </a:extLst>
          </p:cNvPr>
          <p:cNvPicPr>
            <a:picLocks noChangeAspect="1"/>
          </p:cNvPicPr>
          <p:nvPr/>
        </p:nvPicPr>
        <p:blipFill rotWithShape="1">
          <a:blip r:embed="rId4"/>
          <a:srcRect l="17888" t="30655" r="36392" b="23023"/>
          <a:stretch/>
        </p:blipFill>
        <p:spPr>
          <a:xfrm>
            <a:off x="3780145" y="3351591"/>
            <a:ext cx="4296285" cy="1189683"/>
          </a:xfrm>
          <a:prstGeom prst="rect">
            <a:avLst/>
          </a:prstGeom>
        </p:spPr>
      </p:pic>
      <p:sp>
        <p:nvSpPr>
          <p:cNvPr id="7" name="مربع نص 6">
            <a:extLst>
              <a:ext uri="{FF2B5EF4-FFF2-40B4-BE49-F238E27FC236}">
                <a16:creationId xmlns:a16="http://schemas.microsoft.com/office/drawing/2014/main" id="{70FC6B6E-17D5-ACF9-6773-BA7D8F0583CE}"/>
              </a:ext>
            </a:extLst>
          </p:cNvPr>
          <p:cNvSpPr txBox="1"/>
          <p:nvPr/>
        </p:nvSpPr>
        <p:spPr>
          <a:xfrm>
            <a:off x="3516714" y="180639"/>
            <a:ext cx="5254477" cy="584775"/>
          </a:xfrm>
          <a:prstGeom prst="rect">
            <a:avLst/>
          </a:prstGeom>
          <a:noFill/>
        </p:spPr>
        <p:txBody>
          <a:bodyPr wrap="square">
            <a:spAutoFit/>
          </a:bodyPr>
          <a:lstStyle/>
          <a:p>
            <a:pPr algn="ctr" rtl="1"/>
            <a:r>
              <a:rPr lang="ar-SA" sz="3200" b="1" dirty="0">
                <a:solidFill>
                  <a:srgbClr val="FF0000"/>
                </a:solidFill>
                <a:latin typeface="Sakkal Majalla" panose="02000000000000000000" pitchFamily="2" charset="-78"/>
                <a:cs typeface="Sakkal Majalla" panose="02000000000000000000" pitchFamily="2" charset="-78"/>
              </a:rPr>
              <a:t>مراجعة الدرس السابق ( شريط الذكريات )</a:t>
            </a:r>
          </a:p>
        </p:txBody>
      </p:sp>
      <p:sp>
        <p:nvSpPr>
          <p:cNvPr id="8" name="مربع نص 7">
            <a:extLst>
              <a:ext uri="{FF2B5EF4-FFF2-40B4-BE49-F238E27FC236}">
                <a16:creationId xmlns:a16="http://schemas.microsoft.com/office/drawing/2014/main" id="{70365870-B786-6B4E-F1A8-1DDC43FC6607}"/>
              </a:ext>
            </a:extLst>
          </p:cNvPr>
          <p:cNvSpPr txBox="1"/>
          <p:nvPr/>
        </p:nvSpPr>
        <p:spPr>
          <a:xfrm>
            <a:off x="3660874" y="1255872"/>
            <a:ext cx="5172702" cy="1938992"/>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دورة حياة علم البيانات :</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تعريف المشكلة وصياغتها </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جمع البيانات</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إعداد البيانات وتنظيفها </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التحليل الاستكشافي للبيانات</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تصوير البيانات</a:t>
            </a:r>
          </a:p>
        </p:txBody>
      </p:sp>
    </p:spTree>
    <p:extLst>
      <p:ext uri="{BB962C8B-B14F-4D97-AF65-F5344CB8AC3E}">
        <p14:creationId xmlns:p14="http://schemas.microsoft.com/office/powerpoint/2010/main" val="25445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347173" y="860909"/>
            <a:ext cx="5639762" cy="2069027"/>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ربع نص 5">
            <a:extLst>
              <a:ext uri="{FF2B5EF4-FFF2-40B4-BE49-F238E27FC236}">
                <a16:creationId xmlns:a16="http://schemas.microsoft.com/office/drawing/2014/main" id="{24815A7C-CEC3-9F66-6AEA-29AAD20B70B8}"/>
              </a:ext>
            </a:extLst>
          </p:cNvPr>
          <p:cNvSpPr txBox="1"/>
          <p:nvPr/>
        </p:nvSpPr>
        <p:spPr>
          <a:xfrm>
            <a:off x="3867734" y="139633"/>
            <a:ext cx="4656906" cy="584775"/>
          </a:xfrm>
          <a:prstGeom prst="rect">
            <a:avLst/>
          </a:prstGeom>
          <a:noFill/>
        </p:spPr>
        <p:txBody>
          <a:bodyPr wrap="square">
            <a:spAutoFit/>
          </a:bodyPr>
          <a:lstStyle/>
          <a:p>
            <a:pPr algn="ctr" rtl="1"/>
            <a:r>
              <a:rPr lang="ar-SA" sz="3200" b="1" dirty="0">
                <a:solidFill>
                  <a:srgbClr val="FF0000"/>
                </a:solidFill>
                <a:latin typeface="Sakkal Majalla" panose="02000000000000000000" pitchFamily="2" charset="-78"/>
                <a:cs typeface="Sakkal Majalla" panose="02000000000000000000" pitchFamily="2" charset="-78"/>
              </a:rPr>
              <a:t>تصوير البيانات</a:t>
            </a:r>
            <a:endParaRPr lang="ar-SA" sz="6000" b="1" dirty="0">
              <a:ln w="0"/>
              <a:solidFill>
                <a:srgbClr val="FF0000"/>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42624"/>
            <a:ext cx="8973880" cy="401416"/>
            <a:chOff x="85060" y="4742624"/>
            <a:chExt cx="8973880" cy="401416"/>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7295" y="4742624"/>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pic>
        <p:nvPicPr>
          <p:cNvPr id="1028" name="Picture 4">
            <a:extLst>
              <a:ext uri="{FF2B5EF4-FFF2-40B4-BE49-F238E27FC236}">
                <a16:creationId xmlns:a16="http://schemas.microsoft.com/office/drawing/2014/main" id="{B2C82761-3D4A-7DFF-5DF6-E2AD79919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671" y="3206749"/>
            <a:ext cx="3890574" cy="13980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C7E375FD-8F04-23FD-AC45-1FD03FE4748D}"/>
              </a:ext>
            </a:extLst>
          </p:cNvPr>
          <p:cNvSpPr txBox="1"/>
          <p:nvPr/>
        </p:nvSpPr>
        <p:spPr>
          <a:xfrm>
            <a:off x="3412265" y="966763"/>
            <a:ext cx="5463377" cy="1938992"/>
          </a:xfrm>
          <a:prstGeom prst="rect">
            <a:avLst/>
          </a:prstGeom>
          <a:noFill/>
        </p:spPr>
        <p:txBody>
          <a:bodyPr wrap="square">
            <a:spAutoFit/>
          </a:bodyPr>
          <a:lstStyle/>
          <a:p>
            <a:pPr algn="r" rtl="1"/>
            <a:r>
              <a:rPr lang="ar-SA" sz="2000" dirty="0">
                <a:latin typeface="Sakkal Majalla" panose="02000000000000000000" pitchFamily="2" charset="-78"/>
                <a:ea typeface="Calibri" panose="020F0502020204030204" pitchFamily="34" charset="0"/>
                <a:cs typeface="Sakkal Majalla" panose="02000000000000000000" pitchFamily="2" charset="-78"/>
              </a:rPr>
              <a:t>كما ذكر سابقا  فإن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تصوير البيانات </a:t>
            </a:r>
            <a:r>
              <a:rPr lang="ar-SA" sz="2000" dirty="0">
                <a:latin typeface="Sakkal Majalla" panose="02000000000000000000" pitchFamily="2" charset="-78"/>
                <a:ea typeface="Calibri" panose="020F0502020204030204" pitchFamily="34" charset="0"/>
                <a:cs typeface="Sakkal Majalla" panose="02000000000000000000" pitchFamily="2" charset="-78"/>
              </a:rPr>
              <a:t>هو التمثيل البياني للمعلومات والبيانات. </a:t>
            </a:r>
            <a:r>
              <a:rPr lang="ar-SA" sz="2000" dirty="0">
                <a:solidFill>
                  <a:srgbClr val="533CD2"/>
                </a:solidFill>
                <a:latin typeface="Sakkal Majalla" panose="02000000000000000000" pitchFamily="2" charset="-78"/>
                <a:ea typeface="Calibri" panose="020F0502020204030204" pitchFamily="34" charset="0"/>
                <a:cs typeface="Sakkal Majalla" panose="02000000000000000000" pitchFamily="2" charset="-78"/>
              </a:rPr>
              <a:t>إن تصوير البيانات </a:t>
            </a:r>
            <a:r>
              <a:rPr lang="ar-SA" sz="2000" dirty="0">
                <a:latin typeface="Sakkal Majalla" panose="02000000000000000000" pitchFamily="2" charset="-78"/>
                <a:ea typeface="Calibri" panose="020F0502020204030204" pitchFamily="34" charset="0"/>
                <a:cs typeface="Sakkal Majalla" panose="02000000000000000000" pitchFamily="2" charset="-78"/>
              </a:rPr>
              <a:t>يجعلها أيسر فهما وتحليلًا. </a:t>
            </a:r>
            <a:br>
              <a:rPr lang="ar-SA" sz="2000" dirty="0">
                <a:latin typeface="Sakkal Majalla" panose="02000000000000000000" pitchFamily="2" charset="-78"/>
                <a:ea typeface="Calibri" panose="020F0502020204030204" pitchFamily="34" charset="0"/>
                <a:cs typeface="Sakkal Majalla" panose="02000000000000000000" pitchFamily="2" charset="-78"/>
              </a:rPr>
            </a:b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باستخدام العناصر المرئية </a:t>
            </a:r>
            <a:r>
              <a:rPr lang="ar-SA" sz="2000" dirty="0">
                <a:solidFill>
                  <a:srgbClr val="533CD2"/>
                </a:solidFill>
                <a:latin typeface="Sakkal Majalla" panose="02000000000000000000" pitchFamily="2" charset="-78"/>
                <a:ea typeface="Calibri" panose="020F0502020204030204" pitchFamily="34" charset="0"/>
                <a:cs typeface="Sakkal Majalla" panose="02000000000000000000" pitchFamily="2" charset="-78"/>
              </a:rPr>
              <a:t>مثل المخططات والرسوم البيانية والخرائط  </a:t>
            </a:r>
            <a:r>
              <a:rPr lang="ar-SA" sz="2000" dirty="0">
                <a:latin typeface="Sakkal Majalla" panose="02000000000000000000" pitchFamily="2" charset="-78"/>
                <a:ea typeface="Calibri" panose="020F0502020204030204" pitchFamily="34" charset="0"/>
                <a:cs typeface="Sakkal Majalla" panose="02000000000000000000" pitchFamily="2" charset="-78"/>
              </a:rPr>
              <a:t>فإنك تجعل البيانات أكثر سهولة وفهما وقابلية للاستخدام.</a:t>
            </a:r>
            <a:br>
              <a:rPr lang="ar-SA" sz="2000" dirty="0">
                <a:latin typeface="Sakkal Majalla" panose="02000000000000000000" pitchFamily="2" charset="-78"/>
                <a:ea typeface="Calibri" panose="020F0502020204030204" pitchFamily="34" charset="0"/>
                <a:cs typeface="Sakkal Majalla" panose="02000000000000000000" pitchFamily="2" charset="-78"/>
              </a:rPr>
            </a:br>
            <a:r>
              <a:rPr lang="ar-SA" sz="2000" dirty="0">
                <a:latin typeface="Sakkal Majalla" panose="02000000000000000000" pitchFamily="2" charset="-78"/>
                <a:ea typeface="Calibri" panose="020F0502020204030204" pitchFamily="34" charset="0"/>
                <a:cs typeface="Sakkal Majalla" panose="02000000000000000000" pitchFamily="2" charset="-78"/>
              </a:rPr>
              <a:t>في هذا الدرس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ستستخدم مفكرة جوبيتر </a:t>
            </a:r>
            <a:r>
              <a:rPr lang="ar-SA" sz="2000" dirty="0">
                <a:latin typeface="Sakkal Majalla" panose="02000000000000000000" pitchFamily="2" charset="-78"/>
                <a:ea typeface="Calibri" panose="020F0502020204030204" pitchFamily="34" charset="0"/>
                <a:cs typeface="Sakkal Majalla" panose="02000000000000000000" pitchFamily="2" charset="-78"/>
              </a:rPr>
              <a:t>لتصوير بياناتك. ويدعم جوبيتر </a:t>
            </a:r>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تصوير البيانات بالاستعانة بمكتبات البايثون</a:t>
            </a:r>
            <a:r>
              <a:rPr lang="ar-SA" sz="2000" dirty="0">
                <a:latin typeface="Sakkal Majalla" panose="02000000000000000000" pitchFamily="2" charset="-78"/>
                <a:ea typeface="Calibri" panose="020F0502020204030204" pitchFamily="34" charset="0"/>
                <a:cs typeface="Sakkal Majalla" panose="02000000000000000000" pitchFamily="2" charset="-78"/>
              </a:rPr>
              <a:t>.</a:t>
            </a:r>
          </a:p>
        </p:txBody>
      </p:sp>
    </p:spTree>
    <p:extLst>
      <p:ext uri="{BB962C8B-B14F-4D97-AF65-F5344CB8AC3E}">
        <p14:creationId xmlns:p14="http://schemas.microsoft.com/office/powerpoint/2010/main" val="39726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724590" y="1117024"/>
            <a:ext cx="5232697" cy="2441108"/>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2" name="مربع نص 1">
            <a:extLst>
              <a:ext uri="{FF2B5EF4-FFF2-40B4-BE49-F238E27FC236}">
                <a16:creationId xmlns:a16="http://schemas.microsoft.com/office/drawing/2014/main" id="{2ED5F780-8C28-35A1-2AC5-AE461CD7DB31}"/>
              </a:ext>
            </a:extLst>
          </p:cNvPr>
          <p:cNvSpPr txBox="1"/>
          <p:nvPr/>
        </p:nvSpPr>
        <p:spPr>
          <a:xfrm>
            <a:off x="3962224" y="1234861"/>
            <a:ext cx="4871352" cy="2246769"/>
          </a:xfrm>
          <a:prstGeom prst="rect">
            <a:avLst/>
          </a:prstGeom>
          <a:noFill/>
        </p:spPr>
        <p:txBody>
          <a:bodyPr wrap="square">
            <a:spAutoFit/>
          </a:bodyPr>
          <a:lstStyle/>
          <a:p>
            <a:pPr algn="r" rtl="1"/>
            <a:r>
              <a:rPr lang="ar-SA"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أكثر أنواع تصوير البيانات شيوعا هي:</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المخططات (الخطية  الشريطية  الدائرية)</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الرسوم البيانية</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المخطط النقطي</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المخطط المدرج التكراري</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الجداول</a:t>
            </a:r>
          </a:p>
          <a:p>
            <a:pPr marL="342900" indent="-342900" algn="r" rtl="1">
              <a:buFont typeface="Wingdings" panose="05000000000000000000" pitchFamily="2" charset="2"/>
              <a:buChar char="Ø"/>
            </a:pPr>
            <a:r>
              <a:rPr lang="ar-SA" sz="2000" dirty="0">
                <a:latin typeface="Sakkal Majalla" panose="02000000000000000000" pitchFamily="2" charset="-78"/>
                <a:ea typeface="Calibri" panose="020F0502020204030204" pitchFamily="34" charset="0"/>
                <a:cs typeface="Sakkal Majalla" panose="02000000000000000000" pitchFamily="2" charset="-78"/>
              </a:rPr>
              <a:t>الخرائط</a:t>
            </a:r>
          </a:p>
        </p:txBody>
      </p:sp>
      <p:sp>
        <p:nvSpPr>
          <p:cNvPr id="12" name="مربع نص 11">
            <a:extLst>
              <a:ext uri="{FF2B5EF4-FFF2-40B4-BE49-F238E27FC236}">
                <a16:creationId xmlns:a16="http://schemas.microsoft.com/office/drawing/2014/main" id="{64871564-1B66-9033-134F-8DCCB8481D21}"/>
              </a:ext>
            </a:extLst>
          </p:cNvPr>
          <p:cNvSpPr txBox="1"/>
          <p:nvPr/>
        </p:nvSpPr>
        <p:spPr>
          <a:xfrm>
            <a:off x="3339548" y="181420"/>
            <a:ext cx="5804452" cy="523220"/>
          </a:xfrm>
          <a:prstGeom prst="rect">
            <a:avLst/>
          </a:prstGeom>
          <a:noFill/>
        </p:spPr>
        <p:txBody>
          <a:bodyPr wrap="square">
            <a:spAutoFit/>
          </a:bodyPr>
          <a:lstStyle/>
          <a:p>
            <a:pPr algn="ctr" rtl="1"/>
            <a:r>
              <a:rPr lang="ar-SA" sz="2800" b="1" dirty="0">
                <a:solidFill>
                  <a:srgbClr val="002060"/>
                </a:solidFill>
                <a:latin typeface="Sakkal Majalla" panose="02000000000000000000" pitchFamily="2" charset="-78"/>
                <a:cs typeface="Sakkal Majalla" panose="02000000000000000000" pitchFamily="2" charset="-78"/>
              </a:rPr>
              <a:t>أنواع تصوير البيانات</a:t>
            </a:r>
          </a:p>
        </p:txBody>
      </p:sp>
    </p:spTree>
    <p:extLst>
      <p:ext uri="{BB962C8B-B14F-4D97-AF65-F5344CB8AC3E}">
        <p14:creationId xmlns:p14="http://schemas.microsoft.com/office/powerpoint/2010/main" val="4656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3264195"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3086197" y="785629"/>
            <a:ext cx="5865474" cy="769839"/>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sp>
        <p:nvSpPr>
          <p:cNvPr id="12" name="مربع نص 11">
            <a:extLst>
              <a:ext uri="{FF2B5EF4-FFF2-40B4-BE49-F238E27FC236}">
                <a16:creationId xmlns:a16="http://schemas.microsoft.com/office/drawing/2014/main" id="{64871564-1B66-9033-134F-8DCCB8481D21}"/>
              </a:ext>
            </a:extLst>
          </p:cNvPr>
          <p:cNvSpPr txBox="1"/>
          <p:nvPr/>
        </p:nvSpPr>
        <p:spPr>
          <a:xfrm>
            <a:off x="3137802" y="201935"/>
            <a:ext cx="5804452" cy="523220"/>
          </a:xfrm>
          <a:prstGeom prst="rect">
            <a:avLst/>
          </a:prstGeom>
          <a:noFill/>
        </p:spPr>
        <p:txBody>
          <a:bodyPr wrap="square">
            <a:spAutoFit/>
          </a:bodyPr>
          <a:lstStyle/>
          <a:p>
            <a:pPr algn="ctr" rtl="1"/>
            <a:r>
              <a:rPr lang="ar-SA" sz="2800" b="1" dirty="0">
                <a:solidFill>
                  <a:srgbClr val="FF0000"/>
                </a:solidFill>
                <a:latin typeface="Sakkal Majalla" panose="02000000000000000000" pitchFamily="2" charset="-78"/>
                <a:cs typeface="Sakkal Majalla" panose="02000000000000000000" pitchFamily="2" charset="-78"/>
              </a:rPr>
              <a:t>أنواع تصوير البيانات</a:t>
            </a:r>
          </a:p>
        </p:txBody>
      </p:sp>
      <p:sp>
        <p:nvSpPr>
          <p:cNvPr id="3" name="مربع نص 2">
            <a:extLst>
              <a:ext uri="{FF2B5EF4-FFF2-40B4-BE49-F238E27FC236}">
                <a16:creationId xmlns:a16="http://schemas.microsoft.com/office/drawing/2014/main" id="{42F6B12E-CDEC-2C5B-E6C3-1D4FCBB062BA}"/>
              </a:ext>
            </a:extLst>
          </p:cNvPr>
          <p:cNvSpPr txBox="1"/>
          <p:nvPr/>
        </p:nvSpPr>
        <p:spPr>
          <a:xfrm>
            <a:off x="3185092" y="765133"/>
            <a:ext cx="5709872" cy="707886"/>
          </a:xfrm>
          <a:prstGeom prst="rect">
            <a:avLst/>
          </a:prstGeom>
          <a:noFill/>
        </p:spPr>
        <p:txBody>
          <a:bodyPr wrap="square">
            <a:spAutoFit/>
          </a:bodyPr>
          <a:lstStyle/>
          <a:p>
            <a:pPr algn="r"/>
            <a:r>
              <a:rPr lang="ar-SA" sz="2000" dirty="0">
                <a:latin typeface="Sakkal Majalla" panose="02000000000000000000" pitchFamily="2" charset="-78"/>
                <a:ea typeface="Calibri" panose="020F0502020204030204" pitchFamily="34" charset="0"/>
                <a:cs typeface="Sakkal Majalla" panose="02000000000000000000" pitchFamily="2" charset="-78"/>
              </a:rPr>
              <a:t>يتم تمثيـل البيانات بشكل مختلف باستخدام الأنواع المختلفة لتصوير البيانات . </a:t>
            </a:r>
          </a:p>
          <a:p>
            <a:pPr algn="r"/>
            <a:r>
              <a:rPr lang="ar-SA" sz="2000" dirty="0">
                <a:latin typeface="Sakkal Majalla" panose="02000000000000000000" pitchFamily="2" charset="-78"/>
                <a:ea typeface="Calibri" panose="020F0502020204030204" pitchFamily="34" charset="0"/>
                <a:cs typeface="Sakkal Majalla" panose="02000000000000000000" pitchFamily="2" charset="-78"/>
              </a:rPr>
              <a:t>يجب عليك اختيار نوع الرسم البياني حسب ما تريد تحقيقه من تقريرك.</a:t>
            </a:r>
          </a:p>
        </p:txBody>
      </p:sp>
      <p:pic>
        <p:nvPicPr>
          <p:cNvPr id="4" name="صورة 3">
            <a:extLst>
              <a:ext uri="{FF2B5EF4-FFF2-40B4-BE49-F238E27FC236}">
                <a16:creationId xmlns:a16="http://schemas.microsoft.com/office/drawing/2014/main" id="{980955E0-B94C-DECB-613D-30B25442B80D}"/>
              </a:ext>
            </a:extLst>
          </p:cNvPr>
          <p:cNvPicPr>
            <a:picLocks noChangeAspect="1"/>
          </p:cNvPicPr>
          <p:nvPr/>
        </p:nvPicPr>
        <p:blipFill>
          <a:blip r:embed="rId4"/>
          <a:stretch>
            <a:fillRect/>
          </a:stretch>
        </p:blipFill>
        <p:spPr>
          <a:xfrm>
            <a:off x="3432444" y="1936259"/>
            <a:ext cx="5626496" cy="2537278"/>
          </a:xfrm>
          <a:prstGeom prst="rect">
            <a:avLst/>
          </a:prstGeom>
        </p:spPr>
      </p:pic>
    </p:spTree>
    <p:extLst>
      <p:ext uri="{BB962C8B-B14F-4D97-AF65-F5344CB8AC3E}">
        <p14:creationId xmlns:p14="http://schemas.microsoft.com/office/powerpoint/2010/main" val="280871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803006" y="763916"/>
            <a:ext cx="6223817" cy="3676539"/>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pic>
        <p:nvPicPr>
          <p:cNvPr id="4" name="صورة 3">
            <a:extLst>
              <a:ext uri="{FF2B5EF4-FFF2-40B4-BE49-F238E27FC236}">
                <a16:creationId xmlns:a16="http://schemas.microsoft.com/office/drawing/2014/main" id="{F175D7BE-5332-C75C-CDAF-AF07C9F2F55D}"/>
              </a:ext>
            </a:extLst>
          </p:cNvPr>
          <p:cNvPicPr>
            <a:picLocks noChangeAspect="1"/>
          </p:cNvPicPr>
          <p:nvPr/>
        </p:nvPicPr>
        <p:blipFill>
          <a:blip r:embed="rId4"/>
          <a:stretch>
            <a:fillRect/>
          </a:stretch>
        </p:blipFill>
        <p:spPr>
          <a:xfrm>
            <a:off x="3005376" y="962793"/>
            <a:ext cx="5792219" cy="794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صورة 6">
            <a:extLst>
              <a:ext uri="{FF2B5EF4-FFF2-40B4-BE49-F238E27FC236}">
                <a16:creationId xmlns:a16="http://schemas.microsoft.com/office/drawing/2014/main" id="{693FFE24-8DA0-F378-20D4-DBFE459571A2}"/>
              </a:ext>
            </a:extLst>
          </p:cNvPr>
          <p:cNvPicPr>
            <a:picLocks noChangeAspect="1"/>
          </p:cNvPicPr>
          <p:nvPr/>
        </p:nvPicPr>
        <p:blipFill>
          <a:blip r:embed="rId5"/>
          <a:stretch>
            <a:fillRect/>
          </a:stretch>
        </p:blipFill>
        <p:spPr>
          <a:xfrm>
            <a:off x="2935520" y="2216426"/>
            <a:ext cx="5886619" cy="2005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مستطيل 7">
            <a:extLst>
              <a:ext uri="{FF2B5EF4-FFF2-40B4-BE49-F238E27FC236}">
                <a16:creationId xmlns:a16="http://schemas.microsoft.com/office/drawing/2014/main" id="{B08DE153-2E70-04B5-06E7-FBFDC82C682E}"/>
              </a:ext>
            </a:extLst>
          </p:cNvPr>
          <p:cNvSpPr/>
          <p:nvPr/>
        </p:nvSpPr>
        <p:spPr>
          <a:xfrm>
            <a:off x="6274373" y="2445026"/>
            <a:ext cx="2251371" cy="803262"/>
          </a:xfrm>
          <a:prstGeom prst="rect">
            <a:avLst/>
          </a:prstGeom>
          <a:noFill/>
          <a:ln>
            <a:solidFill>
              <a:srgbClr val="F9645D"/>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 name="مربع نص 1">
            <a:extLst>
              <a:ext uri="{FF2B5EF4-FFF2-40B4-BE49-F238E27FC236}">
                <a16:creationId xmlns:a16="http://schemas.microsoft.com/office/drawing/2014/main" id="{366169EB-810C-2EF0-10F1-433EFF027AA3}"/>
              </a:ext>
            </a:extLst>
          </p:cNvPr>
          <p:cNvSpPr txBox="1"/>
          <p:nvPr/>
        </p:nvSpPr>
        <p:spPr>
          <a:xfrm>
            <a:off x="5039170" y="110263"/>
            <a:ext cx="1751488"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تقويم تكويني</a:t>
            </a:r>
          </a:p>
        </p:txBody>
      </p:sp>
    </p:spTree>
    <p:extLst>
      <p:ext uri="{BB962C8B-B14F-4D97-AF65-F5344CB8AC3E}">
        <p14:creationId xmlns:p14="http://schemas.microsoft.com/office/powerpoint/2010/main" val="313112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5" name="Google Shape;305;p18"/>
          <p:cNvGrpSpPr/>
          <p:nvPr/>
        </p:nvGrpSpPr>
        <p:grpSpPr>
          <a:xfrm>
            <a:off x="0" y="205743"/>
            <a:ext cx="2663687" cy="4443375"/>
            <a:chOff x="457200" y="0"/>
            <a:chExt cx="4142448" cy="4732014"/>
          </a:xfrm>
        </p:grpSpPr>
        <p:sp>
          <p:nvSpPr>
            <p:cNvPr id="306" name="Google Shape;306;p18"/>
            <p:cNvSpPr/>
            <p:nvPr/>
          </p:nvSpPr>
          <p:spPr>
            <a:xfrm>
              <a:off x="995914" y="1123701"/>
              <a:ext cx="3596400" cy="3595800"/>
            </a:xfrm>
            <a:prstGeom prst="ellipse">
              <a:avLst/>
            </a:prstGeom>
            <a:solidFill>
              <a:srgbClr val="F9645D">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a:off x="1992447" y="1652385"/>
              <a:ext cx="1602610" cy="3079629"/>
            </a:xfrm>
            <a:custGeom>
              <a:avLst/>
              <a:gdLst/>
              <a:ahLst/>
              <a:cxnLst/>
              <a:rect l="l" t="t" r="r" b="b"/>
              <a:pathLst>
                <a:path w="25610" h="49215" extrusionOk="0">
                  <a:moveTo>
                    <a:pt x="2887" y="1"/>
                  </a:moveTo>
                  <a:lnTo>
                    <a:pt x="2730" y="13"/>
                  </a:lnTo>
                  <a:lnTo>
                    <a:pt x="2573" y="25"/>
                  </a:lnTo>
                  <a:lnTo>
                    <a:pt x="2428" y="61"/>
                  </a:lnTo>
                  <a:lnTo>
                    <a:pt x="2283" y="85"/>
                  </a:lnTo>
                  <a:lnTo>
                    <a:pt x="2139" y="134"/>
                  </a:lnTo>
                  <a:lnTo>
                    <a:pt x="1994" y="182"/>
                  </a:lnTo>
                  <a:lnTo>
                    <a:pt x="1861" y="230"/>
                  </a:lnTo>
                  <a:lnTo>
                    <a:pt x="1595" y="363"/>
                  </a:lnTo>
                  <a:lnTo>
                    <a:pt x="1341" y="520"/>
                  </a:lnTo>
                  <a:lnTo>
                    <a:pt x="1112" y="689"/>
                  </a:lnTo>
                  <a:lnTo>
                    <a:pt x="894" y="882"/>
                  </a:lnTo>
                  <a:lnTo>
                    <a:pt x="689" y="1100"/>
                  </a:lnTo>
                  <a:lnTo>
                    <a:pt x="520" y="1342"/>
                  </a:lnTo>
                  <a:lnTo>
                    <a:pt x="363" y="1583"/>
                  </a:lnTo>
                  <a:lnTo>
                    <a:pt x="242" y="1849"/>
                  </a:lnTo>
                  <a:lnTo>
                    <a:pt x="182" y="1994"/>
                  </a:lnTo>
                  <a:lnTo>
                    <a:pt x="133" y="2139"/>
                  </a:lnTo>
                  <a:lnTo>
                    <a:pt x="97" y="2284"/>
                  </a:lnTo>
                  <a:lnTo>
                    <a:pt x="61" y="2429"/>
                  </a:lnTo>
                  <a:lnTo>
                    <a:pt x="37" y="2574"/>
                  </a:lnTo>
                  <a:lnTo>
                    <a:pt x="12" y="2731"/>
                  </a:lnTo>
                  <a:lnTo>
                    <a:pt x="0" y="2888"/>
                  </a:lnTo>
                  <a:lnTo>
                    <a:pt x="0" y="3033"/>
                  </a:lnTo>
                  <a:lnTo>
                    <a:pt x="0" y="46170"/>
                  </a:lnTo>
                  <a:lnTo>
                    <a:pt x="0" y="46327"/>
                  </a:lnTo>
                  <a:lnTo>
                    <a:pt x="12" y="46484"/>
                  </a:lnTo>
                  <a:lnTo>
                    <a:pt x="37" y="46629"/>
                  </a:lnTo>
                  <a:lnTo>
                    <a:pt x="61" y="46786"/>
                  </a:lnTo>
                  <a:lnTo>
                    <a:pt x="97" y="46931"/>
                  </a:lnTo>
                  <a:lnTo>
                    <a:pt x="133" y="47076"/>
                  </a:lnTo>
                  <a:lnTo>
                    <a:pt x="182" y="47221"/>
                  </a:lnTo>
                  <a:lnTo>
                    <a:pt x="242" y="47354"/>
                  </a:lnTo>
                  <a:lnTo>
                    <a:pt x="363" y="47620"/>
                  </a:lnTo>
                  <a:lnTo>
                    <a:pt x="520" y="47873"/>
                  </a:lnTo>
                  <a:lnTo>
                    <a:pt x="689" y="48103"/>
                  </a:lnTo>
                  <a:lnTo>
                    <a:pt x="894" y="48320"/>
                  </a:lnTo>
                  <a:lnTo>
                    <a:pt x="1112" y="48514"/>
                  </a:lnTo>
                  <a:lnTo>
                    <a:pt x="1341" y="48695"/>
                  </a:lnTo>
                  <a:lnTo>
                    <a:pt x="1595" y="48852"/>
                  </a:lnTo>
                  <a:lnTo>
                    <a:pt x="1861" y="48973"/>
                  </a:lnTo>
                  <a:lnTo>
                    <a:pt x="1994" y="49033"/>
                  </a:lnTo>
                  <a:lnTo>
                    <a:pt x="2139" y="49081"/>
                  </a:lnTo>
                  <a:lnTo>
                    <a:pt x="2283" y="49118"/>
                  </a:lnTo>
                  <a:lnTo>
                    <a:pt x="2428" y="49154"/>
                  </a:lnTo>
                  <a:lnTo>
                    <a:pt x="2573" y="49178"/>
                  </a:lnTo>
                  <a:lnTo>
                    <a:pt x="2730" y="49202"/>
                  </a:lnTo>
                  <a:lnTo>
                    <a:pt x="2887" y="49214"/>
                  </a:lnTo>
                  <a:lnTo>
                    <a:pt x="22723" y="49214"/>
                  </a:lnTo>
                  <a:lnTo>
                    <a:pt x="22868" y="49202"/>
                  </a:lnTo>
                  <a:lnTo>
                    <a:pt x="23025" y="49178"/>
                  </a:lnTo>
                  <a:lnTo>
                    <a:pt x="23170" y="49154"/>
                  </a:lnTo>
                  <a:lnTo>
                    <a:pt x="23327" y="49118"/>
                  </a:lnTo>
                  <a:lnTo>
                    <a:pt x="23472" y="49081"/>
                  </a:lnTo>
                  <a:lnTo>
                    <a:pt x="23604" y="49033"/>
                  </a:lnTo>
                  <a:lnTo>
                    <a:pt x="23749" y="48973"/>
                  </a:lnTo>
                  <a:lnTo>
                    <a:pt x="24015" y="48852"/>
                  </a:lnTo>
                  <a:lnTo>
                    <a:pt x="24269" y="48695"/>
                  </a:lnTo>
                  <a:lnTo>
                    <a:pt x="24498" y="48514"/>
                  </a:lnTo>
                  <a:lnTo>
                    <a:pt x="24716" y="48320"/>
                  </a:lnTo>
                  <a:lnTo>
                    <a:pt x="24909" y="48103"/>
                  </a:lnTo>
                  <a:lnTo>
                    <a:pt x="25090" y="47873"/>
                  </a:lnTo>
                  <a:lnTo>
                    <a:pt x="25235" y="47620"/>
                  </a:lnTo>
                  <a:lnTo>
                    <a:pt x="25368" y="47354"/>
                  </a:lnTo>
                  <a:lnTo>
                    <a:pt x="25416" y="47221"/>
                  </a:lnTo>
                  <a:lnTo>
                    <a:pt x="25465" y="47076"/>
                  </a:lnTo>
                  <a:lnTo>
                    <a:pt x="25513" y="46931"/>
                  </a:lnTo>
                  <a:lnTo>
                    <a:pt x="25537" y="46786"/>
                  </a:lnTo>
                  <a:lnTo>
                    <a:pt x="25574" y="46629"/>
                  </a:lnTo>
                  <a:lnTo>
                    <a:pt x="25586" y="46484"/>
                  </a:lnTo>
                  <a:lnTo>
                    <a:pt x="25598" y="46327"/>
                  </a:lnTo>
                  <a:lnTo>
                    <a:pt x="25610" y="46170"/>
                  </a:lnTo>
                  <a:lnTo>
                    <a:pt x="25610" y="3033"/>
                  </a:lnTo>
                  <a:lnTo>
                    <a:pt x="25598" y="2888"/>
                  </a:lnTo>
                  <a:lnTo>
                    <a:pt x="25586" y="2731"/>
                  </a:lnTo>
                  <a:lnTo>
                    <a:pt x="25574" y="2574"/>
                  </a:lnTo>
                  <a:lnTo>
                    <a:pt x="25537" y="2429"/>
                  </a:lnTo>
                  <a:lnTo>
                    <a:pt x="25513" y="2284"/>
                  </a:lnTo>
                  <a:lnTo>
                    <a:pt x="25465" y="2139"/>
                  </a:lnTo>
                  <a:lnTo>
                    <a:pt x="25416" y="1994"/>
                  </a:lnTo>
                  <a:lnTo>
                    <a:pt x="25368" y="1849"/>
                  </a:lnTo>
                  <a:lnTo>
                    <a:pt x="25235" y="1583"/>
                  </a:lnTo>
                  <a:lnTo>
                    <a:pt x="25090" y="1342"/>
                  </a:lnTo>
                  <a:lnTo>
                    <a:pt x="24909" y="1100"/>
                  </a:lnTo>
                  <a:lnTo>
                    <a:pt x="24716" y="882"/>
                  </a:lnTo>
                  <a:lnTo>
                    <a:pt x="24498" y="689"/>
                  </a:lnTo>
                  <a:lnTo>
                    <a:pt x="24269" y="520"/>
                  </a:lnTo>
                  <a:lnTo>
                    <a:pt x="24015" y="363"/>
                  </a:lnTo>
                  <a:lnTo>
                    <a:pt x="23749" y="230"/>
                  </a:lnTo>
                  <a:lnTo>
                    <a:pt x="23604" y="182"/>
                  </a:lnTo>
                  <a:lnTo>
                    <a:pt x="23472" y="134"/>
                  </a:lnTo>
                  <a:lnTo>
                    <a:pt x="23327" y="85"/>
                  </a:lnTo>
                  <a:lnTo>
                    <a:pt x="23170" y="61"/>
                  </a:lnTo>
                  <a:lnTo>
                    <a:pt x="23025" y="25"/>
                  </a:lnTo>
                  <a:lnTo>
                    <a:pt x="22868" y="13"/>
                  </a:lnTo>
                  <a:lnTo>
                    <a:pt x="2272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a:off x="1992447" y="1652385"/>
              <a:ext cx="1602610" cy="3079629"/>
            </a:xfrm>
            <a:custGeom>
              <a:avLst/>
              <a:gdLst/>
              <a:ahLst/>
              <a:cxnLst/>
              <a:rect l="l" t="t" r="r" b="b"/>
              <a:pathLst>
                <a:path w="25610" h="49215" fill="none" extrusionOk="0">
                  <a:moveTo>
                    <a:pt x="22566" y="49214"/>
                  </a:moveTo>
                  <a:lnTo>
                    <a:pt x="3044" y="49214"/>
                  </a:lnTo>
                  <a:lnTo>
                    <a:pt x="3044" y="49214"/>
                  </a:lnTo>
                  <a:lnTo>
                    <a:pt x="2887" y="49214"/>
                  </a:lnTo>
                  <a:lnTo>
                    <a:pt x="2730" y="49202"/>
                  </a:lnTo>
                  <a:lnTo>
                    <a:pt x="2573" y="49178"/>
                  </a:lnTo>
                  <a:lnTo>
                    <a:pt x="2428" y="49154"/>
                  </a:lnTo>
                  <a:lnTo>
                    <a:pt x="2283" y="49118"/>
                  </a:lnTo>
                  <a:lnTo>
                    <a:pt x="2139" y="49081"/>
                  </a:lnTo>
                  <a:lnTo>
                    <a:pt x="1994" y="49033"/>
                  </a:lnTo>
                  <a:lnTo>
                    <a:pt x="1861" y="48973"/>
                  </a:lnTo>
                  <a:lnTo>
                    <a:pt x="1595" y="48852"/>
                  </a:lnTo>
                  <a:lnTo>
                    <a:pt x="1341" y="48695"/>
                  </a:lnTo>
                  <a:lnTo>
                    <a:pt x="1112" y="48514"/>
                  </a:lnTo>
                  <a:lnTo>
                    <a:pt x="894" y="48320"/>
                  </a:lnTo>
                  <a:lnTo>
                    <a:pt x="689" y="48103"/>
                  </a:lnTo>
                  <a:lnTo>
                    <a:pt x="520" y="47873"/>
                  </a:lnTo>
                  <a:lnTo>
                    <a:pt x="363" y="47620"/>
                  </a:lnTo>
                  <a:lnTo>
                    <a:pt x="242" y="47354"/>
                  </a:lnTo>
                  <a:lnTo>
                    <a:pt x="182" y="47221"/>
                  </a:lnTo>
                  <a:lnTo>
                    <a:pt x="133" y="47076"/>
                  </a:lnTo>
                  <a:lnTo>
                    <a:pt x="97" y="46931"/>
                  </a:lnTo>
                  <a:lnTo>
                    <a:pt x="61" y="46786"/>
                  </a:lnTo>
                  <a:lnTo>
                    <a:pt x="37" y="46629"/>
                  </a:lnTo>
                  <a:lnTo>
                    <a:pt x="12" y="46484"/>
                  </a:lnTo>
                  <a:lnTo>
                    <a:pt x="0" y="46327"/>
                  </a:lnTo>
                  <a:lnTo>
                    <a:pt x="0" y="46170"/>
                  </a:lnTo>
                  <a:lnTo>
                    <a:pt x="0" y="3033"/>
                  </a:lnTo>
                  <a:lnTo>
                    <a:pt x="0" y="3033"/>
                  </a:lnTo>
                  <a:lnTo>
                    <a:pt x="0" y="2888"/>
                  </a:lnTo>
                  <a:lnTo>
                    <a:pt x="12" y="2731"/>
                  </a:lnTo>
                  <a:lnTo>
                    <a:pt x="37" y="2574"/>
                  </a:lnTo>
                  <a:lnTo>
                    <a:pt x="61" y="2429"/>
                  </a:lnTo>
                  <a:lnTo>
                    <a:pt x="97" y="2284"/>
                  </a:lnTo>
                  <a:lnTo>
                    <a:pt x="133" y="2139"/>
                  </a:lnTo>
                  <a:lnTo>
                    <a:pt x="182" y="1994"/>
                  </a:lnTo>
                  <a:lnTo>
                    <a:pt x="242" y="1849"/>
                  </a:lnTo>
                  <a:lnTo>
                    <a:pt x="363" y="1583"/>
                  </a:lnTo>
                  <a:lnTo>
                    <a:pt x="520" y="1342"/>
                  </a:lnTo>
                  <a:lnTo>
                    <a:pt x="689" y="1100"/>
                  </a:lnTo>
                  <a:lnTo>
                    <a:pt x="894" y="882"/>
                  </a:lnTo>
                  <a:lnTo>
                    <a:pt x="1112" y="689"/>
                  </a:lnTo>
                  <a:lnTo>
                    <a:pt x="1341" y="520"/>
                  </a:lnTo>
                  <a:lnTo>
                    <a:pt x="1595" y="363"/>
                  </a:lnTo>
                  <a:lnTo>
                    <a:pt x="1861" y="230"/>
                  </a:lnTo>
                  <a:lnTo>
                    <a:pt x="1994" y="182"/>
                  </a:lnTo>
                  <a:lnTo>
                    <a:pt x="2139" y="134"/>
                  </a:lnTo>
                  <a:lnTo>
                    <a:pt x="2283" y="85"/>
                  </a:lnTo>
                  <a:lnTo>
                    <a:pt x="2428" y="61"/>
                  </a:lnTo>
                  <a:lnTo>
                    <a:pt x="2573" y="25"/>
                  </a:lnTo>
                  <a:lnTo>
                    <a:pt x="2730" y="13"/>
                  </a:lnTo>
                  <a:lnTo>
                    <a:pt x="2887" y="1"/>
                  </a:lnTo>
                  <a:lnTo>
                    <a:pt x="3044" y="1"/>
                  </a:lnTo>
                  <a:lnTo>
                    <a:pt x="22566" y="1"/>
                  </a:lnTo>
                  <a:lnTo>
                    <a:pt x="22566" y="1"/>
                  </a:lnTo>
                  <a:lnTo>
                    <a:pt x="22723" y="1"/>
                  </a:lnTo>
                  <a:lnTo>
                    <a:pt x="22868" y="13"/>
                  </a:lnTo>
                  <a:lnTo>
                    <a:pt x="23025" y="25"/>
                  </a:lnTo>
                  <a:lnTo>
                    <a:pt x="23170" y="61"/>
                  </a:lnTo>
                  <a:lnTo>
                    <a:pt x="23327" y="85"/>
                  </a:lnTo>
                  <a:lnTo>
                    <a:pt x="23472" y="134"/>
                  </a:lnTo>
                  <a:lnTo>
                    <a:pt x="23604" y="182"/>
                  </a:lnTo>
                  <a:lnTo>
                    <a:pt x="23749" y="230"/>
                  </a:lnTo>
                  <a:lnTo>
                    <a:pt x="24015" y="363"/>
                  </a:lnTo>
                  <a:lnTo>
                    <a:pt x="24269" y="520"/>
                  </a:lnTo>
                  <a:lnTo>
                    <a:pt x="24498" y="689"/>
                  </a:lnTo>
                  <a:lnTo>
                    <a:pt x="24716" y="882"/>
                  </a:lnTo>
                  <a:lnTo>
                    <a:pt x="24909" y="1100"/>
                  </a:lnTo>
                  <a:lnTo>
                    <a:pt x="25090" y="1342"/>
                  </a:lnTo>
                  <a:lnTo>
                    <a:pt x="25235" y="1583"/>
                  </a:lnTo>
                  <a:lnTo>
                    <a:pt x="25368" y="1849"/>
                  </a:lnTo>
                  <a:lnTo>
                    <a:pt x="25416" y="1994"/>
                  </a:lnTo>
                  <a:lnTo>
                    <a:pt x="25465" y="2139"/>
                  </a:lnTo>
                  <a:lnTo>
                    <a:pt x="25513" y="2284"/>
                  </a:lnTo>
                  <a:lnTo>
                    <a:pt x="25537" y="2429"/>
                  </a:lnTo>
                  <a:lnTo>
                    <a:pt x="25574" y="2574"/>
                  </a:lnTo>
                  <a:lnTo>
                    <a:pt x="25586" y="2731"/>
                  </a:lnTo>
                  <a:lnTo>
                    <a:pt x="25598" y="2888"/>
                  </a:lnTo>
                  <a:lnTo>
                    <a:pt x="25610" y="3033"/>
                  </a:lnTo>
                  <a:lnTo>
                    <a:pt x="25610" y="46170"/>
                  </a:lnTo>
                  <a:lnTo>
                    <a:pt x="25610" y="46170"/>
                  </a:lnTo>
                  <a:lnTo>
                    <a:pt x="25598" y="46327"/>
                  </a:lnTo>
                  <a:lnTo>
                    <a:pt x="25586" y="46484"/>
                  </a:lnTo>
                  <a:lnTo>
                    <a:pt x="25574" y="46629"/>
                  </a:lnTo>
                  <a:lnTo>
                    <a:pt x="25537" y="46786"/>
                  </a:lnTo>
                  <a:lnTo>
                    <a:pt x="25513" y="46931"/>
                  </a:lnTo>
                  <a:lnTo>
                    <a:pt x="25465" y="47076"/>
                  </a:lnTo>
                  <a:lnTo>
                    <a:pt x="25416" y="47221"/>
                  </a:lnTo>
                  <a:lnTo>
                    <a:pt x="25368" y="47354"/>
                  </a:lnTo>
                  <a:lnTo>
                    <a:pt x="25235" y="47620"/>
                  </a:lnTo>
                  <a:lnTo>
                    <a:pt x="25090" y="47873"/>
                  </a:lnTo>
                  <a:lnTo>
                    <a:pt x="24909" y="48103"/>
                  </a:lnTo>
                  <a:lnTo>
                    <a:pt x="24716" y="48320"/>
                  </a:lnTo>
                  <a:lnTo>
                    <a:pt x="24498" y="48514"/>
                  </a:lnTo>
                  <a:lnTo>
                    <a:pt x="24269" y="48695"/>
                  </a:lnTo>
                  <a:lnTo>
                    <a:pt x="24015" y="48852"/>
                  </a:lnTo>
                  <a:lnTo>
                    <a:pt x="23749" y="48973"/>
                  </a:lnTo>
                  <a:lnTo>
                    <a:pt x="23604" y="49033"/>
                  </a:lnTo>
                  <a:lnTo>
                    <a:pt x="23472" y="49081"/>
                  </a:lnTo>
                  <a:lnTo>
                    <a:pt x="23327" y="49118"/>
                  </a:lnTo>
                  <a:lnTo>
                    <a:pt x="23170" y="49154"/>
                  </a:lnTo>
                  <a:lnTo>
                    <a:pt x="23025" y="49178"/>
                  </a:lnTo>
                  <a:lnTo>
                    <a:pt x="22868" y="49202"/>
                  </a:lnTo>
                  <a:lnTo>
                    <a:pt x="22723" y="49214"/>
                  </a:lnTo>
                  <a:lnTo>
                    <a:pt x="22566" y="492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a:off x="2105084" y="1957757"/>
              <a:ext cx="1376580" cy="2468083"/>
            </a:xfrm>
            <a:custGeom>
              <a:avLst/>
              <a:gdLst/>
              <a:ahLst/>
              <a:cxnLst/>
              <a:rect l="l" t="t" r="r" b="b"/>
              <a:pathLst>
                <a:path w="21998" h="39442" extrusionOk="0">
                  <a:moveTo>
                    <a:pt x="0" y="1"/>
                  </a:moveTo>
                  <a:lnTo>
                    <a:pt x="0" y="39442"/>
                  </a:lnTo>
                  <a:lnTo>
                    <a:pt x="21998" y="39442"/>
                  </a:lnTo>
                  <a:lnTo>
                    <a:pt x="2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a:off x="2105084" y="1957757"/>
              <a:ext cx="1376580" cy="2468083"/>
            </a:xfrm>
            <a:custGeom>
              <a:avLst/>
              <a:gdLst/>
              <a:ahLst/>
              <a:cxnLst/>
              <a:rect l="l" t="t" r="r" b="b"/>
              <a:pathLst>
                <a:path w="21998" h="39442" fill="none" extrusionOk="0">
                  <a:moveTo>
                    <a:pt x="21998" y="39442"/>
                  </a:moveTo>
                  <a:lnTo>
                    <a:pt x="0" y="39442"/>
                  </a:lnTo>
                  <a:lnTo>
                    <a:pt x="0" y="1"/>
                  </a:lnTo>
                  <a:lnTo>
                    <a:pt x="21998" y="1"/>
                  </a:lnTo>
                  <a:lnTo>
                    <a:pt x="21998" y="394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2701499" y="4491590"/>
              <a:ext cx="183728" cy="183783"/>
            </a:xfrm>
            <a:custGeom>
              <a:avLst/>
              <a:gdLst/>
              <a:ahLst/>
              <a:cxnLst/>
              <a:rect l="l" t="t" r="r" b="b"/>
              <a:pathLst>
                <a:path w="2936" h="2937" extrusionOk="0">
                  <a:moveTo>
                    <a:pt x="1474" y="1"/>
                  </a:moveTo>
                  <a:lnTo>
                    <a:pt x="1317" y="13"/>
                  </a:lnTo>
                  <a:lnTo>
                    <a:pt x="1172" y="25"/>
                  </a:lnTo>
                  <a:lnTo>
                    <a:pt x="1039" y="61"/>
                  </a:lnTo>
                  <a:lnTo>
                    <a:pt x="894" y="109"/>
                  </a:lnTo>
                  <a:lnTo>
                    <a:pt x="773" y="182"/>
                  </a:lnTo>
                  <a:lnTo>
                    <a:pt x="653" y="254"/>
                  </a:lnTo>
                  <a:lnTo>
                    <a:pt x="544" y="339"/>
                  </a:lnTo>
                  <a:lnTo>
                    <a:pt x="435" y="436"/>
                  </a:lnTo>
                  <a:lnTo>
                    <a:pt x="339" y="532"/>
                  </a:lnTo>
                  <a:lnTo>
                    <a:pt x="254" y="641"/>
                  </a:lnTo>
                  <a:lnTo>
                    <a:pt x="182" y="762"/>
                  </a:lnTo>
                  <a:lnTo>
                    <a:pt x="121" y="895"/>
                  </a:lnTo>
                  <a:lnTo>
                    <a:pt x="73" y="1028"/>
                  </a:lnTo>
                  <a:lnTo>
                    <a:pt x="37" y="1172"/>
                  </a:lnTo>
                  <a:lnTo>
                    <a:pt x="12" y="1317"/>
                  </a:lnTo>
                  <a:lnTo>
                    <a:pt x="0" y="1462"/>
                  </a:lnTo>
                  <a:lnTo>
                    <a:pt x="12" y="1619"/>
                  </a:lnTo>
                  <a:lnTo>
                    <a:pt x="37" y="1764"/>
                  </a:lnTo>
                  <a:lnTo>
                    <a:pt x="73" y="1897"/>
                  </a:lnTo>
                  <a:lnTo>
                    <a:pt x="121" y="2042"/>
                  </a:lnTo>
                  <a:lnTo>
                    <a:pt x="182" y="2163"/>
                  </a:lnTo>
                  <a:lnTo>
                    <a:pt x="254" y="2284"/>
                  </a:lnTo>
                  <a:lnTo>
                    <a:pt x="339" y="2405"/>
                  </a:lnTo>
                  <a:lnTo>
                    <a:pt x="435" y="2501"/>
                  </a:lnTo>
                  <a:lnTo>
                    <a:pt x="544" y="2598"/>
                  </a:lnTo>
                  <a:lnTo>
                    <a:pt x="653" y="2682"/>
                  </a:lnTo>
                  <a:lnTo>
                    <a:pt x="773" y="2755"/>
                  </a:lnTo>
                  <a:lnTo>
                    <a:pt x="894" y="2815"/>
                  </a:lnTo>
                  <a:lnTo>
                    <a:pt x="1039" y="2864"/>
                  </a:lnTo>
                  <a:lnTo>
                    <a:pt x="1172" y="2900"/>
                  </a:lnTo>
                  <a:lnTo>
                    <a:pt x="1317" y="2924"/>
                  </a:lnTo>
                  <a:lnTo>
                    <a:pt x="1474" y="2936"/>
                  </a:lnTo>
                  <a:lnTo>
                    <a:pt x="1619" y="2924"/>
                  </a:lnTo>
                  <a:lnTo>
                    <a:pt x="1764" y="2900"/>
                  </a:lnTo>
                  <a:lnTo>
                    <a:pt x="1909" y="2864"/>
                  </a:lnTo>
                  <a:lnTo>
                    <a:pt x="2042" y="2815"/>
                  </a:lnTo>
                  <a:lnTo>
                    <a:pt x="2175" y="2755"/>
                  </a:lnTo>
                  <a:lnTo>
                    <a:pt x="2295" y="2682"/>
                  </a:lnTo>
                  <a:lnTo>
                    <a:pt x="2404" y="2598"/>
                  </a:lnTo>
                  <a:lnTo>
                    <a:pt x="2513" y="2501"/>
                  </a:lnTo>
                  <a:lnTo>
                    <a:pt x="2597" y="2405"/>
                  </a:lnTo>
                  <a:lnTo>
                    <a:pt x="2682" y="2284"/>
                  </a:lnTo>
                  <a:lnTo>
                    <a:pt x="2767" y="2163"/>
                  </a:lnTo>
                  <a:lnTo>
                    <a:pt x="2827" y="2042"/>
                  </a:lnTo>
                  <a:lnTo>
                    <a:pt x="2875" y="1897"/>
                  </a:lnTo>
                  <a:lnTo>
                    <a:pt x="2912" y="1764"/>
                  </a:lnTo>
                  <a:lnTo>
                    <a:pt x="2936" y="1619"/>
                  </a:lnTo>
                  <a:lnTo>
                    <a:pt x="2936" y="1462"/>
                  </a:lnTo>
                  <a:lnTo>
                    <a:pt x="2936" y="1317"/>
                  </a:lnTo>
                  <a:lnTo>
                    <a:pt x="2912" y="1172"/>
                  </a:lnTo>
                  <a:lnTo>
                    <a:pt x="2875" y="1028"/>
                  </a:lnTo>
                  <a:lnTo>
                    <a:pt x="2827" y="895"/>
                  </a:lnTo>
                  <a:lnTo>
                    <a:pt x="2767" y="762"/>
                  </a:lnTo>
                  <a:lnTo>
                    <a:pt x="2682" y="641"/>
                  </a:lnTo>
                  <a:lnTo>
                    <a:pt x="2597" y="532"/>
                  </a:lnTo>
                  <a:lnTo>
                    <a:pt x="2513" y="436"/>
                  </a:lnTo>
                  <a:lnTo>
                    <a:pt x="2404" y="339"/>
                  </a:lnTo>
                  <a:lnTo>
                    <a:pt x="2295" y="254"/>
                  </a:lnTo>
                  <a:lnTo>
                    <a:pt x="2175" y="182"/>
                  </a:lnTo>
                  <a:lnTo>
                    <a:pt x="2042" y="109"/>
                  </a:lnTo>
                  <a:lnTo>
                    <a:pt x="1909" y="61"/>
                  </a:lnTo>
                  <a:lnTo>
                    <a:pt x="1764" y="25"/>
                  </a:lnTo>
                  <a:lnTo>
                    <a:pt x="1619" y="13"/>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2634230" y="1819464"/>
              <a:ext cx="319020" cy="46931"/>
            </a:xfrm>
            <a:custGeom>
              <a:avLst/>
              <a:gdLst/>
              <a:ahLst/>
              <a:cxnLst/>
              <a:rect l="l" t="t" r="r" b="b"/>
              <a:pathLst>
                <a:path w="5098" h="750" extrusionOk="0">
                  <a:moveTo>
                    <a:pt x="363" y="0"/>
                  </a:moveTo>
                  <a:lnTo>
                    <a:pt x="290" y="12"/>
                  </a:lnTo>
                  <a:lnTo>
                    <a:pt x="218" y="24"/>
                  </a:lnTo>
                  <a:lnTo>
                    <a:pt x="157" y="61"/>
                  </a:lnTo>
                  <a:lnTo>
                    <a:pt x="109" y="109"/>
                  </a:lnTo>
                  <a:lnTo>
                    <a:pt x="61" y="169"/>
                  </a:lnTo>
                  <a:lnTo>
                    <a:pt x="24" y="230"/>
                  </a:lnTo>
                  <a:lnTo>
                    <a:pt x="0" y="302"/>
                  </a:lnTo>
                  <a:lnTo>
                    <a:pt x="0" y="375"/>
                  </a:lnTo>
                  <a:lnTo>
                    <a:pt x="0" y="447"/>
                  </a:lnTo>
                  <a:lnTo>
                    <a:pt x="24" y="520"/>
                  </a:lnTo>
                  <a:lnTo>
                    <a:pt x="61" y="580"/>
                  </a:lnTo>
                  <a:lnTo>
                    <a:pt x="109" y="641"/>
                  </a:lnTo>
                  <a:lnTo>
                    <a:pt x="157" y="689"/>
                  </a:lnTo>
                  <a:lnTo>
                    <a:pt x="218" y="713"/>
                  </a:lnTo>
                  <a:lnTo>
                    <a:pt x="290" y="737"/>
                  </a:lnTo>
                  <a:lnTo>
                    <a:pt x="363" y="749"/>
                  </a:lnTo>
                  <a:lnTo>
                    <a:pt x="4723" y="749"/>
                  </a:lnTo>
                  <a:lnTo>
                    <a:pt x="4796" y="737"/>
                  </a:lnTo>
                  <a:lnTo>
                    <a:pt x="4868" y="713"/>
                  </a:lnTo>
                  <a:lnTo>
                    <a:pt x="4929" y="689"/>
                  </a:lnTo>
                  <a:lnTo>
                    <a:pt x="4989" y="641"/>
                  </a:lnTo>
                  <a:lnTo>
                    <a:pt x="5038" y="580"/>
                  </a:lnTo>
                  <a:lnTo>
                    <a:pt x="5074" y="520"/>
                  </a:lnTo>
                  <a:lnTo>
                    <a:pt x="5086" y="447"/>
                  </a:lnTo>
                  <a:lnTo>
                    <a:pt x="5098" y="375"/>
                  </a:lnTo>
                  <a:lnTo>
                    <a:pt x="5086" y="302"/>
                  </a:lnTo>
                  <a:lnTo>
                    <a:pt x="5074" y="230"/>
                  </a:lnTo>
                  <a:lnTo>
                    <a:pt x="5038" y="169"/>
                  </a:lnTo>
                  <a:lnTo>
                    <a:pt x="4989" y="109"/>
                  </a:lnTo>
                  <a:lnTo>
                    <a:pt x="4929" y="61"/>
                  </a:lnTo>
                  <a:lnTo>
                    <a:pt x="4868" y="24"/>
                  </a:lnTo>
                  <a:lnTo>
                    <a:pt x="4796" y="12"/>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2306893" y="3195951"/>
              <a:ext cx="682658" cy="82474"/>
            </a:xfrm>
            <a:custGeom>
              <a:avLst/>
              <a:gdLst/>
              <a:ahLst/>
              <a:cxnLst/>
              <a:rect l="l" t="t" r="r" b="b"/>
              <a:pathLst>
                <a:path w="10909" h="1318" extrusionOk="0">
                  <a:moveTo>
                    <a:pt x="653" y="1"/>
                  </a:moveTo>
                  <a:lnTo>
                    <a:pt x="520" y="13"/>
                  </a:lnTo>
                  <a:lnTo>
                    <a:pt x="399" y="49"/>
                  </a:lnTo>
                  <a:lnTo>
                    <a:pt x="291" y="110"/>
                  </a:lnTo>
                  <a:lnTo>
                    <a:pt x="194" y="194"/>
                  </a:lnTo>
                  <a:lnTo>
                    <a:pt x="109" y="291"/>
                  </a:lnTo>
                  <a:lnTo>
                    <a:pt x="49" y="399"/>
                  </a:lnTo>
                  <a:lnTo>
                    <a:pt x="13" y="532"/>
                  </a:lnTo>
                  <a:lnTo>
                    <a:pt x="1" y="665"/>
                  </a:lnTo>
                  <a:lnTo>
                    <a:pt x="13" y="798"/>
                  </a:lnTo>
                  <a:lnTo>
                    <a:pt x="49" y="919"/>
                  </a:lnTo>
                  <a:lnTo>
                    <a:pt x="109" y="1028"/>
                  </a:lnTo>
                  <a:lnTo>
                    <a:pt x="194" y="1124"/>
                  </a:lnTo>
                  <a:lnTo>
                    <a:pt x="291" y="1209"/>
                  </a:lnTo>
                  <a:lnTo>
                    <a:pt x="399" y="1269"/>
                  </a:lnTo>
                  <a:lnTo>
                    <a:pt x="520" y="1305"/>
                  </a:lnTo>
                  <a:lnTo>
                    <a:pt x="653" y="1318"/>
                  </a:lnTo>
                  <a:lnTo>
                    <a:pt x="10244" y="1318"/>
                  </a:lnTo>
                  <a:lnTo>
                    <a:pt x="10377" y="1305"/>
                  </a:lnTo>
                  <a:lnTo>
                    <a:pt x="10498" y="1269"/>
                  </a:lnTo>
                  <a:lnTo>
                    <a:pt x="10619" y="1209"/>
                  </a:lnTo>
                  <a:lnTo>
                    <a:pt x="10715" y="1124"/>
                  </a:lnTo>
                  <a:lnTo>
                    <a:pt x="10788" y="1028"/>
                  </a:lnTo>
                  <a:lnTo>
                    <a:pt x="10848" y="919"/>
                  </a:lnTo>
                  <a:lnTo>
                    <a:pt x="10885" y="798"/>
                  </a:lnTo>
                  <a:lnTo>
                    <a:pt x="10909" y="665"/>
                  </a:lnTo>
                  <a:lnTo>
                    <a:pt x="10885" y="532"/>
                  </a:lnTo>
                  <a:lnTo>
                    <a:pt x="10848" y="399"/>
                  </a:lnTo>
                  <a:lnTo>
                    <a:pt x="10788" y="291"/>
                  </a:lnTo>
                  <a:lnTo>
                    <a:pt x="10715" y="194"/>
                  </a:lnTo>
                  <a:lnTo>
                    <a:pt x="10619" y="110"/>
                  </a:lnTo>
                  <a:lnTo>
                    <a:pt x="10498" y="49"/>
                  </a:lnTo>
                  <a:lnTo>
                    <a:pt x="10377" y="13"/>
                  </a:lnTo>
                  <a:lnTo>
                    <a:pt x="102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2306893" y="3350201"/>
              <a:ext cx="409757" cy="82411"/>
            </a:xfrm>
            <a:custGeom>
              <a:avLst/>
              <a:gdLst/>
              <a:ahLst/>
              <a:cxnLst/>
              <a:rect l="l" t="t" r="r" b="b"/>
              <a:pathLst>
                <a:path w="6548" h="1317" extrusionOk="0">
                  <a:moveTo>
                    <a:pt x="653" y="0"/>
                  </a:moveTo>
                  <a:lnTo>
                    <a:pt x="520" y="12"/>
                  </a:lnTo>
                  <a:lnTo>
                    <a:pt x="399" y="48"/>
                  </a:lnTo>
                  <a:lnTo>
                    <a:pt x="291" y="109"/>
                  </a:lnTo>
                  <a:lnTo>
                    <a:pt x="194" y="193"/>
                  </a:lnTo>
                  <a:lnTo>
                    <a:pt x="109" y="290"/>
                  </a:lnTo>
                  <a:lnTo>
                    <a:pt x="49" y="399"/>
                  </a:lnTo>
                  <a:lnTo>
                    <a:pt x="13" y="520"/>
                  </a:lnTo>
                  <a:lnTo>
                    <a:pt x="1" y="652"/>
                  </a:lnTo>
                  <a:lnTo>
                    <a:pt x="13" y="785"/>
                  </a:lnTo>
                  <a:lnTo>
                    <a:pt x="49" y="918"/>
                  </a:lnTo>
                  <a:lnTo>
                    <a:pt x="109" y="1027"/>
                  </a:lnTo>
                  <a:lnTo>
                    <a:pt x="194" y="1124"/>
                  </a:lnTo>
                  <a:lnTo>
                    <a:pt x="291" y="1208"/>
                  </a:lnTo>
                  <a:lnTo>
                    <a:pt x="399" y="1268"/>
                  </a:lnTo>
                  <a:lnTo>
                    <a:pt x="520" y="1305"/>
                  </a:lnTo>
                  <a:lnTo>
                    <a:pt x="653" y="1317"/>
                  </a:lnTo>
                  <a:lnTo>
                    <a:pt x="5896" y="1317"/>
                  </a:lnTo>
                  <a:lnTo>
                    <a:pt x="6028" y="1305"/>
                  </a:lnTo>
                  <a:lnTo>
                    <a:pt x="6149" y="1268"/>
                  </a:lnTo>
                  <a:lnTo>
                    <a:pt x="6258" y="1208"/>
                  </a:lnTo>
                  <a:lnTo>
                    <a:pt x="6355" y="1124"/>
                  </a:lnTo>
                  <a:lnTo>
                    <a:pt x="6439" y="1027"/>
                  </a:lnTo>
                  <a:lnTo>
                    <a:pt x="6500" y="918"/>
                  </a:lnTo>
                  <a:lnTo>
                    <a:pt x="6536" y="785"/>
                  </a:lnTo>
                  <a:lnTo>
                    <a:pt x="6548" y="652"/>
                  </a:lnTo>
                  <a:lnTo>
                    <a:pt x="6536" y="520"/>
                  </a:lnTo>
                  <a:lnTo>
                    <a:pt x="6500" y="399"/>
                  </a:lnTo>
                  <a:lnTo>
                    <a:pt x="6439" y="290"/>
                  </a:lnTo>
                  <a:lnTo>
                    <a:pt x="6355" y="193"/>
                  </a:lnTo>
                  <a:lnTo>
                    <a:pt x="6258" y="109"/>
                  </a:lnTo>
                  <a:lnTo>
                    <a:pt x="6149" y="48"/>
                  </a:lnTo>
                  <a:lnTo>
                    <a:pt x="6028" y="12"/>
                  </a:lnTo>
                  <a:lnTo>
                    <a:pt x="58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2306893" y="3570157"/>
              <a:ext cx="957811" cy="38609"/>
            </a:xfrm>
            <a:custGeom>
              <a:avLst/>
              <a:gdLst/>
              <a:ahLst/>
              <a:cxnLst/>
              <a:rect l="l" t="t" r="r" b="b"/>
              <a:pathLst>
                <a:path w="15306" h="617" extrusionOk="0">
                  <a:moveTo>
                    <a:pt x="303" y="0"/>
                  </a:moveTo>
                  <a:lnTo>
                    <a:pt x="242" y="12"/>
                  </a:lnTo>
                  <a:lnTo>
                    <a:pt x="182" y="25"/>
                  </a:lnTo>
                  <a:lnTo>
                    <a:pt x="133" y="49"/>
                  </a:lnTo>
                  <a:lnTo>
                    <a:pt x="85" y="85"/>
                  </a:lnTo>
                  <a:lnTo>
                    <a:pt x="49" y="133"/>
                  </a:lnTo>
                  <a:lnTo>
                    <a:pt x="25" y="194"/>
                  </a:lnTo>
                  <a:lnTo>
                    <a:pt x="1" y="242"/>
                  </a:lnTo>
                  <a:lnTo>
                    <a:pt x="1" y="314"/>
                  </a:lnTo>
                  <a:lnTo>
                    <a:pt x="1" y="375"/>
                  </a:lnTo>
                  <a:lnTo>
                    <a:pt x="25" y="423"/>
                  </a:lnTo>
                  <a:lnTo>
                    <a:pt x="49" y="484"/>
                  </a:lnTo>
                  <a:lnTo>
                    <a:pt x="85" y="532"/>
                  </a:lnTo>
                  <a:lnTo>
                    <a:pt x="133" y="568"/>
                  </a:lnTo>
                  <a:lnTo>
                    <a:pt x="182" y="592"/>
                  </a:lnTo>
                  <a:lnTo>
                    <a:pt x="242" y="604"/>
                  </a:lnTo>
                  <a:lnTo>
                    <a:pt x="303" y="616"/>
                  </a:lnTo>
                  <a:lnTo>
                    <a:pt x="14992" y="616"/>
                  </a:lnTo>
                  <a:lnTo>
                    <a:pt x="15052" y="604"/>
                  </a:lnTo>
                  <a:lnTo>
                    <a:pt x="15113" y="592"/>
                  </a:lnTo>
                  <a:lnTo>
                    <a:pt x="15161" y="568"/>
                  </a:lnTo>
                  <a:lnTo>
                    <a:pt x="15209" y="532"/>
                  </a:lnTo>
                  <a:lnTo>
                    <a:pt x="15245" y="484"/>
                  </a:lnTo>
                  <a:lnTo>
                    <a:pt x="15282" y="423"/>
                  </a:lnTo>
                  <a:lnTo>
                    <a:pt x="15294" y="375"/>
                  </a:lnTo>
                  <a:lnTo>
                    <a:pt x="15306" y="314"/>
                  </a:lnTo>
                  <a:lnTo>
                    <a:pt x="15294" y="242"/>
                  </a:lnTo>
                  <a:lnTo>
                    <a:pt x="15282" y="194"/>
                  </a:lnTo>
                  <a:lnTo>
                    <a:pt x="15245" y="133"/>
                  </a:lnTo>
                  <a:lnTo>
                    <a:pt x="15209" y="85"/>
                  </a:lnTo>
                  <a:lnTo>
                    <a:pt x="15161" y="49"/>
                  </a:lnTo>
                  <a:lnTo>
                    <a:pt x="15113" y="25"/>
                  </a:lnTo>
                  <a:lnTo>
                    <a:pt x="15052" y="12"/>
                  </a:lnTo>
                  <a:lnTo>
                    <a:pt x="14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2306893" y="3670654"/>
              <a:ext cx="957811" cy="38671"/>
            </a:xfrm>
            <a:custGeom>
              <a:avLst/>
              <a:gdLst/>
              <a:ahLst/>
              <a:cxnLst/>
              <a:rect l="l" t="t" r="r" b="b"/>
              <a:pathLst>
                <a:path w="15306" h="618" extrusionOk="0">
                  <a:moveTo>
                    <a:pt x="242" y="1"/>
                  </a:moveTo>
                  <a:lnTo>
                    <a:pt x="182" y="25"/>
                  </a:lnTo>
                  <a:lnTo>
                    <a:pt x="133" y="49"/>
                  </a:lnTo>
                  <a:lnTo>
                    <a:pt x="85" y="86"/>
                  </a:lnTo>
                  <a:lnTo>
                    <a:pt x="49" y="134"/>
                  </a:lnTo>
                  <a:lnTo>
                    <a:pt x="25" y="182"/>
                  </a:lnTo>
                  <a:lnTo>
                    <a:pt x="1" y="243"/>
                  </a:lnTo>
                  <a:lnTo>
                    <a:pt x="1" y="303"/>
                  </a:lnTo>
                  <a:lnTo>
                    <a:pt x="1" y="375"/>
                  </a:lnTo>
                  <a:lnTo>
                    <a:pt x="25" y="424"/>
                  </a:lnTo>
                  <a:lnTo>
                    <a:pt x="49" y="484"/>
                  </a:lnTo>
                  <a:lnTo>
                    <a:pt x="85" y="520"/>
                  </a:lnTo>
                  <a:lnTo>
                    <a:pt x="133" y="569"/>
                  </a:lnTo>
                  <a:lnTo>
                    <a:pt x="182" y="593"/>
                  </a:lnTo>
                  <a:lnTo>
                    <a:pt x="242" y="605"/>
                  </a:lnTo>
                  <a:lnTo>
                    <a:pt x="303" y="617"/>
                  </a:lnTo>
                  <a:lnTo>
                    <a:pt x="14992" y="617"/>
                  </a:lnTo>
                  <a:lnTo>
                    <a:pt x="15052" y="605"/>
                  </a:lnTo>
                  <a:lnTo>
                    <a:pt x="15113" y="593"/>
                  </a:lnTo>
                  <a:lnTo>
                    <a:pt x="15161" y="569"/>
                  </a:lnTo>
                  <a:lnTo>
                    <a:pt x="15209" y="520"/>
                  </a:lnTo>
                  <a:lnTo>
                    <a:pt x="15245" y="484"/>
                  </a:lnTo>
                  <a:lnTo>
                    <a:pt x="15282" y="424"/>
                  </a:lnTo>
                  <a:lnTo>
                    <a:pt x="15294" y="375"/>
                  </a:lnTo>
                  <a:lnTo>
                    <a:pt x="15306" y="303"/>
                  </a:lnTo>
                  <a:lnTo>
                    <a:pt x="15294" y="243"/>
                  </a:lnTo>
                  <a:lnTo>
                    <a:pt x="15282" y="182"/>
                  </a:lnTo>
                  <a:lnTo>
                    <a:pt x="15245" y="134"/>
                  </a:lnTo>
                  <a:lnTo>
                    <a:pt x="15209" y="86"/>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2306893" y="3771214"/>
              <a:ext cx="957811" cy="38609"/>
            </a:xfrm>
            <a:custGeom>
              <a:avLst/>
              <a:gdLst/>
              <a:ahLst/>
              <a:cxnLst/>
              <a:rect l="l" t="t" r="r" b="b"/>
              <a:pathLst>
                <a:path w="15306" h="617" extrusionOk="0">
                  <a:moveTo>
                    <a:pt x="242" y="1"/>
                  </a:moveTo>
                  <a:lnTo>
                    <a:pt x="182" y="25"/>
                  </a:lnTo>
                  <a:lnTo>
                    <a:pt x="133" y="49"/>
                  </a:lnTo>
                  <a:lnTo>
                    <a:pt x="85" y="85"/>
                  </a:lnTo>
                  <a:lnTo>
                    <a:pt x="49" y="133"/>
                  </a:lnTo>
                  <a:lnTo>
                    <a:pt x="25" y="182"/>
                  </a:lnTo>
                  <a:lnTo>
                    <a:pt x="1" y="242"/>
                  </a:lnTo>
                  <a:lnTo>
                    <a:pt x="1" y="303"/>
                  </a:lnTo>
                  <a:lnTo>
                    <a:pt x="1" y="363"/>
                  </a:lnTo>
                  <a:lnTo>
                    <a:pt x="25" y="423"/>
                  </a:lnTo>
                  <a:lnTo>
                    <a:pt x="49" y="484"/>
                  </a:lnTo>
                  <a:lnTo>
                    <a:pt x="85" y="520"/>
                  </a:lnTo>
                  <a:lnTo>
                    <a:pt x="133" y="556"/>
                  </a:lnTo>
                  <a:lnTo>
                    <a:pt x="182" y="593"/>
                  </a:lnTo>
                  <a:lnTo>
                    <a:pt x="242" y="605"/>
                  </a:lnTo>
                  <a:lnTo>
                    <a:pt x="303" y="617"/>
                  </a:lnTo>
                  <a:lnTo>
                    <a:pt x="14992" y="617"/>
                  </a:lnTo>
                  <a:lnTo>
                    <a:pt x="15052" y="605"/>
                  </a:lnTo>
                  <a:lnTo>
                    <a:pt x="15113" y="593"/>
                  </a:lnTo>
                  <a:lnTo>
                    <a:pt x="15161" y="556"/>
                  </a:lnTo>
                  <a:lnTo>
                    <a:pt x="15209" y="520"/>
                  </a:lnTo>
                  <a:lnTo>
                    <a:pt x="15245" y="484"/>
                  </a:lnTo>
                  <a:lnTo>
                    <a:pt x="15282" y="423"/>
                  </a:lnTo>
                  <a:lnTo>
                    <a:pt x="15294" y="363"/>
                  </a:lnTo>
                  <a:lnTo>
                    <a:pt x="15306" y="303"/>
                  </a:lnTo>
                  <a:lnTo>
                    <a:pt x="15294" y="242"/>
                  </a:lnTo>
                  <a:lnTo>
                    <a:pt x="15282" y="182"/>
                  </a:lnTo>
                  <a:lnTo>
                    <a:pt x="15245" y="133"/>
                  </a:lnTo>
                  <a:lnTo>
                    <a:pt x="15209" y="85"/>
                  </a:lnTo>
                  <a:lnTo>
                    <a:pt x="15161" y="49"/>
                  </a:lnTo>
                  <a:lnTo>
                    <a:pt x="15113" y="25"/>
                  </a:lnTo>
                  <a:lnTo>
                    <a:pt x="150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2306893" y="3871774"/>
              <a:ext cx="957811" cy="38609"/>
            </a:xfrm>
            <a:custGeom>
              <a:avLst/>
              <a:gdLst/>
              <a:ahLst/>
              <a:cxnLst/>
              <a:rect l="l" t="t" r="r" b="b"/>
              <a:pathLst>
                <a:path w="15306" h="617" extrusionOk="0">
                  <a:moveTo>
                    <a:pt x="242" y="0"/>
                  </a:moveTo>
                  <a:lnTo>
                    <a:pt x="182" y="24"/>
                  </a:lnTo>
                  <a:lnTo>
                    <a:pt x="133" y="49"/>
                  </a:lnTo>
                  <a:lnTo>
                    <a:pt x="85" y="85"/>
                  </a:lnTo>
                  <a:lnTo>
                    <a:pt x="49" y="133"/>
                  </a:lnTo>
                  <a:lnTo>
                    <a:pt x="25" y="181"/>
                  </a:lnTo>
                  <a:lnTo>
                    <a:pt x="1" y="242"/>
                  </a:lnTo>
                  <a:lnTo>
                    <a:pt x="1" y="302"/>
                  </a:lnTo>
                  <a:lnTo>
                    <a:pt x="1" y="363"/>
                  </a:lnTo>
                  <a:lnTo>
                    <a:pt x="25" y="423"/>
                  </a:lnTo>
                  <a:lnTo>
                    <a:pt x="49" y="471"/>
                  </a:lnTo>
                  <a:lnTo>
                    <a:pt x="85" y="520"/>
                  </a:lnTo>
                  <a:lnTo>
                    <a:pt x="133" y="556"/>
                  </a:lnTo>
                  <a:lnTo>
                    <a:pt x="182" y="592"/>
                  </a:lnTo>
                  <a:lnTo>
                    <a:pt x="242" y="604"/>
                  </a:lnTo>
                  <a:lnTo>
                    <a:pt x="303" y="616"/>
                  </a:lnTo>
                  <a:lnTo>
                    <a:pt x="14992" y="616"/>
                  </a:lnTo>
                  <a:lnTo>
                    <a:pt x="15052" y="604"/>
                  </a:lnTo>
                  <a:lnTo>
                    <a:pt x="15113" y="592"/>
                  </a:lnTo>
                  <a:lnTo>
                    <a:pt x="15161" y="556"/>
                  </a:lnTo>
                  <a:lnTo>
                    <a:pt x="15209" y="520"/>
                  </a:lnTo>
                  <a:lnTo>
                    <a:pt x="15245" y="471"/>
                  </a:lnTo>
                  <a:lnTo>
                    <a:pt x="15282" y="423"/>
                  </a:lnTo>
                  <a:lnTo>
                    <a:pt x="15294" y="363"/>
                  </a:lnTo>
                  <a:lnTo>
                    <a:pt x="15306" y="302"/>
                  </a:lnTo>
                  <a:lnTo>
                    <a:pt x="15294" y="242"/>
                  </a:lnTo>
                  <a:lnTo>
                    <a:pt x="15282" y="181"/>
                  </a:lnTo>
                  <a:lnTo>
                    <a:pt x="15245" y="133"/>
                  </a:lnTo>
                  <a:lnTo>
                    <a:pt x="15209" y="85"/>
                  </a:lnTo>
                  <a:lnTo>
                    <a:pt x="15161" y="49"/>
                  </a:lnTo>
                  <a:lnTo>
                    <a:pt x="15113" y="24"/>
                  </a:lnTo>
                  <a:lnTo>
                    <a:pt x="150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2306893" y="3972271"/>
              <a:ext cx="580594" cy="38609"/>
            </a:xfrm>
            <a:custGeom>
              <a:avLst/>
              <a:gdLst/>
              <a:ahLst/>
              <a:cxnLst/>
              <a:rect l="l" t="t" r="r" b="b"/>
              <a:pathLst>
                <a:path w="9278" h="617" extrusionOk="0">
                  <a:moveTo>
                    <a:pt x="242" y="1"/>
                  </a:moveTo>
                  <a:lnTo>
                    <a:pt x="182" y="25"/>
                  </a:lnTo>
                  <a:lnTo>
                    <a:pt x="133" y="49"/>
                  </a:lnTo>
                  <a:lnTo>
                    <a:pt x="85" y="85"/>
                  </a:lnTo>
                  <a:lnTo>
                    <a:pt x="49" y="134"/>
                  </a:lnTo>
                  <a:lnTo>
                    <a:pt x="25" y="182"/>
                  </a:lnTo>
                  <a:lnTo>
                    <a:pt x="1" y="242"/>
                  </a:lnTo>
                  <a:lnTo>
                    <a:pt x="1" y="303"/>
                  </a:lnTo>
                  <a:lnTo>
                    <a:pt x="1" y="363"/>
                  </a:lnTo>
                  <a:lnTo>
                    <a:pt x="25" y="424"/>
                  </a:lnTo>
                  <a:lnTo>
                    <a:pt x="49" y="472"/>
                  </a:lnTo>
                  <a:lnTo>
                    <a:pt x="85" y="520"/>
                  </a:lnTo>
                  <a:lnTo>
                    <a:pt x="133" y="557"/>
                  </a:lnTo>
                  <a:lnTo>
                    <a:pt x="182" y="593"/>
                  </a:lnTo>
                  <a:lnTo>
                    <a:pt x="242" y="605"/>
                  </a:lnTo>
                  <a:lnTo>
                    <a:pt x="303" y="617"/>
                  </a:lnTo>
                  <a:lnTo>
                    <a:pt x="8964" y="617"/>
                  </a:lnTo>
                  <a:lnTo>
                    <a:pt x="9036" y="605"/>
                  </a:lnTo>
                  <a:lnTo>
                    <a:pt x="9085" y="593"/>
                  </a:lnTo>
                  <a:lnTo>
                    <a:pt x="9145" y="557"/>
                  </a:lnTo>
                  <a:lnTo>
                    <a:pt x="9181" y="520"/>
                  </a:lnTo>
                  <a:lnTo>
                    <a:pt x="9230" y="472"/>
                  </a:lnTo>
                  <a:lnTo>
                    <a:pt x="9254" y="424"/>
                  </a:lnTo>
                  <a:lnTo>
                    <a:pt x="9266" y="363"/>
                  </a:lnTo>
                  <a:lnTo>
                    <a:pt x="9278" y="303"/>
                  </a:lnTo>
                  <a:lnTo>
                    <a:pt x="9266" y="242"/>
                  </a:lnTo>
                  <a:lnTo>
                    <a:pt x="9254" y="182"/>
                  </a:lnTo>
                  <a:lnTo>
                    <a:pt x="9230" y="134"/>
                  </a:lnTo>
                  <a:lnTo>
                    <a:pt x="9181" y="85"/>
                  </a:lnTo>
                  <a:lnTo>
                    <a:pt x="9145" y="49"/>
                  </a:lnTo>
                  <a:lnTo>
                    <a:pt x="9085" y="25"/>
                  </a:lnTo>
                  <a:lnTo>
                    <a:pt x="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2712074" y="2901155"/>
              <a:ext cx="28035" cy="65078"/>
            </a:xfrm>
            <a:custGeom>
              <a:avLst/>
              <a:gdLst/>
              <a:ahLst/>
              <a:cxnLst/>
              <a:rect l="l" t="t" r="r" b="b"/>
              <a:pathLst>
                <a:path w="448" h="1040" extrusionOk="0">
                  <a:moveTo>
                    <a:pt x="170" y="1"/>
                  </a:moveTo>
                  <a:lnTo>
                    <a:pt x="133" y="13"/>
                  </a:lnTo>
                  <a:lnTo>
                    <a:pt x="97" y="37"/>
                  </a:lnTo>
                  <a:lnTo>
                    <a:pt x="61" y="61"/>
                  </a:lnTo>
                  <a:lnTo>
                    <a:pt x="37" y="97"/>
                  </a:lnTo>
                  <a:lnTo>
                    <a:pt x="13" y="134"/>
                  </a:lnTo>
                  <a:lnTo>
                    <a:pt x="0" y="182"/>
                  </a:lnTo>
                  <a:lnTo>
                    <a:pt x="0" y="218"/>
                  </a:lnTo>
                  <a:lnTo>
                    <a:pt x="0" y="1040"/>
                  </a:lnTo>
                  <a:lnTo>
                    <a:pt x="447" y="1040"/>
                  </a:lnTo>
                  <a:lnTo>
                    <a:pt x="447" y="218"/>
                  </a:lnTo>
                  <a:lnTo>
                    <a:pt x="435" y="182"/>
                  </a:lnTo>
                  <a:lnTo>
                    <a:pt x="423" y="134"/>
                  </a:lnTo>
                  <a:lnTo>
                    <a:pt x="399" y="97"/>
                  </a:lnTo>
                  <a:lnTo>
                    <a:pt x="375" y="61"/>
                  </a:lnTo>
                  <a:lnTo>
                    <a:pt x="339" y="37"/>
                  </a:lnTo>
                  <a:lnTo>
                    <a:pt x="302"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839793" y="2901155"/>
              <a:ext cx="27284" cy="65078"/>
            </a:xfrm>
            <a:custGeom>
              <a:avLst/>
              <a:gdLst/>
              <a:ahLst/>
              <a:cxnLst/>
              <a:rect l="l" t="t" r="r" b="b"/>
              <a:pathLst>
                <a:path w="436" h="1040" extrusionOk="0">
                  <a:moveTo>
                    <a:pt x="170" y="1"/>
                  </a:moveTo>
                  <a:lnTo>
                    <a:pt x="134" y="13"/>
                  </a:lnTo>
                  <a:lnTo>
                    <a:pt x="98" y="37"/>
                  </a:lnTo>
                  <a:lnTo>
                    <a:pt x="61" y="61"/>
                  </a:lnTo>
                  <a:lnTo>
                    <a:pt x="37" y="97"/>
                  </a:lnTo>
                  <a:lnTo>
                    <a:pt x="13" y="134"/>
                  </a:lnTo>
                  <a:lnTo>
                    <a:pt x="1" y="182"/>
                  </a:lnTo>
                  <a:lnTo>
                    <a:pt x="1" y="218"/>
                  </a:lnTo>
                  <a:lnTo>
                    <a:pt x="1" y="1040"/>
                  </a:lnTo>
                  <a:lnTo>
                    <a:pt x="436" y="1040"/>
                  </a:lnTo>
                  <a:lnTo>
                    <a:pt x="436" y="218"/>
                  </a:lnTo>
                  <a:lnTo>
                    <a:pt x="436" y="182"/>
                  </a:lnTo>
                  <a:lnTo>
                    <a:pt x="424" y="134"/>
                  </a:lnTo>
                  <a:lnTo>
                    <a:pt x="400" y="97"/>
                  </a:lnTo>
                  <a:lnTo>
                    <a:pt x="375" y="61"/>
                  </a:lnTo>
                  <a:lnTo>
                    <a:pt x="339" y="37"/>
                  </a:lnTo>
                  <a:lnTo>
                    <a:pt x="303" y="13"/>
                  </a:lnTo>
                  <a:lnTo>
                    <a:pt x="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2775589" y="2901155"/>
              <a:ext cx="28035" cy="65078"/>
            </a:xfrm>
            <a:custGeom>
              <a:avLst/>
              <a:gdLst/>
              <a:ahLst/>
              <a:cxnLst/>
              <a:rect l="l" t="t" r="r" b="b"/>
              <a:pathLst>
                <a:path w="448" h="1040" extrusionOk="0">
                  <a:moveTo>
                    <a:pt x="181" y="1"/>
                  </a:moveTo>
                  <a:lnTo>
                    <a:pt x="133" y="13"/>
                  </a:lnTo>
                  <a:lnTo>
                    <a:pt x="97" y="37"/>
                  </a:lnTo>
                  <a:lnTo>
                    <a:pt x="73" y="61"/>
                  </a:lnTo>
                  <a:lnTo>
                    <a:pt x="36" y="97"/>
                  </a:lnTo>
                  <a:lnTo>
                    <a:pt x="24" y="134"/>
                  </a:lnTo>
                  <a:lnTo>
                    <a:pt x="12" y="182"/>
                  </a:lnTo>
                  <a:lnTo>
                    <a:pt x="0" y="218"/>
                  </a:lnTo>
                  <a:lnTo>
                    <a:pt x="0" y="1040"/>
                  </a:lnTo>
                  <a:lnTo>
                    <a:pt x="447" y="1040"/>
                  </a:lnTo>
                  <a:lnTo>
                    <a:pt x="447" y="218"/>
                  </a:lnTo>
                  <a:lnTo>
                    <a:pt x="447" y="182"/>
                  </a:lnTo>
                  <a:lnTo>
                    <a:pt x="423" y="134"/>
                  </a:lnTo>
                  <a:lnTo>
                    <a:pt x="411" y="97"/>
                  </a:lnTo>
                  <a:lnTo>
                    <a:pt x="387" y="61"/>
                  </a:lnTo>
                  <a:lnTo>
                    <a:pt x="350" y="37"/>
                  </a:lnTo>
                  <a:lnTo>
                    <a:pt x="314" y="13"/>
                  </a:lnTo>
                  <a:lnTo>
                    <a:pt x="2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2311461" y="4140851"/>
              <a:ext cx="947987" cy="136163"/>
            </a:xfrm>
            <a:custGeom>
              <a:avLst/>
              <a:gdLst/>
              <a:ahLst/>
              <a:cxnLst/>
              <a:rect l="l" t="t" r="r" b="b"/>
              <a:pathLst>
                <a:path w="15149" h="2176" extrusionOk="0">
                  <a:moveTo>
                    <a:pt x="1087" y="1"/>
                  </a:moveTo>
                  <a:lnTo>
                    <a:pt x="966" y="13"/>
                  </a:lnTo>
                  <a:lnTo>
                    <a:pt x="858" y="25"/>
                  </a:lnTo>
                  <a:lnTo>
                    <a:pt x="761" y="49"/>
                  </a:lnTo>
                  <a:lnTo>
                    <a:pt x="664" y="85"/>
                  </a:lnTo>
                  <a:lnTo>
                    <a:pt x="568" y="134"/>
                  </a:lnTo>
                  <a:lnTo>
                    <a:pt x="471" y="194"/>
                  </a:lnTo>
                  <a:lnTo>
                    <a:pt x="387" y="254"/>
                  </a:lnTo>
                  <a:lnTo>
                    <a:pt x="314" y="327"/>
                  </a:lnTo>
                  <a:lnTo>
                    <a:pt x="242" y="399"/>
                  </a:lnTo>
                  <a:lnTo>
                    <a:pt x="181" y="484"/>
                  </a:lnTo>
                  <a:lnTo>
                    <a:pt x="133" y="568"/>
                  </a:lnTo>
                  <a:lnTo>
                    <a:pt x="85" y="665"/>
                  </a:lnTo>
                  <a:lnTo>
                    <a:pt x="48" y="762"/>
                  </a:lnTo>
                  <a:lnTo>
                    <a:pt x="24" y="870"/>
                  </a:lnTo>
                  <a:lnTo>
                    <a:pt x="0" y="979"/>
                  </a:lnTo>
                  <a:lnTo>
                    <a:pt x="0" y="1088"/>
                  </a:lnTo>
                  <a:lnTo>
                    <a:pt x="0" y="1197"/>
                  </a:lnTo>
                  <a:lnTo>
                    <a:pt x="24" y="1305"/>
                  </a:lnTo>
                  <a:lnTo>
                    <a:pt x="48" y="1414"/>
                  </a:lnTo>
                  <a:lnTo>
                    <a:pt x="85" y="1511"/>
                  </a:lnTo>
                  <a:lnTo>
                    <a:pt x="133" y="1607"/>
                  </a:lnTo>
                  <a:lnTo>
                    <a:pt x="181" y="1692"/>
                  </a:lnTo>
                  <a:lnTo>
                    <a:pt x="242" y="1776"/>
                  </a:lnTo>
                  <a:lnTo>
                    <a:pt x="314" y="1861"/>
                  </a:lnTo>
                  <a:lnTo>
                    <a:pt x="387" y="1921"/>
                  </a:lnTo>
                  <a:lnTo>
                    <a:pt x="471" y="1994"/>
                  </a:lnTo>
                  <a:lnTo>
                    <a:pt x="568" y="2042"/>
                  </a:lnTo>
                  <a:lnTo>
                    <a:pt x="664" y="2090"/>
                  </a:lnTo>
                  <a:lnTo>
                    <a:pt x="761" y="2127"/>
                  </a:lnTo>
                  <a:lnTo>
                    <a:pt x="858" y="2151"/>
                  </a:lnTo>
                  <a:lnTo>
                    <a:pt x="966" y="2163"/>
                  </a:lnTo>
                  <a:lnTo>
                    <a:pt x="1087" y="2175"/>
                  </a:lnTo>
                  <a:lnTo>
                    <a:pt x="14073" y="2175"/>
                  </a:lnTo>
                  <a:lnTo>
                    <a:pt x="14182" y="2163"/>
                  </a:lnTo>
                  <a:lnTo>
                    <a:pt x="14291" y="2151"/>
                  </a:lnTo>
                  <a:lnTo>
                    <a:pt x="14387" y="2127"/>
                  </a:lnTo>
                  <a:lnTo>
                    <a:pt x="14496" y="2090"/>
                  </a:lnTo>
                  <a:lnTo>
                    <a:pt x="14581" y="2042"/>
                  </a:lnTo>
                  <a:lnTo>
                    <a:pt x="14677" y="1994"/>
                  </a:lnTo>
                  <a:lnTo>
                    <a:pt x="14762" y="1921"/>
                  </a:lnTo>
                  <a:lnTo>
                    <a:pt x="14834" y="1861"/>
                  </a:lnTo>
                  <a:lnTo>
                    <a:pt x="14907" y="1776"/>
                  </a:lnTo>
                  <a:lnTo>
                    <a:pt x="14967" y="1692"/>
                  </a:lnTo>
                  <a:lnTo>
                    <a:pt x="15015" y="1607"/>
                  </a:lnTo>
                  <a:lnTo>
                    <a:pt x="15064" y="1511"/>
                  </a:lnTo>
                  <a:lnTo>
                    <a:pt x="15100" y="1414"/>
                  </a:lnTo>
                  <a:lnTo>
                    <a:pt x="15124" y="1305"/>
                  </a:lnTo>
                  <a:lnTo>
                    <a:pt x="15148" y="1197"/>
                  </a:lnTo>
                  <a:lnTo>
                    <a:pt x="15148" y="1088"/>
                  </a:lnTo>
                  <a:lnTo>
                    <a:pt x="15148" y="979"/>
                  </a:lnTo>
                  <a:lnTo>
                    <a:pt x="15124" y="870"/>
                  </a:lnTo>
                  <a:lnTo>
                    <a:pt x="15100" y="762"/>
                  </a:lnTo>
                  <a:lnTo>
                    <a:pt x="15064" y="665"/>
                  </a:lnTo>
                  <a:lnTo>
                    <a:pt x="15015" y="568"/>
                  </a:lnTo>
                  <a:lnTo>
                    <a:pt x="14967" y="484"/>
                  </a:lnTo>
                  <a:lnTo>
                    <a:pt x="14907" y="399"/>
                  </a:lnTo>
                  <a:lnTo>
                    <a:pt x="14834" y="327"/>
                  </a:lnTo>
                  <a:lnTo>
                    <a:pt x="14762" y="254"/>
                  </a:lnTo>
                  <a:lnTo>
                    <a:pt x="14677" y="194"/>
                  </a:lnTo>
                  <a:lnTo>
                    <a:pt x="14581" y="134"/>
                  </a:lnTo>
                  <a:lnTo>
                    <a:pt x="14496" y="85"/>
                  </a:lnTo>
                  <a:lnTo>
                    <a:pt x="14387" y="49"/>
                  </a:lnTo>
                  <a:lnTo>
                    <a:pt x="14291" y="25"/>
                  </a:lnTo>
                  <a:lnTo>
                    <a:pt x="14182" y="13"/>
                  </a:lnTo>
                  <a:lnTo>
                    <a:pt x="14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405138" y="4171075"/>
              <a:ext cx="6133" cy="76404"/>
            </a:xfrm>
            <a:custGeom>
              <a:avLst/>
              <a:gdLst/>
              <a:ahLst/>
              <a:cxnLst/>
              <a:rect l="l" t="t" r="r" b="b"/>
              <a:pathLst>
                <a:path w="98" h="1221" extrusionOk="0">
                  <a:moveTo>
                    <a:pt x="25" y="1"/>
                  </a:moveTo>
                  <a:lnTo>
                    <a:pt x="13" y="13"/>
                  </a:lnTo>
                  <a:lnTo>
                    <a:pt x="1" y="25"/>
                  </a:lnTo>
                  <a:lnTo>
                    <a:pt x="1" y="49"/>
                  </a:lnTo>
                  <a:lnTo>
                    <a:pt x="1" y="1161"/>
                  </a:lnTo>
                  <a:lnTo>
                    <a:pt x="1" y="1185"/>
                  </a:lnTo>
                  <a:lnTo>
                    <a:pt x="13" y="1197"/>
                  </a:lnTo>
                  <a:lnTo>
                    <a:pt x="25" y="1209"/>
                  </a:lnTo>
                  <a:lnTo>
                    <a:pt x="49" y="1221"/>
                  </a:lnTo>
                  <a:lnTo>
                    <a:pt x="73" y="1209"/>
                  </a:lnTo>
                  <a:lnTo>
                    <a:pt x="86" y="1197"/>
                  </a:lnTo>
                  <a:lnTo>
                    <a:pt x="98" y="1185"/>
                  </a:lnTo>
                  <a:lnTo>
                    <a:pt x="98" y="1161"/>
                  </a:lnTo>
                  <a:lnTo>
                    <a:pt x="98" y="49"/>
                  </a:lnTo>
                  <a:lnTo>
                    <a:pt x="98" y="25"/>
                  </a:lnTo>
                  <a:lnTo>
                    <a:pt x="86"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2380232" y="4180900"/>
              <a:ext cx="56007" cy="56005"/>
            </a:xfrm>
            <a:custGeom>
              <a:avLst/>
              <a:gdLst/>
              <a:ahLst/>
              <a:cxnLst/>
              <a:rect l="l" t="t" r="r" b="b"/>
              <a:pathLst>
                <a:path w="895" h="895" extrusionOk="0">
                  <a:moveTo>
                    <a:pt x="822" y="1"/>
                  </a:moveTo>
                  <a:lnTo>
                    <a:pt x="810" y="13"/>
                  </a:lnTo>
                  <a:lnTo>
                    <a:pt x="12" y="810"/>
                  </a:lnTo>
                  <a:lnTo>
                    <a:pt x="0" y="822"/>
                  </a:lnTo>
                  <a:lnTo>
                    <a:pt x="0" y="846"/>
                  </a:lnTo>
                  <a:lnTo>
                    <a:pt x="0" y="859"/>
                  </a:lnTo>
                  <a:lnTo>
                    <a:pt x="12" y="883"/>
                  </a:lnTo>
                  <a:lnTo>
                    <a:pt x="37" y="895"/>
                  </a:lnTo>
                  <a:lnTo>
                    <a:pt x="73" y="895"/>
                  </a:lnTo>
                  <a:lnTo>
                    <a:pt x="97"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2370408"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196" y="85"/>
                  </a:lnTo>
                  <a:lnTo>
                    <a:pt x="1208" y="73"/>
                  </a:lnTo>
                  <a:lnTo>
                    <a:pt x="1220" y="49"/>
                  </a:lnTo>
                  <a:lnTo>
                    <a:pt x="1208" y="25"/>
                  </a:lnTo>
                  <a:lnTo>
                    <a:pt x="1196"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2380232" y="4180900"/>
              <a:ext cx="56007" cy="56005"/>
            </a:xfrm>
            <a:custGeom>
              <a:avLst/>
              <a:gdLst/>
              <a:ahLst/>
              <a:cxnLst/>
              <a:rect l="l" t="t" r="r" b="b"/>
              <a:pathLst>
                <a:path w="895" h="895" extrusionOk="0">
                  <a:moveTo>
                    <a:pt x="37" y="1"/>
                  </a:moveTo>
                  <a:lnTo>
                    <a:pt x="12" y="13"/>
                  </a:lnTo>
                  <a:lnTo>
                    <a:pt x="0" y="37"/>
                  </a:lnTo>
                  <a:lnTo>
                    <a:pt x="0" y="49"/>
                  </a:lnTo>
                  <a:lnTo>
                    <a:pt x="0" y="73"/>
                  </a:lnTo>
                  <a:lnTo>
                    <a:pt x="12" y="98"/>
                  </a:lnTo>
                  <a:lnTo>
                    <a:pt x="810" y="883"/>
                  </a:lnTo>
                  <a:lnTo>
                    <a:pt x="822" y="895"/>
                  </a:lnTo>
                  <a:lnTo>
                    <a:pt x="858"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2513270" y="4171075"/>
              <a:ext cx="6133" cy="76404"/>
            </a:xfrm>
            <a:custGeom>
              <a:avLst/>
              <a:gdLst/>
              <a:ahLst/>
              <a:cxnLst/>
              <a:rect l="l" t="t" r="r" b="b"/>
              <a:pathLst>
                <a:path w="98" h="1221" extrusionOk="0">
                  <a:moveTo>
                    <a:pt x="25" y="1"/>
                  </a:moveTo>
                  <a:lnTo>
                    <a:pt x="12" y="13"/>
                  </a:lnTo>
                  <a:lnTo>
                    <a:pt x="0" y="25"/>
                  </a:lnTo>
                  <a:lnTo>
                    <a:pt x="0" y="49"/>
                  </a:lnTo>
                  <a:lnTo>
                    <a:pt x="0" y="1161"/>
                  </a:lnTo>
                  <a:lnTo>
                    <a:pt x="0" y="1185"/>
                  </a:lnTo>
                  <a:lnTo>
                    <a:pt x="12" y="1197"/>
                  </a:lnTo>
                  <a:lnTo>
                    <a:pt x="25" y="1209"/>
                  </a:lnTo>
                  <a:lnTo>
                    <a:pt x="49" y="1221"/>
                  </a:lnTo>
                  <a:lnTo>
                    <a:pt x="73" y="1209"/>
                  </a:lnTo>
                  <a:lnTo>
                    <a:pt x="85" y="1197"/>
                  </a:lnTo>
                  <a:lnTo>
                    <a:pt x="97" y="1185"/>
                  </a:lnTo>
                  <a:lnTo>
                    <a:pt x="97" y="1161"/>
                  </a:lnTo>
                  <a:lnTo>
                    <a:pt x="97" y="49"/>
                  </a:lnTo>
                  <a:lnTo>
                    <a:pt x="97"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2488302" y="4180900"/>
              <a:ext cx="56007" cy="56005"/>
            </a:xfrm>
            <a:custGeom>
              <a:avLst/>
              <a:gdLst/>
              <a:ahLst/>
              <a:cxnLst/>
              <a:rect l="l" t="t" r="r" b="b"/>
              <a:pathLst>
                <a:path w="895" h="895" extrusionOk="0">
                  <a:moveTo>
                    <a:pt x="822" y="1"/>
                  </a:moveTo>
                  <a:lnTo>
                    <a:pt x="810" y="13"/>
                  </a:lnTo>
                  <a:lnTo>
                    <a:pt x="13" y="810"/>
                  </a:lnTo>
                  <a:lnTo>
                    <a:pt x="1" y="822"/>
                  </a:lnTo>
                  <a:lnTo>
                    <a:pt x="1" y="846"/>
                  </a:lnTo>
                  <a:lnTo>
                    <a:pt x="1" y="859"/>
                  </a:lnTo>
                  <a:lnTo>
                    <a:pt x="13" y="883"/>
                  </a:lnTo>
                  <a:lnTo>
                    <a:pt x="37" y="895"/>
                  </a:lnTo>
                  <a:lnTo>
                    <a:pt x="73" y="895"/>
                  </a:lnTo>
                  <a:lnTo>
                    <a:pt x="85" y="883"/>
                  </a:lnTo>
                  <a:lnTo>
                    <a:pt x="883" y="98"/>
                  </a:lnTo>
                  <a:lnTo>
                    <a:pt x="895" y="73"/>
                  </a:lnTo>
                  <a:lnTo>
                    <a:pt x="895" y="49"/>
                  </a:lnTo>
                  <a:lnTo>
                    <a:pt x="895" y="37"/>
                  </a:lnTo>
                  <a:lnTo>
                    <a:pt x="883"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2477726" y="4205868"/>
              <a:ext cx="77158" cy="6883"/>
            </a:xfrm>
            <a:custGeom>
              <a:avLst/>
              <a:gdLst/>
              <a:ahLst/>
              <a:cxnLst/>
              <a:rect l="l" t="t" r="r" b="b"/>
              <a:pathLst>
                <a:path w="1233" h="110" extrusionOk="0">
                  <a:moveTo>
                    <a:pt x="37" y="1"/>
                  </a:moveTo>
                  <a:lnTo>
                    <a:pt x="25" y="13"/>
                  </a:lnTo>
                  <a:lnTo>
                    <a:pt x="13" y="25"/>
                  </a:lnTo>
                  <a:lnTo>
                    <a:pt x="1" y="49"/>
                  </a:lnTo>
                  <a:lnTo>
                    <a:pt x="13" y="73"/>
                  </a:lnTo>
                  <a:lnTo>
                    <a:pt x="25" y="85"/>
                  </a:lnTo>
                  <a:lnTo>
                    <a:pt x="37" y="97"/>
                  </a:lnTo>
                  <a:lnTo>
                    <a:pt x="61" y="109"/>
                  </a:lnTo>
                  <a:lnTo>
                    <a:pt x="1172" y="109"/>
                  </a:lnTo>
                  <a:lnTo>
                    <a:pt x="1197" y="97"/>
                  </a:lnTo>
                  <a:lnTo>
                    <a:pt x="1209" y="85"/>
                  </a:lnTo>
                  <a:lnTo>
                    <a:pt x="1221" y="73"/>
                  </a:lnTo>
                  <a:lnTo>
                    <a:pt x="1233"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488302" y="4180900"/>
              <a:ext cx="56007" cy="56005"/>
            </a:xfrm>
            <a:custGeom>
              <a:avLst/>
              <a:gdLst/>
              <a:ahLst/>
              <a:cxnLst/>
              <a:rect l="l" t="t" r="r" b="b"/>
              <a:pathLst>
                <a:path w="895" h="895" extrusionOk="0">
                  <a:moveTo>
                    <a:pt x="37" y="1"/>
                  </a:moveTo>
                  <a:lnTo>
                    <a:pt x="13" y="13"/>
                  </a:lnTo>
                  <a:lnTo>
                    <a:pt x="1" y="37"/>
                  </a:lnTo>
                  <a:lnTo>
                    <a:pt x="1" y="49"/>
                  </a:lnTo>
                  <a:lnTo>
                    <a:pt x="1" y="73"/>
                  </a:lnTo>
                  <a:lnTo>
                    <a:pt x="13" y="98"/>
                  </a:lnTo>
                  <a:lnTo>
                    <a:pt x="810" y="883"/>
                  </a:lnTo>
                  <a:lnTo>
                    <a:pt x="822" y="895"/>
                  </a:lnTo>
                  <a:lnTo>
                    <a:pt x="858" y="895"/>
                  </a:lnTo>
                  <a:lnTo>
                    <a:pt x="883" y="883"/>
                  </a:lnTo>
                  <a:lnTo>
                    <a:pt x="895" y="859"/>
                  </a:lnTo>
                  <a:lnTo>
                    <a:pt x="895" y="846"/>
                  </a:lnTo>
                  <a:lnTo>
                    <a:pt x="895" y="822"/>
                  </a:lnTo>
                  <a:lnTo>
                    <a:pt x="883"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2620588"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85" y="1209"/>
                  </a:lnTo>
                  <a:lnTo>
                    <a:pt x="97" y="1197"/>
                  </a:lnTo>
                  <a:lnTo>
                    <a:pt x="109" y="1185"/>
                  </a:lnTo>
                  <a:lnTo>
                    <a:pt x="109" y="1161"/>
                  </a:lnTo>
                  <a:lnTo>
                    <a:pt x="109" y="49"/>
                  </a:lnTo>
                  <a:lnTo>
                    <a:pt x="109" y="25"/>
                  </a:lnTo>
                  <a:lnTo>
                    <a:pt x="97" y="13"/>
                  </a:lnTo>
                  <a:lnTo>
                    <a:pt x="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596433" y="4180900"/>
              <a:ext cx="56007" cy="56005"/>
            </a:xfrm>
            <a:custGeom>
              <a:avLst/>
              <a:gdLst/>
              <a:ahLst/>
              <a:cxnLst/>
              <a:rect l="l" t="t" r="r" b="b"/>
              <a:pathLst>
                <a:path w="895" h="895" extrusionOk="0">
                  <a:moveTo>
                    <a:pt x="822" y="1"/>
                  </a:moveTo>
                  <a:lnTo>
                    <a:pt x="797" y="13"/>
                  </a:lnTo>
                  <a:lnTo>
                    <a:pt x="12" y="810"/>
                  </a:lnTo>
                  <a:lnTo>
                    <a:pt x="0" y="822"/>
                  </a:lnTo>
                  <a:lnTo>
                    <a:pt x="0" y="846"/>
                  </a:lnTo>
                  <a:lnTo>
                    <a:pt x="0" y="859"/>
                  </a:lnTo>
                  <a:lnTo>
                    <a:pt x="12" y="883"/>
                  </a:lnTo>
                  <a:lnTo>
                    <a:pt x="36" y="895"/>
                  </a:lnTo>
                  <a:lnTo>
                    <a:pt x="73" y="895"/>
                  </a:lnTo>
                  <a:lnTo>
                    <a:pt x="85" y="883"/>
                  </a:lnTo>
                  <a:lnTo>
                    <a:pt x="882" y="98"/>
                  </a:lnTo>
                  <a:lnTo>
                    <a:pt x="894" y="73"/>
                  </a:lnTo>
                  <a:lnTo>
                    <a:pt x="894" y="49"/>
                  </a:lnTo>
                  <a:lnTo>
                    <a:pt x="894"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585858" y="4205868"/>
              <a:ext cx="76407" cy="6883"/>
            </a:xfrm>
            <a:custGeom>
              <a:avLst/>
              <a:gdLst/>
              <a:ahLst/>
              <a:cxnLst/>
              <a:rect l="l" t="t" r="r" b="b"/>
              <a:pathLst>
                <a:path w="1221" h="110" extrusionOk="0">
                  <a:moveTo>
                    <a:pt x="36" y="1"/>
                  </a:moveTo>
                  <a:lnTo>
                    <a:pt x="24" y="13"/>
                  </a:lnTo>
                  <a:lnTo>
                    <a:pt x="12" y="25"/>
                  </a:lnTo>
                  <a:lnTo>
                    <a:pt x="0" y="49"/>
                  </a:lnTo>
                  <a:lnTo>
                    <a:pt x="12" y="73"/>
                  </a:lnTo>
                  <a:lnTo>
                    <a:pt x="24" y="85"/>
                  </a:lnTo>
                  <a:lnTo>
                    <a:pt x="36" y="97"/>
                  </a:lnTo>
                  <a:lnTo>
                    <a:pt x="60" y="109"/>
                  </a:lnTo>
                  <a:lnTo>
                    <a:pt x="1172" y="109"/>
                  </a:lnTo>
                  <a:lnTo>
                    <a:pt x="1196" y="97"/>
                  </a:lnTo>
                  <a:lnTo>
                    <a:pt x="1208" y="85"/>
                  </a:lnTo>
                  <a:lnTo>
                    <a:pt x="1220" y="73"/>
                  </a:lnTo>
                  <a:lnTo>
                    <a:pt x="1220" y="49"/>
                  </a:lnTo>
                  <a:lnTo>
                    <a:pt x="1220"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596433" y="4180900"/>
              <a:ext cx="56007" cy="56005"/>
            </a:xfrm>
            <a:custGeom>
              <a:avLst/>
              <a:gdLst/>
              <a:ahLst/>
              <a:cxnLst/>
              <a:rect l="l" t="t" r="r" b="b"/>
              <a:pathLst>
                <a:path w="895" h="895" extrusionOk="0">
                  <a:moveTo>
                    <a:pt x="36" y="1"/>
                  </a:moveTo>
                  <a:lnTo>
                    <a:pt x="12" y="13"/>
                  </a:lnTo>
                  <a:lnTo>
                    <a:pt x="0" y="37"/>
                  </a:lnTo>
                  <a:lnTo>
                    <a:pt x="0" y="49"/>
                  </a:lnTo>
                  <a:lnTo>
                    <a:pt x="0" y="73"/>
                  </a:lnTo>
                  <a:lnTo>
                    <a:pt x="12" y="98"/>
                  </a:lnTo>
                  <a:lnTo>
                    <a:pt x="797" y="883"/>
                  </a:lnTo>
                  <a:lnTo>
                    <a:pt x="822" y="895"/>
                  </a:lnTo>
                  <a:lnTo>
                    <a:pt x="858" y="895"/>
                  </a:lnTo>
                  <a:lnTo>
                    <a:pt x="882" y="883"/>
                  </a:lnTo>
                  <a:lnTo>
                    <a:pt x="894" y="859"/>
                  </a:lnTo>
                  <a:lnTo>
                    <a:pt x="894" y="846"/>
                  </a:lnTo>
                  <a:lnTo>
                    <a:pt x="894"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2728720" y="4171075"/>
              <a:ext cx="6821" cy="76404"/>
            </a:xfrm>
            <a:custGeom>
              <a:avLst/>
              <a:gdLst/>
              <a:ahLst/>
              <a:cxnLst/>
              <a:rect l="l" t="t" r="r" b="b"/>
              <a:pathLst>
                <a:path w="109" h="1221" extrusionOk="0">
                  <a:moveTo>
                    <a:pt x="36" y="1"/>
                  </a:moveTo>
                  <a:lnTo>
                    <a:pt x="24" y="13"/>
                  </a:lnTo>
                  <a:lnTo>
                    <a:pt x="12" y="25"/>
                  </a:lnTo>
                  <a:lnTo>
                    <a:pt x="0" y="49"/>
                  </a:lnTo>
                  <a:lnTo>
                    <a:pt x="0" y="1161"/>
                  </a:lnTo>
                  <a:lnTo>
                    <a:pt x="12" y="1185"/>
                  </a:lnTo>
                  <a:lnTo>
                    <a:pt x="24" y="1197"/>
                  </a:lnTo>
                  <a:lnTo>
                    <a:pt x="36"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2704503" y="4180900"/>
              <a:ext cx="56007" cy="56005"/>
            </a:xfrm>
            <a:custGeom>
              <a:avLst/>
              <a:gdLst/>
              <a:ahLst/>
              <a:cxnLst/>
              <a:rect l="l" t="t" r="r" b="b"/>
              <a:pathLst>
                <a:path w="895" h="895" extrusionOk="0">
                  <a:moveTo>
                    <a:pt x="822" y="1"/>
                  </a:moveTo>
                  <a:lnTo>
                    <a:pt x="798" y="13"/>
                  </a:lnTo>
                  <a:lnTo>
                    <a:pt x="13" y="810"/>
                  </a:lnTo>
                  <a:lnTo>
                    <a:pt x="1" y="822"/>
                  </a:lnTo>
                  <a:lnTo>
                    <a:pt x="1" y="846"/>
                  </a:lnTo>
                  <a:lnTo>
                    <a:pt x="1" y="859"/>
                  </a:lnTo>
                  <a:lnTo>
                    <a:pt x="13" y="883"/>
                  </a:lnTo>
                  <a:lnTo>
                    <a:pt x="25" y="895"/>
                  </a:lnTo>
                  <a:lnTo>
                    <a:pt x="73" y="895"/>
                  </a:lnTo>
                  <a:lnTo>
                    <a:pt x="85" y="883"/>
                  </a:lnTo>
                  <a:lnTo>
                    <a:pt x="882" y="98"/>
                  </a:lnTo>
                  <a:lnTo>
                    <a:pt x="882" y="73"/>
                  </a:lnTo>
                  <a:lnTo>
                    <a:pt x="895" y="49"/>
                  </a:lnTo>
                  <a:lnTo>
                    <a:pt x="882" y="37"/>
                  </a:lnTo>
                  <a:lnTo>
                    <a:pt x="882"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2693927" y="4205868"/>
              <a:ext cx="76407" cy="6883"/>
            </a:xfrm>
            <a:custGeom>
              <a:avLst/>
              <a:gdLst/>
              <a:ahLst/>
              <a:cxnLst/>
              <a:rect l="l" t="t" r="r" b="b"/>
              <a:pathLst>
                <a:path w="1221" h="110" extrusionOk="0">
                  <a:moveTo>
                    <a:pt x="37" y="1"/>
                  </a:moveTo>
                  <a:lnTo>
                    <a:pt x="13" y="13"/>
                  </a:lnTo>
                  <a:lnTo>
                    <a:pt x="13" y="25"/>
                  </a:lnTo>
                  <a:lnTo>
                    <a:pt x="1" y="49"/>
                  </a:lnTo>
                  <a:lnTo>
                    <a:pt x="13" y="73"/>
                  </a:lnTo>
                  <a:lnTo>
                    <a:pt x="13" y="85"/>
                  </a:lnTo>
                  <a:lnTo>
                    <a:pt x="37" y="97"/>
                  </a:lnTo>
                  <a:lnTo>
                    <a:pt x="61" y="109"/>
                  </a:lnTo>
                  <a:lnTo>
                    <a:pt x="1172" y="109"/>
                  </a:lnTo>
                  <a:lnTo>
                    <a:pt x="1196" y="97"/>
                  </a:lnTo>
                  <a:lnTo>
                    <a:pt x="1208" y="85"/>
                  </a:lnTo>
                  <a:lnTo>
                    <a:pt x="1221" y="73"/>
                  </a:lnTo>
                  <a:lnTo>
                    <a:pt x="1221" y="49"/>
                  </a:lnTo>
                  <a:lnTo>
                    <a:pt x="1221" y="25"/>
                  </a:lnTo>
                  <a:lnTo>
                    <a:pt x="1208" y="13"/>
                  </a:lnTo>
                  <a:lnTo>
                    <a:pt x="1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704503" y="4180900"/>
              <a:ext cx="56007" cy="56005"/>
            </a:xfrm>
            <a:custGeom>
              <a:avLst/>
              <a:gdLst/>
              <a:ahLst/>
              <a:cxnLst/>
              <a:rect l="l" t="t" r="r" b="b"/>
              <a:pathLst>
                <a:path w="895" h="895" extrusionOk="0">
                  <a:moveTo>
                    <a:pt x="25" y="1"/>
                  </a:moveTo>
                  <a:lnTo>
                    <a:pt x="13" y="13"/>
                  </a:lnTo>
                  <a:lnTo>
                    <a:pt x="1" y="37"/>
                  </a:lnTo>
                  <a:lnTo>
                    <a:pt x="1" y="49"/>
                  </a:lnTo>
                  <a:lnTo>
                    <a:pt x="1" y="73"/>
                  </a:lnTo>
                  <a:lnTo>
                    <a:pt x="13" y="98"/>
                  </a:lnTo>
                  <a:lnTo>
                    <a:pt x="798" y="883"/>
                  </a:lnTo>
                  <a:lnTo>
                    <a:pt x="822" y="895"/>
                  </a:lnTo>
                  <a:lnTo>
                    <a:pt x="858" y="895"/>
                  </a:lnTo>
                  <a:lnTo>
                    <a:pt x="882" y="883"/>
                  </a:lnTo>
                  <a:lnTo>
                    <a:pt x="882" y="859"/>
                  </a:lnTo>
                  <a:lnTo>
                    <a:pt x="895" y="846"/>
                  </a:lnTo>
                  <a:lnTo>
                    <a:pt x="882" y="822"/>
                  </a:lnTo>
                  <a:lnTo>
                    <a:pt x="882"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2836789" y="4171075"/>
              <a:ext cx="6884" cy="76404"/>
            </a:xfrm>
            <a:custGeom>
              <a:avLst/>
              <a:gdLst/>
              <a:ahLst/>
              <a:cxnLst/>
              <a:rect l="l" t="t" r="r" b="b"/>
              <a:pathLst>
                <a:path w="110" h="1221" extrusionOk="0">
                  <a:moveTo>
                    <a:pt x="37" y="1"/>
                  </a:moveTo>
                  <a:lnTo>
                    <a:pt x="25" y="13"/>
                  </a:lnTo>
                  <a:lnTo>
                    <a:pt x="13" y="25"/>
                  </a:lnTo>
                  <a:lnTo>
                    <a:pt x="1" y="49"/>
                  </a:lnTo>
                  <a:lnTo>
                    <a:pt x="1" y="1161"/>
                  </a:lnTo>
                  <a:lnTo>
                    <a:pt x="13" y="1185"/>
                  </a:lnTo>
                  <a:lnTo>
                    <a:pt x="25" y="1197"/>
                  </a:lnTo>
                  <a:lnTo>
                    <a:pt x="37" y="1209"/>
                  </a:lnTo>
                  <a:lnTo>
                    <a:pt x="61"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2812635" y="4180900"/>
              <a:ext cx="55944" cy="56005"/>
            </a:xfrm>
            <a:custGeom>
              <a:avLst/>
              <a:gdLst/>
              <a:ahLst/>
              <a:cxnLst/>
              <a:rect l="l" t="t" r="r" b="b"/>
              <a:pathLst>
                <a:path w="894" h="895" extrusionOk="0">
                  <a:moveTo>
                    <a:pt x="821" y="1"/>
                  </a:moveTo>
                  <a:lnTo>
                    <a:pt x="797" y="13"/>
                  </a:lnTo>
                  <a:lnTo>
                    <a:pt x="12" y="810"/>
                  </a:lnTo>
                  <a:lnTo>
                    <a:pt x="0" y="822"/>
                  </a:lnTo>
                  <a:lnTo>
                    <a:pt x="0" y="846"/>
                  </a:lnTo>
                  <a:lnTo>
                    <a:pt x="0" y="859"/>
                  </a:lnTo>
                  <a:lnTo>
                    <a:pt x="12" y="883"/>
                  </a:lnTo>
                  <a:lnTo>
                    <a:pt x="24"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2801997"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97" y="97"/>
                  </a:lnTo>
                  <a:lnTo>
                    <a:pt x="1209" y="85"/>
                  </a:lnTo>
                  <a:lnTo>
                    <a:pt x="1221" y="73"/>
                  </a:lnTo>
                  <a:lnTo>
                    <a:pt x="1221" y="49"/>
                  </a:lnTo>
                  <a:lnTo>
                    <a:pt x="1221" y="25"/>
                  </a:lnTo>
                  <a:lnTo>
                    <a:pt x="1209" y="13"/>
                  </a:lnTo>
                  <a:lnTo>
                    <a:pt x="11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812635" y="4180900"/>
              <a:ext cx="55944" cy="56005"/>
            </a:xfrm>
            <a:custGeom>
              <a:avLst/>
              <a:gdLst/>
              <a:ahLst/>
              <a:cxnLst/>
              <a:rect l="l" t="t" r="r" b="b"/>
              <a:pathLst>
                <a:path w="894" h="895" extrusionOk="0">
                  <a:moveTo>
                    <a:pt x="24" y="1"/>
                  </a:moveTo>
                  <a:lnTo>
                    <a:pt x="12" y="13"/>
                  </a:lnTo>
                  <a:lnTo>
                    <a:pt x="0" y="37"/>
                  </a:lnTo>
                  <a:lnTo>
                    <a:pt x="0" y="49"/>
                  </a:lnTo>
                  <a:lnTo>
                    <a:pt x="0" y="73"/>
                  </a:lnTo>
                  <a:lnTo>
                    <a:pt x="12" y="98"/>
                  </a:lnTo>
                  <a:lnTo>
                    <a:pt x="797" y="883"/>
                  </a:lnTo>
                  <a:lnTo>
                    <a:pt x="821"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2944921" y="4171075"/>
              <a:ext cx="6821" cy="76404"/>
            </a:xfrm>
            <a:custGeom>
              <a:avLst/>
              <a:gdLst/>
              <a:ahLst/>
              <a:cxnLst/>
              <a:rect l="l" t="t" r="r" b="b"/>
              <a:pathLst>
                <a:path w="109" h="1221" extrusionOk="0">
                  <a:moveTo>
                    <a:pt x="36" y="1"/>
                  </a:moveTo>
                  <a:lnTo>
                    <a:pt x="12" y="13"/>
                  </a:lnTo>
                  <a:lnTo>
                    <a:pt x="12" y="25"/>
                  </a:lnTo>
                  <a:lnTo>
                    <a:pt x="0" y="49"/>
                  </a:lnTo>
                  <a:lnTo>
                    <a:pt x="0" y="1161"/>
                  </a:lnTo>
                  <a:lnTo>
                    <a:pt x="12" y="1185"/>
                  </a:lnTo>
                  <a:lnTo>
                    <a:pt x="12" y="1197"/>
                  </a:lnTo>
                  <a:lnTo>
                    <a:pt x="36" y="1209"/>
                  </a:lnTo>
                  <a:lnTo>
                    <a:pt x="60" y="1221"/>
                  </a:lnTo>
                  <a:lnTo>
                    <a:pt x="73" y="1209"/>
                  </a:lnTo>
                  <a:lnTo>
                    <a:pt x="97" y="1197"/>
                  </a:lnTo>
                  <a:lnTo>
                    <a:pt x="109" y="1185"/>
                  </a:lnTo>
                  <a:lnTo>
                    <a:pt x="109" y="1161"/>
                  </a:lnTo>
                  <a:lnTo>
                    <a:pt x="109" y="49"/>
                  </a:lnTo>
                  <a:lnTo>
                    <a:pt x="109"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2920704" y="4180900"/>
              <a:ext cx="56007" cy="56005"/>
            </a:xfrm>
            <a:custGeom>
              <a:avLst/>
              <a:gdLst/>
              <a:ahLst/>
              <a:cxnLst/>
              <a:rect l="l" t="t" r="r" b="b"/>
              <a:pathLst>
                <a:path w="895" h="895" extrusionOk="0">
                  <a:moveTo>
                    <a:pt x="822" y="1"/>
                  </a:moveTo>
                  <a:lnTo>
                    <a:pt x="798" y="13"/>
                  </a:lnTo>
                  <a:lnTo>
                    <a:pt x="13" y="810"/>
                  </a:lnTo>
                  <a:lnTo>
                    <a:pt x="0" y="822"/>
                  </a:lnTo>
                  <a:lnTo>
                    <a:pt x="0" y="846"/>
                  </a:lnTo>
                  <a:lnTo>
                    <a:pt x="0" y="859"/>
                  </a:lnTo>
                  <a:lnTo>
                    <a:pt x="13" y="883"/>
                  </a:lnTo>
                  <a:lnTo>
                    <a:pt x="25" y="895"/>
                  </a:lnTo>
                  <a:lnTo>
                    <a:pt x="73" y="895"/>
                  </a:lnTo>
                  <a:lnTo>
                    <a:pt x="85" y="883"/>
                  </a:lnTo>
                  <a:lnTo>
                    <a:pt x="870" y="98"/>
                  </a:lnTo>
                  <a:lnTo>
                    <a:pt x="882" y="73"/>
                  </a:lnTo>
                  <a:lnTo>
                    <a:pt x="894" y="49"/>
                  </a:lnTo>
                  <a:lnTo>
                    <a:pt x="882" y="37"/>
                  </a:lnTo>
                  <a:lnTo>
                    <a:pt x="870" y="13"/>
                  </a:lnTo>
                  <a:lnTo>
                    <a:pt x="8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2910128" y="4205868"/>
              <a:ext cx="76407" cy="6883"/>
            </a:xfrm>
            <a:custGeom>
              <a:avLst/>
              <a:gdLst/>
              <a:ahLst/>
              <a:cxnLst/>
              <a:rect l="l" t="t" r="r" b="b"/>
              <a:pathLst>
                <a:path w="1221" h="110" extrusionOk="0">
                  <a:moveTo>
                    <a:pt x="37" y="1"/>
                  </a:moveTo>
                  <a:lnTo>
                    <a:pt x="12" y="13"/>
                  </a:lnTo>
                  <a:lnTo>
                    <a:pt x="0" y="25"/>
                  </a:lnTo>
                  <a:lnTo>
                    <a:pt x="0" y="49"/>
                  </a:lnTo>
                  <a:lnTo>
                    <a:pt x="0" y="73"/>
                  </a:lnTo>
                  <a:lnTo>
                    <a:pt x="12" y="85"/>
                  </a:lnTo>
                  <a:lnTo>
                    <a:pt x="37" y="97"/>
                  </a:lnTo>
                  <a:lnTo>
                    <a:pt x="49" y="109"/>
                  </a:lnTo>
                  <a:lnTo>
                    <a:pt x="1172"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2920704" y="4180900"/>
              <a:ext cx="56007" cy="56005"/>
            </a:xfrm>
            <a:custGeom>
              <a:avLst/>
              <a:gdLst/>
              <a:ahLst/>
              <a:cxnLst/>
              <a:rect l="l" t="t" r="r" b="b"/>
              <a:pathLst>
                <a:path w="895" h="895" extrusionOk="0">
                  <a:moveTo>
                    <a:pt x="25" y="1"/>
                  </a:moveTo>
                  <a:lnTo>
                    <a:pt x="13" y="13"/>
                  </a:lnTo>
                  <a:lnTo>
                    <a:pt x="0" y="37"/>
                  </a:lnTo>
                  <a:lnTo>
                    <a:pt x="0" y="49"/>
                  </a:lnTo>
                  <a:lnTo>
                    <a:pt x="0" y="73"/>
                  </a:lnTo>
                  <a:lnTo>
                    <a:pt x="13" y="98"/>
                  </a:lnTo>
                  <a:lnTo>
                    <a:pt x="798" y="883"/>
                  </a:lnTo>
                  <a:lnTo>
                    <a:pt x="822" y="895"/>
                  </a:lnTo>
                  <a:lnTo>
                    <a:pt x="858" y="895"/>
                  </a:lnTo>
                  <a:lnTo>
                    <a:pt x="870" y="883"/>
                  </a:lnTo>
                  <a:lnTo>
                    <a:pt x="882" y="859"/>
                  </a:lnTo>
                  <a:lnTo>
                    <a:pt x="894" y="846"/>
                  </a:lnTo>
                  <a:lnTo>
                    <a:pt x="882" y="822"/>
                  </a:lnTo>
                  <a:lnTo>
                    <a:pt x="870" y="810"/>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3052990" y="4171075"/>
              <a:ext cx="6884" cy="76404"/>
            </a:xfrm>
            <a:custGeom>
              <a:avLst/>
              <a:gdLst/>
              <a:ahLst/>
              <a:cxnLst/>
              <a:rect l="l" t="t" r="r" b="b"/>
              <a:pathLst>
                <a:path w="110" h="1221" extrusionOk="0">
                  <a:moveTo>
                    <a:pt x="37" y="1"/>
                  </a:moveTo>
                  <a:lnTo>
                    <a:pt x="13" y="13"/>
                  </a:lnTo>
                  <a:lnTo>
                    <a:pt x="0" y="25"/>
                  </a:lnTo>
                  <a:lnTo>
                    <a:pt x="0" y="49"/>
                  </a:lnTo>
                  <a:lnTo>
                    <a:pt x="0" y="1161"/>
                  </a:lnTo>
                  <a:lnTo>
                    <a:pt x="0" y="1185"/>
                  </a:lnTo>
                  <a:lnTo>
                    <a:pt x="13" y="1197"/>
                  </a:lnTo>
                  <a:lnTo>
                    <a:pt x="37" y="1209"/>
                  </a:lnTo>
                  <a:lnTo>
                    <a:pt x="49" y="1221"/>
                  </a:lnTo>
                  <a:lnTo>
                    <a:pt x="73" y="1209"/>
                  </a:lnTo>
                  <a:lnTo>
                    <a:pt x="97" y="1197"/>
                  </a:lnTo>
                  <a:lnTo>
                    <a:pt x="97" y="1185"/>
                  </a:lnTo>
                  <a:lnTo>
                    <a:pt x="109" y="1161"/>
                  </a:lnTo>
                  <a:lnTo>
                    <a:pt x="109" y="49"/>
                  </a:lnTo>
                  <a:lnTo>
                    <a:pt x="97" y="25"/>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3028022" y="4180900"/>
              <a:ext cx="56007" cy="56005"/>
            </a:xfrm>
            <a:custGeom>
              <a:avLst/>
              <a:gdLst/>
              <a:ahLst/>
              <a:cxnLst/>
              <a:rect l="l" t="t" r="r" b="b"/>
              <a:pathLst>
                <a:path w="895" h="895" extrusionOk="0">
                  <a:moveTo>
                    <a:pt x="822" y="1"/>
                  </a:moveTo>
                  <a:lnTo>
                    <a:pt x="810" y="13"/>
                  </a:lnTo>
                  <a:lnTo>
                    <a:pt x="25" y="810"/>
                  </a:lnTo>
                  <a:lnTo>
                    <a:pt x="13" y="822"/>
                  </a:lnTo>
                  <a:lnTo>
                    <a:pt x="1" y="846"/>
                  </a:lnTo>
                  <a:lnTo>
                    <a:pt x="13" y="859"/>
                  </a:lnTo>
                  <a:lnTo>
                    <a:pt x="25" y="883"/>
                  </a:lnTo>
                  <a:lnTo>
                    <a:pt x="37" y="895"/>
                  </a:lnTo>
                  <a:lnTo>
                    <a:pt x="73" y="895"/>
                  </a:lnTo>
                  <a:lnTo>
                    <a:pt x="97" y="883"/>
                  </a:lnTo>
                  <a:lnTo>
                    <a:pt x="883" y="98"/>
                  </a:lnTo>
                  <a:lnTo>
                    <a:pt x="895" y="73"/>
                  </a:lnTo>
                  <a:lnTo>
                    <a:pt x="895" y="49"/>
                  </a:lnTo>
                  <a:lnTo>
                    <a:pt x="895" y="37"/>
                  </a:lnTo>
                  <a:lnTo>
                    <a:pt x="883" y="13"/>
                  </a:lnTo>
                  <a:lnTo>
                    <a:pt x="8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3018198" y="4205868"/>
              <a:ext cx="76407" cy="6883"/>
            </a:xfrm>
            <a:custGeom>
              <a:avLst/>
              <a:gdLst/>
              <a:ahLst/>
              <a:cxnLst/>
              <a:rect l="l" t="t" r="r" b="b"/>
              <a:pathLst>
                <a:path w="1221" h="110" extrusionOk="0">
                  <a:moveTo>
                    <a:pt x="37" y="1"/>
                  </a:moveTo>
                  <a:lnTo>
                    <a:pt x="13" y="13"/>
                  </a:lnTo>
                  <a:lnTo>
                    <a:pt x="1" y="25"/>
                  </a:lnTo>
                  <a:lnTo>
                    <a:pt x="1" y="49"/>
                  </a:lnTo>
                  <a:lnTo>
                    <a:pt x="1" y="73"/>
                  </a:lnTo>
                  <a:lnTo>
                    <a:pt x="13" y="85"/>
                  </a:lnTo>
                  <a:lnTo>
                    <a:pt x="37" y="97"/>
                  </a:lnTo>
                  <a:lnTo>
                    <a:pt x="49" y="109"/>
                  </a:lnTo>
                  <a:lnTo>
                    <a:pt x="1173" y="109"/>
                  </a:lnTo>
                  <a:lnTo>
                    <a:pt x="1185" y="97"/>
                  </a:lnTo>
                  <a:lnTo>
                    <a:pt x="1209" y="85"/>
                  </a:lnTo>
                  <a:lnTo>
                    <a:pt x="1221" y="73"/>
                  </a:lnTo>
                  <a:lnTo>
                    <a:pt x="1221" y="49"/>
                  </a:lnTo>
                  <a:lnTo>
                    <a:pt x="1221" y="25"/>
                  </a:lnTo>
                  <a:lnTo>
                    <a:pt x="1209" y="13"/>
                  </a:lnTo>
                  <a:lnTo>
                    <a:pt x="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028022" y="4180900"/>
              <a:ext cx="56007" cy="56005"/>
            </a:xfrm>
            <a:custGeom>
              <a:avLst/>
              <a:gdLst/>
              <a:ahLst/>
              <a:cxnLst/>
              <a:rect l="l" t="t" r="r" b="b"/>
              <a:pathLst>
                <a:path w="895" h="895" extrusionOk="0">
                  <a:moveTo>
                    <a:pt x="37" y="1"/>
                  </a:moveTo>
                  <a:lnTo>
                    <a:pt x="25" y="13"/>
                  </a:lnTo>
                  <a:lnTo>
                    <a:pt x="13" y="37"/>
                  </a:lnTo>
                  <a:lnTo>
                    <a:pt x="1" y="49"/>
                  </a:lnTo>
                  <a:lnTo>
                    <a:pt x="13" y="73"/>
                  </a:lnTo>
                  <a:lnTo>
                    <a:pt x="25" y="98"/>
                  </a:lnTo>
                  <a:lnTo>
                    <a:pt x="810" y="883"/>
                  </a:lnTo>
                  <a:lnTo>
                    <a:pt x="822" y="895"/>
                  </a:lnTo>
                  <a:lnTo>
                    <a:pt x="871" y="895"/>
                  </a:lnTo>
                  <a:lnTo>
                    <a:pt x="883" y="883"/>
                  </a:lnTo>
                  <a:lnTo>
                    <a:pt x="895" y="859"/>
                  </a:lnTo>
                  <a:lnTo>
                    <a:pt x="895" y="846"/>
                  </a:lnTo>
                  <a:lnTo>
                    <a:pt x="895" y="822"/>
                  </a:lnTo>
                  <a:lnTo>
                    <a:pt x="883"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3161059" y="4171075"/>
              <a:ext cx="6884" cy="76404"/>
            </a:xfrm>
            <a:custGeom>
              <a:avLst/>
              <a:gdLst/>
              <a:ahLst/>
              <a:cxnLst/>
              <a:rect l="l" t="t" r="r" b="b"/>
              <a:pathLst>
                <a:path w="110" h="1221" extrusionOk="0">
                  <a:moveTo>
                    <a:pt x="37" y="1"/>
                  </a:moveTo>
                  <a:lnTo>
                    <a:pt x="13" y="13"/>
                  </a:lnTo>
                  <a:lnTo>
                    <a:pt x="1" y="25"/>
                  </a:lnTo>
                  <a:lnTo>
                    <a:pt x="1" y="49"/>
                  </a:lnTo>
                  <a:lnTo>
                    <a:pt x="1" y="1161"/>
                  </a:lnTo>
                  <a:lnTo>
                    <a:pt x="1" y="1185"/>
                  </a:lnTo>
                  <a:lnTo>
                    <a:pt x="13" y="1197"/>
                  </a:lnTo>
                  <a:lnTo>
                    <a:pt x="37" y="1209"/>
                  </a:lnTo>
                  <a:lnTo>
                    <a:pt x="49" y="1221"/>
                  </a:lnTo>
                  <a:lnTo>
                    <a:pt x="73" y="1209"/>
                  </a:lnTo>
                  <a:lnTo>
                    <a:pt x="85" y="1197"/>
                  </a:lnTo>
                  <a:lnTo>
                    <a:pt x="98" y="1185"/>
                  </a:lnTo>
                  <a:lnTo>
                    <a:pt x="110" y="1161"/>
                  </a:lnTo>
                  <a:lnTo>
                    <a:pt x="110" y="49"/>
                  </a:lnTo>
                  <a:lnTo>
                    <a:pt x="98" y="25"/>
                  </a:lnTo>
                  <a:lnTo>
                    <a:pt x="85"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3136154" y="4180900"/>
              <a:ext cx="56007" cy="56005"/>
            </a:xfrm>
            <a:custGeom>
              <a:avLst/>
              <a:gdLst/>
              <a:ahLst/>
              <a:cxnLst/>
              <a:rect l="l" t="t" r="r" b="b"/>
              <a:pathLst>
                <a:path w="895" h="895" extrusionOk="0">
                  <a:moveTo>
                    <a:pt x="822" y="1"/>
                  </a:moveTo>
                  <a:lnTo>
                    <a:pt x="810" y="13"/>
                  </a:lnTo>
                  <a:lnTo>
                    <a:pt x="24" y="810"/>
                  </a:lnTo>
                  <a:lnTo>
                    <a:pt x="12" y="822"/>
                  </a:lnTo>
                  <a:lnTo>
                    <a:pt x="0" y="846"/>
                  </a:lnTo>
                  <a:lnTo>
                    <a:pt x="12" y="859"/>
                  </a:lnTo>
                  <a:lnTo>
                    <a:pt x="24" y="883"/>
                  </a:lnTo>
                  <a:lnTo>
                    <a:pt x="36" y="895"/>
                  </a:lnTo>
                  <a:lnTo>
                    <a:pt x="73" y="895"/>
                  </a:lnTo>
                  <a:lnTo>
                    <a:pt x="97" y="883"/>
                  </a:lnTo>
                  <a:lnTo>
                    <a:pt x="882" y="98"/>
                  </a:lnTo>
                  <a:lnTo>
                    <a:pt x="894" y="73"/>
                  </a:lnTo>
                  <a:lnTo>
                    <a:pt x="894" y="49"/>
                  </a:lnTo>
                  <a:lnTo>
                    <a:pt x="894" y="37"/>
                  </a:lnTo>
                  <a:lnTo>
                    <a:pt x="882" y="13"/>
                  </a:ln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3126330" y="4205868"/>
              <a:ext cx="76407" cy="6883"/>
            </a:xfrm>
            <a:custGeom>
              <a:avLst/>
              <a:gdLst/>
              <a:ahLst/>
              <a:cxnLst/>
              <a:rect l="l" t="t" r="r" b="b"/>
              <a:pathLst>
                <a:path w="1221" h="110" extrusionOk="0">
                  <a:moveTo>
                    <a:pt x="24" y="1"/>
                  </a:moveTo>
                  <a:lnTo>
                    <a:pt x="12" y="13"/>
                  </a:lnTo>
                  <a:lnTo>
                    <a:pt x="0" y="25"/>
                  </a:lnTo>
                  <a:lnTo>
                    <a:pt x="0" y="49"/>
                  </a:lnTo>
                  <a:lnTo>
                    <a:pt x="0" y="73"/>
                  </a:lnTo>
                  <a:lnTo>
                    <a:pt x="12" y="85"/>
                  </a:lnTo>
                  <a:lnTo>
                    <a:pt x="24" y="97"/>
                  </a:lnTo>
                  <a:lnTo>
                    <a:pt x="49" y="109"/>
                  </a:lnTo>
                  <a:lnTo>
                    <a:pt x="1160" y="109"/>
                  </a:lnTo>
                  <a:lnTo>
                    <a:pt x="1184" y="97"/>
                  </a:lnTo>
                  <a:lnTo>
                    <a:pt x="1208" y="85"/>
                  </a:lnTo>
                  <a:lnTo>
                    <a:pt x="1220" y="73"/>
                  </a:lnTo>
                  <a:lnTo>
                    <a:pt x="1220" y="49"/>
                  </a:lnTo>
                  <a:lnTo>
                    <a:pt x="1220" y="25"/>
                  </a:lnTo>
                  <a:lnTo>
                    <a:pt x="1208" y="13"/>
                  </a:lnTo>
                  <a:lnTo>
                    <a:pt x="1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136154" y="4180900"/>
              <a:ext cx="56007" cy="56005"/>
            </a:xfrm>
            <a:custGeom>
              <a:avLst/>
              <a:gdLst/>
              <a:ahLst/>
              <a:cxnLst/>
              <a:rect l="l" t="t" r="r" b="b"/>
              <a:pathLst>
                <a:path w="895" h="895" extrusionOk="0">
                  <a:moveTo>
                    <a:pt x="36" y="1"/>
                  </a:moveTo>
                  <a:lnTo>
                    <a:pt x="24" y="13"/>
                  </a:lnTo>
                  <a:lnTo>
                    <a:pt x="12" y="37"/>
                  </a:lnTo>
                  <a:lnTo>
                    <a:pt x="0" y="49"/>
                  </a:lnTo>
                  <a:lnTo>
                    <a:pt x="12" y="73"/>
                  </a:lnTo>
                  <a:lnTo>
                    <a:pt x="24" y="98"/>
                  </a:lnTo>
                  <a:lnTo>
                    <a:pt x="810" y="883"/>
                  </a:lnTo>
                  <a:lnTo>
                    <a:pt x="822" y="895"/>
                  </a:lnTo>
                  <a:lnTo>
                    <a:pt x="870" y="895"/>
                  </a:lnTo>
                  <a:lnTo>
                    <a:pt x="882" y="883"/>
                  </a:lnTo>
                  <a:lnTo>
                    <a:pt x="894" y="859"/>
                  </a:lnTo>
                  <a:lnTo>
                    <a:pt x="894" y="846"/>
                  </a:lnTo>
                  <a:lnTo>
                    <a:pt x="894" y="822"/>
                  </a:lnTo>
                  <a:lnTo>
                    <a:pt x="882" y="810"/>
                  </a:lnTo>
                  <a:lnTo>
                    <a:pt x="97" y="13"/>
                  </a:lnTo>
                  <a:lnTo>
                    <a:pt x="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312117" y="3445442"/>
              <a:ext cx="641106" cy="791449"/>
            </a:xfrm>
            <a:custGeom>
              <a:avLst/>
              <a:gdLst/>
              <a:ahLst/>
              <a:cxnLst/>
              <a:rect l="l" t="t" r="r" b="b"/>
              <a:pathLst>
                <a:path w="10245" h="12648" extrusionOk="0">
                  <a:moveTo>
                    <a:pt x="4857" y="0"/>
                  </a:moveTo>
                  <a:lnTo>
                    <a:pt x="4603" y="24"/>
                  </a:lnTo>
                  <a:lnTo>
                    <a:pt x="4349" y="48"/>
                  </a:lnTo>
                  <a:lnTo>
                    <a:pt x="4096" y="97"/>
                  </a:lnTo>
                  <a:lnTo>
                    <a:pt x="3842" y="157"/>
                  </a:lnTo>
                  <a:lnTo>
                    <a:pt x="3600" y="230"/>
                  </a:lnTo>
                  <a:lnTo>
                    <a:pt x="3359" y="302"/>
                  </a:lnTo>
                  <a:lnTo>
                    <a:pt x="3129" y="399"/>
                  </a:lnTo>
                  <a:lnTo>
                    <a:pt x="2900" y="495"/>
                  </a:lnTo>
                  <a:lnTo>
                    <a:pt x="2682" y="616"/>
                  </a:lnTo>
                  <a:lnTo>
                    <a:pt x="2465" y="737"/>
                  </a:lnTo>
                  <a:lnTo>
                    <a:pt x="2259" y="870"/>
                  </a:lnTo>
                  <a:lnTo>
                    <a:pt x="2066" y="1015"/>
                  </a:lnTo>
                  <a:lnTo>
                    <a:pt x="1873" y="1160"/>
                  </a:lnTo>
                  <a:lnTo>
                    <a:pt x="1680" y="1329"/>
                  </a:lnTo>
                  <a:lnTo>
                    <a:pt x="1498" y="1498"/>
                  </a:lnTo>
                  <a:lnTo>
                    <a:pt x="1329" y="1679"/>
                  </a:lnTo>
                  <a:lnTo>
                    <a:pt x="1172" y="1860"/>
                  </a:lnTo>
                  <a:lnTo>
                    <a:pt x="1015" y="2054"/>
                  </a:lnTo>
                  <a:lnTo>
                    <a:pt x="882" y="2259"/>
                  </a:lnTo>
                  <a:lnTo>
                    <a:pt x="749" y="2464"/>
                  </a:lnTo>
                  <a:lnTo>
                    <a:pt x="617" y="2682"/>
                  </a:lnTo>
                  <a:lnTo>
                    <a:pt x="508" y="2899"/>
                  </a:lnTo>
                  <a:lnTo>
                    <a:pt x="411" y="3129"/>
                  </a:lnTo>
                  <a:lnTo>
                    <a:pt x="315" y="3358"/>
                  </a:lnTo>
                  <a:lnTo>
                    <a:pt x="230" y="3588"/>
                  </a:lnTo>
                  <a:lnTo>
                    <a:pt x="170" y="3842"/>
                  </a:lnTo>
                  <a:lnTo>
                    <a:pt x="109" y="4083"/>
                  </a:lnTo>
                  <a:lnTo>
                    <a:pt x="61" y="4337"/>
                  </a:lnTo>
                  <a:lnTo>
                    <a:pt x="25" y="4591"/>
                  </a:lnTo>
                  <a:lnTo>
                    <a:pt x="13" y="4856"/>
                  </a:lnTo>
                  <a:lnTo>
                    <a:pt x="0" y="5110"/>
                  </a:lnTo>
                  <a:lnTo>
                    <a:pt x="0" y="11826"/>
                  </a:lnTo>
                  <a:lnTo>
                    <a:pt x="13" y="11911"/>
                  </a:lnTo>
                  <a:lnTo>
                    <a:pt x="25" y="11983"/>
                  </a:lnTo>
                  <a:lnTo>
                    <a:pt x="37" y="12068"/>
                  </a:lnTo>
                  <a:lnTo>
                    <a:pt x="73" y="12140"/>
                  </a:lnTo>
                  <a:lnTo>
                    <a:pt x="97" y="12213"/>
                  </a:lnTo>
                  <a:lnTo>
                    <a:pt x="145" y="12285"/>
                  </a:lnTo>
                  <a:lnTo>
                    <a:pt x="194" y="12346"/>
                  </a:lnTo>
                  <a:lnTo>
                    <a:pt x="242" y="12406"/>
                  </a:lnTo>
                  <a:lnTo>
                    <a:pt x="302" y="12455"/>
                  </a:lnTo>
                  <a:lnTo>
                    <a:pt x="363" y="12503"/>
                  </a:lnTo>
                  <a:lnTo>
                    <a:pt x="435" y="12539"/>
                  </a:lnTo>
                  <a:lnTo>
                    <a:pt x="508" y="12575"/>
                  </a:lnTo>
                  <a:lnTo>
                    <a:pt x="580" y="12599"/>
                  </a:lnTo>
                  <a:lnTo>
                    <a:pt x="653" y="12624"/>
                  </a:lnTo>
                  <a:lnTo>
                    <a:pt x="737" y="12636"/>
                  </a:lnTo>
                  <a:lnTo>
                    <a:pt x="822" y="12648"/>
                  </a:lnTo>
                  <a:lnTo>
                    <a:pt x="906" y="12636"/>
                  </a:lnTo>
                  <a:lnTo>
                    <a:pt x="991" y="12624"/>
                  </a:lnTo>
                  <a:lnTo>
                    <a:pt x="1063" y="12599"/>
                  </a:lnTo>
                  <a:lnTo>
                    <a:pt x="1136" y="12575"/>
                  </a:lnTo>
                  <a:lnTo>
                    <a:pt x="1208" y="12539"/>
                  </a:lnTo>
                  <a:lnTo>
                    <a:pt x="1281" y="12503"/>
                  </a:lnTo>
                  <a:lnTo>
                    <a:pt x="1341" y="12455"/>
                  </a:lnTo>
                  <a:lnTo>
                    <a:pt x="1402" y="12406"/>
                  </a:lnTo>
                  <a:lnTo>
                    <a:pt x="1450" y="12346"/>
                  </a:lnTo>
                  <a:lnTo>
                    <a:pt x="1498" y="12285"/>
                  </a:lnTo>
                  <a:lnTo>
                    <a:pt x="1547" y="12213"/>
                  </a:lnTo>
                  <a:lnTo>
                    <a:pt x="1583" y="12140"/>
                  </a:lnTo>
                  <a:lnTo>
                    <a:pt x="1607" y="12068"/>
                  </a:lnTo>
                  <a:lnTo>
                    <a:pt x="1631" y="11983"/>
                  </a:lnTo>
                  <a:lnTo>
                    <a:pt x="1643" y="11911"/>
                  </a:lnTo>
                  <a:lnTo>
                    <a:pt x="1643" y="11826"/>
                  </a:lnTo>
                  <a:lnTo>
                    <a:pt x="1643" y="5110"/>
                  </a:lnTo>
                  <a:lnTo>
                    <a:pt x="1643" y="4941"/>
                  </a:lnTo>
                  <a:lnTo>
                    <a:pt x="1655" y="4760"/>
                  </a:lnTo>
                  <a:lnTo>
                    <a:pt x="1680" y="4591"/>
                  </a:lnTo>
                  <a:lnTo>
                    <a:pt x="1716" y="4409"/>
                  </a:lnTo>
                  <a:lnTo>
                    <a:pt x="1752" y="4240"/>
                  </a:lnTo>
                  <a:lnTo>
                    <a:pt x="1800" y="4083"/>
                  </a:lnTo>
                  <a:lnTo>
                    <a:pt x="1849" y="3914"/>
                  </a:lnTo>
                  <a:lnTo>
                    <a:pt x="1921" y="3757"/>
                  </a:lnTo>
                  <a:lnTo>
                    <a:pt x="1982" y="3612"/>
                  </a:lnTo>
                  <a:lnTo>
                    <a:pt x="2066" y="3455"/>
                  </a:lnTo>
                  <a:lnTo>
                    <a:pt x="2151" y="3310"/>
                  </a:lnTo>
                  <a:lnTo>
                    <a:pt x="2235" y="3165"/>
                  </a:lnTo>
                  <a:lnTo>
                    <a:pt x="2332" y="3032"/>
                  </a:lnTo>
                  <a:lnTo>
                    <a:pt x="2441" y="2899"/>
                  </a:lnTo>
                  <a:lnTo>
                    <a:pt x="2549" y="2779"/>
                  </a:lnTo>
                  <a:lnTo>
                    <a:pt x="2658" y="2658"/>
                  </a:lnTo>
                  <a:lnTo>
                    <a:pt x="2779" y="2537"/>
                  </a:lnTo>
                  <a:lnTo>
                    <a:pt x="2912" y="2428"/>
                  </a:lnTo>
                  <a:lnTo>
                    <a:pt x="3045" y="2332"/>
                  </a:lnTo>
                  <a:lnTo>
                    <a:pt x="3177" y="2235"/>
                  </a:lnTo>
                  <a:lnTo>
                    <a:pt x="3322" y="2138"/>
                  </a:lnTo>
                  <a:lnTo>
                    <a:pt x="3467" y="2054"/>
                  </a:lnTo>
                  <a:lnTo>
                    <a:pt x="3612" y="1981"/>
                  </a:lnTo>
                  <a:lnTo>
                    <a:pt x="3769" y="1909"/>
                  </a:lnTo>
                  <a:lnTo>
                    <a:pt x="3926" y="1848"/>
                  </a:lnTo>
                  <a:lnTo>
                    <a:pt x="4083" y="1788"/>
                  </a:lnTo>
                  <a:lnTo>
                    <a:pt x="4253" y="1740"/>
                  </a:lnTo>
                  <a:lnTo>
                    <a:pt x="4422" y="1703"/>
                  </a:lnTo>
                  <a:lnTo>
                    <a:pt x="4591" y="1679"/>
                  </a:lnTo>
                  <a:lnTo>
                    <a:pt x="4772" y="1655"/>
                  </a:lnTo>
                  <a:lnTo>
                    <a:pt x="4941" y="1643"/>
                  </a:lnTo>
                  <a:lnTo>
                    <a:pt x="5122" y="1631"/>
                  </a:lnTo>
                  <a:lnTo>
                    <a:pt x="5304" y="1643"/>
                  </a:lnTo>
                  <a:lnTo>
                    <a:pt x="5473" y="1655"/>
                  </a:lnTo>
                  <a:lnTo>
                    <a:pt x="5654" y="1679"/>
                  </a:lnTo>
                  <a:lnTo>
                    <a:pt x="5823" y="1703"/>
                  </a:lnTo>
                  <a:lnTo>
                    <a:pt x="5992" y="1740"/>
                  </a:lnTo>
                  <a:lnTo>
                    <a:pt x="6161" y="1788"/>
                  </a:lnTo>
                  <a:lnTo>
                    <a:pt x="6318" y="1848"/>
                  </a:lnTo>
                  <a:lnTo>
                    <a:pt x="6475" y="1909"/>
                  </a:lnTo>
                  <a:lnTo>
                    <a:pt x="6632" y="1981"/>
                  </a:lnTo>
                  <a:lnTo>
                    <a:pt x="6777" y="2054"/>
                  </a:lnTo>
                  <a:lnTo>
                    <a:pt x="6922" y="2138"/>
                  </a:lnTo>
                  <a:lnTo>
                    <a:pt x="7067" y="2235"/>
                  </a:lnTo>
                  <a:lnTo>
                    <a:pt x="7200" y="2332"/>
                  </a:lnTo>
                  <a:lnTo>
                    <a:pt x="7333" y="2428"/>
                  </a:lnTo>
                  <a:lnTo>
                    <a:pt x="7466" y="2537"/>
                  </a:lnTo>
                  <a:lnTo>
                    <a:pt x="7587" y="2658"/>
                  </a:lnTo>
                  <a:lnTo>
                    <a:pt x="7695" y="2779"/>
                  </a:lnTo>
                  <a:lnTo>
                    <a:pt x="7804" y="2899"/>
                  </a:lnTo>
                  <a:lnTo>
                    <a:pt x="7913" y="3032"/>
                  </a:lnTo>
                  <a:lnTo>
                    <a:pt x="8009" y="3165"/>
                  </a:lnTo>
                  <a:lnTo>
                    <a:pt x="8094" y="3310"/>
                  </a:lnTo>
                  <a:lnTo>
                    <a:pt x="8179" y="3455"/>
                  </a:lnTo>
                  <a:lnTo>
                    <a:pt x="8263" y="3612"/>
                  </a:lnTo>
                  <a:lnTo>
                    <a:pt x="8324" y="3757"/>
                  </a:lnTo>
                  <a:lnTo>
                    <a:pt x="8396" y="3914"/>
                  </a:lnTo>
                  <a:lnTo>
                    <a:pt x="8444" y="4083"/>
                  </a:lnTo>
                  <a:lnTo>
                    <a:pt x="8493" y="4240"/>
                  </a:lnTo>
                  <a:lnTo>
                    <a:pt x="8529" y="4409"/>
                  </a:lnTo>
                  <a:lnTo>
                    <a:pt x="8565" y="4591"/>
                  </a:lnTo>
                  <a:lnTo>
                    <a:pt x="8589" y="4760"/>
                  </a:lnTo>
                  <a:lnTo>
                    <a:pt x="8601" y="4941"/>
                  </a:lnTo>
                  <a:lnTo>
                    <a:pt x="8601" y="5110"/>
                  </a:lnTo>
                  <a:lnTo>
                    <a:pt x="8601" y="5195"/>
                  </a:lnTo>
                  <a:lnTo>
                    <a:pt x="8613" y="5279"/>
                  </a:lnTo>
                  <a:lnTo>
                    <a:pt x="8638" y="5364"/>
                  </a:lnTo>
                  <a:lnTo>
                    <a:pt x="8662" y="5436"/>
                  </a:lnTo>
                  <a:lnTo>
                    <a:pt x="8698" y="5509"/>
                  </a:lnTo>
                  <a:lnTo>
                    <a:pt x="8746" y="5569"/>
                  </a:lnTo>
                  <a:lnTo>
                    <a:pt x="8795" y="5641"/>
                  </a:lnTo>
                  <a:lnTo>
                    <a:pt x="8843" y="5690"/>
                  </a:lnTo>
                  <a:lnTo>
                    <a:pt x="8903" y="5750"/>
                  </a:lnTo>
                  <a:lnTo>
                    <a:pt x="8964" y="5799"/>
                  </a:lnTo>
                  <a:lnTo>
                    <a:pt x="9036" y="5835"/>
                  </a:lnTo>
                  <a:lnTo>
                    <a:pt x="9109" y="5871"/>
                  </a:lnTo>
                  <a:lnTo>
                    <a:pt x="9181" y="5895"/>
                  </a:lnTo>
                  <a:lnTo>
                    <a:pt x="9254" y="5919"/>
                  </a:lnTo>
                  <a:lnTo>
                    <a:pt x="9338" y="5931"/>
                  </a:lnTo>
                  <a:lnTo>
                    <a:pt x="9507" y="5931"/>
                  </a:lnTo>
                  <a:lnTo>
                    <a:pt x="9592" y="5919"/>
                  </a:lnTo>
                  <a:lnTo>
                    <a:pt x="9664" y="5895"/>
                  </a:lnTo>
                  <a:lnTo>
                    <a:pt x="9737" y="5871"/>
                  </a:lnTo>
                  <a:lnTo>
                    <a:pt x="9809" y="5835"/>
                  </a:lnTo>
                  <a:lnTo>
                    <a:pt x="9882" y="5799"/>
                  </a:lnTo>
                  <a:lnTo>
                    <a:pt x="9942" y="5750"/>
                  </a:lnTo>
                  <a:lnTo>
                    <a:pt x="10003" y="5690"/>
                  </a:lnTo>
                  <a:lnTo>
                    <a:pt x="10051" y="5641"/>
                  </a:lnTo>
                  <a:lnTo>
                    <a:pt x="10099" y="5569"/>
                  </a:lnTo>
                  <a:lnTo>
                    <a:pt x="10148" y="5509"/>
                  </a:lnTo>
                  <a:lnTo>
                    <a:pt x="10172" y="5436"/>
                  </a:lnTo>
                  <a:lnTo>
                    <a:pt x="10208" y="5364"/>
                  </a:lnTo>
                  <a:lnTo>
                    <a:pt x="10220" y="5279"/>
                  </a:lnTo>
                  <a:lnTo>
                    <a:pt x="10232" y="5195"/>
                  </a:lnTo>
                  <a:lnTo>
                    <a:pt x="10244" y="5110"/>
                  </a:lnTo>
                  <a:lnTo>
                    <a:pt x="10232" y="4856"/>
                  </a:lnTo>
                  <a:lnTo>
                    <a:pt x="10220" y="4591"/>
                  </a:lnTo>
                  <a:lnTo>
                    <a:pt x="10184" y="4337"/>
                  </a:lnTo>
                  <a:lnTo>
                    <a:pt x="10135" y="4083"/>
                  </a:lnTo>
                  <a:lnTo>
                    <a:pt x="10075" y="3842"/>
                  </a:lnTo>
                  <a:lnTo>
                    <a:pt x="10015" y="3588"/>
                  </a:lnTo>
                  <a:lnTo>
                    <a:pt x="9930" y="3358"/>
                  </a:lnTo>
                  <a:lnTo>
                    <a:pt x="9833" y="3129"/>
                  </a:lnTo>
                  <a:lnTo>
                    <a:pt x="9737" y="2899"/>
                  </a:lnTo>
                  <a:lnTo>
                    <a:pt x="9628" y="2682"/>
                  </a:lnTo>
                  <a:lnTo>
                    <a:pt x="9495" y="2464"/>
                  </a:lnTo>
                  <a:lnTo>
                    <a:pt x="9362" y="2259"/>
                  </a:lnTo>
                  <a:lnTo>
                    <a:pt x="9217" y="2054"/>
                  </a:lnTo>
                  <a:lnTo>
                    <a:pt x="9072" y="1860"/>
                  </a:lnTo>
                  <a:lnTo>
                    <a:pt x="8915" y="1679"/>
                  </a:lnTo>
                  <a:lnTo>
                    <a:pt x="8746" y="1498"/>
                  </a:lnTo>
                  <a:lnTo>
                    <a:pt x="8565" y="1329"/>
                  </a:lnTo>
                  <a:lnTo>
                    <a:pt x="8372" y="1160"/>
                  </a:lnTo>
                  <a:lnTo>
                    <a:pt x="8179" y="1015"/>
                  </a:lnTo>
                  <a:lnTo>
                    <a:pt x="7985" y="870"/>
                  </a:lnTo>
                  <a:lnTo>
                    <a:pt x="7780" y="737"/>
                  </a:lnTo>
                  <a:lnTo>
                    <a:pt x="7562" y="616"/>
                  </a:lnTo>
                  <a:lnTo>
                    <a:pt x="7345" y="495"/>
                  </a:lnTo>
                  <a:lnTo>
                    <a:pt x="7116" y="399"/>
                  </a:lnTo>
                  <a:lnTo>
                    <a:pt x="6886" y="302"/>
                  </a:lnTo>
                  <a:lnTo>
                    <a:pt x="6644" y="230"/>
                  </a:lnTo>
                  <a:lnTo>
                    <a:pt x="6403" y="157"/>
                  </a:lnTo>
                  <a:lnTo>
                    <a:pt x="6149" y="97"/>
                  </a:lnTo>
                  <a:lnTo>
                    <a:pt x="5895" y="48"/>
                  </a:lnTo>
                  <a:lnTo>
                    <a:pt x="5642" y="24"/>
                  </a:lnTo>
                  <a:lnTo>
                    <a:pt x="5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225950" y="4004060"/>
              <a:ext cx="813445" cy="726433"/>
            </a:xfrm>
            <a:custGeom>
              <a:avLst/>
              <a:gdLst/>
              <a:ahLst/>
              <a:cxnLst/>
              <a:rect l="l" t="t" r="r" b="b"/>
              <a:pathLst>
                <a:path w="12999" h="11609" extrusionOk="0">
                  <a:moveTo>
                    <a:pt x="1486" y="0"/>
                  </a:moveTo>
                  <a:lnTo>
                    <a:pt x="1329" y="12"/>
                  </a:lnTo>
                  <a:lnTo>
                    <a:pt x="1184" y="36"/>
                  </a:lnTo>
                  <a:lnTo>
                    <a:pt x="1039" y="73"/>
                  </a:lnTo>
                  <a:lnTo>
                    <a:pt x="906" y="121"/>
                  </a:lnTo>
                  <a:lnTo>
                    <a:pt x="773" y="181"/>
                  </a:lnTo>
                  <a:lnTo>
                    <a:pt x="653" y="254"/>
                  </a:lnTo>
                  <a:lnTo>
                    <a:pt x="532" y="351"/>
                  </a:lnTo>
                  <a:lnTo>
                    <a:pt x="435" y="435"/>
                  </a:lnTo>
                  <a:lnTo>
                    <a:pt x="339" y="544"/>
                  </a:lnTo>
                  <a:lnTo>
                    <a:pt x="254" y="665"/>
                  </a:lnTo>
                  <a:lnTo>
                    <a:pt x="169" y="785"/>
                  </a:lnTo>
                  <a:lnTo>
                    <a:pt x="109" y="918"/>
                  </a:lnTo>
                  <a:lnTo>
                    <a:pt x="61" y="1051"/>
                  </a:lnTo>
                  <a:lnTo>
                    <a:pt x="25" y="1196"/>
                  </a:lnTo>
                  <a:lnTo>
                    <a:pt x="0" y="1341"/>
                  </a:lnTo>
                  <a:lnTo>
                    <a:pt x="0" y="1486"/>
                  </a:lnTo>
                  <a:lnTo>
                    <a:pt x="0" y="10123"/>
                  </a:lnTo>
                  <a:lnTo>
                    <a:pt x="0" y="10268"/>
                  </a:lnTo>
                  <a:lnTo>
                    <a:pt x="25" y="10425"/>
                  </a:lnTo>
                  <a:lnTo>
                    <a:pt x="61" y="10558"/>
                  </a:lnTo>
                  <a:lnTo>
                    <a:pt x="109" y="10703"/>
                  </a:lnTo>
                  <a:lnTo>
                    <a:pt x="169" y="10824"/>
                  </a:lnTo>
                  <a:lnTo>
                    <a:pt x="254" y="10957"/>
                  </a:lnTo>
                  <a:lnTo>
                    <a:pt x="339" y="11065"/>
                  </a:lnTo>
                  <a:lnTo>
                    <a:pt x="435" y="11174"/>
                  </a:lnTo>
                  <a:lnTo>
                    <a:pt x="532" y="11271"/>
                  </a:lnTo>
                  <a:lnTo>
                    <a:pt x="653" y="11355"/>
                  </a:lnTo>
                  <a:lnTo>
                    <a:pt x="773" y="11428"/>
                  </a:lnTo>
                  <a:lnTo>
                    <a:pt x="906" y="11488"/>
                  </a:lnTo>
                  <a:lnTo>
                    <a:pt x="1039" y="11537"/>
                  </a:lnTo>
                  <a:lnTo>
                    <a:pt x="1184" y="11573"/>
                  </a:lnTo>
                  <a:lnTo>
                    <a:pt x="1329" y="11597"/>
                  </a:lnTo>
                  <a:lnTo>
                    <a:pt x="1486" y="11609"/>
                  </a:lnTo>
                  <a:lnTo>
                    <a:pt x="11512" y="11609"/>
                  </a:lnTo>
                  <a:lnTo>
                    <a:pt x="11670" y="11597"/>
                  </a:lnTo>
                  <a:lnTo>
                    <a:pt x="11814" y="11573"/>
                  </a:lnTo>
                  <a:lnTo>
                    <a:pt x="11959" y="11537"/>
                  </a:lnTo>
                  <a:lnTo>
                    <a:pt x="12092" y="11488"/>
                  </a:lnTo>
                  <a:lnTo>
                    <a:pt x="12225" y="11428"/>
                  </a:lnTo>
                  <a:lnTo>
                    <a:pt x="12346" y="11355"/>
                  </a:lnTo>
                  <a:lnTo>
                    <a:pt x="12467" y="11271"/>
                  </a:lnTo>
                  <a:lnTo>
                    <a:pt x="12563" y="11174"/>
                  </a:lnTo>
                  <a:lnTo>
                    <a:pt x="12660" y="11065"/>
                  </a:lnTo>
                  <a:lnTo>
                    <a:pt x="12745" y="10957"/>
                  </a:lnTo>
                  <a:lnTo>
                    <a:pt x="12829" y="10824"/>
                  </a:lnTo>
                  <a:lnTo>
                    <a:pt x="12890" y="10703"/>
                  </a:lnTo>
                  <a:lnTo>
                    <a:pt x="12938" y="10558"/>
                  </a:lnTo>
                  <a:lnTo>
                    <a:pt x="12974" y="10425"/>
                  </a:lnTo>
                  <a:lnTo>
                    <a:pt x="12998" y="10268"/>
                  </a:lnTo>
                  <a:lnTo>
                    <a:pt x="12998" y="10123"/>
                  </a:lnTo>
                  <a:lnTo>
                    <a:pt x="12998" y="1486"/>
                  </a:lnTo>
                  <a:lnTo>
                    <a:pt x="12998" y="1341"/>
                  </a:lnTo>
                  <a:lnTo>
                    <a:pt x="12974" y="1196"/>
                  </a:lnTo>
                  <a:lnTo>
                    <a:pt x="12938" y="1051"/>
                  </a:lnTo>
                  <a:lnTo>
                    <a:pt x="12890" y="918"/>
                  </a:lnTo>
                  <a:lnTo>
                    <a:pt x="12829" y="785"/>
                  </a:lnTo>
                  <a:lnTo>
                    <a:pt x="12745" y="665"/>
                  </a:lnTo>
                  <a:lnTo>
                    <a:pt x="12660" y="544"/>
                  </a:lnTo>
                  <a:lnTo>
                    <a:pt x="12563" y="435"/>
                  </a:lnTo>
                  <a:lnTo>
                    <a:pt x="12467" y="351"/>
                  </a:lnTo>
                  <a:lnTo>
                    <a:pt x="12346" y="254"/>
                  </a:lnTo>
                  <a:lnTo>
                    <a:pt x="12225" y="181"/>
                  </a:lnTo>
                  <a:lnTo>
                    <a:pt x="12092" y="121"/>
                  </a:lnTo>
                  <a:lnTo>
                    <a:pt x="11959" y="73"/>
                  </a:lnTo>
                  <a:lnTo>
                    <a:pt x="11814" y="36"/>
                  </a:lnTo>
                  <a:lnTo>
                    <a:pt x="11670" y="12"/>
                  </a:lnTo>
                  <a:lnTo>
                    <a:pt x="115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550220" y="4243664"/>
              <a:ext cx="164892" cy="164072"/>
            </a:xfrm>
            <a:custGeom>
              <a:avLst/>
              <a:gdLst/>
              <a:ahLst/>
              <a:cxnLst/>
              <a:rect l="l" t="t" r="r" b="b"/>
              <a:pathLst>
                <a:path w="2635" h="2622" extrusionOk="0">
                  <a:moveTo>
                    <a:pt x="1184" y="1"/>
                  </a:moveTo>
                  <a:lnTo>
                    <a:pt x="1052" y="25"/>
                  </a:lnTo>
                  <a:lnTo>
                    <a:pt x="931" y="61"/>
                  </a:lnTo>
                  <a:lnTo>
                    <a:pt x="810" y="97"/>
                  </a:lnTo>
                  <a:lnTo>
                    <a:pt x="689" y="158"/>
                  </a:lnTo>
                  <a:lnTo>
                    <a:pt x="580" y="218"/>
                  </a:lnTo>
                  <a:lnTo>
                    <a:pt x="484" y="290"/>
                  </a:lnTo>
                  <a:lnTo>
                    <a:pt x="387" y="375"/>
                  </a:lnTo>
                  <a:lnTo>
                    <a:pt x="303" y="472"/>
                  </a:lnTo>
                  <a:lnTo>
                    <a:pt x="230" y="580"/>
                  </a:lnTo>
                  <a:lnTo>
                    <a:pt x="170" y="677"/>
                  </a:lnTo>
                  <a:lnTo>
                    <a:pt x="109" y="798"/>
                  </a:lnTo>
                  <a:lnTo>
                    <a:pt x="61" y="919"/>
                  </a:lnTo>
                  <a:lnTo>
                    <a:pt x="37" y="1039"/>
                  </a:lnTo>
                  <a:lnTo>
                    <a:pt x="13" y="1172"/>
                  </a:lnTo>
                  <a:lnTo>
                    <a:pt x="1" y="1305"/>
                  </a:lnTo>
                  <a:lnTo>
                    <a:pt x="13" y="1438"/>
                  </a:lnTo>
                  <a:lnTo>
                    <a:pt x="37" y="1571"/>
                  </a:lnTo>
                  <a:lnTo>
                    <a:pt x="61" y="1704"/>
                  </a:lnTo>
                  <a:lnTo>
                    <a:pt x="109" y="1813"/>
                  </a:lnTo>
                  <a:lnTo>
                    <a:pt x="170" y="1933"/>
                  </a:lnTo>
                  <a:lnTo>
                    <a:pt x="230" y="2042"/>
                  </a:lnTo>
                  <a:lnTo>
                    <a:pt x="303" y="2139"/>
                  </a:lnTo>
                  <a:lnTo>
                    <a:pt x="387" y="2235"/>
                  </a:lnTo>
                  <a:lnTo>
                    <a:pt x="484" y="2320"/>
                  </a:lnTo>
                  <a:lnTo>
                    <a:pt x="580" y="2392"/>
                  </a:lnTo>
                  <a:lnTo>
                    <a:pt x="689" y="2465"/>
                  </a:lnTo>
                  <a:lnTo>
                    <a:pt x="810" y="2513"/>
                  </a:lnTo>
                  <a:lnTo>
                    <a:pt x="931" y="2561"/>
                  </a:lnTo>
                  <a:lnTo>
                    <a:pt x="1052" y="2598"/>
                  </a:lnTo>
                  <a:lnTo>
                    <a:pt x="1184" y="2610"/>
                  </a:lnTo>
                  <a:lnTo>
                    <a:pt x="1317" y="2622"/>
                  </a:lnTo>
                  <a:lnTo>
                    <a:pt x="1450" y="2610"/>
                  </a:lnTo>
                  <a:lnTo>
                    <a:pt x="1583" y="2598"/>
                  </a:lnTo>
                  <a:lnTo>
                    <a:pt x="1704" y="2561"/>
                  </a:lnTo>
                  <a:lnTo>
                    <a:pt x="1825" y="2513"/>
                  </a:lnTo>
                  <a:lnTo>
                    <a:pt x="1945" y="2465"/>
                  </a:lnTo>
                  <a:lnTo>
                    <a:pt x="2054" y="2392"/>
                  </a:lnTo>
                  <a:lnTo>
                    <a:pt x="2151" y="2320"/>
                  </a:lnTo>
                  <a:lnTo>
                    <a:pt x="2247" y="2235"/>
                  </a:lnTo>
                  <a:lnTo>
                    <a:pt x="2332" y="2139"/>
                  </a:lnTo>
                  <a:lnTo>
                    <a:pt x="2405" y="2042"/>
                  </a:lnTo>
                  <a:lnTo>
                    <a:pt x="2465" y="1933"/>
                  </a:lnTo>
                  <a:lnTo>
                    <a:pt x="2525" y="1813"/>
                  </a:lnTo>
                  <a:lnTo>
                    <a:pt x="2574" y="1704"/>
                  </a:lnTo>
                  <a:lnTo>
                    <a:pt x="2598" y="1571"/>
                  </a:lnTo>
                  <a:lnTo>
                    <a:pt x="2622" y="1438"/>
                  </a:lnTo>
                  <a:lnTo>
                    <a:pt x="2634" y="1305"/>
                  </a:lnTo>
                  <a:lnTo>
                    <a:pt x="2622" y="1172"/>
                  </a:lnTo>
                  <a:lnTo>
                    <a:pt x="2598" y="1039"/>
                  </a:lnTo>
                  <a:lnTo>
                    <a:pt x="2574" y="919"/>
                  </a:lnTo>
                  <a:lnTo>
                    <a:pt x="2525" y="798"/>
                  </a:lnTo>
                  <a:lnTo>
                    <a:pt x="2465" y="677"/>
                  </a:lnTo>
                  <a:lnTo>
                    <a:pt x="2405" y="580"/>
                  </a:lnTo>
                  <a:lnTo>
                    <a:pt x="2332" y="472"/>
                  </a:lnTo>
                  <a:lnTo>
                    <a:pt x="2247" y="375"/>
                  </a:lnTo>
                  <a:lnTo>
                    <a:pt x="2151" y="290"/>
                  </a:lnTo>
                  <a:lnTo>
                    <a:pt x="2054" y="218"/>
                  </a:lnTo>
                  <a:lnTo>
                    <a:pt x="1945" y="158"/>
                  </a:lnTo>
                  <a:lnTo>
                    <a:pt x="1825" y="97"/>
                  </a:lnTo>
                  <a:lnTo>
                    <a:pt x="1704" y="61"/>
                  </a:lnTo>
                  <a:lnTo>
                    <a:pt x="1583" y="25"/>
                  </a:lnTo>
                  <a:lnTo>
                    <a:pt x="1450" y="1"/>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606914" y="4363121"/>
              <a:ext cx="51501" cy="146676"/>
            </a:xfrm>
            <a:custGeom>
              <a:avLst/>
              <a:gdLst/>
              <a:ahLst/>
              <a:cxnLst/>
              <a:rect l="l" t="t" r="r" b="b"/>
              <a:pathLst>
                <a:path w="823" h="2344" extrusionOk="0">
                  <a:moveTo>
                    <a:pt x="327" y="0"/>
                  </a:moveTo>
                  <a:lnTo>
                    <a:pt x="254" y="24"/>
                  </a:lnTo>
                  <a:lnTo>
                    <a:pt x="182" y="73"/>
                  </a:lnTo>
                  <a:lnTo>
                    <a:pt x="121" y="121"/>
                  </a:lnTo>
                  <a:lnTo>
                    <a:pt x="73" y="181"/>
                  </a:lnTo>
                  <a:lnTo>
                    <a:pt x="25" y="254"/>
                  </a:lnTo>
                  <a:lnTo>
                    <a:pt x="1" y="326"/>
                  </a:lnTo>
                  <a:lnTo>
                    <a:pt x="1" y="411"/>
                  </a:lnTo>
                  <a:lnTo>
                    <a:pt x="1" y="1933"/>
                  </a:lnTo>
                  <a:lnTo>
                    <a:pt x="1" y="2018"/>
                  </a:lnTo>
                  <a:lnTo>
                    <a:pt x="25" y="2090"/>
                  </a:lnTo>
                  <a:lnTo>
                    <a:pt x="73" y="2162"/>
                  </a:lnTo>
                  <a:lnTo>
                    <a:pt x="121" y="2223"/>
                  </a:lnTo>
                  <a:lnTo>
                    <a:pt x="182" y="2271"/>
                  </a:lnTo>
                  <a:lnTo>
                    <a:pt x="254" y="2307"/>
                  </a:lnTo>
                  <a:lnTo>
                    <a:pt x="327" y="2332"/>
                  </a:lnTo>
                  <a:lnTo>
                    <a:pt x="411" y="2344"/>
                  </a:lnTo>
                  <a:lnTo>
                    <a:pt x="496" y="2332"/>
                  </a:lnTo>
                  <a:lnTo>
                    <a:pt x="568" y="2307"/>
                  </a:lnTo>
                  <a:lnTo>
                    <a:pt x="641" y="2271"/>
                  </a:lnTo>
                  <a:lnTo>
                    <a:pt x="701" y="2223"/>
                  </a:lnTo>
                  <a:lnTo>
                    <a:pt x="750" y="2162"/>
                  </a:lnTo>
                  <a:lnTo>
                    <a:pt x="798" y="2090"/>
                  </a:lnTo>
                  <a:lnTo>
                    <a:pt x="822" y="2018"/>
                  </a:lnTo>
                  <a:lnTo>
                    <a:pt x="822" y="1933"/>
                  </a:lnTo>
                  <a:lnTo>
                    <a:pt x="822" y="411"/>
                  </a:lnTo>
                  <a:lnTo>
                    <a:pt x="822" y="326"/>
                  </a:lnTo>
                  <a:lnTo>
                    <a:pt x="798" y="254"/>
                  </a:lnTo>
                  <a:lnTo>
                    <a:pt x="750" y="181"/>
                  </a:lnTo>
                  <a:lnTo>
                    <a:pt x="701" y="121"/>
                  </a:lnTo>
                  <a:lnTo>
                    <a:pt x="641" y="73"/>
                  </a:lnTo>
                  <a:lnTo>
                    <a:pt x="568" y="24"/>
                  </a:lnTo>
                  <a:lnTo>
                    <a:pt x="496" y="0"/>
                  </a:lnTo>
                  <a:close/>
                </a:path>
              </a:pathLst>
            </a:cu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3317563" y="3861198"/>
              <a:ext cx="1240536" cy="839068"/>
            </a:xfrm>
            <a:custGeom>
              <a:avLst/>
              <a:gdLst/>
              <a:ahLst/>
              <a:cxnLst/>
              <a:rect l="l" t="t" r="r" b="b"/>
              <a:pathLst>
                <a:path w="19824" h="13409" extrusionOk="0">
                  <a:moveTo>
                    <a:pt x="17142" y="0"/>
                  </a:moveTo>
                  <a:lnTo>
                    <a:pt x="17045" y="12"/>
                  </a:lnTo>
                  <a:lnTo>
                    <a:pt x="315" y="4832"/>
                  </a:lnTo>
                  <a:lnTo>
                    <a:pt x="230" y="4856"/>
                  </a:lnTo>
                  <a:lnTo>
                    <a:pt x="157" y="4905"/>
                  </a:lnTo>
                  <a:lnTo>
                    <a:pt x="97" y="4965"/>
                  </a:lnTo>
                  <a:lnTo>
                    <a:pt x="61" y="5037"/>
                  </a:lnTo>
                  <a:lnTo>
                    <a:pt x="25" y="5110"/>
                  </a:lnTo>
                  <a:lnTo>
                    <a:pt x="0" y="5194"/>
                  </a:lnTo>
                  <a:lnTo>
                    <a:pt x="0" y="5279"/>
                  </a:lnTo>
                  <a:lnTo>
                    <a:pt x="13" y="5364"/>
                  </a:lnTo>
                  <a:lnTo>
                    <a:pt x="2247" y="13095"/>
                  </a:lnTo>
                  <a:lnTo>
                    <a:pt x="2271" y="13179"/>
                  </a:lnTo>
                  <a:lnTo>
                    <a:pt x="2320" y="13252"/>
                  </a:lnTo>
                  <a:lnTo>
                    <a:pt x="2380" y="13312"/>
                  </a:lnTo>
                  <a:lnTo>
                    <a:pt x="2453" y="13360"/>
                  </a:lnTo>
                  <a:lnTo>
                    <a:pt x="2525" y="13385"/>
                  </a:lnTo>
                  <a:lnTo>
                    <a:pt x="2610" y="13409"/>
                  </a:lnTo>
                  <a:lnTo>
                    <a:pt x="2694" y="13409"/>
                  </a:lnTo>
                  <a:lnTo>
                    <a:pt x="2779" y="13397"/>
                  </a:lnTo>
                  <a:lnTo>
                    <a:pt x="19509" y="8577"/>
                  </a:lnTo>
                  <a:lnTo>
                    <a:pt x="19594" y="8541"/>
                  </a:lnTo>
                  <a:lnTo>
                    <a:pt x="19667" y="8504"/>
                  </a:lnTo>
                  <a:lnTo>
                    <a:pt x="19727" y="8444"/>
                  </a:lnTo>
                  <a:lnTo>
                    <a:pt x="19775" y="8371"/>
                  </a:lnTo>
                  <a:lnTo>
                    <a:pt x="19811" y="8299"/>
                  </a:lnTo>
                  <a:lnTo>
                    <a:pt x="19824" y="8214"/>
                  </a:lnTo>
                  <a:lnTo>
                    <a:pt x="19824" y="8130"/>
                  </a:lnTo>
                  <a:lnTo>
                    <a:pt x="19811" y="8045"/>
                  </a:lnTo>
                  <a:lnTo>
                    <a:pt x="17589" y="314"/>
                  </a:lnTo>
                  <a:lnTo>
                    <a:pt x="17553" y="230"/>
                  </a:lnTo>
                  <a:lnTo>
                    <a:pt x="17504" y="157"/>
                  </a:lnTo>
                  <a:lnTo>
                    <a:pt x="17444" y="97"/>
                  </a:lnTo>
                  <a:lnTo>
                    <a:pt x="17383" y="48"/>
                  </a:lnTo>
                  <a:lnTo>
                    <a:pt x="17299" y="24"/>
                  </a:lnTo>
                  <a:lnTo>
                    <a:pt x="17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380327" y="3922398"/>
              <a:ext cx="1055307" cy="544340"/>
            </a:xfrm>
            <a:custGeom>
              <a:avLst/>
              <a:gdLst/>
              <a:ahLst/>
              <a:cxnLst/>
              <a:rect l="l" t="t" r="r" b="b"/>
              <a:pathLst>
                <a:path w="16864" h="8699" extrusionOk="0">
                  <a:moveTo>
                    <a:pt x="15837" y="1"/>
                  </a:moveTo>
                  <a:lnTo>
                    <a:pt x="3419" y="3576"/>
                  </a:lnTo>
                  <a:lnTo>
                    <a:pt x="6680" y="3576"/>
                  </a:lnTo>
                  <a:lnTo>
                    <a:pt x="6837" y="3528"/>
                  </a:lnTo>
                  <a:lnTo>
                    <a:pt x="6801" y="3576"/>
                  </a:lnTo>
                  <a:lnTo>
                    <a:pt x="10522" y="3564"/>
                  </a:lnTo>
                  <a:lnTo>
                    <a:pt x="10389" y="3443"/>
                  </a:lnTo>
                  <a:lnTo>
                    <a:pt x="10244" y="3323"/>
                  </a:lnTo>
                  <a:lnTo>
                    <a:pt x="10099" y="3214"/>
                  </a:lnTo>
                  <a:lnTo>
                    <a:pt x="9954" y="3105"/>
                  </a:lnTo>
                  <a:lnTo>
                    <a:pt x="9797" y="3021"/>
                  </a:lnTo>
                  <a:lnTo>
                    <a:pt x="9640" y="2936"/>
                  </a:lnTo>
                  <a:lnTo>
                    <a:pt x="9483" y="2876"/>
                  </a:lnTo>
                  <a:lnTo>
                    <a:pt x="9314" y="2815"/>
                  </a:lnTo>
                  <a:lnTo>
                    <a:pt x="13892" y="1498"/>
                  </a:lnTo>
                  <a:lnTo>
                    <a:pt x="13940" y="1607"/>
                  </a:lnTo>
                  <a:lnTo>
                    <a:pt x="13989" y="1728"/>
                  </a:lnTo>
                  <a:lnTo>
                    <a:pt x="14049" y="1837"/>
                  </a:lnTo>
                  <a:lnTo>
                    <a:pt x="14121" y="1945"/>
                  </a:lnTo>
                  <a:lnTo>
                    <a:pt x="14194" y="2042"/>
                  </a:lnTo>
                  <a:lnTo>
                    <a:pt x="14291" y="2151"/>
                  </a:lnTo>
                  <a:lnTo>
                    <a:pt x="14387" y="2235"/>
                  </a:lnTo>
                  <a:lnTo>
                    <a:pt x="14484" y="2332"/>
                  </a:lnTo>
                  <a:lnTo>
                    <a:pt x="14593" y="2417"/>
                  </a:lnTo>
                  <a:lnTo>
                    <a:pt x="14701" y="2489"/>
                  </a:lnTo>
                  <a:lnTo>
                    <a:pt x="14822" y="2549"/>
                  </a:lnTo>
                  <a:lnTo>
                    <a:pt x="14943" y="2610"/>
                  </a:lnTo>
                  <a:lnTo>
                    <a:pt x="15064" y="2646"/>
                  </a:lnTo>
                  <a:lnTo>
                    <a:pt x="15184" y="2682"/>
                  </a:lnTo>
                  <a:lnTo>
                    <a:pt x="15305" y="2706"/>
                  </a:lnTo>
                  <a:lnTo>
                    <a:pt x="15547" y="2706"/>
                  </a:lnTo>
                  <a:lnTo>
                    <a:pt x="15680" y="2670"/>
                  </a:lnTo>
                  <a:lnTo>
                    <a:pt x="15933" y="3564"/>
                  </a:lnTo>
                  <a:lnTo>
                    <a:pt x="16864" y="3564"/>
                  </a:lnTo>
                  <a:lnTo>
                    <a:pt x="15837" y="1"/>
                  </a:lnTo>
                  <a:close/>
                  <a:moveTo>
                    <a:pt x="1184" y="4216"/>
                  </a:moveTo>
                  <a:lnTo>
                    <a:pt x="0" y="4555"/>
                  </a:lnTo>
                  <a:lnTo>
                    <a:pt x="1196" y="8698"/>
                  </a:lnTo>
                  <a:lnTo>
                    <a:pt x="1184" y="4216"/>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3380327" y="4186219"/>
              <a:ext cx="74843" cy="280524"/>
            </a:xfrm>
            <a:custGeom>
              <a:avLst/>
              <a:gdLst/>
              <a:ahLst/>
              <a:cxnLst/>
              <a:rect l="l" t="t" r="r" b="b"/>
              <a:pathLst>
                <a:path w="1196" h="4483" fill="none" extrusionOk="0">
                  <a:moveTo>
                    <a:pt x="1184" y="0"/>
                  </a:moveTo>
                  <a:lnTo>
                    <a:pt x="0" y="339"/>
                  </a:lnTo>
                  <a:lnTo>
                    <a:pt x="1196" y="4482"/>
                  </a:lnTo>
                  <a:lnTo>
                    <a:pt x="11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3594213" y="3922398"/>
              <a:ext cx="841417" cy="223831"/>
            </a:xfrm>
            <a:custGeom>
              <a:avLst/>
              <a:gdLst/>
              <a:ahLst/>
              <a:cxnLst/>
              <a:rect l="l" t="t" r="r" b="b"/>
              <a:pathLst>
                <a:path w="13446" h="3577" fill="none" extrusionOk="0">
                  <a:moveTo>
                    <a:pt x="12419" y="1"/>
                  </a:moveTo>
                  <a:lnTo>
                    <a:pt x="1" y="3576"/>
                  </a:lnTo>
                  <a:lnTo>
                    <a:pt x="3262" y="3576"/>
                  </a:lnTo>
                  <a:lnTo>
                    <a:pt x="3419" y="3528"/>
                  </a:lnTo>
                  <a:lnTo>
                    <a:pt x="3419" y="3528"/>
                  </a:lnTo>
                  <a:lnTo>
                    <a:pt x="3383" y="3576"/>
                  </a:lnTo>
                  <a:lnTo>
                    <a:pt x="7104" y="3564"/>
                  </a:lnTo>
                  <a:lnTo>
                    <a:pt x="7104" y="3564"/>
                  </a:lnTo>
                  <a:lnTo>
                    <a:pt x="6971" y="3443"/>
                  </a:lnTo>
                  <a:lnTo>
                    <a:pt x="6826" y="3323"/>
                  </a:lnTo>
                  <a:lnTo>
                    <a:pt x="6681" y="3214"/>
                  </a:lnTo>
                  <a:lnTo>
                    <a:pt x="6536" y="3105"/>
                  </a:lnTo>
                  <a:lnTo>
                    <a:pt x="6379" y="3021"/>
                  </a:lnTo>
                  <a:lnTo>
                    <a:pt x="6222" y="2936"/>
                  </a:lnTo>
                  <a:lnTo>
                    <a:pt x="6065" y="2876"/>
                  </a:lnTo>
                  <a:lnTo>
                    <a:pt x="5896" y="2815"/>
                  </a:lnTo>
                  <a:lnTo>
                    <a:pt x="10474" y="1498"/>
                  </a:lnTo>
                  <a:lnTo>
                    <a:pt x="10474" y="1498"/>
                  </a:lnTo>
                  <a:lnTo>
                    <a:pt x="10522" y="1607"/>
                  </a:lnTo>
                  <a:lnTo>
                    <a:pt x="10571" y="1728"/>
                  </a:lnTo>
                  <a:lnTo>
                    <a:pt x="10631" y="1837"/>
                  </a:lnTo>
                  <a:lnTo>
                    <a:pt x="10703" y="1945"/>
                  </a:lnTo>
                  <a:lnTo>
                    <a:pt x="10776" y="2042"/>
                  </a:lnTo>
                  <a:lnTo>
                    <a:pt x="10873" y="2151"/>
                  </a:lnTo>
                  <a:lnTo>
                    <a:pt x="10969" y="2235"/>
                  </a:lnTo>
                  <a:lnTo>
                    <a:pt x="11066" y="2332"/>
                  </a:lnTo>
                  <a:lnTo>
                    <a:pt x="11175" y="2417"/>
                  </a:lnTo>
                  <a:lnTo>
                    <a:pt x="11283" y="2489"/>
                  </a:lnTo>
                  <a:lnTo>
                    <a:pt x="11404" y="2549"/>
                  </a:lnTo>
                  <a:lnTo>
                    <a:pt x="11525" y="2610"/>
                  </a:lnTo>
                  <a:lnTo>
                    <a:pt x="11646" y="2646"/>
                  </a:lnTo>
                  <a:lnTo>
                    <a:pt x="11766" y="2682"/>
                  </a:lnTo>
                  <a:lnTo>
                    <a:pt x="11887" y="2706"/>
                  </a:lnTo>
                  <a:lnTo>
                    <a:pt x="12008" y="2706"/>
                  </a:lnTo>
                  <a:lnTo>
                    <a:pt x="12008" y="2706"/>
                  </a:lnTo>
                  <a:lnTo>
                    <a:pt x="12129" y="2706"/>
                  </a:lnTo>
                  <a:lnTo>
                    <a:pt x="12262" y="2670"/>
                  </a:lnTo>
                  <a:lnTo>
                    <a:pt x="12515" y="3564"/>
                  </a:lnTo>
                  <a:lnTo>
                    <a:pt x="13446" y="3564"/>
                  </a:lnTo>
                  <a:lnTo>
                    <a:pt x="124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4195946" y="4149925"/>
              <a:ext cx="86983" cy="87730"/>
            </a:xfrm>
            <a:custGeom>
              <a:avLst/>
              <a:gdLst/>
              <a:ahLst/>
              <a:cxnLst/>
              <a:rect l="l" t="t" r="r" b="b"/>
              <a:pathLst>
                <a:path w="1390" h="1402" extrusionOk="0">
                  <a:moveTo>
                    <a:pt x="641" y="1"/>
                  </a:moveTo>
                  <a:lnTo>
                    <a:pt x="568" y="13"/>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41" y="448"/>
                  </a:lnTo>
                  <a:lnTo>
                    <a:pt x="1317" y="375"/>
                  </a:lnTo>
                  <a:lnTo>
                    <a:pt x="1244" y="266"/>
                  </a:lnTo>
                  <a:lnTo>
                    <a:pt x="1148" y="170"/>
                  </a:lnTo>
                  <a:lnTo>
                    <a:pt x="1039" y="85"/>
                  </a:lnTo>
                  <a:lnTo>
                    <a:pt x="918" y="37"/>
                  </a:lnTo>
                  <a:lnTo>
                    <a:pt x="785" y="13"/>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195946" y="4149925"/>
              <a:ext cx="86983" cy="87730"/>
            </a:xfrm>
            <a:custGeom>
              <a:avLst/>
              <a:gdLst/>
              <a:ahLst/>
              <a:cxnLst/>
              <a:rect l="l" t="t" r="r" b="b"/>
              <a:pathLst>
                <a:path w="1390" h="1402" fill="none" extrusionOk="0">
                  <a:moveTo>
                    <a:pt x="24" y="895"/>
                  </a:moveTo>
                  <a:lnTo>
                    <a:pt x="24" y="895"/>
                  </a:lnTo>
                  <a:lnTo>
                    <a:pt x="49" y="967"/>
                  </a:lnTo>
                  <a:lnTo>
                    <a:pt x="73" y="1027"/>
                  </a:lnTo>
                  <a:lnTo>
                    <a:pt x="157" y="1148"/>
                  </a:lnTo>
                  <a:lnTo>
                    <a:pt x="242" y="1245"/>
                  </a:lnTo>
                  <a:lnTo>
                    <a:pt x="363" y="1317"/>
                  </a:lnTo>
                  <a:lnTo>
                    <a:pt x="483" y="1366"/>
                  </a:lnTo>
                  <a:lnTo>
                    <a:pt x="616" y="1402"/>
                  </a:lnTo>
                  <a:lnTo>
                    <a:pt x="749" y="1402"/>
                  </a:lnTo>
                  <a:lnTo>
                    <a:pt x="822" y="1390"/>
                  </a:lnTo>
                  <a:lnTo>
                    <a:pt x="894" y="1378"/>
                  </a:lnTo>
                  <a:lnTo>
                    <a:pt x="894" y="1378"/>
                  </a:lnTo>
                  <a:lnTo>
                    <a:pt x="955" y="1354"/>
                  </a:lnTo>
                  <a:lnTo>
                    <a:pt x="1027" y="1317"/>
                  </a:lnTo>
                  <a:lnTo>
                    <a:pt x="1136" y="1245"/>
                  </a:lnTo>
                  <a:lnTo>
                    <a:pt x="1232" y="1148"/>
                  </a:lnTo>
                  <a:lnTo>
                    <a:pt x="1305" y="1039"/>
                  </a:lnTo>
                  <a:lnTo>
                    <a:pt x="1365" y="919"/>
                  </a:lnTo>
                  <a:lnTo>
                    <a:pt x="1389" y="786"/>
                  </a:lnTo>
                  <a:lnTo>
                    <a:pt x="1389" y="653"/>
                  </a:lnTo>
                  <a:lnTo>
                    <a:pt x="1389" y="580"/>
                  </a:lnTo>
                  <a:lnTo>
                    <a:pt x="1365" y="508"/>
                  </a:lnTo>
                  <a:lnTo>
                    <a:pt x="1365" y="508"/>
                  </a:lnTo>
                  <a:lnTo>
                    <a:pt x="1341" y="448"/>
                  </a:lnTo>
                  <a:lnTo>
                    <a:pt x="1317" y="375"/>
                  </a:lnTo>
                  <a:lnTo>
                    <a:pt x="1244" y="266"/>
                  </a:lnTo>
                  <a:lnTo>
                    <a:pt x="1148" y="170"/>
                  </a:lnTo>
                  <a:lnTo>
                    <a:pt x="1039" y="85"/>
                  </a:lnTo>
                  <a:lnTo>
                    <a:pt x="918" y="37"/>
                  </a:lnTo>
                  <a:lnTo>
                    <a:pt x="785" y="13"/>
                  </a:lnTo>
                  <a:lnTo>
                    <a:pt x="641" y="1"/>
                  </a:lnTo>
                  <a:lnTo>
                    <a:pt x="568" y="13"/>
                  </a:lnTo>
                  <a:lnTo>
                    <a:pt x="508" y="25"/>
                  </a:lnTo>
                  <a:lnTo>
                    <a:pt x="508" y="25"/>
                  </a:lnTo>
                  <a:lnTo>
                    <a:pt x="435" y="49"/>
                  </a:lnTo>
                  <a:lnTo>
                    <a:pt x="375" y="85"/>
                  </a:lnTo>
                  <a:lnTo>
                    <a:pt x="254" y="158"/>
                  </a:lnTo>
                  <a:lnTo>
                    <a:pt x="157" y="254"/>
                  </a:lnTo>
                  <a:lnTo>
                    <a:pt x="85" y="363"/>
                  </a:lnTo>
                  <a:lnTo>
                    <a:pt x="37" y="484"/>
                  </a:lnTo>
                  <a:lnTo>
                    <a:pt x="0" y="617"/>
                  </a:lnTo>
                  <a:lnTo>
                    <a:pt x="0" y="762"/>
                  </a:lnTo>
                  <a:lnTo>
                    <a:pt x="12" y="822"/>
                  </a:lnTo>
                  <a:lnTo>
                    <a:pt x="24" y="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3592711" y="4323824"/>
              <a:ext cx="86983" cy="86979"/>
            </a:xfrm>
            <a:custGeom>
              <a:avLst/>
              <a:gdLst/>
              <a:ahLst/>
              <a:cxnLst/>
              <a:rect l="l" t="t" r="r" b="b"/>
              <a:pathLst>
                <a:path w="1390" h="1390" extrusionOk="0">
                  <a:moveTo>
                    <a:pt x="641" y="0"/>
                  </a:moveTo>
                  <a:lnTo>
                    <a:pt x="568" y="12"/>
                  </a:lnTo>
                  <a:lnTo>
                    <a:pt x="508" y="24"/>
                  </a:lnTo>
                  <a:lnTo>
                    <a:pt x="435" y="48"/>
                  </a:lnTo>
                  <a:lnTo>
                    <a:pt x="375" y="72"/>
                  </a:lnTo>
                  <a:lnTo>
                    <a:pt x="254" y="157"/>
                  </a:lnTo>
                  <a:lnTo>
                    <a:pt x="158" y="242"/>
                  </a:lnTo>
                  <a:lnTo>
                    <a:pt x="85" y="362"/>
                  </a:lnTo>
                  <a:lnTo>
                    <a:pt x="37" y="483"/>
                  </a:lnTo>
                  <a:lnTo>
                    <a:pt x="1" y="616"/>
                  </a:lnTo>
                  <a:lnTo>
                    <a:pt x="1" y="749"/>
                  </a:lnTo>
                  <a:lnTo>
                    <a:pt x="13" y="821"/>
                  </a:lnTo>
                  <a:lnTo>
                    <a:pt x="25" y="894"/>
                  </a:lnTo>
                  <a:lnTo>
                    <a:pt x="49" y="954"/>
                  </a:lnTo>
                  <a:lnTo>
                    <a:pt x="73" y="1027"/>
                  </a:lnTo>
                  <a:lnTo>
                    <a:pt x="158" y="1136"/>
                  </a:lnTo>
                  <a:lnTo>
                    <a:pt x="242" y="1232"/>
                  </a:lnTo>
                  <a:lnTo>
                    <a:pt x="363" y="1305"/>
                  </a:lnTo>
                  <a:lnTo>
                    <a:pt x="484" y="1365"/>
                  </a:lnTo>
                  <a:lnTo>
                    <a:pt x="617" y="1389"/>
                  </a:lnTo>
                  <a:lnTo>
                    <a:pt x="822" y="1389"/>
                  </a:lnTo>
                  <a:lnTo>
                    <a:pt x="894" y="1365"/>
                  </a:lnTo>
                  <a:lnTo>
                    <a:pt x="955" y="1341"/>
                  </a:lnTo>
                  <a:lnTo>
                    <a:pt x="1027" y="1317"/>
                  </a:lnTo>
                  <a:lnTo>
                    <a:pt x="1136" y="1244"/>
                  </a:lnTo>
                  <a:lnTo>
                    <a:pt x="1233" y="1148"/>
                  </a:lnTo>
                  <a:lnTo>
                    <a:pt x="1305" y="1039"/>
                  </a:lnTo>
                  <a:lnTo>
                    <a:pt x="1366" y="918"/>
                  </a:lnTo>
                  <a:lnTo>
                    <a:pt x="1390" y="785"/>
                  </a:lnTo>
                  <a:lnTo>
                    <a:pt x="1390" y="640"/>
                  </a:lnTo>
                  <a:lnTo>
                    <a:pt x="1390" y="568"/>
                  </a:lnTo>
                  <a:lnTo>
                    <a:pt x="1366" y="507"/>
                  </a:lnTo>
                  <a:lnTo>
                    <a:pt x="1341" y="435"/>
                  </a:lnTo>
                  <a:lnTo>
                    <a:pt x="1317" y="374"/>
                  </a:lnTo>
                  <a:lnTo>
                    <a:pt x="1245" y="254"/>
                  </a:lnTo>
                  <a:lnTo>
                    <a:pt x="1148" y="157"/>
                  </a:lnTo>
                  <a:lnTo>
                    <a:pt x="1039" y="85"/>
                  </a:lnTo>
                  <a:lnTo>
                    <a:pt x="919" y="36"/>
                  </a:lnTo>
                  <a:lnTo>
                    <a:pt x="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592711" y="4323824"/>
              <a:ext cx="86983" cy="86979"/>
            </a:xfrm>
            <a:custGeom>
              <a:avLst/>
              <a:gdLst/>
              <a:ahLst/>
              <a:cxnLst/>
              <a:rect l="l" t="t" r="r" b="b"/>
              <a:pathLst>
                <a:path w="1390" h="1390" fill="none" extrusionOk="0">
                  <a:moveTo>
                    <a:pt x="1366" y="507"/>
                  </a:moveTo>
                  <a:lnTo>
                    <a:pt x="1366" y="507"/>
                  </a:lnTo>
                  <a:lnTo>
                    <a:pt x="1390" y="568"/>
                  </a:lnTo>
                  <a:lnTo>
                    <a:pt x="1390" y="640"/>
                  </a:lnTo>
                  <a:lnTo>
                    <a:pt x="1390" y="785"/>
                  </a:lnTo>
                  <a:lnTo>
                    <a:pt x="1366" y="918"/>
                  </a:lnTo>
                  <a:lnTo>
                    <a:pt x="1305" y="1039"/>
                  </a:lnTo>
                  <a:lnTo>
                    <a:pt x="1233" y="1148"/>
                  </a:lnTo>
                  <a:lnTo>
                    <a:pt x="1136" y="1244"/>
                  </a:lnTo>
                  <a:lnTo>
                    <a:pt x="1027" y="1317"/>
                  </a:lnTo>
                  <a:lnTo>
                    <a:pt x="955" y="1341"/>
                  </a:lnTo>
                  <a:lnTo>
                    <a:pt x="894" y="1365"/>
                  </a:lnTo>
                  <a:lnTo>
                    <a:pt x="894" y="1365"/>
                  </a:lnTo>
                  <a:lnTo>
                    <a:pt x="822" y="1389"/>
                  </a:lnTo>
                  <a:lnTo>
                    <a:pt x="749" y="1389"/>
                  </a:lnTo>
                  <a:lnTo>
                    <a:pt x="617" y="1389"/>
                  </a:lnTo>
                  <a:lnTo>
                    <a:pt x="484" y="1365"/>
                  </a:lnTo>
                  <a:lnTo>
                    <a:pt x="363" y="1305"/>
                  </a:lnTo>
                  <a:lnTo>
                    <a:pt x="242" y="1232"/>
                  </a:lnTo>
                  <a:lnTo>
                    <a:pt x="158" y="1136"/>
                  </a:lnTo>
                  <a:lnTo>
                    <a:pt x="73" y="1027"/>
                  </a:lnTo>
                  <a:lnTo>
                    <a:pt x="49" y="954"/>
                  </a:lnTo>
                  <a:lnTo>
                    <a:pt x="25" y="894"/>
                  </a:lnTo>
                  <a:lnTo>
                    <a:pt x="25" y="894"/>
                  </a:lnTo>
                  <a:lnTo>
                    <a:pt x="13" y="821"/>
                  </a:lnTo>
                  <a:lnTo>
                    <a:pt x="1" y="749"/>
                  </a:lnTo>
                  <a:lnTo>
                    <a:pt x="1" y="616"/>
                  </a:lnTo>
                  <a:lnTo>
                    <a:pt x="37" y="483"/>
                  </a:lnTo>
                  <a:lnTo>
                    <a:pt x="85" y="362"/>
                  </a:lnTo>
                  <a:lnTo>
                    <a:pt x="158" y="242"/>
                  </a:lnTo>
                  <a:lnTo>
                    <a:pt x="254" y="157"/>
                  </a:lnTo>
                  <a:lnTo>
                    <a:pt x="375" y="72"/>
                  </a:lnTo>
                  <a:lnTo>
                    <a:pt x="435" y="48"/>
                  </a:lnTo>
                  <a:lnTo>
                    <a:pt x="508" y="24"/>
                  </a:lnTo>
                  <a:lnTo>
                    <a:pt x="508" y="24"/>
                  </a:lnTo>
                  <a:lnTo>
                    <a:pt x="568" y="12"/>
                  </a:lnTo>
                  <a:lnTo>
                    <a:pt x="641" y="0"/>
                  </a:lnTo>
                  <a:lnTo>
                    <a:pt x="786" y="0"/>
                  </a:lnTo>
                  <a:lnTo>
                    <a:pt x="919" y="36"/>
                  </a:lnTo>
                  <a:lnTo>
                    <a:pt x="1039" y="85"/>
                  </a:lnTo>
                  <a:lnTo>
                    <a:pt x="1148" y="157"/>
                  </a:lnTo>
                  <a:lnTo>
                    <a:pt x="1245" y="254"/>
                  </a:lnTo>
                  <a:lnTo>
                    <a:pt x="1317" y="374"/>
                  </a:lnTo>
                  <a:lnTo>
                    <a:pt x="1341" y="435"/>
                  </a:lnTo>
                  <a:lnTo>
                    <a:pt x="1366" y="5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3874680" y="4159749"/>
              <a:ext cx="127783" cy="234406"/>
            </a:xfrm>
            <a:custGeom>
              <a:avLst/>
              <a:gdLst/>
              <a:ahLst/>
              <a:cxnLst/>
              <a:rect l="l" t="t" r="r" b="b"/>
              <a:pathLst>
                <a:path w="2042" h="3746" extrusionOk="0">
                  <a:moveTo>
                    <a:pt x="641" y="1"/>
                  </a:moveTo>
                  <a:lnTo>
                    <a:pt x="363" y="73"/>
                  </a:lnTo>
                  <a:lnTo>
                    <a:pt x="496" y="532"/>
                  </a:lnTo>
                  <a:lnTo>
                    <a:pt x="351" y="605"/>
                  </a:lnTo>
                  <a:lnTo>
                    <a:pt x="242" y="701"/>
                  </a:lnTo>
                  <a:lnTo>
                    <a:pt x="145" y="798"/>
                  </a:lnTo>
                  <a:lnTo>
                    <a:pt x="73" y="919"/>
                  </a:lnTo>
                  <a:lnTo>
                    <a:pt x="24" y="1040"/>
                  </a:lnTo>
                  <a:lnTo>
                    <a:pt x="0" y="1172"/>
                  </a:lnTo>
                  <a:lnTo>
                    <a:pt x="0" y="1305"/>
                  </a:lnTo>
                  <a:lnTo>
                    <a:pt x="24" y="1438"/>
                  </a:lnTo>
                  <a:lnTo>
                    <a:pt x="73" y="1571"/>
                  </a:lnTo>
                  <a:lnTo>
                    <a:pt x="109" y="1631"/>
                  </a:lnTo>
                  <a:lnTo>
                    <a:pt x="157" y="1680"/>
                  </a:lnTo>
                  <a:lnTo>
                    <a:pt x="242" y="1776"/>
                  </a:lnTo>
                  <a:lnTo>
                    <a:pt x="363" y="1849"/>
                  </a:lnTo>
                  <a:lnTo>
                    <a:pt x="484" y="1897"/>
                  </a:lnTo>
                  <a:lnTo>
                    <a:pt x="641" y="1946"/>
                  </a:lnTo>
                  <a:lnTo>
                    <a:pt x="798" y="1982"/>
                  </a:lnTo>
                  <a:lnTo>
                    <a:pt x="979" y="1994"/>
                  </a:lnTo>
                  <a:lnTo>
                    <a:pt x="1112" y="2018"/>
                  </a:lnTo>
                  <a:lnTo>
                    <a:pt x="1232" y="2042"/>
                  </a:lnTo>
                  <a:lnTo>
                    <a:pt x="1329" y="2078"/>
                  </a:lnTo>
                  <a:lnTo>
                    <a:pt x="1426" y="2115"/>
                  </a:lnTo>
                  <a:lnTo>
                    <a:pt x="1498" y="2163"/>
                  </a:lnTo>
                  <a:lnTo>
                    <a:pt x="1559" y="2223"/>
                  </a:lnTo>
                  <a:lnTo>
                    <a:pt x="1607" y="2296"/>
                  </a:lnTo>
                  <a:lnTo>
                    <a:pt x="1643" y="2380"/>
                  </a:lnTo>
                  <a:lnTo>
                    <a:pt x="1655" y="2477"/>
                  </a:lnTo>
                  <a:lnTo>
                    <a:pt x="1655" y="2574"/>
                  </a:lnTo>
                  <a:lnTo>
                    <a:pt x="1631" y="2658"/>
                  </a:lnTo>
                  <a:lnTo>
                    <a:pt x="1583" y="2743"/>
                  </a:lnTo>
                  <a:lnTo>
                    <a:pt x="1522" y="2815"/>
                  </a:lnTo>
                  <a:lnTo>
                    <a:pt x="1438" y="2876"/>
                  </a:lnTo>
                  <a:lnTo>
                    <a:pt x="1341" y="2936"/>
                  </a:lnTo>
                  <a:lnTo>
                    <a:pt x="1232" y="2972"/>
                  </a:lnTo>
                  <a:lnTo>
                    <a:pt x="1136" y="2996"/>
                  </a:lnTo>
                  <a:lnTo>
                    <a:pt x="1051" y="3009"/>
                  </a:lnTo>
                  <a:lnTo>
                    <a:pt x="870" y="3021"/>
                  </a:lnTo>
                  <a:lnTo>
                    <a:pt x="689" y="3009"/>
                  </a:lnTo>
                  <a:lnTo>
                    <a:pt x="532" y="2972"/>
                  </a:lnTo>
                  <a:lnTo>
                    <a:pt x="520" y="3298"/>
                  </a:lnTo>
                  <a:lnTo>
                    <a:pt x="592" y="3323"/>
                  </a:lnTo>
                  <a:lnTo>
                    <a:pt x="677" y="3335"/>
                  </a:lnTo>
                  <a:lnTo>
                    <a:pt x="858" y="3347"/>
                  </a:lnTo>
                  <a:lnTo>
                    <a:pt x="1051" y="3335"/>
                  </a:lnTo>
                  <a:lnTo>
                    <a:pt x="1257" y="3298"/>
                  </a:lnTo>
                  <a:lnTo>
                    <a:pt x="1389" y="3745"/>
                  </a:lnTo>
                  <a:lnTo>
                    <a:pt x="1667" y="3661"/>
                  </a:lnTo>
                  <a:lnTo>
                    <a:pt x="1534" y="3202"/>
                  </a:lnTo>
                  <a:lnTo>
                    <a:pt x="1679" y="3117"/>
                  </a:lnTo>
                  <a:lnTo>
                    <a:pt x="1812" y="3009"/>
                  </a:lnTo>
                  <a:lnTo>
                    <a:pt x="1909" y="2900"/>
                  </a:lnTo>
                  <a:lnTo>
                    <a:pt x="1981" y="2779"/>
                  </a:lnTo>
                  <a:lnTo>
                    <a:pt x="2030" y="2646"/>
                  </a:lnTo>
                  <a:lnTo>
                    <a:pt x="2042" y="2513"/>
                  </a:lnTo>
                  <a:lnTo>
                    <a:pt x="2042" y="2380"/>
                  </a:lnTo>
                  <a:lnTo>
                    <a:pt x="2018" y="2248"/>
                  </a:lnTo>
                  <a:lnTo>
                    <a:pt x="1969" y="2103"/>
                  </a:lnTo>
                  <a:lnTo>
                    <a:pt x="1897" y="1982"/>
                  </a:lnTo>
                  <a:lnTo>
                    <a:pt x="1812" y="1885"/>
                  </a:lnTo>
                  <a:lnTo>
                    <a:pt x="1704" y="1801"/>
                  </a:lnTo>
                  <a:lnTo>
                    <a:pt x="1583" y="1740"/>
                  </a:lnTo>
                  <a:lnTo>
                    <a:pt x="1438" y="1692"/>
                  </a:lnTo>
                  <a:lnTo>
                    <a:pt x="1281" y="1656"/>
                  </a:lnTo>
                  <a:lnTo>
                    <a:pt x="1088" y="1619"/>
                  </a:lnTo>
                  <a:lnTo>
                    <a:pt x="810" y="1583"/>
                  </a:lnTo>
                  <a:lnTo>
                    <a:pt x="701" y="1559"/>
                  </a:lnTo>
                  <a:lnTo>
                    <a:pt x="604" y="1523"/>
                  </a:lnTo>
                  <a:lnTo>
                    <a:pt x="532" y="1474"/>
                  </a:lnTo>
                  <a:lnTo>
                    <a:pt x="471" y="1426"/>
                  </a:lnTo>
                  <a:lnTo>
                    <a:pt x="423" y="1354"/>
                  </a:lnTo>
                  <a:lnTo>
                    <a:pt x="399" y="1281"/>
                  </a:lnTo>
                  <a:lnTo>
                    <a:pt x="387" y="1209"/>
                  </a:lnTo>
                  <a:lnTo>
                    <a:pt x="387" y="1136"/>
                  </a:lnTo>
                  <a:lnTo>
                    <a:pt x="399" y="1064"/>
                  </a:lnTo>
                  <a:lnTo>
                    <a:pt x="423" y="991"/>
                  </a:lnTo>
                  <a:lnTo>
                    <a:pt x="471" y="919"/>
                  </a:lnTo>
                  <a:lnTo>
                    <a:pt x="544" y="858"/>
                  </a:lnTo>
                  <a:lnTo>
                    <a:pt x="641" y="798"/>
                  </a:lnTo>
                  <a:lnTo>
                    <a:pt x="761" y="762"/>
                  </a:lnTo>
                  <a:lnTo>
                    <a:pt x="858" y="725"/>
                  </a:lnTo>
                  <a:lnTo>
                    <a:pt x="955" y="713"/>
                  </a:lnTo>
                  <a:lnTo>
                    <a:pt x="1124" y="713"/>
                  </a:lnTo>
                  <a:lnTo>
                    <a:pt x="1257" y="725"/>
                  </a:lnTo>
                  <a:lnTo>
                    <a:pt x="1365" y="750"/>
                  </a:lnTo>
                  <a:lnTo>
                    <a:pt x="1389" y="423"/>
                  </a:lnTo>
                  <a:lnTo>
                    <a:pt x="1269" y="399"/>
                  </a:lnTo>
                  <a:lnTo>
                    <a:pt x="1124" y="387"/>
                  </a:lnTo>
                  <a:lnTo>
                    <a:pt x="955" y="399"/>
                  </a:lnTo>
                  <a:lnTo>
                    <a:pt x="761" y="436"/>
                  </a:lnTo>
                  <a:lnTo>
                    <a:pt x="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3874680" y="4159749"/>
              <a:ext cx="127783" cy="234406"/>
            </a:xfrm>
            <a:custGeom>
              <a:avLst/>
              <a:gdLst/>
              <a:ahLst/>
              <a:cxnLst/>
              <a:rect l="l" t="t" r="r" b="b"/>
              <a:pathLst>
                <a:path w="2042" h="3746" fill="none" extrusionOk="0">
                  <a:moveTo>
                    <a:pt x="1389" y="3745"/>
                  </a:moveTo>
                  <a:lnTo>
                    <a:pt x="1257" y="3298"/>
                  </a:lnTo>
                  <a:lnTo>
                    <a:pt x="1257" y="3298"/>
                  </a:lnTo>
                  <a:lnTo>
                    <a:pt x="1051" y="3335"/>
                  </a:lnTo>
                  <a:lnTo>
                    <a:pt x="858" y="3347"/>
                  </a:lnTo>
                  <a:lnTo>
                    <a:pt x="677" y="3335"/>
                  </a:lnTo>
                  <a:lnTo>
                    <a:pt x="592" y="3323"/>
                  </a:lnTo>
                  <a:lnTo>
                    <a:pt x="520" y="3298"/>
                  </a:lnTo>
                  <a:lnTo>
                    <a:pt x="532" y="2972"/>
                  </a:lnTo>
                  <a:lnTo>
                    <a:pt x="532" y="2972"/>
                  </a:lnTo>
                  <a:lnTo>
                    <a:pt x="689" y="3009"/>
                  </a:lnTo>
                  <a:lnTo>
                    <a:pt x="870" y="3021"/>
                  </a:lnTo>
                  <a:lnTo>
                    <a:pt x="1051" y="3009"/>
                  </a:lnTo>
                  <a:lnTo>
                    <a:pt x="1136" y="2996"/>
                  </a:lnTo>
                  <a:lnTo>
                    <a:pt x="1232" y="2972"/>
                  </a:lnTo>
                  <a:lnTo>
                    <a:pt x="1232" y="2972"/>
                  </a:lnTo>
                  <a:lnTo>
                    <a:pt x="1341" y="2936"/>
                  </a:lnTo>
                  <a:lnTo>
                    <a:pt x="1438" y="2876"/>
                  </a:lnTo>
                  <a:lnTo>
                    <a:pt x="1522" y="2815"/>
                  </a:lnTo>
                  <a:lnTo>
                    <a:pt x="1583" y="2743"/>
                  </a:lnTo>
                  <a:lnTo>
                    <a:pt x="1631" y="2658"/>
                  </a:lnTo>
                  <a:lnTo>
                    <a:pt x="1655" y="2574"/>
                  </a:lnTo>
                  <a:lnTo>
                    <a:pt x="1655" y="2477"/>
                  </a:lnTo>
                  <a:lnTo>
                    <a:pt x="1643" y="2380"/>
                  </a:lnTo>
                  <a:lnTo>
                    <a:pt x="1643" y="2380"/>
                  </a:lnTo>
                  <a:lnTo>
                    <a:pt x="1607" y="2296"/>
                  </a:lnTo>
                  <a:lnTo>
                    <a:pt x="1559" y="2223"/>
                  </a:lnTo>
                  <a:lnTo>
                    <a:pt x="1498" y="2163"/>
                  </a:lnTo>
                  <a:lnTo>
                    <a:pt x="1426" y="2115"/>
                  </a:lnTo>
                  <a:lnTo>
                    <a:pt x="1329" y="2078"/>
                  </a:lnTo>
                  <a:lnTo>
                    <a:pt x="1232" y="2042"/>
                  </a:lnTo>
                  <a:lnTo>
                    <a:pt x="1112" y="2018"/>
                  </a:lnTo>
                  <a:lnTo>
                    <a:pt x="979" y="1994"/>
                  </a:lnTo>
                  <a:lnTo>
                    <a:pt x="979" y="1994"/>
                  </a:lnTo>
                  <a:lnTo>
                    <a:pt x="798" y="1982"/>
                  </a:lnTo>
                  <a:lnTo>
                    <a:pt x="641" y="1946"/>
                  </a:lnTo>
                  <a:lnTo>
                    <a:pt x="484" y="1897"/>
                  </a:lnTo>
                  <a:lnTo>
                    <a:pt x="363" y="1849"/>
                  </a:lnTo>
                  <a:lnTo>
                    <a:pt x="242" y="1776"/>
                  </a:lnTo>
                  <a:lnTo>
                    <a:pt x="157" y="1680"/>
                  </a:lnTo>
                  <a:lnTo>
                    <a:pt x="109" y="1631"/>
                  </a:lnTo>
                  <a:lnTo>
                    <a:pt x="73" y="1571"/>
                  </a:lnTo>
                  <a:lnTo>
                    <a:pt x="24" y="1438"/>
                  </a:lnTo>
                  <a:lnTo>
                    <a:pt x="24" y="1438"/>
                  </a:lnTo>
                  <a:lnTo>
                    <a:pt x="0" y="1305"/>
                  </a:lnTo>
                  <a:lnTo>
                    <a:pt x="0" y="1172"/>
                  </a:lnTo>
                  <a:lnTo>
                    <a:pt x="24" y="1040"/>
                  </a:lnTo>
                  <a:lnTo>
                    <a:pt x="73" y="919"/>
                  </a:lnTo>
                  <a:lnTo>
                    <a:pt x="145" y="798"/>
                  </a:lnTo>
                  <a:lnTo>
                    <a:pt x="242" y="701"/>
                  </a:lnTo>
                  <a:lnTo>
                    <a:pt x="351" y="605"/>
                  </a:lnTo>
                  <a:lnTo>
                    <a:pt x="496" y="532"/>
                  </a:lnTo>
                  <a:lnTo>
                    <a:pt x="363" y="73"/>
                  </a:lnTo>
                  <a:lnTo>
                    <a:pt x="641" y="1"/>
                  </a:lnTo>
                  <a:lnTo>
                    <a:pt x="761" y="436"/>
                  </a:lnTo>
                  <a:lnTo>
                    <a:pt x="761" y="436"/>
                  </a:lnTo>
                  <a:lnTo>
                    <a:pt x="955" y="399"/>
                  </a:lnTo>
                  <a:lnTo>
                    <a:pt x="1124" y="387"/>
                  </a:lnTo>
                  <a:lnTo>
                    <a:pt x="1269" y="399"/>
                  </a:lnTo>
                  <a:lnTo>
                    <a:pt x="1389" y="423"/>
                  </a:lnTo>
                  <a:lnTo>
                    <a:pt x="1365" y="750"/>
                  </a:lnTo>
                  <a:lnTo>
                    <a:pt x="1365" y="750"/>
                  </a:lnTo>
                  <a:lnTo>
                    <a:pt x="1257" y="725"/>
                  </a:lnTo>
                  <a:lnTo>
                    <a:pt x="1124" y="713"/>
                  </a:lnTo>
                  <a:lnTo>
                    <a:pt x="955" y="713"/>
                  </a:lnTo>
                  <a:lnTo>
                    <a:pt x="858" y="725"/>
                  </a:lnTo>
                  <a:lnTo>
                    <a:pt x="761" y="762"/>
                  </a:lnTo>
                  <a:lnTo>
                    <a:pt x="761" y="762"/>
                  </a:lnTo>
                  <a:lnTo>
                    <a:pt x="641" y="798"/>
                  </a:lnTo>
                  <a:lnTo>
                    <a:pt x="544" y="858"/>
                  </a:lnTo>
                  <a:lnTo>
                    <a:pt x="471" y="919"/>
                  </a:lnTo>
                  <a:lnTo>
                    <a:pt x="423" y="991"/>
                  </a:lnTo>
                  <a:lnTo>
                    <a:pt x="399" y="1064"/>
                  </a:lnTo>
                  <a:lnTo>
                    <a:pt x="387" y="1136"/>
                  </a:lnTo>
                  <a:lnTo>
                    <a:pt x="387" y="1209"/>
                  </a:lnTo>
                  <a:lnTo>
                    <a:pt x="399" y="1281"/>
                  </a:lnTo>
                  <a:lnTo>
                    <a:pt x="399" y="1281"/>
                  </a:lnTo>
                  <a:lnTo>
                    <a:pt x="423" y="1354"/>
                  </a:lnTo>
                  <a:lnTo>
                    <a:pt x="471" y="1426"/>
                  </a:lnTo>
                  <a:lnTo>
                    <a:pt x="532" y="1474"/>
                  </a:lnTo>
                  <a:lnTo>
                    <a:pt x="604" y="1523"/>
                  </a:lnTo>
                  <a:lnTo>
                    <a:pt x="701" y="1559"/>
                  </a:lnTo>
                  <a:lnTo>
                    <a:pt x="810" y="1583"/>
                  </a:lnTo>
                  <a:lnTo>
                    <a:pt x="1088" y="1619"/>
                  </a:lnTo>
                  <a:lnTo>
                    <a:pt x="1088" y="1619"/>
                  </a:lnTo>
                  <a:lnTo>
                    <a:pt x="1281" y="1656"/>
                  </a:lnTo>
                  <a:lnTo>
                    <a:pt x="1438" y="1692"/>
                  </a:lnTo>
                  <a:lnTo>
                    <a:pt x="1583" y="1740"/>
                  </a:lnTo>
                  <a:lnTo>
                    <a:pt x="1704" y="1801"/>
                  </a:lnTo>
                  <a:lnTo>
                    <a:pt x="1812" y="1885"/>
                  </a:lnTo>
                  <a:lnTo>
                    <a:pt x="1897" y="1982"/>
                  </a:lnTo>
                  <a:lnTo>
                    <a:pt x="1969" y="2103"/>
                  </a:lnTo>
                  <a:lnTo>
                    <a:pt x="2018" y="2248"/>
                  </a:lnTo>
                  <a:lnTo>
                    <a:pt x="2018" y="2248"/>
                  </a:lnTo>
                  <a:lnTo>
                    <a:pt x="2042" y="2380"/>
                  </a:lnTo>
                  <a:lnTo>
                    <a:pt x="2042" y="2513"/>
                  </a:lnTo>
                  <a:lnTo>
                    <a:pt x="2030" y="2646"/>
                  </a:lnTo>
                  <a:lnTo>
                    <a:pt x="1981" y="2779"/>
                  </a:lnTo>
                  <a:lnTo>
                    <a:pt x="1909" y="2900"/>
                  </a:lnTo>
                  <a:lnTo>
                    <a:pt x="1812" y="3009"/>
                  </a:lnTo>
                  <a:lnTo>
                    <a:pt x="1679" y="3117"/>
                  </a:lnTo>
                  <a:lnTo>
                    <a:pt x="1534" y="3202"/>
                  </a:lnTo>
                  <a:lnTo>
                    <a:pt x="1667" y="3661"/>
                  </a:lnTo>
                  <a:lnTo>
                    <a:pt x="1389" y="37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3454355" y="4144668"/>
              <a:ext cx="1145293" cy="559421"/>
            </a:xfrm>
            <a:custGeom>
              <a:avLst/>
              <a:gdLst/>
              <a:ahLst/>
              <a:cxnLst/>
              <a:rect l="l" t="t" r="r" b="b"/>
              <a:pathLst>
                <a:path w="18302" h="8940" extrusionOk="0">
                  <a:moveTo>
                    <a:pt x="17855" y="0"/>
                  </a:moveTo>
                  <a:lnTo>
                    <a:pt x="436" y="24"/>
                  </a:lnTo>
                  <a:lnTo>
                    <a:pt x="351" y="36"/>
                  </a:lnTo>
                  <a:lnTo>
                    <a:pt x="267" y="60"/>
                  </a:lnTo>
                  <a:lnTo>
                    <a:pt x="194" y="97"/>
                  </a:lnTo>
                  <a:lnTo>
                    <a:pt x="134" y="157"/>
                  </a:lnTo>
                  <a:lnTo>
                    <a:pt x="73" y="218"/>
                  </a:lnTo>
                  <a:lnTo>
                    <a:pt x="37" y="290"/>
                  </a:lnTo>
                  <a:lnTo>
                    <a:pt x="13" y="375"/>
                  </a:lnTo>
                  <a:lnTo>
                    <a:pt x="1" y="459"/>
                  </a:lnTo>
                  <a:lnTo>
                    <a:pt x="13" y="8504"/>
                  </a:lnTo>
                  <a:lnTo>
                    <a:pt x="25" y="8589"/>
                  </a:lnTo>
                  <a:lnTo>
                    <a:pt x="49" y="8673"/>
                  </a:lnTo>
                  <a:lnTo>
                    <a:pt x="85" y="8746"/>
                  </a:lnTo>
                  <a:lnTo>
                    <a:pt x="146" y="8806"/>
                  </a:lnTo>
                  <a:lnTo>
                    <a:pt x="206" y="8867"/>
                  </a:lnTo>
                  <a:lnTo>
                    <a:pt x="279" y="8903"/>
                  </a:lnTo>
                  <a:lnTo>
                    <a:pt x="363" y="8927"/>
                  </a:lnTo>
                  <a:lnTo>
                    <a:pt x="448" y="8939"/>
                  </a:lnTo>
                  <a:lnTo>
                    <a:pt x="17867" y="8915"/>
                  </a:lnTo>
                  <a:lnTo>
                    <a:pt x="17952" y="8903"/>
                  </a:lnTo>
                  <a:lnTo>
                    <a:pt x="18036" y="8879"/>
                  </a:lnTo>
                  <a:lnTo>
                    <a:pt x="18109" y="8843"/>
                  </a:lnTo>
                  <a:lnTo>
                    <a:pt x="18169" y="8782"/>
                  </a:lnTo>
                  <a:lnTo>
                    <a:pt x="18217" y="8722"/>
                  </a:lnTo>
                  <a:lnTo>
                    <a:pt x="18266" y="8649"/>
                  </a:lnTo>
                  <a:lnTo>
                    <a:pt x="18290" y="8565"/>
                  </a:lnTo>
                  <a:lnTo>
                    <a:pt x="18302" y="8480"/>
                  </a:lnTo>
                  <a:lnTo>
                    <a:pt x="18290" y="435"/>
                  </a:lnTo>
                  <a:lnTo>
                    <a:pt x="18278" y="350"/>
                  </a:lnTo>
                  <a:lnTo>
                    <a:pt x="18254" y="266"/>
                  </a:lnTo>
                  <a:lnTo>
                    <a:pt x="18205" y="193"/>
                  </a:lnTo>
                  <a:lnTo>
                    <a:pt x="18157" y="133"/>
                  </a:lnTo>
                  <a:lnTo>
                    <a:pt x="18097" y="73"/>
                  </a:lnTo>
                  <a:lnTo>
                    <a:pt x="18024" y="36"/>
                  </a:lnTo>
                  <a:lnTo>
                    <a:pt x="17940" y="12"/>
                  </a:lnTo>
                  <a:lnTo>
                    <a:pt x="17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3511049" y="4199798"/>
              <a:ext cx="1031903" cy="449852"/>
            </a:xfrm>
            <a:custGeom>
              <a:avLst/>
              <a:gdLst/>
              <a:ahLst/>
              <a:cxnLst/>
              <a:rect l="l" t="t" r="r" b="b"/>
              <a:pathLst>
                <a:path w="16490" h="7189" extrusionOk="0">
                  <a:moveTo>
                    <a:pt x="14195" y="895"/>
                  </a:moveTo>
                  <a:lnTo>
                    <a:pt x="14207" y="1028"/>
                  </a:lnTo>
                  <a:lnTo>
                    <a:pt x="14231" y="1173"/>
                  </a:lnTo>
                  <a:lnTo>
                    <a:pt x="14267" y="1306"/>
                  </a:lnTo>
                  <a:lnTo>
                    <a:pt x="14316" y="1450"/>
                  </a:lnTo>
                  <a:lnTo>
                    <a:pt x="14376" y="1583"/>
                  </a:lnTo>
                  <a:lnTo>
                    <a:pt x="14448" y="1728"/>
                  </a:lnTo>
                  <a:lnTo>
                    <a:pt x="14533" y="1849"/>
                  </a:lnTo>
                  <a:lnTo>
                    <a:pt x="14630" y="1970"/>
                  </a:lnTo>
                  <a:lnTo>
                    <a:pt x="14726" y="2091"/>
                  </a:lnTo>
                  <a:lnTo>
                    <a:pt x="14835" y="2187"/>
                  </a:lnTo>
                  <a:lnTo>
                    <a:pt x="14944" y="2284"/>
                  </a:lnTo>
                  <a:lnTo>
                    <a:pt x="15065" y="2369"/>
                  </a:lnTo>
                  <a:lnTo>
                    <a:pt x="15197" y="2429"/>
                  </a:lnTo>
                  <a:lnTo>
                    <a:pt x="15318" y="2477"/>
                  </a:lnTo>
                  <a:lnTo>
                    <a:pt x="15451" y="2501"/>
                  </a:lnTo>
                  <a:lnTo>
                    <a:pt x="15584" y="2514"/>
                  </a:lnTo>
                  <a:lnTo>
                    <a:pt x="15596" y="5147"/>
                  </a:lnTo>
                  <a:lnTo>
                    <a:pt x="15451" y="5147"/>
                  </a:lnTo>
                  <a:lnTo>
                    <a:pt x="15330" y="5159"/>
                  </a:lnTo>
                  <a:lnTo>
                    <a:pt x="15197" y="5183"/>
                  </a:lnTo>
                  <a:lnTo>
                    <a:pt x="15077" y="5219"/>
                  </a:lnTo>
                  <a:lnTo>
                    <a:pt x="14956" y="5268"/>
                  </a:lnTo>
                  <a:lnTo>
                    <a:pt x="14835" y="5316"/>
                  </a:lnTo>
                  <a:lnTo>
                    <a:pt x="14726" y="5376"/>
                  </a:lnTo>
                  <a:lnTo>
                    <a:pt x="14630" y="5437"/>
                  </a:lnTo>
                  <a:lnTo>
                    <a:pt x="14533" y="5509"/>
                  </a:lnTo>
                  <a:lnTo>
                    <a:pt x="14461" y="5594"/>
                  </a:lnTo>
                  <a:lnTo>
                    <a:pt x="14388" y="5691"/>
                  </a:lnTo>
                  <a:lnTo>
                    <a:pt x="14316" y="5787"/>
                  </a:lnTo>
                  <a:lnTo>
                    <a:pt x="14267" y="5896"/>
                  </a:lnTo>
                  <a:lnTo>
                    <a:pt x="14231" y="6017"/>
                  </a:lnTo>
                  <a:lnTo>
                    <a:pt x="14219" y="6137"/>
                  </a:lnTo>
                  <a:lnTo>
                    <a:pt x="14207" y="6270"/>
                  </a:lnTo>
                  <a:lnTo>
                    <a:pt x="9580" y="6270"/>
                  </a:lnTo>
                  <a:lnTo>
                    <a:pt x="9713" y="6174"/>
                  </a:lnTo>
                  <a:lnTo>
                    <a:pt x="9846" y="6053"/>
                  </a:lnTo>
                  <a:lnTo>
                    <a:pt x="9967" y="5932"/>
                  </a:lnTo>
                  <a:lnTo>
                    <a:pt x="10088" y="5787"/>
                  </a:lnTo>
                  <a:lnTo>
                    <a:pt x="10184" y="5642"/>
                  </a:lnTo>
                  <a:lnTo>
                    <a:pt x="10293" y="5497"/>
                  </a:lnTo>
                  <a:lnTo>
                    <a:pt x="10378" y="5340"/>
                  </a:lnTo>
                  <a:lnTo>
                    <a:pt x="10462" y="5171"/>
                  </a:lnTo>
                  <a:lnTo>
                    <a:pt x="10547" y="5002"/>
                  </a:lnTo>
                  <a:lnTo>
                    <a:pt x="10607" y="4821"/>
                  </a:lnTo>
                  <a:lnTo>
                    <a:pt x="10667" y="4628"/>
                  </a:lnTo>
                  <a:lnTo>
                    <a:pt x="10716" y="4446"/>
                  </a:lnTo>
                  <a:lnTo>
                    <a:pt x="10752" y="4241"/>
                  </a:lnTo>
                  <a:lnTo>
                    <a:pt x="10776" y="4048"/>
                  </a:lnTo>
                  <a:lnTo>
                    <a:pt x="10800" y="3842"/>
                  </a:lnTo>
                  <a:lnTo>
                    <a:pt x="10800" y="3637"/>
                  </a:lnTo>
                  <a:lnTo>
                    <a:pt x="10788" y="3420"/>
                  </a:lnTo>
                  <a:lnTo>
                    <a:pt x="10776" y="3202"/>
                  </a:lnTo>
                  <a:lnTo>
                    <a:pt x="10740" y="2997"/>
                  </a:lnTo>
                  <a:lnTo>
                    <a:pt x="10704" y="2791"/>
                  </a:lnTo>
                  <a:lnTo>
                    <a:pt x="10643" y="2586"/>
                  </a:lnTo>
                  <a:lnTo>
                    <a:pt x="10583" y="2393"/>
                  </a:lnTo>
                  <a:lnTo>
                    <a:pt x="10510" y="2212"/>
                  </a:lnTo>
                  <a:lnTo>
                    <a:pt x="10426" y="2030"/>
                  </a:lnTo>
                  <a:lnTo>
                    <a:pt x="10329" y="1861"/>
                  </a:lnTo>
                  <a:lnTo>
                    <a:pt x="10220" y="1692"/>
                  </a:lnTo>
                  <a:lnTo>
                    <a:pt x="10112" y="1535"/>
                  </a:lnTo>
                  <a:lnTo>
                    <a:pt x="9991" y="1390"/>
                  </a:lnTo>
                  <a:lnTo>
                    <a:pt x="9858" y="1257"/>
                  </a:lnTo>
                  <a:lnTo>
                    <a:pt x="9725" y="1124"/>
                  </a:lnTo>
                  <a:lnTo>
                    <a:pt x="9580" y="1004"/>
                  </a:lnTo>
                  <a:lnTo>
                    <a:pt x="9435" y="907"/>
                  </a:lnTo>
                  <a:lnTo>
                    <a:pt x="14195" y="895"/>
                  </a:lnTo>
                  <a:close/>
                  <a:moveTo>
                    <a:pt x="6850" y="907"/>
                  </a:moveTo>
                  <a:lnTo>
                    <a:pt x="6705" y="1016"/>
                  </a:lnTo>
                  <a:lnTo>
                    <a:pt x="6560" y="1124"/>
                  </a:lnTo>
                  <a:lnTo>
                    <a:pt x="6427" y="1257"/>
                  </a:lnTo>
                  <a:lnTo>
                    <a:pt x="6295" y="1390"/>
                  </a:lnTo>
                  <a:lnTo>
                    <a:pt x="6174" y="1547"/>
                  </a:lnTo>
                  <a:lnTo>
                    <a:pt x="6065" y="1692"/>
                  </a:lnTo>
                  <a:lnTo>
                    <a:pt x="5968" y="1861"/>
                  </a:lnTo>
                  <a:lnTo>
                    <a:pt x="5872" y="2030"/>
                  </a:lnTo>
                  <a:lnTo>
                    <a:pt x="5787" y="2212"/>
                  </a:lnTo>
                  <a:lnTo>
                    <a:pt x="5715" y="2405"/>
                  </a:lnTo>
                  <a:lnTo>
                    <a:pt x="5642" y="2598"/>
                  </a:lnTo>
                  <a:lnTo>
                    <a:pt x="5594" y="2791"/>
                  </a:lnTo>
                  <a:lnTo>
                    <a:pt x="5546" y="2997"/>
                  </a:lnTo>
                  <a:lnTo>
                    <a:pt x="5521" y="3214"/>
                  </a:lnTo>
                  <a:lnTo>
                    <a:pt x="5497" y="3432"/>
                  </a:lnTo>
                  <a:lnTo>
                    <a:pt x="5497" y="3649"/>
                  </a:lnTo>
                  <a:lnTo>
                    <a:pt x="5497" y="3854"/>
                  </a:lnTo>
                  <a:lnTo>
                    <a:pt x="5521" y="4060"/>
                  </a:lnTo>
                  <a:lnTo>
                    <a:pt x="5546" y="4253"/>
                  </a:lnTo>
                  <a:lnTo>
                    <a:pt x="5582" y="4446"/>
                  </a:lnTo>
                  <a:lnTo>
                    <a:pt x="5630" y="4640"/>
                  </a:lnTo>
                  <a:lnTo>
                    <a:pt x="5691" y="4821"/>
                  </a:lnTo>
                  <a:lnTo>
                    <a:pt x="5751" y="5002"/>
                  </a:lnTo>
                  <a:lnTo>
                    <a:pt x="5835" y="5171"/>
                  </a:lnTo>
                  <a:lnTo>
                    <a:pt x="5920" y="5340"/>
                  </a:lnTo>
                  <a:lnTo>
                    <a:pt x="6005" y="5497"/>
                  </a:lnTo>
                  <a:lnTo>
                    <a:pt x="6113" y="5654"/>
                  </a:lnTo>
                  <a:lnTo>
                    <a:pt x="6222" y="5799"/>
                  </a:lnTo>
                  <a:lnTo>
                    <a:pt x="6331" y="5932"/>
                  </a:lnTo>
                  <a:lnTo>
                    <a:pt x="6452" y="6053"/>
                  </a:lnTo>
                  <a:lnTo>
                    <a:pt x="6584" y="6174"/>
                  </a:lnTo>
                  <a:lnTo>
                    <a:pt x="6717" y="6282"/>
                  </a:lnTo>
                  <a:lnTo>
                    <a:pt x="2260" y="6282"/>
                  </a:lnTo>
                  <a:lnTo>
                    <a:pt x="2260" y="6150"/>
                  </a:lnTo>
                  <a:lnTo>
                    <a:pt x="2236" y="6029"/>
                  </a:lnTo>
                  <a:lnTo>
                    <a:pt x="2199" y="5920"/>
                  </a:lnTo>
                  <a:lnTo>
                    <a:pt x="2151" y="5811"/>
                  </a:lnTo>
                  <a:lnTo>
                    <a:pt x="2091" y="5703"/>
                  </a:lnTo>
                  <a:lnTo>
                    <a:pt x="2018" y="5618"/>
                  </a:lnTo>
                  <a:lnTo>
                    <a:pt x="1946" y="5533"/>
                  </a:lnTo>
                  <a:lnTo>
                    <a:pt x="1849" y="5461"/>
                  </a:lnTo>
                  <a:lnTo>
                    <a:pt x="1752" y="5389"/>
                  </a:lnTo>
                  <a:lnTo>
                    <a:pt x="1644" y="5328"/>
                  </a:lnTo>
                  <a:lnTo>
                    <a:pt x="1535" y="5280"/>
                  </a:lnTo>
                  <a:lnTo>
                    <a:pt x="1414" y="5244"/>
                  </a:lnTo>
                  <a:lnTo>
                    <a:pt x="1293" y="5207"/>
                  </a:lnTo>
                  <a:lnTo>
                    <a:pt x="1173" y="5183"/>
                  </a:lnTo>
                  <a:lnTo>
                    <a:pt x="1040" y="5171"/>
                  </a:lnTo>
                  <a:lnTo>
                    <a:pt x="907" y="5159"/>
                  </a:lnTo>
                  <a:lnTo>
                    <a:pt x="895" y="2538"/>
                  </a:lnTo>
                  <a:lnTo>
                    <a:pt x="1028" y="2526"/>
                  </a:lnTo>
                  <a:lnTo>
                    <a:pt x="1161" y="2501"/>
                  </a:lnTo>
                  <a:lnTo>
                    <a:pt x="1293" y="2453"/>
                  </a:lnTo>
                  <a:lnTo>
                    <a:pt x="1414" y="2381"/>
                  </a:lnTo>
                  <a:lnTo>
                    <a:pt x="1535" y="2308"/>
                  </a:lnTo>
                  <a:lnTo>
                    <a:pt x="1644" y="2212"/>
                  </a:lnTo>
                  <a:lnTo>
                    <a:pt x="1752" y="2103"/>
                  </a:lnTo>
                  <a:lnTo>
                    <a:pt x="1849" y="1994"/>
                  </a:lnTo>
                  <a:lnTo>
                    <a:pt x="1934" y="1873"/>
                  </a:lnTo>
                  <a:lnTo>
                    <a:pt x="2018" y="1740"/>
                  </a:lnTo>
                  <a:lnTo>
                    <a:pt x="2091" y="1608"/>
                  </a:lnTo>
                  <a:lnTo>
                    <a:pt x="2151" y="1463"/>
                  </a:lnTo>
                  <a:lnTo>
                    <a:pt x="2199" y="1330"/>
                  </a:lnTo>
                  <a:lnTo>
                    <a:pt x="2224" y="1185"/>
                  </a:lnTo>
                  <a:lnTo>
                    <a:pt x="2248" y="1052"/>
                  </a:lnTo>
                  <a:lnTo>
                    <a:pt x="2260" y="907"/>
                  </a:lnTo>
                  <a:close/>
                  <a:moveTo>
                    <a:pt x="16478" y="1"/>
                  </a:moveTo>
                  <a:lnTo>
                    <a:pt x="1" y="13"/>
                  </a:lnTo>
                  <a:lnTo>
                    <a:pt x="13" y="7188"/>
                  </a:lnTo>
                  <a:lnTo>
                    <a:pt x="16490" y="7164"/>
                  </a:lnTo>
                  <a:lnTo>
                    <a:pt x="16478" y="1"/>
                  </a:lnTo>
                  <a:close/>
                </a:path>
              </a:pathLst>
            </a:custGeom>
            <a:solidFill>
              <a:srgbClr val="1D7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566992" y="4256492"/>
              <a:ext cx="372774" cy="336466"/>
            </a:xfrm>
            <a:custGeom>
              <a:avLst/>
              <a:gdLst/>
              <a:ahLst/>
              <a:cxnLst/>
              <a:rect l="l" t="t" r="r" b="b"/>
              <a:pathLst>
                <a:path w="5957" h="5377" fill="none" extrusionOk="0">
                  <a:moveTo>
                    <a:pt x="13" y="4253"/>
                  </a:moveTo>
                  <a:lnTo>
                    <a:pt x="1" y="1632"/>
                  </a:lnTo>
                  <a:lnTo>
                    <a:pt x="1" y="1632"/>
                  </a:lnTo>
                  <a:lnTo>
                    <a:pt x="134" y="1620"/>
                  </a:lnTo>
                  <a:lnTo>
                    <a:pt x="267" y="1595"/>
                  </a:lnTo>
                  <a:lnTo>
                    <a:pt x="399" y="1547"/>
                  </a:lnTo>
                  <a:lnTo>
                    <a:pt x="520" y="1475"/>
                  </a:lnTo>
                  <a:lnTo>
                    <a:pt x="641" y="1402"/>
                  </a:lnTo>
                  <a:lnTo>
                    <a:pt x="750" y="1306"/>
                  </a:lnTo>
                  <a:lnTo>
                    <a:pt x="858" y="1197"/>
                  </a:lnTo>
                  <a:lnTo>
                    <a:pt x="955" y="1088"/>
                  </a:lnTo>
                  <a:lnTo>
                    <a:pt x="1040" y="967"/>
                  </a:lnTo>
                  <a:lnTo>
                    <a:pt x="1124" y="834"/>
                  </a:lnTo>
                  <a:lnTo>
                    <a:pt x="1197" y="702"/>
                  </a:lnTo>
                  <a:lnTo>
                    <a:pt x="1257" y="557"/>
                  </a:lnTo>
                  <a:lnTo>
                    <a:pt x="1305" y="424"/>
                  </a:lnTo>
                  <a:lnTo>
                    <a:pt x="1330" y="279"/>
                  </a:lnTo>
                  <a:lnTo>
                    <a:pt x="1354" y="146"/>
                  </a:lnTo>
                  <a:lnTo>
                    <a:pt x="1366" y="1"/>
                  </a:lnTo>
                  <a:lnTo>
                    <a:pt x="5956" y="1"/>
                  </a:lnTo>
                  <a:lnTo>
                    <a:pt x="5956" y="1"/>
                  </a:lnTo>
                  <a:lnTo>
                    <a:pt x="5811" y="110"/>
                  </a:lnTo>
                  <a:lnTo>
                    <a:pt x="5666" y="218"/>
                  </a:lnTo>
                  <a:lnTo>
                    <a:pt x="5533" y="351"/>
                  </a:lnTo>
                  <a:lnTo>
                    <a:pt x="5401" y="484"/>
                  </a:lnTo>
                  <a:lnTo>
                    <a:pt x="5280" y="641"/>
                  </a:lnTo>
                  <a:lnTo>
                    <a:pt x="5171" y="786"/>
                  </a:lnTo>
                  <a:lnTo>
                    <a:pt x="5074" y="955"/>
                  </a:lnTo>
                  <a:lnTo>
                    <a:pt x="4978" y="1124"/>
                  </a:lnTo>
                  <a:lnTo>
                    <a:pt x="4893" y="1306"/>
                  </a:lnTo>
                  <a:lnTo>
                    <a:pt x="4821" y="1499"/>
                  </a:lnTo>
                  <a:lnTo>
                    <a:pt x="4748" y="1692"/>
                  </a:lnTo>
                  <a:lnTo>
                    <a:pt x="4700" y="1885"/>
                  </a:lnTo>
                  <a:lnTo>
                    <a:pt x="4652" y="2091"/>
                  </a:lnTo>
                  <a:lnTo>
                    <a:pt x="4627" y="2308"/>
                  </a:lnTo>
                  <a:lnTo>
                    <a:pt x="4603" y="2526"/>
                  </a:lnTo>
                  <a:lnTo>
                    <a:pt x="4603" y="2743"/>
                  </a:lnTo>
                  <a:lnTo>
                    <a:pt x="4603" y="2743"/>
                  </a:lnTo>
                  <a:lnTo>
                    <a:pt x="4603" y="2948"/>
                  </a:lnTo>
                  <a:lnTo>
                    <a:pt x="4627" y="3154"/>
                  </a:lnTo>
                  <a:lnTo>
                    <a:pt x="4652" y="3347"/>
                  </a:lnTo>
                  <a:lnTo>
                    <a:pt x="4688" y="3540"/>
                  </a:lnTo>
                  <a:lnTo>
                    <a:pt x="4736" y="3734"/>
                  </a:lnTo>
                  <a:lnTo>
                    <a:pt x="4797" y="3915"/>
                  </a:lnTo>
                  <a:lnTo>
                    <a:pt x="4857" y="4096"/>
                  </a:lnTo>
                  <a:lnTo>
                    <a:pt x="4941" y="4265"/>
                  </a:lnTo>
                  <a:lnTo>
                    <a:pt x="5026" y="4434"/>
                  </a:lnTo>
                  <a:lnTo>
                    <a:pt x="5111" y="4591"/>
                  </a:lnTo>
                  <a:lnTo>
                    <a:pt x="5219" y="4748"/>
                  </a:lnTo>
                  <a:lnTo>
                    <a:pt x="5328" y="4893"/>
                  </a:lnTo>
                  <a:lnTo>
                    <a:pt x="5437" y="5026"/>
                  </a:lnTo>
                  <a:lnTo>
                    <a:pt x="5558" y="5147"/>
                  </a:lnTo>
                  <a:lnTo>
                    <a:pt x="5690" y="5268"/>
                  </a:lnTo>
                  <a:lnTo>
                    <a:pt x="5823" y="5376"/>
                  </a:lnTo>
                  <a:lnTo>
                    <a:pt x="1366" y="5376"/>
                  </a:lnTo>
                  <a:lnTo>
                    <a:pt x="1366" y="5376"/>
                  </a:lnTo>
                  <a:lnTo>
                    <a:pt x="1366" y="5244"/>
                  </a:lnTo>
                  <a:lnTo>
                    <a:pt x="1342" y="5123"/>
                  </a:lnTo>
                  <a:lnTo>
                    <a:pt x="1305" y="5014"/>
                  </a:lnTo>
                  <a:lnTo>
                    <a:pt x="1257" y="4905"/>
                  </a:lnTo>
                  <a:lnTo>
                    <a:pt x="1197" y="4797"/>
                  </a:lnTo>
                  <a:lnTo>
                    <a:pt x="1124" y="4712"/>
                  </a:lnTo>
                  <a:lnTo>
                    <a:pt x="1052" y="4627"/>
                  </a:lnTo>
                  <a:lnTo>
                    <a:pt x="955" y="4555"/>
                  </a:lnTo>
                  <a:lnTo>
                    <a:pt x="858" y="4483"/>
                  </a:lnTo>
                  <a:lnTo>
                    <a:pt x="750" y="4422"/>
                  </a:lnTo>
                  <a:lnTo>
                    <a:pt x="641" y="4374"/>
                  </a:lnTo>
                  <a:lnTo>
                    <a:pt x="520" y="4338"/>
                  </a:lnTo>
                  <a:lnTo>
                    <a:pt x="399" y="4301"/>
                  </a:lnTo>
                  <a:lnTo>
                    <a:pt x="279" y="4277"/>
                  </a:lnTo>
                  <a:lnTo>
                    <a:pt x="146" y="4265"/>
                  </a:lnTo>
                  <a:lnTo>
                    <a:pt x="13" y="4253"/>
                  </a:lnTo>
                  <a:lnTo>
                    <a:pt x="13" y="4253"/>
                  </a:lnTo>
                  <a:lnTo>
                    <a:pt x="13" y="425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4101456" y="4255741"/>
              <a:ext cx="385603" cy="336466"/>
            </a:xfrm>
            <a:custGeom>
              <a:avLst/>
              <a:gdLst/>
              <a:ahLst/>
              <a:cxnLst/>
              <a:rect l="l" t="t" r="r" b="b"/>
              <a:pathLst>
                <a:path w="6162" h="5377" fill="none" extrusionOk="0">
                  <a:moveTo>
                    <a:pt x="145" y="5376"/>
                  </a:moveTo>
                  <a:lnTo>
                    <a:pt x="145" y="5376"/>
                  </a:lnTo>
                  <a:lnTo>
                    <a:pt x="278" y="5280"/>
                  </a:lnTo>
                  <a:lnTo>
                    <a:pt x="411" y="5159"/>
                  </a:lnTo>
                  <a:lnTo>
                    <a:pt x="532" y="5038"/>
                  </a:lnTo>
                  <a:lnTo>
                    <a:pt x="653" y="4893"/>
                  </a:lnTo>
                  <a:lnTo>
                    <a:pt x="749" y="4748"/>
                  </a:lnTo>
                  <a:lnTo>
                    <a:pt x="858" y="4603"/>
                  </a:lnTo>
                  <a:lnTo>
                    <a:pt x="943" y="4446"/>
                  </a:lnTo>
                  <a:lnTo>
                    <a:pt x="1027" y="4277"/>
                  </a:lnTo>
                  <a:lnTo>
                    <a:pt x="1112" y="4108"/>
                  </a:lnTo>
                  <a:lnTo>
                    <a:pt x="1172" y="3927"/>
                  </a:lnTo>
                  <a:lnTo>
                    <a:pt x="1232" y="3734"/>
                  </a:lnTo>
                  <a:lnTo>
                    <a:pt x="1281" y="3552"/>
                  </a:lnTo>
                  <a:lnTo>
                    <a:pt x="1317" y="3347"/>
                  </a:lnTo>
                  <a:lnTo>
                    <a:pt x="1341" y="3154"/>
                  </a:lnTo>
                  <a:lnTo>
                    <a:pt x="1365" y="2948"/>
                  </a:lnTo>
                  <a:lnTo>
                    <a:pt x="1365" y="2743"/>
                  </a:lnTo>
                  <a:lnTo>
                    <a:pt x="1365" y="2743"/>
                  </a:lnTo>
                  <a:lnTo>
                    <a:pt x="1353" y="2526"/>
                  </a:lnTo>
                  <a:lnTo>
                    <a:pt x="1341" y="2308"/>
                  </a:lnTo>
                  <a:lnTo>
                    <a:pt x="1305" y="2103"/>
                  </a:lnTo>
                  <a:lnTo>
                    <a:pt x="1269" y="1897"/>
                  </a:lnTo>
                  <a:lnTo>
                    <a:pt x="1208" y="1692"/>
                  </a:lnTo>
                  <a:lnTo>
                    <a:pt x="1148" y="1499"/>
                  </a:lnTo>
                  <a:lnTo>
                    <a:pt x="1075" y="1318"/>
                  </a:lnTo>
                  <a:lnTo>
                    <a:pt x="991" y="1136"/>
                  </a:lnTo>
                  <a:lnTo>
                    <a:pt x="894" y="967"/>
                  </a:lnTo>
                  <a:lnTo>
                    <a:pt x="785" y="798"/>
                  </a:lnTo>
                  <a:lnTo>
                    <a:pt x="677" y="641"/>
                  </a:lnTo>
                  <a:lnTo>
                    <a:pt x="556" y="496"/>
                  </a:lnTo>
                  <a:lnTo>
                    <a:pt x="423" y="363"/>
                  </a:lnTo>
                  <a:lnTo>
                    <a:pt x="290" y="230"/>
                  </a:lnTo>
                  <a:lnTo>
                    <a:pt x="145" y="110"/>
                  </a:lnTo>
                  <a:lnTo>
                    <a:pt x="0" y="13"/>
                  </a:lnTo>
                  <a:lnTo>
                    <a:pt x="4760" y="1"/>
                  </a:lnTo>
                  <a:lnTo>
                    <a:pt x="4760" y="1"/>
                  </a:lnTo>
                  <a:lnTo>
                    <a:pt x="4772" y="134"/>
                  </a:lnTo>
                  <a:lnTo>
                    <a:pt x="4796" y="279"/>
                  </a:lnTo>
                  <a:lnTo>
                    <a:pt x="4832" y="412"/>
                  </a:lnTo>
                  <a:lnTo>
                    <a:pt x="4881" y="556"/>
                  </a:lnTo>
                  <a:lnTo>
                    <a:pt x="4941" y="689"/>
                  </a:lnTo>
                  <a:lnTo>
                    <a:pt x="5013" y="834"/>
                  </a:lnTo>
                  <a:lnTo>
                    <a:pt x="5098" y="955"/>
                  </a:lnTo>
                  <a:lnTo>
                    <a:pt x="5195" y="1076"/>
                  </a:lnTo>
                  <a:lnTo>
                    <a:pt x="5291" y="1197"/>
                  </a:lnTo>
                  <a:lnTo>
                    <a:pt x="5400" y="1293"/>
                  </a:lnTo>
                  <a:lnTo>
                    <a:pt x="5509" y="1390"/>
                  </a:lnTo>
                  <a:lnTo>
                    <a:pt x="5630" y="1475"/>
                  </a:lnTo>
                  <a:lnTo>
                    <a:pt x="5762" y="1535"/>
                  </a:lnTo>
                  <a:lnTo>
                    <a:pt x="5883" y="1583"/>
                  </a:lnTo>
                  <a:lnTo>
                    <a:pt x="6016" y="1607"/>
                  </a:lnTo>
                  <a:lnTo>
                    <a:pt x="6149" y="1620"/>
                  </a:lnTo>
                  <a:lnTo>
                    <a:pt x="6149" y="1620"/>
                  </a:lnTo>
                  <a:lnTo>
                    <a:pt x="6149" y="1620"/>
                  </a:lnTo>
                  <a:lnTo>
                    <a:pt x="6161" y="4253"/>
                  </a:lnTo>
                  <a:lnTo>
                    <a:pt x="6161" y="4253"/>
                  </a:lnTo>
                  <a:lnTo>
                    <a:pt x="6016" y="4253"/>
                  </a:lnTo>
                  <a:lnTo>
                    <a:pt x="5895" y="4265"/>
                  </a:lnTo>
                  <a:lnTo>
                    <a:pt x="5762" y="4289"/>
                  </a:lnTo>
                  <a:lnTo>
                    <a:pt x="5642" y="4325"/>
                  </a:lnTo>
                  <a:lnTo>
                    <a:pt x="5521" y="4374"/>
                  </a:lnTo>
                  <a:lnTo>
                    <a:pt x="5400" y="4422"/>
                  </a:lnTo>
                  <a:lnTo>
                    <a:pt x="5291" y="4482"/>
                  </a:lnTo>
                  <a:lnTo>
                    <a:pt x="5195" y="4543"/>
                  </a:lnTo>
                  <a:lnTo>
                    <a:pt x="5098" y="4615"/>
                  </a:lnTo>
                  <a:lnTo>
                    <a:pt x="5026" y="4700"/>
                  </a:lnTo>
                  <a:lnTo>
                    <a:pt x="4953" y="4797"/>
                  </a:lnTo>
                  <a:lnTo>
                    <a:pt x="4881" y="4893"/>
                  </a:lnTo>
                  <a:lnTo>
                    <a:pt x="4832" y="5002"/>
                  </a:lnTo>
                  <a:lnTo>
                    <a:pt x="4796" y="5123"/>
                  </a:lnTo>
                  <a:lnTo>
                    <a:pt x="4784" y="5243"/>
                  </a:lnTo>
                  <a:lnTo>
                    <a:pt x="4772" y="5376"/>
                  </a:lnTo>
                  <a:lnTo>
                    <a:pt x="145" y="53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3511049" y="4199798"/>
              <a:ext cx="1031903" cy="449852"/>
            </a:xfrm>
            <a:custGeom>
              <a:avLst/>
              <a:gdLst/>
              <a:ahLst/>
              <a:cxnLst/>
              <a:rect l="l" t="t" r="r" b="b"/>
              <a:pathLst>
                <a:path w="16490" h="7189" fill="none" extrusionOk="0">
                  <a:moveTo>
                    <a:pt x="16478" y="1"/>
                  </a:moveTo>
                  <a:lnTo>
                    <a:pt x="1" y="13"/>
                  </a:lnTo>
                  <a:lnTo>
                    <a:pt x="13" y="7188"/>
                  </a:lnTo>
                  <a:lnTo>
                    <a:pt x="16490" y="7164"/>
                  </a:lnTo>
                  <a:lnTo>
                    <a:pt x="164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1418685" y="1477047"/>
              <a:ext cx="108196" cy="761225"/>
            </a:xfrm>
            <a:custGeom>
              <a:avLst/>
              <a:gdLst/>
              <a:ahLst/>
              <a:cxnLst/>
              <a:rect l="l" t="t" r="r" b="b"/>
              <a:pathLst>
                <a:path w="1729" h="12165" extrusionOk="0">
                  <a:moveTo>
                    <a:pt x="895" y="363"/>
                  </a:moveTo>
                  <a:lnTo>
                    <a:pt x="991" y="375"/>
                  </a:lnTo>
                  <a:lnTo>
                    <a:pt x="1076" y="399"/>
                  </a:lnTo>
                  <a:lnTo>
                    <a:pt x="1160" y="447"/>
                  </a:lnTo>
                  <a:lnTo>
                    <a:pt x="1221" y="507"/>
                  </a:lnTo>
                  <a:lnTo>
                    <a:pt x="1281" y="580"/>
                  </a:lnTo>
                  <a:lnTo>
                    <a:pt x="1330" y="652"/>
                  </a:lnTo>
                  <a:lnTo>
                    <a:pt x="1354" y="737"/>
                  </a:lnTo>
                  <a:lnTo>
                    <a:pt x="1366" y="834"/>
                  </a:lnTo>
                  <a:lnTo>
                    <a:pt x="1354" y="930"/>
                  </a:lnTo>
                  <a:lnTo>
                    <a:pt x="1330" y="1015"/>
                  </a:lnTo>
                  <a:lnTo>
                    <a:pt x="1281" y="1099"/>
                  </a:lnTo>
                  <a:lnTo>
                    <a:pt x="1221" y="1172"/>
                  </a:lnTo>
                  <a:lnTo>
                    <a:pt x="1160" y="1220"/>
                  </a:lnTo>
                  <a:lnTo>
                    <a:pt x="1076" y="1269"/>
                  </a:lnTo>
                  <a:lnTo>
                    <a:pt x="991" y="1293"/>
                  </a:lnTo>
                  <a:lnTo>
                    <a:pt x="895" y="1305"/>
                  </a:lnTo>
                  <a:lnTo>
                    <a:pt x="798" y="1293"/>
                  </a:lnTo>
                  <a:lnTo>
                    <a:pt x="713" y="1269"/>
                  </a:lnTo>
                  <a:lnTo>
                    <a:pt x="629" y="1220"/>
                  </a:lnTo>
                  <a:lnTo>
                    <a:pt x="556" y="1172"/>
                  </a:lnTo>
                  <a:lnTo>
                    <a:pt x="508" y="1099"/>
                  </a:lnTo>
                  <a:lnTo>
                    <a:pt x="460" y="1015"/>
                  </a:lnTo>
                  <a:lnTo>
                    <a:pt x="436" y="930"/>
                  </a:lnTo>
                  <a:lnTo>
                    <a:pt x="424" y="834"/>
                  </a:lnTo>
                  <a:lnTo>
                    <a:pt x="436" y="737"/>
                  </a:lnTo>
                  <a:lnTo>
                    <a:pt x="460" y="652"/>
                  </a:lnTo>
                  <a:lnTo>
                    <a:pt x="508" y="580"/>
                  </a:lnTo>
                  <a:lnTo>
                    <a:pt x="556" y="507"/>
                  </a:lnTo>
                  <a:lnTo>
                    <a:pt x="629" y="447"/>
                  </a:lnTo>
                  <a:lnTo>
                    <a:pt x="713" y="399"/>
                  </a:lnTo>
                  <a:lnTo>
                    <a:pt x="798" y="375"/>
                  </a:lnTo>
                  <a:lnTo>
                    <a:pt x="895" y="363"/>
                  </a:lnTo>
                  <a:close/>
                  <a:moveTo>
                    <a:pt x="895" y="0"/>
                  </a:moveTo>
                  <a:lnTo>
                    <a:pt x="810" y="12"/>
                  </a:lnTo>
                  <a:lnTo>
                    <a:pt x="726" y="24"/>
                  </a:lnTo>
                  <a:lnTo>
                    <a:pt x="641" y="36"/>
                  </a:lnTo>
                  <a:lnTo>
                    <a:pt x="568" y="73"/>
                  </a:lnTo>
                  <a:lnTo>
                    <a:pt x="496" y="109"/>
                  </a:lnTo>
                  <a:lnTo>
                    <a:pt x="424" y="145"/>
                  </a:lnTo>
                  <a:lnTo>
                    <a:pt x="363" y="193"/>
                  </a:lnTo>
                  <a:lnTo>
                    <a:pt x="303" y="242"/>
                  </a:lnTo>
                  <a:lnTo>
                    <a:pt x="254" y="302"/>
                  </a:lnTo>
                  <a:lnTo>
                    <a:pt x="206" y="375"/>
                  </a:lnTo>
                  <a:lnTo>
                    <a:pt x="158" y="435"/>
                  </a:lnTo>
                  <a:lnTo>
                    <a:pt x="122" y="507"/>
                  </a:lnTo>
                  <a:lnTo>
                    <a:pt x="97" y="592"/>
                  </a:lnTo>
                  <a:lnTo>
                    <a:pt x="73" y="665"/>
                  </a:lnTo>
                  <a:lnTo>
                    <a:pt x="61" y="749"/>
                  </a:lnTo>
                  <a:lnTo>
                    <a:pt x="61" y="834"/>
                  </a:lnTo>
                  <a:lnTo>
                    <a:pt x="73" y="979"/>
                  </a:lnTo>
                  <a:lnTo>
                    <a:pt x="109" y="1111"/>
                  </a:lnTo>
                  <a:lnTo>
                    <a:pt x="158" y="1232"/>
                  </a:lnTo>
                  <a:lnTo>
                    <a:pt x="230" y="1341"/>
                  </a:lnTo>
                  <a:lnTo>
                    <a:pt x="315" y="1438"/>
                  </a:lnTo>
                  <a:lnTo>
                    <a:pt x="424" y="1522"/>
                  </a:lnTo>
                  <a:lnTo>
                    <a:pt x="532" y="1583"/>
                  </a:lnTo>
                  <a:lnTo>
                    <a:pt x="665" y="1631"/>
                  </a:lnTo>
                  <a:lnTo>
                    <a:pt x="665" y="10232"/>
                  </a:lnTo>
                  <a:lnTo>
                    <a:pt x="653" y="10425"/>
                  </a:lnTo>
                  <a:lnTo>
                    <a:pt x="617" y="10618"/>
                  </a:lnTo>
                  <a:lnTo>
                    <a:pt x="568" y="10860"/>
                  </a:lnTo>
                  <a:lnTo>
                    <a:pt x="496" y="11126"/>
                  </a:lnTo>
                  <a:lnTo>
                    <a:pt x="436" y="11259"/>
                  </a:lnTo>
                  <a:lnTo>
                    <a:pt x="375" y="11404"/>
                  </a:lnTo>
                  <a:lnTo>
                    <a:pt x="303" y="11536"/>
                  </a:lnTo>
                  <a:lnTo>
                    <a:pt x="206" y="11681"/>
                  </a:lnTo>
                  <a:lnTo>
                    <a:pt x="109" y="11814"/>
                  </a:lnTo>
                  <a:lnTo>
                    <a:pt x="1" y="11947"/>
                  </a:lnTo>
                  <a:lnTo>
                    <a:pt x="424" y="12165"/>
                  </a:lnTo>
                  <a:lnTo>
                    <a:pt x="544" y="12008"/>
                  </a:lnTo>
                  <a:lnTo>
                    <a:pt x="653" y="11850"/>
                  </a:lnTo>
                  <a:lnTo>
                    <a:pt x="750" y="11681"/>
                  </a:lnTo>
                  <a:lnTo>
                    <a:pt x="822" y="11524"/>
                  </a:lnTo>
                  <a:lnTo>
                    <a:pt x="895" y="11355"/>
                  </a:lnTo>
                  <a:lnTo>
                    <a:pt x="943" y="11198"/>
                  </a:lnTo>
                  <a:lnTo>
                    <a:pt x="1028" y="10896"/>
                  </a:lnTo>
                  <a:lnTo>
                    <a:pt x="1088" y="10630"/>
                  </a:lnTo>
                  <a:lnTo>
                    <a:pt x="1112" y="10425"/>
                  </a:lnTo>
                  <a:lnTo>
                    <a:pt x="1124" y="10232"/>
                  </a:lnTo>
                  <a:lnTo>
                    <a:pt x="1124" y="1631"/>
                  </a:lnTo>
                  <a:lnTo>
                    <a:pt x="1257" y="1583"/>
                  </a:lnTo>
                  <a:lnTo>
                    <a:pt x="1366" y="1522"/>
                  </a:lnTo>
                  <a:lnTo>
                    <a:pt x="1462" y="1438"/>
                  </a:lnTo>
                  <a:lnTo>
                    <a:pt x="1559" y="1341"/>
                  </a:lnTo>
                  <a:lnTo>
                    <a:pt x="1632" y="1232"/>
                  </a:lnTo>
                  <a:lnTo>
                    <a:pt x="1680" y="1111"/>
                  </a:lnTo>
                  <a:lnTo>
                    <a:pt x="1716" y="979"/>
                  </a:lnTo>
                  <a:lnTo>
                    <a:pt x="1728" y="834"/>
                  </a:lnTo>
                  <a:lnTo>
                    <a:pt x="1728" y="749"/>
                  </a:lnTo>
                  <a:lnTo>
                    <a:pt x="1704" y="665"/>
                  </a:lnTo>
                  <a:lnTo>
                    <a:pt x="1692" y="592"/>
                  </a:lnTo>
                  <a:lnTo>
                    <a:pt x="1656" y="507"/>
                  </a:lnTo>
                  <a:lnTo>
                    <a:pt x="1632" y="435"/>
                  </a:lnTo>
                  <a:lnTo>
                    <a:pt x="1583" y="375"/>
                  </a:lnTo>
                  <a:lnTo>
                    <a:pt x="1535" y="302"/>
                  </a:lnTo>
                  <a:lnTo>
                    <a:pt x="1487" y="242"/>
                  </a:lnTo>
                  <a:lnTo>
                    <a:pt x="1426" y="193"/>
                  </a:lnTo>
                  <a:lnTo>
                    <a:pt x="1354" y="145"/>
                  </a:lnTo>
                  <a:lnTo>
                    <a:pt x="1293" y="109"/>
                  </a:lnTo>
                  <a:lnTo>
                    <a:pt x="1221" y="73"/>
                  </a:lnTo>
                  <a:lnTo>
                    <a:pt x="1136" y="36"/>
                  </a:lnTo>
                  <a:lnTo>
                    <a:pt x="1064" y="24"/>
                  </a:lnTo>
                  <a:lnTo>
                    <a:pt x="979" y="12"/>
                  </a:lnTo>
                  <a:lnTo>
                    <a:pt x="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466305" y="0"/>
              <a:ext cx="12203" cy="1498233"/>
            </a:xfrm>
            <a:custGeom>
              <a:avLst/>
              <a:gdLst/>
              <a:ahLst/>
              <a:cxnLst/>
              <a:rect l="l" t="t" r="r" b="b"/>
              <a:pathLst>
                <a:path w="195" h="23943" extrusionOk="0">
                  <a:moveTo>
                    <a:pt x="1" y="0"/>
                  </a:moveTo>
                  <a:lnTo>
                    <a:pt x="1" y="23846"/>
                  </a:lnTo>
                  <a:lnTo>
                    <a:pt x="13" y="23882"/>
                  </a:lnTo>
                  <a:lnTo>
                    <a:pt x="25" y="23918"/>
                  </a:lnTo>
                  <a:lnTo>
                    <a:pt x="61" y="23942"/>
                  </a:lnTo>
                  <a:lnTo>
                    <a:pt x="134" y="23942"/>
                  </a:lnTo>
                  <a:lnTo>
                    <a:pt x="170" y="23918"/>
                  </a:lnTo>
                  <a:lnTo>
                    <a:pt x="194" y="23882"/>
                  </a:lnTo>
                  <a:lnTo>
                    <a:pt x="194" y="23846"/>
                  </a:lnTo>
                  <a:lnTo>
                    <a:pt x="1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457200" y="2033349"/>
              <a:ext cx="1351611" cy="1245055"/>
            </a:xfrm>
            <a:custGeom>
              <a:avLst/>
              <a:gdLst/>
              <a:ahLst/>
              <a:cxnLst/>
              <a:rect l="l" t="t" r="r" b="b"/>
              <a:pathLst>
                <a:path w="21599" h="19897" extrusionOk="0">
                  <a:moveTo>
                    <a:pt x="14713" y="1"/>
                  </a:moveTo>
                  <a:lnTo>
                    <a:pt x="14605" y="25"/>
                  </a:lnTo>
                  <a:lnTo>
                    <a:pt x="14496" y="49"/>
                  </a:lnTo>
                  <a:lnTo>
                    <a:pt x="14387" y="98"/>
                  </a:lnTo>
                  <a:lnTo>
                    <a:pt x="14279" y="146"/>
                  </a:lnTo>
                  <a:lnTo>
                    <a:pt x="14182" y="206"/>
                  </a:lnTo>
                  <a:lnTo>
                    <a:pt x="483" y="9858"/>
                  </a:lnTo>
                  <a:lnTo>
                    <a:pt x="399" y="9931"/>
                  </a:lnTo>
                  <a:lnTo>
                    <a:pt x="314" y="10003"/>
                  </a:lnTo>
                  <a:lnTo>
                    <a:pt x="230" y="10100"/>
                  </a:lnTo>
                  <a:lnTo>
                    <a:pt x="169" y="10184"/>
                  </a:lnTo>
                  <a:lnTo>
                    <a:pt x="121" y="10293"/>
                  </a:lnTo>
                  <a:lnTo>
                    <a:pt x="73" y="10390"/>
                  </a:lnTo>
                  <a:lnTo>
                    <a:pt x="36" y="10498"/>
                  </a:lnTo>
                  <a:lnTo>
                    <a:pt x="12" y="10607"/>
                  </a:lnTo>
                  <a:lnTo>
                    <a:pt x="0" y="10716"/>
                  </a:lnTo>
                  <a:lnTo>
                    <a:pt x="0" y="10825"/>
                  </a:lnTo>
                  <a:lnTo>
                    <a:pt x="0" y="10945"/>
                  </a:lnTo>
                  <a:lnTo>
                    <a:pt x="24" y="11054"/>
                  </a:lnTo>
                  <a:lnTo>
                    <a:pt x="48" y="11163"/>
                  </a:lnTo>
                  <a:lnTo>
                    <a:pt x="97" y="11271"/>
                  </a:lnTo>
                  <a:lnTo>
                    <a:pt x="145" y="11380"/>
                  </a:lnTo>
                  <a:lnTo>
                    <a:pt x="205" y="11477"/>
                  </a:lnTo>
                  <a:lnTo>
                    <a:pt x="5786" y="19401"/>
                  </a:lnTo>
                  <a:lnTo>
                    <a:pt x="5859" y="19498"/>
                  </a:lnTo>
                  <a:lnTo>
                    <a:pt x="5943" y="19582"/>
                  </a:lnTo>
                  <a:lnTo>
                    <a:pt x="6028" y="19655"/>
                  </a:lnTo>
                  <a:lnTo>
                    <a:pt x="6125" y="19715"/>
                  </a:lnTo>
                  <a:lnTo>
                    <a:pt x="6221" y="19776"/>
                  </a:lnTo>
                  <a:lnTo>
                    <a:pt x="6330" y="19824"/>
                  </a:lnTo>
                  <a:lnTo>
                    <a:pt x="6439" y="19848"/>
                  </a:lnTo>
                  <a:lnTo>
                    <a:pt x="6547" y="19884"/>
                  </a:lnTo>
                  <a:lnTo>
                    <a:pt x="6656" y="19897"/>
                  </a:lnTo>
                  <a:lnTo>
                    <a:pt x="6765" y="19897"/>
                  </a:lnTo>
                  <a:lnTo>
                    <a:pt x="6874" y="19884"/>
                  </a:lnTo>
                  <a:lnTo>
                    <a:pt x="6994" y="19872"/>
                  </a:lnTo>
                  <a:lnTo>
                    <a:pt x="7103" y="19836"/>
                  </a:lnTo>
                  <a:lnTo>
                    <a:pt x="7212" y="19800"/>
                  </a:lnTo>
                  <a:lnTo>
                    <a:pt x="7308" y="19752"/>
                  </a:lnTo>
                  <a:lnTo>
                    <a:pt x="7417" y="19679"/>
                  </a:lnTo>
                  <a:lnTo>
                    <a:pt x="21104" y="10039"/>
                  </a:lnTo>
                  <a:lnTo>
                    <a:pt x="21200" y="9967"/>
                  </a:lnTo>
                  <a:lnTo>
                    <a:pt x="21285" y="9882"/>
                  </a:lnTo>
                  <a:lnTo>
                    <a:pt x="21357" y="9798"/>
                  </a:lnTo>
                  <a:lnTo>
                    <a:pt x="21418" y="9701"/>
                  </a:lnTo>
                  <a:lnTo>
                    <a:pt x="21478" y="9604"/>
                  </a:lnTo>
                  <a:lnTo>
                    <a:pt x="21526" y="9496"/>
                  </a:lnTo>
                  <a:lnTo>
                    <a:pt x="21551" y="9399"/>
                  </a:lnTo>
                  <a:lnTo>
                    <a:pt x="21575" y="9290"/>
                  </a:lnTo>
                  <a:lnTo>
                    <a:pt x="21599" y="9170"/>
                  </a:lnTo>
                  <a:lnTo>
                    <a:pt x="21599" y="9061"/>
                  </a:lnTo>
                  <a:lnTo>
                    <a:pt x="21587" y="8952"/>
                  </a:lnTo>
                  <a:lnTo>
                    <a:pt x="21575" y="8843"/>
                  </a:lnTo>
                  <a:lnTo>
                    <a:pt x="21539" y="8723"/>
                  </a:lnTo>
                  <a:lnTo>
                    <a:pt x="21502" y="8626"/>
                  </a:lnTo>
                  <a:lnTo>
                    <a:pt x="21442" y="8517"/>
                  </a:lnTo>
                  <a:lnTo>
                    <a:pt x="21382" y="8409"/>
                  </a:lnTo>
                  <a:lnTo>
                    <a:pt x="15801" y="484"/>
                  </a:lnTo>
                  <a:lnTo>
                    <a:pt x="15728" y="400"/>
                  </a:lnTo>
                  <a:lnTo>
                    <a:pt x="15644" y="315"/>
                  </a:lnTo>
                  <a:lnTo>
                    <a:pt x="15559" y="243"/>
                  </a:lnTo>
                  <a:lnTo>
                    <a:pt x="15462" y="170"/>
                  </a:lnTo>
                  <a:lnTo>
                    <a:pt x="15366" y="122"/>
                  </a:lnTo>
                  <a:lnTo>
                    <a:pt x="15257" y="73"/>
                  </a:lnTo>
                  <a:lnTo>
                    <a:pt x="15160" y="37"/>
                  </a:lnTo>
                  <a:lnTo>
                    <a:pt x="15052" y="13"/>
                  </a:lnTo>
                  <a:lnTo>
                    <a:pt x="14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919013" y="2623755"/>
              <a:ext cx="861066" cy="643334"/>
            </a:xfrm>
            <a:custGeom>
              <a:avLst/>
              <a:gdLst/>
              <a:ahLst/>
              <a:cxnLst/>
              <a:rect l="l" t="t" r="r" b="b"/>
              <a:pathLst>
                <a:path w="13760" h="10281" extrusionOk="0">
                  <a:moveTo>
                    <a:pt x="3540" y="0"/>
                  </a:moveTo>
                  <a:lnTo>
                    <a:pt x="3432" y="12"/>
                  </a:lnTo>
                  <a:lnTo>
                    <a:pt x="3323" y="24"/>
                  </a:lnTo>
                  <a:lnTo>
                    <a:pt x="3226" y="61"/>
                  </a:lnTo>
                  <a:lnTo>
                    <a:pt x="3142" y="121"/>
                  </a:lnTo>
                  <a:lnTo>
                    <a:pt x="3057" y="182"/>
                  </a:lnTo>
                  <a:lnTo>
                    <a:pt x="2997" y="266"/>
                  </a:lnTo>
                  <a:lnTo>
                    <a:pt x="2936" y="363"/>
                  </a:lnTo>
                  <a:lnTo>
                    <a:pt x="2900" y="459"/>
                  </a:lnTo>
                  <a:lnTo>
                    <a:pt x="1" y="10280"/>
                  </a:lnTo>
                  <a:lnTo>
                    <a:pt x="13760" y="580"/>
                  </a:lnTo>
                  <a:lnTo>
                    <a:pt x="3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485172" y="2044738"/>
              <a:ext cx="861817" cy="642583"/>
            </a:xfrm>
            <a:custGeom>
              <a:avLst/>
              <a:gdLst/>
              <a:ahLst/>
              <a:cxnLst/>
              <a:rect l="l" t="t" r="r" b="b"/>
              <a:pathLst>
                <a:path w="13772" h="10269" extrusionOk="0">
                  <a:moveTo>
                    <a:pt x="13771" y="0"/>
                  </a:moveTo>
                  <a:lnTo>
                    <a:pt x="0" y="9700"/>
                  </a:lnTo>
                  <a:lnTo>
                    <a:pt x="10220" y="10268"/>
                  </a:lnTo>
                  <a:lnTo>
                    <a:pt x="10328" y="10268"/>
                  </a:lnTo>
                  <a:lnTo>
                    <a:pt x="10437" y="10244"/>
                  </a:lnTo>
                  <a:lnTo>
                    <a:pt x="10534" y="10208"/>
                  </a:lnTo>
                  <a:lnTo>
                    <a:pt x="10630" y="10159"/>
                  </a:lnTo>
                  <a:lnTo>
                    <a:pt x="10703" y="10087"/>
                  </a:lnTo>
                  <a:lnTo>
                    <a:pt x="10775" y="10014"/>
                  </a:lnTo>
                  <a:lnTo>
                    <a:pt x="10824" y="9918"/>
                  </a:lnTo>
                  <a:lnTo>
                    <a:pt x="10872" y="9809"/>
                  </a:lnTo>
                  <a:lnTo>
                    <a:pt x="137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191157" y="1965329"/>
              <a:ext cx="71151" cy="297169"/>
            </a:xfrm>
            <a:custGeom>
              <a:avLst/>
              <a:gdLst/>
              <a:ahLst/>
              <a:cxnLst/>
              <a:rect l="l" t="t" r="r" b="b"/>
              <a:pathLst>
                <a:path w="1137" h="4749" extrusionOk="0">
                  <a:moveTo>
                    <a:pt x="1" y="1"/>
                  </a:moveTo>
                  <a:lnTo>
                    <a:pt x="1" y="1426"/>
                  </a:lnTo>
                  <a:lnTo>
                    <a:pt x="1" y="3299"/>
                  </a:lnTo>
                  <a:lnTo>
                    <a:pt x="13" y="3564"/>
                  </a:lnTo>
                  <a:lnTo>
                    <a:pt x="49" y="3794"/>
                  </a:lnTo>
                  <a:lnTo>
                    <a:pt x="97" y="4011"/>
                  </a:lnTo>
                  <a:lnTo>
                    <a:pt x="170" y="4192"/>
                  </a:lnTo>
                  <a:lnTo>
                    <a:pt x="266" y="4362"/>
                  </a:lnTo>
                  <a:lnTo>
                    <a:pt x="375" y="4507"/>
                  </a:lnTo>
                  <a:lnTo>
                    <a:pt x="496" y="4627"/>
                  </a:lnTo>
                  <a:lnTo>
                    <a:pt x="641" y="4748"/>
                  </a:lnTo>
                  <a:lnTo>
                    <a:pt x="870" y="4337"/>
                  </a:lnTo>
                  <a:lnTo>
                    <a:pt x="786" y="4253"/>
                  </a:lnTo>
                  <a:lnTo>
                    <a:pt x="701" y="4156"/>
                  </a:lnTo>
                  <a:lnTo>
                    <a:pt x="641" y="4047"/>
                  </a:lnTo>
                  <a:lnTo>
                    <a:pt x="581" y="3915"/>
                  </a:lnTo>
                  <a:lnTo>
                    <a:pt x="532" y="3782"/>
                  </a:lnTo>
                  <a:lnTo>
                    <a:pt x="496" y="3637"/>
                  </a:lnTo>
                  <a:lnTo>
                    <a:pt x="472" y="3480"/>
                  </a:lnTo>
                  <a:lnTo>
                    <a:pt x="472" y="3299"/>
                  </a:lnTo>
                  <a:lnTo>
                    <a:pt x="472" y="1293"/>
                  </a:lnTo>
                  <a:lnTo>
                    <a:pt x="496" y="1293"/>
                  </a:lnTo>
                  <a:lnTo>
                    <a:pt x="1136" y="14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764;p22">
            <a:extLst>
              <a:ext uri="{FF2B5EF4-FFF2-40B4-BE49-F238E27FC236}">
                <a16:creationId xmlns:a16="http://schemas.microsoft.com/office/drawing/2014/main" id="{7F82D2A7-F9A5-63C5-6465-3AD7D059AF1B}"/>
              </a:ext>
            </a:extLst>
          </p:cNvPr>
          <p:cNvSpPr/>
          <p:nvPr/>
        </p:nvSpPr>
        <p:spPr>
          <a:xfrm>
            <a:off x="2662191" y="584775"/>
            <a:ext cx="6396750" cy="4034532"/>
          </a:xfrm>
          <a:prstGeom prst="roundRect">
            <a:avLst>
              <a:gd name="adj" fmla="val 11122"/>
            </a:avLst>
          </a:prstGeom>
          <a:gradFill flip="none" rotWithShape="1">
            <a:gsLst>
              <a:gs pos="0">
                <a:srgbClr val="03DEB1">
                  <a:tint val="66000"/>
                  <a:satMod val="160000"/>
                </a:srgbClr>
              </a:gs>
              <a:gs pos="50000">
                <a:srgbClr val="03DEB1">
                  <a:tint val="44500"/>
                  <a:satMod val="160000"/>
                </a:srgbClr>
              </a:gs>
              <a:gs pos="100000">
                <a:srgbClr val="03DEB1">
                  <a:tint val="23500"/>
                  <a:satMod val="160000"/>
                </a:srgbClr>
              </a:gs>
            </a:gsLst>
            <a:lin ang="135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ar-SA" dirty="0"/>
          </a:p>
        </p:txBody>
      </p:sp>
      <p:grpSp>
        <p:nvGrpSpPr>
          <p:cNvPr id="9" name="مجموعة 8">
            <a:extLst>
              <a:ext uri="{FF2B5EF4-FFF2-40B4-BE49-F238E27FC236}">
                <a16:creationId xmlns:a16="http://schemas.microsoft.com/office/drawing/2014/main" id="{266F70C7-8E70-FE96-5A10-806939C8D613}"/>
              </a:ext>
            </a:extLst>
          </p:cNvPr>
          <p:cNvGrpSpPr/>
          <p:nvPr/>
        </p:nvGrpSpPr>
        <p:grpSpPr>
          <a:xfrm>
            <a:off x="85060" y="4775125"/>
            <a:ext cx="8973880" cy="368915"/>
            <a:chOff x="85060" y="4775125"/>
            <a:chExt cx="8973880" cy="368915"/>
          </a:xfrm>
        </p:grpSpPr>
        <p:sp>
          <p:nvSpPr>
            <p:cNvPr id="10" name="Google Shape;1161;p24">
              <a:extLst>
                <a:ext uri="{FF2B5EF4-FFF2-40B4-BE49-F238E27FC236}">
                  <a16:creationId xmlns:a16="http://schemas.microsoft.com/office/drawing/2014/main" id="{49E64B43-BD67-63E5-D57B-2F26C86E1C52}"/>
                </a:ext>
              </a:extLst>
            </p:cNvPr>
            <p:cNvSpPr/>
            <p:nvPr/>
          </p:nvSpPr>
          <p:spPr>
            <a:xfrm>
              <a:off x="85060" y="4775125"/>
              <a:ext cx="8973880" cy="368915"/>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مربع نص 10">
              <a:extLst>
                <a:ext uri="{FF2B5EF4-FFF2-40B4-BE49-F238E27FC236}">
                  <a16:creationId xmlns:a16="http://schemas.microsoft.com/office/drawing/2014/main" id="{7A658B84-5117-FFED-0AFA-7E84CEC2A52D}"/>
                </a:ext>
              </a:extLst>
            </p:cNvPr>
            <p:cNvSpPr txBox="1"/>
            <p:nvPr/>
          </p:nvSpPr>
          <p:spPr>
            <a:xfrm>
              <a:off x="3325928" y="4802823"/>
              <a:ext cx="2146143" cy="307777"/>
            </a:xfrm>
            <a:prstGeom prst="rect">
              <a:avLst/>
            </a:prstGeom>
            <a:noFill/>
          </p:spPr>
          <p:txBody>
            <a:bodyPr wrap="square">
              <a:spAutoFit/>
            </a:bodyPr>
            <a:lstStyle/>
            <a:p>
              <a:pPr algn="ctr" rtl="1"/>
              <a:r>
                <a:rPr lang="ar-SA" b="1" i="0" u="none" strike="noStrike" baseline="0" dirty="0">
                  <a:solidFill>
                    <a:schemeClr val="bg1"/>
                  </a:solidFill>
                  <a:latin typeface="Calibri" panose="020F0502020204030204" pitchFamily="34" charset="0"/>
                  <a:cs typeface="Calibri" panose="020F0502020204030204" pitchFamily="34" charset="0"/>
                </a:rPr>
                <a:t>إعداد المعلمة : منال الرحيلي</a:t>
              </a:r>
              <a:endParaRPr lang="ar-SA" b="1" dirty="0">
                <a:solidFill>
                  <a:schemeClr val="bg1"/>
                </a:solidFill>
              </a:endParaRPr>
            </a:p>
          </p:txBody>
        </p:sp>
      </p:grpSp>
      <p:pic>
        <p:nvPicPr>
          <p:cNvPr id="14" name="صورة 13">
            <a:extLst>
              <a:ext uri="{FF2B5EF4-FFF2-40B4-BE49-F238E27FC236}">
                <a16:creationId xmlns:a16="http://schemas.microsoft.com/office/drawing/2014/main" id="{21EE9CCA-932B-90B4-47B4-D1BA25E3C777}"/>
              </a:ext>
            </a:extLst>
          </p:cNvPr>
          <p:cNvPicPr>
            <a:picLocks noChangeAspect="1"/>
          </p:cNvPicPr>
          <p:nvPr/>
        </p:nvPicPr>
        <p:blipFill rotWithShape="1">
          <a:blip r:embed="rId3"/>
          <a:srcRect b="14109"/>
          <a:stretch/>
        </p:blipFill>
        <p:spPr>
          <a:xfrm>
            <a:off x="1267395" y="2044083"/>
            <a:ext cx="1136681" cy="936508"/>
          </a:xfrm>
          <a:prstGeom prst="rect">
            <a:avLst/>
          </a:prstGeom>
        </p:spPr>
      </p:pic>
      <p:pic>
        <p:nvPicPr>
          <p:cNvPr id="4" name="صورة 3">
            <a:extLst>
              <a:ext uri="{FF2B5EF4-FFF2-40B4-BE49-F238E27FC236}">
                <a16:creationId xmlns:a16="http://schemas.microsoft.com/office/drawing/2014/main" id="{B0866190-96E1-DBEA-5499-0B5F8BD00C65}"/>
              </a:ext>
            </a:extLst>
          </p:cNvPr>
          <p:cNvPicPr>
            <a:picLocks noChangeAspect="1"/>
          </p:cNvPicPr>
          <p:nvPr/>
        </p:nvPicPr>
        <p:blipFill>
          <a:blip r:embed="rId4"/>
          <a:stretch>
            <a:fillRect/>
          </a:stretch>
        </p:blipFill>
        <p:spPr>
          <a:xfrm>
            <a:off x="3005376" y="761816"/>
            <a:ext cx="5893045" cy="600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صورة 6">
            <a:extLst>
              <a:ext uri="{FF2B5EF4-FFF2-40B4-BE49-F238E27FC236}">
                <a16:creationId xmlns:a16="http://schemas.microsoft.com/office/drawing/2014/main" id="{5669C04B-2302-826F-DF36-243478373FC6}"/>
              </a:ext>
            </a:extLst>
          </p:cNvPr>
          <p:cNvPicPr>
            <a:picLocks noChangeAspect="1"/>
          </p:cNvPicPr>
          <p:nvPr/>
        </p:nvPicPr>
        <p:blipFill>
          <a:blip r:embed="rId5"/>
          <a:stretch>
            <a:fillRect/>
          </a:stretch>
        </p:blipFill>
        <p:spPr>
          <a:xfrm>
            <a:off x="2903940" y="1757337"/>
            <a:ext cx="5994481" cy="2624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مستطيل 7">
            <a:extLst>
              <a:ext uri="{FF2B5EF4-FFF2-40B4-BE49-F238E27FC236}">
                <a16:creationId xmlns:a16="http://schemas.microsoft.com/office/drawing/2014/main" id="{8CCAB16C-F765-1D8A-B3D6-4C75C8802888}"/>
              </a:ext>
            </a:extLst>
          </p:cNvPr>
          <p:cNvSpPr/>
          <p:nvPr/>
        </p:nvSpPr>
        <p:spPr>
          <a:xfrm>
            <a:off x="6420678" y="1842598"/>
            <a:ext cx="2251371" cy="1238532"/>
          </a:xfrm>
          <a:prstGeom prst="rect">
            <a:avLst/>
          </a:prstGeom>
          <a:noFill/>
          <a:ln>
            <a:solidFill>
              <a:srgbClr val="F9645D"/>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2" name="مستطيل 11">
            <a:extLst>
              <a:ext uri="{FF2B5EF4-FFF2-40B4-BE49-F238E27FC236}">
                <a16:creationId xmlns:a16="http://schemas.microsoft.com/office/drawing/2014/main" id="{44BF9002-894F-5D03-BB3C-C8119613D7C0}"/>
              </a:ext>
            </a:extLst>
          </p:cNvPr>
          <p:cNvSpPr/>
          <p:nvPr/>
        </p:nvSpPr>
        <p:spPr>
          <a:xfrm>
            <a:off x="3159464" y="3088302"/>
            <a:ext cx="2251371" cy="1238532"/>
          </a:xfrm>
          <a:prstGeom prst="rect">
            <a:avLst/>
          </a:prstGeom>
          <a:noFill/>
          <a:ln>
            <a:solidFill>
              <a:srgbClr val="F9645D"/>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3" name="مربع نص 2">
            <a:extLst>
              <a:ext uri="{FF2B5EF4-FFF2-40B4-BE49-F238E27FC236}">
                <a16:creationId xmlns:a16="http://schemas.microsoft.com/office/drawing/2014/main" id="{FF8934BD-277F-0C24-5286-5F6F43AB7D87}"/>
              </a:ext>
            </a:extLst>
          </p:cNvPr>
          <p:cNvSpPr txBox="1"/>
          <p:nvPr/>
        </p:nvSpPr>
        <p:spPr>
          <a:xfrm>
            <a:off x="5025436" y="0"/>
            <a:ext cx="1751488" cy="584775"/>
          </a:xfrm>
          <a:prstGeom prst="rect">
            <a:avLst/>
          </a:prstGeom>
          <a:noFill/>
        </p:spPr>
        <p:txBody>
          <a:bodyPr wrap="square">
            <a:spAutoFit/>
          </a:bodyPr>
          <a:lstStyle/>
          <a:p>
            <a:pPr algn="r" rtl="1"/>
            <a:r>
              <a:rPr lang="ar-SA" sz="3200" dirty="0">
                <a:solidFill>
                  <a:srgbClr val="F9645D"/>
                </a:solidFill>
                <a:latin typeface="Sakkal Majalla" panose="02000000000000000000" pitchFamily="2" charset="-78"/>
                <a:cs typeface="Sakkal Majalla" panose="02000000000000000000" pitchFamily="2" charset="-78"/>
              </a:rPr>
              <a:t>تقويم تكويني</a:t>
            </a:r>
          </a:p>
        </p:txBody>
      </p:sp>
    </p:spTree>
    <p:extLst>
      <p:ext uri="{BB962C8B-B14F-4D97-AF65-F5344CB8AC3E}">
        <p14:creationId xmlns:p14="http://schemas.microsoft.com/office/powerpoint/2010/main" val="765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 grpId="0"/>
    </p:bldLst>
  </p:timing>
</p:sld>
</file>

<file path=ppt/theme/theme1.xml><?xml version="1.0" encoding="utf-8"?>
<a:theme xmlns:a="http://schemas.openxmlformats.org/drawingml/2006/main" name="Data Privacy Infographics by Slidesgo">
  <a:themeElements>
    <a:clrScheme name="Simple Light">
      <a:dk1>
        <a:srgbClr val="000000"/>
      </a:dk1>
      <a:lt1>
        <a:srgbClr val="FFFFFF"/>
      </a:lt1>
      <a:dk2>
        <a:srgbClr val="666666"/>
      </a:dk2>
      <a:lt2>
        <a:srgbClr val="D9D9D9"/>
      </a:lt2>
      <a:accent1>
        <a:srgbClr val="FF932D"/>
      </a:accent1>
      <a:accent2>
        <a:srgbClr val="F9645D"/>
      </a:accent2>
      <a:accent3>
        <a:srgbClr val="FFD966"/>
      </a:accent3>
      <a:accent4>
        <a:srgbClr val="03DEB1"/>
      </a:accent4>
      <a:accent5>
        <a:srgbClr val="533CD2"/>
      </a:accent5>
      <a:accent6>
        <a:srgbClr val="0071D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1289</Words>
  <Application>Microsoft Office PowerPoint</Application>
  <PresentationFormat>عرض على الشاشة (16:9)</PresentationFormat>
  <Paragraphs>130</Paragraphs>
  <Slides>25</Slides>
  <Notes>25</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25</vt:i4>
      </vt:variant>
    </vt:vector>
  </HeadingPairs>
  <TitlesOfParts>
    <vt:vector size="33" baseType="lpstr">
      <vt:lpstr>Arial</vt:lpstr>
      <vt:lpstr>Calibri</vt:lpstr>
      <vt:lpstr>Fira Sans Extra Condensed</vt:lpstr>
      <vt:lpstr>Fira Sans Extra Condensed SemiBold</vt:lpstr>
      <vt:lpstr>Roboto</vt:lpstr>
      <vt:lpstr>Sakkal Majalla</vt:lpstr>
      <vt:lpstr>Wingdings</vt:lpstr>
      <vt:lpstr>Data Privacy Infographics by Slidesgo</vt:lpstr>
      <vt:lpstr>التحليل الاستكشافي للبيانات</vt:lpstr>
      <vt:lpstr>أهداف التعلم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الاستكشافي للبيانات</dc:title>
  <dc:creator>hp</dc:creator>
  <cp:lastModifiedBy>منال الرحيلي</cp:lastModifiedBy>
  <cp:revision>32</cp:revision>
  <dcterms:modified xsi:type="dcterms:W3CDTF">2022-10-18T15:56:53Z</dcterms:modified>
</cp:coreProperties>
</file>