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4"/>
  </p:notesMasterIdLst>
  <p:sldIdLst>
    <p:sldId id="256" r:id="rId2"/>
    <p:sldId id="308" r:id="rId3"/>
    <p:sldId id="296" r:id="rId4"/>
    <p:sldId id="297" r:id="rId5"/>
    <p:sldId id="298" r:id="rId6"/>
    <p:sldId id="300" r:id="rId7"/>
    <p:sldId id="299" r:id="rId8"/>
    <p:sldId id="301" r:id="rId9"/>
    <p:sldId id="306" r:id="rId10"/>
    <p:sldId id="302" r:id="rId11"/>
    <p:sldId id="303" r:id="rId12"/>
    <p:sldId id="307" r:id="rId13"/>
    <p:sldId id="309" r:id="rId14"/>
    <p:sldId id="8483" r:id="rId15"/>
    <p:sldId id="257" r:id="rId16"/>
    <p:sldId id="310" r:id="rId17"/>
    <p:sldId id="311" r:id="rId18"/>
    <p:sldId id="312" r:id="rId19"/>
    <p:sldId id="258" r:id="rId20"/>
    <p:sldId id="259" r:id="rId21"/>
    <p:sldId id="8484" r:id="rId22"/>
    <p:sldId id="261" r:id="rId23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25"/>
      <p:bold r:id="rId26"/>
      <p:italic r:id="rId27"/>
      <p:boldItalic r:id="rId28"/>
    </p:embeddedFon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Golos Text ExtraBold" panose="020B0604020202020204" charset="0"/>
      <p:bold r:id="rId33"/>
    </p:embeddedFont>
    <p:embeddedFont>
      <p:font typeface="Palanquin Dark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7FF"/>
    <a:srgbClr val="B1F9BD"/>
    <a:srgbClr val="F6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07B6CA-C305-485E-B3DC-242F44330FFE}">
  <a:tblStyle styleId="{7707B6CA-C305-485E-B3DC-242F44330F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9B7D2F-796B-4604-B4DA-52347C3DAB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E56E9-CAAE-49AC-85F5-F5801F2F6B52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938C93A2-F98B-452C-A547-2FF7D53CA13D}">
      <dgm:prSet phldrT="[Text]"/>
      <dgm:spPr/>
      <dgm:t>
        <a:bodyPr/>
        <a:lstStyle/>
        <a:p>
          <a:pPr rtl="1"/>
          <a:r>
            <a:rPr lang="ar-SA" dirty="0"/>
            <a:t>مرحلة التحليل</a:t>
          </a:r>
        </a:p>
      </dgm:t>
    </dgm:pt>
    <dgm:pt modelId="{4698CC9C-628A-450A-9569-A2FA8561632A}" type="parTrans" cxnId="{955F7264-6C36-4758-83D1-CC773793D456}">
      <dgm:prSet/>
      <dgm:spPr/>
      <dgm:t>
        <a:bodyPr/>
        <a:lstStyle/>
        <a:p>
          <a:pPr rtl="1"/>
          <a:endParaRPr lang="ar-SA"/>
        </a:p>
      </dgm:t>
    </dgm:pt>
    <dgm:pt modelId="{216FD159-4B2D-48D1-97C2-B2027B87974D}" type="sibTrans" cxnId="{955F7264-6C36-4758-83D1-CC773793D456}">
      <dgm:prSet/>
      <dgm:spPr/>
      <dgm:t>
        <a:bodyPr/>
        <a:lstStyle/>
        <a:p>
          <a:pPr rtl="1"/>
          <a:endParaRPr lang="ar-SA"/>
        </a:p>
      </dgm:t>
    </dgm:pt>
    <dgm:pt modelId="{78A1E2B4-F853-4970-944D-35F373CE578B}">
      <dgm:prSet phldrT="[Text]"/>
      <dgm:spPr/>
      <dgm:t>
        <a:bodyPr/>
        <a:lstStyle/>
        <a:p>
          <a:pPr rtl="1"/>
          <a:r>
            <a:rPr lang="ar-SA" dirty="0"/>
            <a:t>الخصائص</a:t>
          </a:r>
        </a:p>
      </dgm:t>
    </dgm:pt>
    <dgm:pt modelId="{59D84F8F-7790-4BCA-9B4E-67B45DA8E9D2}" type="parTrans" cxnId="{343C71E7-1D34-4B2C-B7A0-2CB9FCE710AC}">
      <dgm:prSet/>
      <dgm:spPr/>
      <dgm:t>
        <a:bodyPr/>
        <a:lstStyle/>
        <a:p>
          <a:pPr rtl="1"/>
          <a:endParaRPr lang="ar-SA"/>
        </a:p>
      </dgm:t>
    </dgm:pt>
    <dgm:pt modelId="{4ED0FBE1-22D5-4ABA-917E-381D40DC39CD}" type="sibTrans" cxnId="{343C71E7-1D34-4B2C-B7A0-2CB9FCE710AC}">
      <dgm:prSet/>
      <dgm:spPr/>
      <dgm:t>
        <a:bodyPr/>
        <a:lstStyle/>
        <a:p>
          <a:pPr rtl="1"/>
          <a:endParaRPr lang="ar-SA"/>
        </a:p>
      </dgm:t>
    </dgm:pt>
    <dgm:pt modelId="{C88093E0-8C4D-4547-9934-EAA3FCA97B97}">
      <dgm:prSet phldrT="[Text]"/>
      <dgm:spPr/>
      <dgm:t>
        <a:bodyPr/>
        <a:lstStyle/>
        <a:p>
          <a:pPr rtl="1"/>
          <a:r>
            <a:rPr lang="ar-SA" dirty="0"/>
            <a:t>المفهوم</a:t>
          </a:r>
        </a:p>
      </dgm:t>
    </dgm:pt>
    <dgm:pt modelId="{A51BF186-659D-4E20-925F-5C6F5DEDF8FA}" type="parTrans" cxnId="{21FE84BD-9A25-4B7F-9642-6FF3FE57C592}">
      <dgm:prSet/>
      <dgm:spPr/>
      <dgm:t>
        <a:bodyPr/>
        <a:lstStyle/>
        <a:p>
          <a:pPr rtl="1"/>
          <a:endParaRPr lang="ar-SA"/>
        </a:p>
      </dgm:t>
    </dgm:pt>
    <dgm:pt modelId="{671DD02B-6779-4D7B-A654-F76D9CDF6127}" type="sibTrans" cxnId="{21FE84BD-9A25-4B7F-9642-6FF3FE57C592}">
      <dgm:prSet/>
      <dgm:spPr/>
      <dgm:t>
        <a:bodyPr/>
        <a:lstStyle/>
        <a:p>
          <a:pPr rtl="1"/>
          <a:endParaRPr lang="ar-SA"/>
        </a:p>
      </dgm:t>
    </dgm:pt>
    <dgm:pt modelId="{62EAC9F0-B596-4CD7-882D-1B55D287E75D}">
      <dgm:prSet phldrT="[Text]"/>
      <dgm:spPr/>
      <dgm:t>
        <a:bodyPr/>
        <a:lstStyle/>
        <a:p>
          <a:pPr rtl="1"/>
          <a:r>
            <a:rPr lang="ar-SA" dirty="0"/>
            <a:t>مثال لا يدل </a:t>
          </a:r>
        </a:p>
      </dgm:t>
    </dgm:pt>
    <dgm:pt modelId="{A9A946CE-E1DA-456E-9C24-05907FC982B5}" type="parTrans" cxnId="{7CEDF384-D049-4DAA-93CC-E82BED54F4A4}">
      <dgm:prSet/>
      <dgm:spPr/>
      <dgm:t>
        <a:bodyPr/>
        <a:lstStyle/>
        <a:p>
          <a:pPr rtl="1"/>
          <a:endParaRPr lang="ar-SA"/>
        </a:p>
      </dgm:t>
    </dgm:pt>
    <dgm:pt modelId="{CE0AE3A6-4BE0-406D-8DD5-98EFEDD85736}" type="sibTrans" cxnId="{7CEDF384-D049-4DAA-93CC-E82BED54F4A4}">
      <dgm:prSet/>
      <dgm:spPr/>
      <dgm:t>
        <a:bodyPr/>
        <a:lstStyle/>
        <a:p>
          <a:pPr rtl="1"/>
          <a:endParaRPr lang="ar-SA"/>
        </a:p>
      </dgm:t>
    </dgm:pt>
    <dgm:pt modelId="{7BE9C1DA-6CE5-4D53-9545-04CCFEB84799}">
      <dgm:prSet phldrT="[Text]"/>
      <dgm:spPr/>
      <dgm:t>
        <a:bodyPr/>
        <a:lstStyle/>
        <a:p>
          <a:pPr rtl="1"/>
          <a:r>
            <a:rPr lang="ar-SA" dirty="0"/>
            <a:t>مثال يدل</a:t>
          </a:r>
        </a:p>
      </dgm:t>
    </dgm:pt>
    <dgm:pt modelId="{18B977D8-A6A0-487B-803C-9B24AB5E9612}" type="parTrans" cxnId="{94248759-B15B-408D-A3B2-7083DC723127}">
      <dgm:prSet/>
      <dgm:spPr/>
      <dgm:t>
        <a:bodyPr/>
        <a:lstStyle/>
        <a:p>
          <a:pPr rtl="1"/>
          <a:endParaRPr lang="ar-SA"/>
        </a:p>
      </dgm:t>
    </dgm:pt>
    <dgm:pt modelId="{10113487-45C5-4916-8328-A0C27FFAFCDE}" type="sibTrans" cxnId="{94248759-B15B-408D-A3B2-7083DC723127}">
      <dgm:prSet/>
      <dgm:spPr/>
      <dgm:t>
        <a:bodyPr/>
        <a:lstStyle/>
        <a:p>
          <a:pPr rtl="1"/>
          <a:endParaRPr lang="ar-SA"/>
        </a:p>
      </dgm:t>
    </dgm:pt>
    <dgm:pt modelId="{2C5845C3-DCBC-45BF-891E-B0679DDF37BB}" type="pres">
      <dgm:prSet presAssocID="{BD2E56E9-CAAE-49AC-85F5-F5801F2F6B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7277AD-D693-483A-9007-DA21420BF939}" type="pres">
      <dgm:prSet presAssocID="{BD2E56E9-CAAE-49AC-85F5-F5801F2F6B52}" presName="matrix" presStyleCnt="0"/>
      <dgm:spPr/>
    </dgm:pt>
    <dgm:pt modelId="{A62C4830-51F3-4555-8CB3-9821276147CE}" type="pres">
      <dgm:prSet presAssocID="{BD2E56E9-CAAE-49AC-85F5-F5801F2F6B52}" presName="tile1" presStyleLbl="node1" presStyleIdx="0" presStyleCnt="4"/>
      <dgm:spPr/>
    </dgm:pt>
    <dgm:pt modelId="{EC502A1F-556A-470E-8A12-D503C777DDE2}" type="pres">
      <dgm:prSet presAssocID="{BD2E56E9-CAAE-49AC-85F5-F5801F2F6B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29CB9F-3BC0-429B-BEEA-6AFEDA8BC48F}" type="pres">
      <dgm:prSet presAssocID="{BD2E56E9-CAAE-49AC-85F5-F5801F2F6B52}" presName="tile2" presStyleLbl="node1" presStyleIdx="1" presStyleCnt="4"/>
      <dgm:spPr/>
    </dgm:pt>
    <dgm:pt modelId="{5ACB360D-2A6C-42EB-8368-0661D76BEAD9}" type="pres">
      <dgm:prSet presAssocID="{BD2E56E9-CAAE-49AC-85F5-F5801F2F6B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A3FB00B-F8A6-496A-BECB-5EEC9445BF70}" type="pres">
      <dgm:prSet presAssocID="{BD2E56E9-CAAE-49AC-85F5-F5801F2F6B52}" presName="tile3" presStyleLbl="node1" presStyleIdx="2" presStyleCnt="4"/>
      <dgm:spPr/>
    </dgm:pt>
    <dgm:pt modelId="{98275C45-91F4-4DCE-9DFB-C76D9C200469}" type="pres">
      <dgm:prSet presAssocID="{BD2E56E9-CAAE-49AC-85F5-F5801F2F6B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69EAF2D-4C0F-4370-9F77-EBA2ACCC2A52}" type="pres">
      <dgm:prSet presAssocID="{BD2E56E9-CAAE-49AC-85F5-F5801F2F6B52}" presName="tile4" presStyleLbl="node1" presStyleIdx="3" presStyleCnt="4" custLinFactNeighborY="0"/>
      <dgm:spPr/>
    </dgm:pt>
    <dgm:pt modelId="{6678EA08-1230-452E-9B91-2A3570852863}" type="pres">
      <dgm:prSet presAssocID="{BD2E56E9-CAAE-49AC-85F5-F5801F2F6B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7C93CEA-A5BB-49A3-9AA4-6CE8D7A036BB}" type="pres">
      <dgm:prSet presAssocID="{BD2E56E9-CAAE-49AC-85F5-F5801F2F6B5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3ECE433-62FF-4033-B7ED-C8279F974F7C}" type="presOf" srcId="{C88093E0-8C4D-4547-9934-EAA3FCA97B97}" destId="{5ACB360D-2A6C-42EB-8368-0661D76BEAD9}" srcOrd="1" destOrd="0" presId="urn:microsoft.com/office/officeart/2005/8/layout/matrix1"/>
    <dgm:cxn modelId="{955F7264-6C36-4758-83D1-CC773793D456}" srcId="{BD2E56E9-CAAE-49AC-85F5-F5801F2F6B52}" destId="{938C93A2-F98B-452C-A547-2FF7D53CA13D}" srcOrd="0" destOrd="0" parTransId="{4698CC9C-628A-450A-9569-A2FA8561632A}" sibTransId="{216FD159-4B2D-48D1-97C2-B2027B87974D}"/>
    <dgm:cxn modelId="{85917447-7404-49D9-BED1-37650E20CF4B}" type="presOf" srcId="{BD2E56E9-CAAE-49AC-85F5-F5801F2F6B52}" destId="{2C5845C3-DCBC-45BF-891E-B0679DDF37BB}" srcOrd="0" destOrd="0" presId="urn:microsoft.com/office/officeart/2005/8/layout/matrix1"/>
    <dgm:cxn modelId="{94248759-B15B-408D-A3B2-7083DC723127}" srcId="{938C93A2-F98B-452C-A547-2FF7D53CA13D}" destId="{7BE9C1DA-6CE5-4D53-9545-04CCFEB84799}" srcOrd="3" destOrd="0" parTransId="{18B977D8-A6A0-487B-803C-9B24AB5E9612}" sibTransId="{10113487-45C5-4916-8328-A0C27FFAFCDE}"/>
    <dgm:cxn modelId="{7CEDF384-D049-4DAA-93CC-E82BED54F4A4}" srcId="{938C93A2-F98B-452C-A547-2FF7D53CA13D}" destId="{62EAC9F0-B596-4CD7-882D-1B55D287E75D}" srcOrd="2" destOrd="0" parTransId="{A9A946CE-E1DA-456E-9C24-05907FC982B5}" sibTransId="{CE0AE3A6-4BE0-406D-8DD5-98EFEDD85736}"/>
    <dgm:cxn modelId="{E42FE28E-2A62-4C26-8666-697AA696BC99}" type="presOf" srcId="{C88093E0-8C4D-4547-9934-EAA3FCA97B97}" destId="{0C29CB9F-3BC0-429B-BEEA-6AFEDA8BC48F}" srcOrd="0" destOrd="0" presId="urn:microsoft.com/office/officeart/2005/8/layout/matrix1"/>
    <dgm:cxn modelId="{28F24296-892E-4F75-AE41-E86570710EBF}" type="presOf" srcId="{62EAC9F0-B596-4CD7-882D-1B55D287E75D}" destId="{EA3FB00B-F8A6-496A-BECB-5EEC9445BF70}" srcOrd="0" destOrd="0" presId="urn:microsoft.com/office/officeart/2005/8/layout/matrix1"/>
    <dgm:cxn modelId="{A0C31A97-3612-40B6-B2EC-EE6B46888909}" type="presOf" srcId="{7BE9C1DA-6CE5-4D53-9545-04CCFEB84799}" destId="{6678EA08-1230-452E-9B91-2A3570852863}" srcOrd="1" destOrd="0" presId="urn:microsoft.com/office/officeart/2005/8/layout/matrix1"/>
    <dgm:cxn modelId="{5AEA7497-3FD9-4C7E-AE03-74935CE1C842}" type="presOf" srcId="{938C93A2-F98B-452C-A547-2FF7D53CA13D}" destId="{37C93CEA-A5BB-49A3-9AA4-6CE8D7A036BB}" srcOrd="0" destOrd="0" presId="urn:microsoft.com/office/officeart/2005/8/layout/matrix1"/>
    <dgm:cxn modelId="{21FE84BD-9A25-4B7F-9642-6FF3FE57C592}" srcId="{938C93A2-F98B-452C-A547-2FF7D53CA13D}" destId="{C88093E0-8C4D-4547-9934-EAA3FCA97B97}" srcOrd="1" destOrd="0" parTransId="{A51BF186-659D-4E20-925F-5C6F5DEDF8FA}" sibTransId="{671DD02B-6779-4D7B-A654-F76D9CDF6127}"/>
    <dgm:cxn modelId="{AF66A9D2-3BCB-44BD-AFD9-4A58EBF80555}" type="presOf" srcId="{78A1E2B4-F853-4970-944D-35F373CE578B}" destId="{A62C4830-51F3-4555-8CB3-9821276147CE}" srcOrd="0" destOrd="0" presId="urn:microsoft.com/office/officeart/2005/8/layout/matrix1"/>
    <dgm:cxn modelId="{343C71E7-1D34-4B2C-B7A0-2CB9FCE710AC}" srcId="{938C93A2-F98B-452C-A547-2FF7D53CA13D}" destId="{78A1E2B4-F853-4970-944D-35F373CE578B}" srcOrd="0" destOrd="0" parTransId="{59D84F8F-7790-4BCA-9B4E-67B45DA8E9D2}" sibTransId="{4ED0FBE1-22D5-4ABA-917E-381D40DC39CD}"/>
    <dgm:cxn modelId="{91A496EA-3EB4-4456-8C5C-E8C7DFE4473E}" type="presOf" srcId="{62EAC9F0-B596-4CD7-882D-1B55D287E75D}" destId="{98275C45-91F4-4DCE-9DFB-C76D9C200469}" srcOrd="1" destOrd="0" presId="urn:microsoft.com/office/officeart/2005/8/layout/matrix1"/>
    <dgm:cxn modelId="{662CF3EC-B7CE-4918-AE3C-30708A299FE3}" type="presOf" srcId="{7BE9C1DA-6CE5-4D53-9545-04CCFEB84799}" destId="{F69EAF2D-4C0F-4370-9F77-EBA2ACCC2A52}" srcOrd="0" destOrd="0" presId="urn:microsoft.com/office/officeart/2005/8/layout/matrix1"/>
    <dgm:cxn modelId="{7D219FEF-B3DD-46C1-B767-38A22CE91D58}" type="presOf" srcId="{78A1E2B4-F853-4970-944D-35F373CE578B}" destId="{EC502A1F-556A-470E-8A12-D503C777DDE2}" srcOrd="1" destOrd="0" presId="urn:microsoft.com/office/officeart/2005/8/layout/matrix1"/>
    <dgm:cxn modelId="{ACDAE7D7-2BF3-44D4-A580-3D0016AEDF3D}" type="presParOf" srcId="{2C5845C3-DCBC-45BF-891E-B0679DDF37BB}" destId="{A17277AD-D693-483A-9007-DA21420BF939}" srcOrd="0" destOrd="0" presId="urn:microsoft.com/office/officeart/2005/8/layout/matrix1"/>
    <dgm:cxn modelId="{145C42FD-0276-4D64-BC46-84AA2D1B4CAC}" type="presParOf" srcId="{A17277AD-D693-483A-9007-DA21420BF939}" destId="{A62C4830-51F3-4555-8CB3-9821276147CE}" srcOrd="0" destOrd="0" presId="urn:microsoft.com/office/officeart/2005/8/layout/matrix1"/>
    <dgm:cxn modelId="{8AE9B7DB-6E77-406D-B542-0130DC7A4FB9}" type="presParOf" srcId="{A17277AD-D693-483A-9007-DA21420BF939}" destId="{EC502A1F-556A-470E-8A12-D503C777DDE2}" srcOrd="1" destOrd="0" presId="urn:microsoft.com/office/officeart/2005/8/layout/matrix1"/>
    <dgm:cxn modelId="{491F1E17-B016-42C9-B2DE-F53171DA6870}" type="presParOf" srcId="{A17277AD-D693-483A-9007-DA21420BF939}" destId="{0C29CB9F-3BC0-429B-BEEA-6AFEDA8BC48F}" srcOrd="2" destOrd="0" presId="urn:microsoft.com/office/officeart/2005/8/layout/matrix1"/>
    <dgm:cxn modelId="{D4A56801-F2DE-4E59-AC6E-599963DD58DB}" type="presParOf" srcId="{A17277AD-D693-483A-9007-DA21420BF939}" destId="{5ACB360D-2A6C-42EB-8368-0661D76BEAD9}" srcOrd="3" destOrd="0" presId="urn:microsoft.com/office/officeart/2005/8/layout/matrix1"/>
    <dgm:cxn modelId="{E4D1D67A-7FF9-41C9-916E-827879E72F8A}" type="presParOf" srcId="{A17277AD-D693-483A-9007-DA21420BF939}" destId="{EA3FB00B-F8A6-496A-BECB-5EEC9445BF70}" srcOrd="4" destOrd="0" presId="urn:microsoft.com/office/officeart/2005/8/layout/matrix1"/>
    <dgm:cxn modelId="{34070AF7-D2F1-4FD8-95D2-9222205A3DB7}" type="presParOf" srcId="{A17277AD-D693-483A-9007-DA21420BF939}" destId="{98275C45-91F4-4DCE-9DFB-C76D9C200469}" srcOrd="5" destOrd="0" presId="urn:microsoft.com/office/officeart/2005/8/layout/matrix1"/>
    <dgm:cxn modelId="{47C056AD-D76E-41EF-86B4-93DE42A0F72E}" type="presParOf" srcId="{A17277AD-D693-483A-9007-DA21420BF939}" destId="{F69EAF2D-4C0F-4370-9F77-EBA2ACCC2A52}" srcOrd="6" destOrd="0" presId="urn:microsoft.com/office/officeart/2005/8/layout/matrix1"/>
    <dgm:cxn modelId="{C1147159-BBED-4D57-840D-DDF28DD85E6D}" type="presParOf" srcId="{A17277AD-D693-483A-9007-DA21420BF939}" destId="{6678EA08-1230-452E-9B91-2A3570852863}" srcOrd="7" destOrd="0" presId="urn:microsoft.com/office/officeart/2005/8/layout/matrix1"/>
    <dgm:cxn modelId="{CD98B1E2-6959-4AD7-BAC5-51B07EA1FCFC}" type="presParOf" srcId="{2C5845C3-DCBC-45BF-891E-B0679DDF37BB}" destId="{37C93CEA-A5BB-49A3-9AA4-6CE8D7A036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485F5-B25D-4E77-B3F9-BD8EB997D1E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014C82C-881B-4256-A4E3-97A1BF7B56C1}">
      <dgm:prSet phldrT="[Text]" custT="1"/>
      <dgm:spPr/>
      <dgm:t>
        <a:bodyPr/>
        <a:lstStyle/>
        <a:p>
          <a:pPr rtl="1"/>
          <a:r>
            <a:rPr lang="ar-SA" sz="1600" dirty="0"/>
            <a:t>المتطلبات الغير وظيفية</a:t>
          </a:r>
        </a:p>
      </dgm:t>
    </dgm:pt>
    <dgm:pt modelId="{39C71911-B78B-4C8F-86FF-4C61D61AC181}" type="parTrans" cxnId="{63B8D153-CE05-4AEF-8E37-9B00B18FF1D0}">
      <dgm:prSet/>
      <dgm:spPr/>
      <dgm:t>
        <a:bodyPr/>
        <a:lstStyle/>
        <a:p>
          <a:pPr rtl="1"/>
          <a:endParaRPr lang="ar-SA" sz="1600"/>
        </a:p>
      </dgm:t>
    </dgm:pt>
    <dgm:pt modelId="{C0BB9906-9DB4-45E8-A4D3-F54F987180D9}" type="sibTrans" cxnId="{63B8D153-CE05-4AEF-8E37-9B00B18FF1D0}">
      <dgm:prSet/>
      <dgm:spPr/>
      <dgm:t>
        <a:bodyPr/>
        <a:lstStyle/>
        <a:p>
          <a:pPr rtl="1"/>
          <a:endParaRPr lang="ar-SA" sz="1600"/>
        </a:p>
      </dgm:t>
    </dgm:pt>
    <dgm:pt modelId="{124BB4E9-01E6-4C2F-A3E9-0EF7FB7D35B8}">
      <dgm:prSet phldrT="[Text]" custT="1"/>
      <dgm:spPr/>
      <dgm:t>
        <a:bodyPr/>
        <a:lstStyle/>
        <a:p>
          <a:pPr rtl="1"/>
          <a:r>
            <a:rPr lang="ar-SA" sz="1600" dirty="0"/>
            <a:t>مجموعة قيود أو معايير تحدد كيفية تصرف نظام البرنامج أو أدائه أو تشغيله  </a:t>
          </a:r>
        </a:p>
      </dgm:t>
    </dgm:pt>
    <dgm:pt modelId="{8E6A245D-37CA-4DC7-AED1-6905750CA7E9}" type="parTrans" cxnId="{AEE325A0-0C34-4778-A6CD-6D478B5DCD20}">
      <dgm:prSet/>
      <dgm:spPr/>
      <dgm:t>
        <a:bodyPr/>
        <a:lstStyle/>
        <a:p>
          <a:pPr rtl="1"/>
          <a:endParaRPr lang="ar-SA" sz="1600"/>
        </a:p>
      </dgm:t>
    </dgm:pt>
    <dgm:pt modelId="{DDA3AB33-3D25-42D6-B77D-D2466397E32C}" type="sibTrans" cxnId="{AEE325A0-0C34-4778-A6CD-6D478B5DCD20}">
      <dgm:prSet/>
      <dgm:spPr/>
      <dgm:t>
        <a:bodyPr/>
        <a:lstStyle/>
        <a:p>
          <a:pPr rtl="1"/>
          <a:endParaRPr lang="ar-SA" sz="1600"/>
        </a:p>
      </dgm:t>
    </dgm:pt>
    <dgm:pt modelId="{378BD129-695A-4987-8451-19EA1CA93FF5}">
      <dgm:prSet phldrT="[Text]" custT="1"/>
      <dgm:spPr/>
      <dgm:t>
        <a:bodyPr/>
        <a:lstStyle/>
        <a:p>
          <a:pPr rtl="1"/>
          <a:r>
            <a:rPr lang="ar-SA" sz="1600" dirty="0"/>
            <a:t>المتطلبات الوظيفيه</a:t>
          </a:r>
        </a:p>
      </dgm:t>
    </dgm:pt>
    <dgm:pt modelId="{0A414DFA-3DA4-429E-BA88-2D7C2FFA8274}" type="parTrans" cxnId="{DA071C53-BB26-445D-9D93-A9D26389D784}">
      <dgm:prSet/>
      <dgm:spPr/>
      <dgm:t>
        <a:bodyPr/>
        <a:lstStyle/>
        <a:p>
          <a:pPr rtl="1"/>
          <a:endParaRPr lang="ar-SA" sz="1600"/>
        </a:p>
      </dgm:t>
    </dgm:pt>
    <dgm:pt modelId="{8C8695BB-66E7-476E-8B80-F83FD617039B}" type="sibTrans" cxnId="{DA071C53-BB26-445D-9D93-A9D26389D784}">
      <dgm:prSet/>
      <dgm:spPr/>
      <dgm:t>
        <a:bodyPr/>
        <a:lstStyle/>
        <a:p>
          <a:pPr rtl="1"/>
          <a:endParaRPr lang="ar-SA" sz="1600"/>
        </a:p>
      </dgm:t>
    </dgm:pt>
    <dgm:pt modelId="{72264E24-28E1-4482-B777-95F5E7B7B89A}">
      <dgm:prSet phldrT="[Text]" custT="1"/>
      <dgm:spPr/>
      <dgm:t>
        <a:bodyPr/>
        <a:lstStyle/>
        <a:p>
          <a:pPr rtl="1"/>
          <a:r>
            <a:rPr lang="ar-SA" sz="1600" dirty="0"/>
            <a:t>متطلبات أساسية التي يجب على النظام القيام بها </a:t>
          </a:r>
        </a:p>
      </dgm:t>
    </dgm:pt>
    <dgm:pt modelId="{AEC2D07B-DEBF-4882-A3C6-C91BBB81433D}" type="parTrans" cxnId="{9C11D4DF-AD99-41BE-A6C0-614C8194176C}">
      <dgm:prSet/>
      <dgm:spPr/>
      <dgm:t>
        <a:bodyPr/>
        <a:lstStyle/>
        <a:p>
          <a:pPr rtl="1"/>
          <a:endParaRPr lang="ar-SA" sz="1600"/>
        </a:p>
      </dgm:t>
    </dgm:pt>
    <dgm:pt modelId="{3C19CA1E-9561-44E4-9FBD-24C7B6589F76}" type="sibTrans" cxnId="{9C11D4DF-AD99-41BE-A6C0-614C8194176C}">
      <dgm:prSet/>
      <dgm:spPr/>
      <dgm:t>
        <a:bodyPr/>
        <a:lstStyle/>
        <a:p>
          <a:pPr rtl="1"/>
          <a:endParaRPr lang="ar-SA" sz="1600"/>
        </a:p>
      </dgm:t>
    </dgm:pt>
    <dgm:pt modelId="{C6119AE9-2B15-4028-B2F2-918152AE8058}" type="pres">
      <dgm:prSet presAssocID="{574485F5-B25D-4E77-B3F9-BD8EB997D1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8E14B1-EEC0-4208-8C6F-AFEFE67FBC67}" type="pres">
      <dgm:prSet presAssocID="{D014C82C-881B-4256-A4E3-97A1BF7B56C1}" presName="root" presStyleCnt="0"/>
      <dgm:spPr/>
    </dgm:pt>
    <dgm:pt modelId="{06928803-88F5-4663-BA6E-A0B67062D17F}" type="pres">
      <dgm:prSet presAssocID="{D014C82C-881B-4256-A4E3-97A1BF7B56C1}" presName="rootComposite" presStyleCnt="0"/>
      <dgm:spPr/>
    </dgm:pt>
    <dgm:pt modelId="{44E486D0-DD1D-4F51-8BB1-2EBFF53F656D}" type="pres">
      <dgm:prSet presAssocID="{D014C82C-881B-4256-A4E3-97A1BF7B56C1}" presName="rootText" presStyleLbl="node1" presStyleIdx="0" presStyleCnt="2" custScaleX="325178"/>
      <dgm:spPr/>
    </dgm:pt>
    <dgm:pt modelId="{CBB5FABA-4662-4EB5-B9AC-C7D35DE8B38B}" type="pres">
      <dgm:prSet presAssocID="{D014C82C-881B-4256-A4E3-97A1BF7B56C1}" presName="rootConnector" presStyleLbl="node1" presStyleIdx="0" presStyleCnt="2"/>
      <dgm:spPr/>
    </dgm:pt>
    <dgm:pt modelId="{7C57A66A-159B-4BF5-BD37-8A017F2DAB78}" type="pres">
      <dgm:prSet presAssocID="{D014C82C-881B-4256-A4E3-97A1BF7B56C1}" presName="childShape" presStyleCnt="0"/>
      <dgm:spPr/>
    </dgm:pt>
    <dgm:pt modelId="{7EB4848D-F5A4-4AC7-AB27-65DB8B324D65}" type="pres">
      <dgm:prSet presAssocID="{8E6A245D-37CA-4DC7-AED1-6905750CA7E9}" presName="Name13" presStyleLbl="parChTrans1D2" presStyleIdx="0" presStyleCnt="2"/>
      <dgm:spPr/>
    </dgm:pt>
    <dgm:pt modelId="{2684DF33-4614-4947-BF5F-4CC9C582F6F3}" type="pres">
      <dgm:prSet presAssocID="{124BB4E9-01E6-4C2F-A3E9-0EF7FB7D35B8}" presName="childText" presStyleLbl="bgAcc1" presStyleIdx="0" presStyleCnt="2" custScaleX="401993">
        <dgm:presLayoutVars>
          <dgm:bulletEnabled val="1"/>
        </dgm:presLayoutVars>
      </dgm:prSet>
      <dgm:spPr/>
    </dgm:pt>
    <dgm:pt modelId="{970F5CF8-1CA2-4BF2-A092-1FDFB10D4872}" type="pres">
      <dgm:prSet presAssocID="{378BD129-695A-4987-8451-19EA1CA93FF5}" presName="root" presStyleCnt="0"/>
      <dgm:spPr/>
    </dgm:pt>
    <dgm:pt modelId="{B33B9E71-B0D2-4AFB-9A8D-90F3424339F7}" type="pres">
      <dgm:prSet presAssocID="{378BD129-695A-4987-8451-19EA1CA93FF5}" presName="rootComposite" presStyleCnt="0"/>
      <dgm:spPr/>
    </dgm:pt>
    <dgm:pt modelId="{FCDA9BA8-70C7-4C41-8D6A-70D6754958B0}" type="pres">
      <dgm:prSet presAssocID="{378BD129-695A-4987-8451-19EA1CA93FF5}" presName="rootText" presStyleLbl="node1" presStyleIdx="1" presStyleCnt="2" custScaleX="347636" custLinFactNeighborX="13954" custLinFactNeighborY="-5796"/>
      <dgm:spPr/>
    </dgm:pt>
    <dgm:pt modelId="{DA0E75F4-A6BD-42B1-97ED-483538E653E5}" type="pres">
      <dgm:prSet presAssocID="{378BD129-695A-4987-8451-19EA1CA93FF5}" presName="rootConnector" presStyleLbl="node1" presStyleIdx="1" presStyleCnt="2"/>
      <dgm:spPr/>
    </dgm:pt>
    <dgm:pt modelId="{82646430-6F7A-453C-846C-AE2CCB984B73}" type="pres">
      <dgm:prSet presAssocID="{378BD129-695A-4987-8451-19EA1CA93FF5}" presName="childShape" presStyleCnt="0"/>
      <dgm:spPr/>
    </dgm:pt>
    <dgm:pt modelId="{1A9B3AFD-9B94-465A-BE6C-47AD0B18D001}" type="pres">
      <dgm:prSet presAssocID="{AEC2D07B-DEBF-4882-A3C6-C91BBB81433D}" presName="Name13" presStyleLbl="parChTrans1D2" presStyleIdx="1" presStyleCnt="2"/>
      <dgm:spPr/>
    </dgm:pt>
    <dgm:pt modelId="{030D3920-D966-4C7C-8708-F9349181BCF2}" type="pres">
      <dgm:prSet presAssocID="{72264E24-28E1-4482-B777-95F5E7B7B89A}" presName="childText" presStyleLbl="bgAcc1" presStyleIdx="1" presStyleCnt="2" custScaleX="433026">
        <dgm:presLayoutVars>
          <dgm:bulletEnabled val="1"/>
        </dgm:presLayoutVars>
      </dgm:prSet>
      <dgm:spPr/>
    </dgm:pt>
  </dgm:ptLst>
  <dgm:cxnLst>
    <dgm:cxn modelId="{6246B512-C6DD-427B-9D4A-ABF1D61E2BA9}" type="presOf" srcId="{D014C82C-881B-4256-A4E3-97A1BF7B56C1}" destId="{44E486D0-DD1D-4F51-8BB1-2EBFF53F656D}" srcOrd="0" destOrd="0" presId="urn:microsoft.com/office/officeart/2005/8/layout/hierarchy3"/>
    <dgm:cxn modelId="{41FC3B38-0C0F-4EA4-A113-ABBF248428FA}" type="presOf" srcId="{574485F5-B25D-4E77-B3F9-BD8EB997D1E3}" destId="{C6119AE9-2B15-4028-B2F2-918152AE8058}" srcOrd="0" destOrd="0" presId="urn:microsoft.com/office/officeart/2005/8/layout/hierarchy3"/>
    <dgm:cxn modelId="{212CA33A-D2CB-4E0F-A7D0-860E16C27C6D}" type="presOf" srcId="{72264E24-28E1-4482-B777-95F5E7B7B89A}" destId="{030D3920-D966-4C7C-8708-F9349181BCF2}" srcOrd="0" destOrd="0" presId="urn:microsoft.com/office/officeart/2005/8/layout/hierarchy3"/>
    <dgm:cxn modelId="{DA071C53-BB26-445D-9D93-A9D26389D784}" srcId="{574485F5-B25D-4E77-B3F9-BD8EB997D1E3}" destId="{378BD129-695A-4987-8451-19EA1CA93FF5}" srcOrd="1" destOrd="0" parTransId="{0A414DFA-3DA4-429E-BA88-2D7C2FFA8274}" sibTransId="{8C8695BB-66E7-476E-8B80-F83FD617039B}"/>
    <dgm:cxn modelId="{63B8D153-CE05-4AEF-8E37-9B00B18FF1D0}" srcId="{574485F5-B25D-4E77-B3F9-BD8EB997D1E3}" destId="{D014C82C-881B-4256-A4E3-97A1BF7B56C1}" srcOrd="0" destOrd="0" parTransId="{39C71911-B78B-4C8F-86FF-4C61D61AC181}" sibTransId="{C0BB9906-9DB4-45E8-A4D3-F54F987180D9}"/>
    <dgm:cxn modelId="{7EC48583-8018-4EBE-9EFB-A3EEB8D73569}" type="presOf" srcId="{8E6A245D-37CA-4DC7-AED1-6905750CA7E9}" destId="{7EB4848D-F5A4-4AC7-AB27-65DB8B324D65}" srcOrd="0" destOrd="0" presId="urn:microsoft.com/office/officeart/2005/8/layout/hierarchy3"/>
    <dgm:cxn modelId="{50B3068B-A301-4C84-96FB-9D57957968CD}" type="presOf" srcId="{378BD129-695A-4987-8451-19EA1CA93FF5}" destId="{DA0E75F4-A6BD-42B1-97ED-483538E653E5}" srcOrd="1" destOrd="0" presId="urn:microsoft.com/office/officeart/2005/8/layout/hierarchy3"/>
    <dgm:cxn modelId="{CBCD6F97-01CA-4AD5-8C2C-3C6856A5EB31}" type="presOf" srcId="{AEC2D07B-DEBF-4882-A3C6-C91BBB81433D}" destId="{1A9B3AFD-9B94-465A-BE6C-47AD0B18D001}" srcOrd="0" destOrd="0" presId="urn:microsoft.com/office/officeart/2005/8/layout/hierarchy3"/>
    <dgm:cxn modelId="{39F17C9D-A196-4F70-AD89-30D68FB1BFA0}" type="presOf" srcId="{124BB4E9-01E6-4C2F-A3E9-0EF7FB7D35B8}" destId="{2684DF33-4614-4947-BF5F-4CC9C582F6F3}" srcOrd="0" destOrd="0" presId="urn:microsoft.com/office/officeart/2005/8/layout/hierarchy3"/>
    <dgm:cxn modelId="{AEE325A0-0C34-4778-A6CD-6D478B5DCD20}" srcId="{D014C82C-881B-4256-A4E3-97A1BF7B56C1}" destId="{124BB4E9-01E6-4C2F-A3E9-0EF7FB7D35B8}" srcOrd="0" destOrd="0" parTransId="{8E6A245D-37CA-4DC7-AED1-6905750CA7E9}" sibTransId="{DDA3AB33-3D25-42D6-B77D-D2466397E32C}"/>
    <dgm:cxn modelId="{9EE62BB1-25B1-41E4-9CFA-5F66003330A4}" type="presOf" srcId="{378BD129-695A-4987-8451-19EA1CA93FF5}" destId="{FCDA9BA8-70C7-4C41-8D6A-70D6754958B0}" srcOrd="0" destOrd="0" presId="urn:microsoft.com/office/officeart/2005/8/layout/hierarchy3"/>
    <dgm:cxn modelId="{9C11D4DF-AD99-41BE-A6C0-614C8194176C}" srcId="{378BD129-695A-4987-8451-19EA1CA93FF5}" destId="{72264E24-28E1-4482-B777-95F5E7B7B89A}" srcOrd="0" destOrd="0" parTransId="{AEC2D07B-DEBF-4882-A3C6-C91BBB81433D}" sibTransId="{3C19CA1E-9561-44E4-9FBD-24C7B6589F76}"/>
    <dgm:cxn modelId="{1910BDE1-B5B3-4C4E-9374-9363F282B82E}" type="presOf" srcId="{D014C82C-881B-4256-A4E3-97A1BF7B56C1}" destId="{CBB5FABA-4662-4EB5-B9AC-C7D35DE8B38B}" srcOrd="1" destOrd="0" presId="urn:microsoft.com/office/officeart/2005/8/layout/hierarchy3"/>
    <dgm:cxn modelId="{8208C169-EEB8-4B96-A05E-49D744C69240}" type="presParOf" srcId="{C6119AE9-2B15-4028-B2F2-918152AE8058}" destId="{198E14B1-EEC0-4208-8C6F-AFEFE67FBC67}" srcOrd="0" destOrd="0" presId="urn:microsoft.com/office/officeart/2005/8/layout/hierarchy3"/>
    <dgm:cxn modelId="{582F259E-4B2E-4A9B-A2FD-C3BA4BB46BAD}" type="presParOf" srcId="{198E14B1-EEC0-4208-8C6F-AFEFE67FBC67}" destId="{06928803-88F5-4663-BA6E-A0B67062D17F}" srcOrd="0" destOrd="0" presId="urn:microsoft.com/office/officeart/2005/8/layout/hierarchy3"/>
    <dgm:cxn modelId="{8A7A0576-5D53-475A-9C5C-FCDDBE765BE3}" type="presParOf" srcId="{06928803-88F5-4663-BA6E-A0B67062D17F}" destId="{44E486D0-DD1D-4F51-8BB1-2EBFF53F656D}" srcOrd="0" destOrd="0" presId="urn:microsoft.com/office/officeart/2005/8/layout/hierarchy3"/>
    <dgm:cxn modelId="{C1F6700D-1F43-4E3F-B325-27DAFDA04708}" type="presParOf" srcId="{06928803-88F5-4663-BA6E-A0B67062D17F}" destId="{CBB5FABA-4662-4EB5-B9AC-C7D35DE8B38B}" srcOrd="1" destOrd="0" presId="urn:microsoft.com/office/officeart/2005/8/layout/hierarchy3"/>
    <dgm:cxn modelId="{AD29AC18-8099-4738-806A-DE6442AED089}" type="presParOf" srcId="{198E14B1-EEC0-4208-8C6F-AFEFE67FBC67}" destId="{7C57A66A-159B-4BF5-BD37-8A017F2DAB78}" srcOrd="1" destOrd="0" presId="urn:microsoft.com/office/officeart/2005/8/layout/hierarchy3"/>
    <dgm:cxn modelId="{237C5EC4-BDFD-4AB6-8508-4858C055EFCE}" type="presParOf" srcId="{7C57A66A-159B-4BF5-BD37-8A017F2DAB78}" destId="{7EB4848D-F5A4-4AC7-AB27-65DB8B324D65}" srcOrd="0" destOrd="0" presId="urn:microsoft.com/office/officeart/2005/8/layout/hierarchy3"/>
    <dgm:cxn modelId="{F4E46D32-8BEA-43F4-A8B8-C836FB29EA6B}" type="presParOf" srcId="{7C57A66A-159B-4BF5-BD37-8A017F2DAB78}" destId="{2684DF33-4614-4947-BF5F-4CC9C582F6F3}" srcOrd="1" destOrd="0" presId="urn:microsoft.com/office/officeart/2005/8/layout/hierarchy3"/>
    <dgm:cxn modelId="{37F9DA62-9B24-475B-981C-DD45522BAF26}" type="presParOf" srcId="{C6119AE9-2B15-4028-B2F2-918152AE8058}" destId="{970F5CF8-1CA2-4BF2-A092-1FDFB10D4872}" srcOrd="1" destOrd="0" presId="urn:microsoft.com/office/officeart/2005/8/layout/hierarchy3"/>
    <dgm:cxn modelId="{2FDC7493-BC38-472B-8821-291841F14D64}" type="presParOf" srcId="{970F5CF8-1CA2-4BF2-A092-1FDFB10D4872}" destId="{B33B9E71-B0D2-4AFB-9A8D-90F3424339F7}" srcOrd="0" destOrd="0" presId="urn:microsoft.com/office/officeart/2005/8/layout/hierarchy3"/>
    <dgm:cxn modelId="{49BBA0FA-526F-48B9-9757-4A085442A3A7}" type="presParOf" srcId="{B33B9E71-B0D2-4AFB-9A8D-90F3424339F7}" destId="{FCDA9BA8-70C7-4C41-8D6A-70D6754958B0}" srcOrd="0" destOrd="0" presId="urn:microsoft.com/office/officeart/2005/8/layout/hierarchy3"/>
    <dgm:cxn modelId="{92CFB64C-00E1-4A86-9A80-0D7AE6D3D152}" type="presParOf" srcId="{B33B9E71-B0D2-4AFB-9A8D-90F3424339F7}" destId="{DA0E75F4-A6BD-42B1-97ED-483538E653E5}" srcOrd="1" destOrd="0" presId="urn:microsoft.com/office/officeart/2005/8/layout/hierarchy3"/>
    <dgm:cxn modelId="{19015F57-F19D-4A11-8A93-6E04B0F19E5F}" type="presParOf" srcId="{970F5CF8-1CA2-4BF2-A092-1FDFB10D4872}" destId="{82646430-6F7A-453C-846C-AE2CCB984B73}" srcOrd="1" destOrd="0" presId="urn:microsoft.com/office/officeart/2005/8/layout/hierarchy3"/>
    <dgm:cxn modelId="{0742947C-B6DF-46A9-ADAD-44D4EE1CD2CC}" type="presParOf" srcId="{82646430-6F7A-453C-846C-AE2CCB984B73}" destId="{1A9B3AFD-9B94-465A-BE6C-47AD0B18D001}" srcOrd="0" destOrd="0" presId="urn:microsoft.com/office/officeart/2005/8/layout/hierarchy3"/>
    <dgm:cxn modelId="{D9F987DF-615A-4B26-96F5-8A0EA2380F9C}" type="presParOf" srcId="{82646430-6F7A-453C-846C-AE2CCB984B73}" destId="{030D3920-D966-4C7C-8708-F9349181BCF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485F5-B25D-4E77-B3F9-BD8EB997D1E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014C82C-881B-4256-A4E3-97A1BF7B56C1}">
      <dgm:prSet phldrT="[Text]" custT="1"/>
      <dgm:spPr/>
      <dgm:t>
        <a:bodyPr/>
        <a:lstStyle/>
        <a:p>
          <a:pPr rtl="1"/>
          <a:r>
            <a:rPr lang="ar-SA" sz="1600" b="1" dirty="0"/>
            <a:t>المتطلبات الغير وظيفية</a:t>
          </a:r>
        </a:p>
      </dgm:t>
    </dgm:pt>
    <dgm:pt modelId="{39C71911-B78B-4C8F-86FF-4C61D61AC181}" type="parTrans" cxnId="{63B8D153-CE05-4AEF-8E37-9B00B18FF1D0}">
      <dgm:prSet/>
      <dgm:spPr/>
      <dgm:t>
        <a:bodyPr/>
        <a:lstStyle/>
        <a:p>
          <a:pPr rtl="1"/>
          <a:endParaRPr lang="ar-SA" sz="1600"/>
        </a:p>
      </dgm:t>
    </dgm:pt>
    <dgm:pt modelId="{C0BB9906-9DB4-45E8-A4D3-F54F987180D9}" type="sibTrans" cxnId="{63B8D153-CE05-4AEF-8E37-9B00B18FF1D0}">
      <dgm:prSet/>
      <dgm:spPr/>
      <dgm:t>
        <a:bodyPr/>
        <a:lstStyle/>
        <a:p>
          <a:pPr rtl="1"/>
          <a:endParaRPr lang="ar-SA" sz="1600"/>
        </a:p>
      </dgm:t>
    </dgm:pt>
    <dgm:pt modelId="{124BB4E9-01E6-4C2F-A3E9-0EF7FB7D35B8}">
      <dgm:prSet phldrT="[Text]" custT="1"/>
      <dgm:spPr/>
      <dgm:t>
        <a:bodyPr/>
        <a:lstStyle/>
        <a:p>
          <a:pPr rtl="1"/>
          <a:r>
            <a:rPr lang="ar-SA" sz="1600" dirty="0"/>
            <a:t>الأداء (السرعه,الاستجابة,التطوير,نقل البيانات)</a:t>
          </a:r>
        </a:p>
      </dgm:t>
    </dgm:pt>
    <dgm:pt modelId="{8E6A245D-37CA-4DC7-AED1-6905750CA7E9}" type="parTrans" cxnId="{AEE325A0-0C34-4778-A6CD-6D478B5DCD20}">
      <dgm:prSet/>
      <dgm:spPr/>
      <dgm:t>
        <a:bodyPr/>
        <a:lstStyle/>
        <a:p>
          <a:pPr rtl="1"/>
          <a:endParaRPr lang="ar-SA" sz="1600"/>
        </a:p>
      </dgm:t>
    </dgm:pt>
    <dgm:pt modelId="{DDA3AB33-3D25-42D6-B77D-D2466397E32C}" type="sibTrans" cxnId="{AEE325A0-0C34-4778-A6CD-6D478B5DCD20}">
      <dgm:prSet/>
      <dgm:spPr/>
      <dgm:t>
        <a:bodyPr/>
        <a:lstStyle/>
        <a:p>
          <a:pPr rtl="1"/>
          <a:endParaRPr lang="ar-SA" sz="1600"/>
        </a:p>
      </dgm:t>
    </dgm:pt>
    <dgm:pt modelId="{9DAC45C5-54F3-4F48-B5C9-0B9E57245706}">
      <dgm:prSet phldrT="[Text]" custT="1"/>
      <dgm:spPr/>
      <dgm:t>
        <a:bodyPr/>
        <a:lstStyle/>
        <a:p>
          <a:pPr rtl="1"/>
          <a:r>
            <a:rPr lang="ar-SA" sz="1600" dirty="0"/>
            <a:t>الأمان(مصادقة المستخدم ,والتشفير والتحكم في الوصول )</a:t>
          </a:r>
        </a:p>
      </dgm:t>
    </dgm:pt>
    <dgm:pt modelId="{4C367BA5-321A-40E7-AA01-6B6C4D88473C}" type="parTrans" cxnId="{F85471EC-C186-4462-BDC5-EE8C1A348EC3}">
      <dgm:prSet/>
      <dgm:spPr/>
      <dgm:t>
        <a:bodyPr/>
        <a:lstStyle/>
        <a:p>
          <a:pPr rtl="1"/>
          <a:endParaRPr lang="ar-SA" sz="1600"/>
        </a:p>
      </dgm:t>
    </dgm:pt>
    <dgm:pt modelId="{D77E6E0D-F472-4077-BD32-54E5C822A78F}" type="sibTrans" cxnId="{F85471EC-C186-4462-BDC5-EE8C1A348EC3}">
      <dgm:prSet/>
      <dgm:spPr/>
      <dgm:t>
        <a:bodyPr/>
        <a:lstStyle/>
        <a:p>
          <a:pPr rtl="1"/>
          <a:endParaRPr lang="ar-SA" sz="1600"/>
        </a:p>
      </dgm:t>
    </dgm:pt>
    <dgm:pt modelId="{378BD129-695A-4987-8451-19EA1CA93FF5}">
      <dgm:prSet phldrT="[Text]" custT="1"/>
      <dgm:spPr/>
      <dgm:t>
        <a:bodyPr/>
        <a:lstStyle/>
        <a:p>
          <a:pPr rtl="1"/>
          <a:r>
            <a:rPr lang="ar-SA" sz="1600" b="1" dirty="0"/>
            <a:t>المتطلبات الوظيفيه</a:t>
          </a:r>
        </a:p>
      </dgm:t>
    </dgm:pt>
    <dgm:pt modelId="{0A414DFA-3DA4-429E-BA88-2D7C2FFA8274}" type="parTrans" cxnId="{DA071C53-BB26-445D-9D93-A9D26389D784}">
      <dgm:prSet/>
      <dgm:spPr/>
      <dgm:t>
        <a:bodyPr/>
        <a:lstStyle/>
        <a:p>
          <a:pPr rtl="1"/>
          <a:endParaRPr lang="ar-SA" sz="1600"/>
        </a:p>
      </dgm:t>
    </dgm:pt>
    <dgm:pt modelId="{8C8695BB-66E7-476E-8B80-F83FD617039B}" type="sibTrans" cxnId="{DA071C53-BB26-445D-9D93-A9D26389D784}">
      <dgm:prSet/>
      <dgm:spPr/>
      <dgm:t>
        <a:bodyPr/>
        <a:lstStyle/>
        <a:p>
          <a:pPr rtl="1"/>
          <a:endParaRPr lang="ar-SA" sz="1600"/>
        </a:p>
      </dgm:t>
    </dgm:pt>
    <dgm:pt modelId="{72264E24-28E1-4482-B777-95F5E7B7B89A}">
      <dgm:prSet phldrT="[Text]" custT="1"/>
      <dgm:spPr/>
      <dgm:t>
        <a:bodyPr/>
        <a:lstStyle/>
        <a:p>
          <a:pPr rtl="1"/>
          <a:r>
            <a:rPr lang="ar-SA" sz="1600" dirty="0"/>
            <a:t>متطلبات قواعد العمل والوظائف الإدارية</a:t>
          </a:r>
        </a:p>
      </dgm:t>
    </dgm:pt>
    <dgm:pt modelId="{AEC2D07B-DEBF-4882-A3C6-C91BBB81433D}" type="parTrans" cxnId="{9C11D4DF-AD99-41BE-A6C0-614C8194176C}">
      <dgm:prSet/>
      <dgm:spPr/>
      <dgm:t>
        <a:bodyPr/>
        <a:lstStyle/>
        <a:p>
          <a:pPr rtl="1"/>
          <a:endParaRPr lang="ar-SA" sz="1600"/>
        </a:p>
      </dgm:t>
    </dgm:pt>
    <dgm:pt modelId="{3C19CA1E-9561-44E4-9FBD-24C7B6589F76}" type="sibTrans" cxnId="{9C11D4DF-AD99-41BE-A6C0-614C8194176C}">
      <dgm:prSet/>
      <dgm:spPr/>
      <dgm:t>
        <a:bodyPr/>
        <a:lstStyle/>
        <a:p>
          <a:pPr rtl="1"/>
          <a:endParaRPr lang="ar-SA" sz="1600"/>
        </a:p>
      </dgm:t>
    </dgm:pt>
    <dgm:pt modelId="{9B71E233-36AB-4DC3-80E1-B5097A20A466}">
      <dgm:prSet phldrT="[Text]" custT="1"/>
      <dgm:spPr/>
      <dgm:t>
        <a:bodyPr/>
        <a:lstStyle/>
        <a:p>
          <a:pPr rtl="1"/>
          <a:r>
            <a:rPr lang="ar-SA" sz="1600" dirty="0"/>
            <a:t>وظائف النظام الخاصة بتصحيح المعاملات وتعديلها وإلغائها</a:t>
          </a:r>
        </a:p>
      </dgm:t>
    </dgm:pt>
    <dgm:pt modelId="{729B5CCB-4527-45AA-A2A5-779463B778DA}" type="parTrans" cxnId="{C9E7D044-20A6-4C93-92E5-210ABF13EABB}">
      <dgm:prSet/>
      <dgm:spPr/>
      <dgm:t>
        <a:bodyPr/>
        <a:lstStyle/>
        <a:p>
          <a:pPr rtl="1"/>
          <a:endParaRPr lang="ar-SA" sz="1600"/>
        </a:p>
      </dgm:t>
    </dgm:pt>
    <dgm:pt modelId="{32AE5C56-5C9A-4816-A02B-AFCD3CA0CD18}" type="sibTrans" cxnId="{C9E7D044-20A6-4C93-92E5-210ABF13EABB}">
      <dgm:prSet/>
      <dgm:spPr/>
      <dgm:t>
        <a:bodyPr/>
        <a:lstStyle/>
        <a:p>
          <a:pPr rtl="1"/>
          <a:endParaRPr lang="ar-SA" sz="1600"/>
        </a:p>
      </dgm:t>
    </dgm:pt>
    <dgm:pt modelId="{42AFC713-4A5D-4E95-829C-2E5C12F76476}">
      <dgm:prSet custT="1"/>
      <dgm:spPr/>
      <dgm:t>
        <a:bodyPr/>
        <a:lstStyle/>
        <a:p>
          <a:pPr rtl="1"/>
          <a:r>
            <a:rPr lang="ar-SA" sz="1600" baseline="0" dirty="0"/>
            <a:t>مستويات المصادقة والصلاحيات في النظام</a:t>
          </a:r>
        </a:p>
      </dgm:t>
    </dgm:pt>
    <dgm:pt modelId="{45A85EAD-A96A-4274-B2B9-ED6820D09D18}" type="parTrans" cxnId="{50CE538D-77B1-4D6D-B54C-5F94ADCA2436}">
      <dgm:prSet/>
      <dgm:spPr/>
      <dgm:t>
        <a:bodyPr/>
        <a:lstStyle/>
        <a:p>
          <a:pPr rtl="1"/>
          <a:endParaRPr lang="ar-SA" sz="1600"/>
        </a:p>
      </dgm:t>
    </dgm:pt>
    <dgm:pt modelId="{D4DDE399-E150-4D5F-B4D1-F1E35F610B92}" type="sibTrans" cxnId="{50CE538D-77B1-4D6D-B54C-5F94ADCA2436}">
      <dgm:prSet/>
      <dgm:spPr/>
      <dgm:t>
        <a:bodyPr/>
        <a:lstStyle/>
        <a:p>
          <a:pPr rtl="1"/>
          <a:endParaRPr lang="ar-SA" sz="1600"/>
        </a:p>
      </dgm:t>
    </dgm:pt>
    <dgm:pt modelId="{E6EC3B90-F28D-4426-B9B2-D0772D868ECD}">
      <dgm:prSet custT="1"/>
      <dgm:spPr/>
      <dgm:t>
        <a:bodyPr/>
        <a:lstStyle/>
        <a:p>
          <a:pPr rtl="1"/>
          <a:r>
            <a:rPr lang="ar-SA" sz="1600" dirty="0"/>
            <a:t>الواجهات الخارجية للنظام</a:t>
          </a:r>
        </a:p>
      </dgm:t>
    </dgm:pt>
    <dgm:pt modelId="{0178E6DE-D51D-492D-986F-537C47CA4B24}" type="parTrans" cxnId="{AC4DA72E-705D-4E82-A135-A2500B7C84FB}">
      <dgm:prSet/>
      <dgm:spPr/>
      <dgm:t>
        <a:bodyPr/>
        <a:lstStyle/>
        <a:p>
          <a:pPr rtl="1"/>
          <a:endParaRPr lang="ar-SA" sz="1600"/>
        </a:p>
      </dgm:t>
    </dgm:pt>
    <dgm:pt modelId="{4D0A39C5-8652-4A55-AADC-79C54C63E672}" type="sibTrans" cxnId="{AC4DA72E-705D-4E82-A135-A2500B7C84FB}">
      <dgm:prSet/>
      <dgm:spPr/>
      <dgm:t>
        <a:bodyPr/>
        <a:lstStyle/>
        <a:p>
          <a:pPr rtl="1"/>
          <a:endParaRPr lang="ar-SA" sz="1600"/>
        </a:p>
      </dgm:t>
    </dgm:pt>
    <dgm:pt modelId="{898E9292-41E3-40CD-A33C-5802E5FFC747}">
      <dgm:prSet custT="1"/>
      <dgm:spPr/>
      <dgm:t>
        <a:bodyPr/>
        <a:lstStyle/>
        <a:p>
          <a:pPr rtl="1"/>
          <a:r>
            <a:rPr lang="ar-SA" sz="1600" dirty="0"/>
            <a:t>متطلبات إصدار شهادات الاعتماد للنظام</a:t>
          </a:r>
        </a:p>
      </dgm:t>
    </dgm:pt>
    <dgm:pt modelId="{009C7540-A5BB-4014-B7CA-82EEF1E3B6EF}" type="parTrans" cxnId="{19CCE807-A5B1-4554-A814-D4032CC7FA09}">
      <dgm:prSet/>
      <dgm:spPr/>
      <dgm:t>
        <a:bodyPr/>
        <a:lstStyle/>
        <a:p>
          <a:pPr rtl="1"/>
          <a:endParaRPr lang="ar-SA" sz="1600"/>
        </a:p>
      </dgm:t>
    </dgm:pt>
    <dgm:pt modelId="{30534339-BE22-42BF-BCED-9DD9C8BB9362}" type="sibTrans" cxnId="{19CCE807-A5B1-4554-A814-D4032CC7FA09}">
      <dgm:prSet/>
      <dgm:spPr/>
      <dgm:t>
        <a:bodyPr/>
        <a:lstStyle/>
        <a:p>
          <a:pPr rtl="1"/>
          <a:endParaRPr lang="ar-SA" sz="1600"/>
        </a:p>
      </dgm:t>
    </dgm:pt>
    <dgm:pt modelId="{881DC5DA-A443-4C4A-8E0D-CAC49C65AEAD}">
      <dgm:prSet custT="1"/>
      <dgm:spPr/>
      <dgm:t>
        <a:bodyPr/>
        <a:lstStyle/>
        <a:p>
          <a:pPr rtl="1"/>
          <a:r>
            <a:rPr lang="ar-SA" sz="1600" baseline="0" dirty="0"/>
            <a:t>متطلبات تقديم التقارير</a:t>
          </a:r>
        </a:p>
      </dgm:t>
    </dgm:pt>
    <dgm:pt modelId="{E667035D-7433-4471-A1C2-53D2904A8895}" type="parTrans" cxnId="{48D079F3-69D6-450F-AA44-3CC37C56D715}">
      <dgm:prSet/>
      <dgm:spPr/>
      <dgm:t>
        <a:bodyPr/>
        <a:lstStyle/>
        <a:p>
          <a:pPr rtl="1"/>
          <a:endParaRPr lang="ar-SA" sz="1600"/>
        </a:p>
      </dgm:t>
    </dgm:pt>
    <dgm:pt modelId="{B25C0770-2DE0-421B-ABF2-F080E59545FD}" type="sibTrans" cxnId="{48D079F3-69D6-450F-AA44-3CC37C56D715}">
      <dgm:prSet/>
      <dgm:spPr/>
      <dgm:t>
        <a:bodyPr/>
        <a:lstStyle/>
        <a:p>
          <a:pPr rtl="1"/>
          <a:endParaRPr lang="ar-SA" sz="1600"/>
        </a:p>
      </dgm:t>
    </dgm:pt>
    <dgm:pt modelId="{4EF2530D-33A9-4F47-9EF9-90F31D1C8036}">
      <dgm:prSet/>
      <dgm:spPr/>
      <dgm:t>
        <a:bodyPr/>
        <a:lstStyle/>
        <a:p>
          <a:pPr rtl="1"/>
          <a:r>
            <a:rPr lang="ar-SA" baseline="0" dirty="0"/>
            <a:t>سهولة الاستخدام(قابلية التصفح ,تصميم واجهة المستخدم ,إمكانية الوصول )</a:t>
          </a:r>
        </a:p>
      </dgm:t>
    </dgm:pt>
    <dgm:pt modelId="{0A893FD0-AC84-4413-8CA9-627BD1A36618}" type="parTrans" cxnId="{EC69BFC1-2B97-4AB7-A1CB-3A674804A64D}">
      <dgm:prSet/>
      <dgm:spPr/>
      <dgm:t>
        <a:bodyPr/>
        <a:lstStyle/>
        <a:p>
          <a:pPr rtl="1"/>
          <a:endParaRPr lang="ar-SA"/>
        </a:p>
      </dgm:t>
    </dgm:pt>
    <dgm:pt modelId="{327903B4-C0E2-4E97-A3B9-D273CDF9A7C3}" type="sibTrans" cxnId="{EC69BFC1-2B97-4AB7-A1CB-3A674804A64D}">
      <dgm:prSet/>
      <dgm:spPr/>
      <dgm:t>
        <a:bodyPr/>
        <a:lstStyle/>
        <a:p>
          <a:pPr rtl="1"/>
          <a:endParaRPr lang="ar-SA"/>
        </a:p>
      </dgm:t>
    </dgm:pt>
    <dgm:pt modelId="{9CA64956-0CE8-4AF4-AFC2-76B363B01E47}">
      <dgm:prSet/>
      <dgm:spPr/>
      <dgm:t>
        <a:bodyPr/>
        <a:lstStyle/>
        <a:p>
          <a:pPr rtl="1"/>
          <a:r>
            <a:rPr lang="ar-SA" dirty="0"/>
            <a:t>الموثوقية :(معالجة الأخطاء والقدرة التلقائية على الاستمرار في العمل عند حدوث خطأ,الاسترداد التلقائي )</a:t>
          </a:r>
        </a:p>
      </dgm:t>
    </dgm:pt>
    <dgm:pt modelId="{941DA07C-2CB4-4F22-92DB-A9D7A2B6B355}" type="parTrans" cxnId="{5C244AEF-440E-448E-8C1B-A344CB4068D7}">
      <dgm:prSet/>
      <dgm:spPr/>
      <dgm:t>
        <a:bodyPr/>
        <a:lstStyle/>
        <a:p>
          <a:pPr rtl="1"/>
          <a:endParaRPr lang="ar-SA"/>
        </a:p>
      </dgm:t>
    </dgm:pt>
    <dgm:pt modelId="{EEBADE80-6559-43F4-92AF-B6C79660E9AD}" type="sibTrans" cxnId="{5C244AEF-440E-448E-8C1B-A344CB4068D7}">
      <dgm:prSet/>
      <dgm:spPr/>
      <dgm:t>
        <a:bodyPr/>
        <a:lstStyle/>
        <a:p>
          <a:pPr rtl="1"/>
          <a:endParaRPr lang="ar-SA"/>
        </a:p>
      </dgm:t>
    </dgm:pt>
    <dgm:pt modelId="{7B0AAE86-4CE3-420A-853C-43293FE55089}">
      <dgm:prSet/>
      <dgm:spPr/>
      <dgm:t>
        <a:bodyPr/>
        <a:lstStyle/>
        <a:p>
          <a:pPr rtl="1"/>
          <a:r>
            <a:rPr lang="ar-SA" dirty="0"/>
            <a:t>التوافق(توافق المتصفح ,توافق الأجهزة المحموله , وقابلية التشغيل )</a:t>
          </a:r>
        </a:p>
      </dgm:t>
    </dgm:pt>
    <dgm:pt modelId="{0F7DB3C7-FE29-40E8-91DA-C975470845F5}" type="parTrans" cxnId="{B42D44EB-F3C8-458E-A072-40BB442150B4}">
      <dgm:prSet/>
      <dgm:spPr/>
      <dgm:t>
        <a:bodyPr/>
        <a:lstStyle/>
        <a:p>
          <a:pPr rtl="1"/>
          <a:endParaRPr lang="ar-SA"/>
        </a:p>
      </dgm:t>
    </dgm:pt>
    <dgm:pt modelId="{6783CDBE-B2F6-42C7-B6F8-4AC1CC5D1D47}" type="sibTrans" cxnId="{B42D44EB-F3C8-458E-A072-40BB442150B4}">
      <dgm:prSet/>
      <dgm:spPr/>
      <dgm:t>
        <a:bodyPr/>
        <a:lstStyle/>
        <a:p>
          <a:pPr rtl="1"/>
          <a:endParaRPr lang="ar-SA"/>
        </a:p>
      </dgm:t>
    </dgm:pt>
    <dgm:pt modelId="{C6119AE9-2B15-4028-B2F2-918152AE8058}" type="pres">
      <dgm:prSet presAssocID="{574485F5-B25D-4E77-B3F9-BD8EB997D1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8E14B1-EEC0-4208-8C6F-AFEFE67FBC67}" type="pres">
      <dgm:prSet presAssocID="{D014C82C-881B-4256-A4E3-97A1BF7B56C1}" presName="root" presStyleCnt="0"/>
      <dgm:spPr/>
    </dgm:pt>
    <dgm:pt modelId="{06928803-88F5-4663-BA6E-A0B67062D17F}" type="pres">
      <dgm:prSet presAssocID="{D014C82C-881B-4256-A4E3-97A1BF7B56C1}" presName="rootComposite" presStyleCnt="0"/>
      <dgm:spPr/>
    </dgm:pt>
    <dgm:pt modelId="{44E486D0-DD1D-4F51-8BB1-2EBFF53F656D}" type="pres">
      <dgm:prSet presAssocID="{D014C82C-881B-4256-A4E3-97A1BF7B56C1}" presName="rootText" presStyleLbl="node1" presStyleIdx="0" presStyleCnt="2" custScaleX="325178"/>
      <dgm:spPr/>
    </dgm:pt>
    <dgm:pt modelId="{CBB5FABA-4662-4EB5-B9AC-C7D35DE8B38B}" type="pres">
      <dgm:prSet presAssocID="{D014C82C-881B-4256-A4E3-97A1BF7B56C1}" presName="rootConnector" presStyleLbl="node1" presStyleIdx="0" presStyleCnt="2"/>
      <dgm:spPr/>
    </dgm:pt>
    <dgm:pt modelId="{7C57A66A-159B-4BF5-BD37-8A017F2DAB78}" type="pres">
      <dgm:prSet presAssocID="{D014C82C-881B-4256-A4E3-97A1BF7B56C1}" presName="childShape" presStyleCnt="0"/>
      <dgm:spPr/>
    </dgm:pt>
    <dgm:pt modelId="{7EB4848D-F5A4-4AC7-AB27-65DB8B324D65}" type="pres">
      <dgm:prSet presAssocID="{8E6A245D-37CA-4DC7-AED1-6905750CA7E9}" presName="Name13" presStyleLbl="parChTrans1D2" presStyleIdx="0" presStyleCnt="11"/>
      <dgm:spPr/>
    </dgm:pt>
    <dgm:pt modelId="{2684DF33-4614-4947-BF5F-4CC9C582F6F3}" type="pres">
      <dgm:prSet presAssocID="{124BB4E9-01E6-4C2F-A3E9-0EF7FB7D35B8}" presName="childText" presStyleLbl="bgAcc1" presStyleIdx="0" presStyleCnt="11" custScaleX="425123">
        <dgm:presLayoutVars>
          <dgm:bulletEnabled val="1"/>
        </dgm:presLayoutVars>
      </dgm:prSet>
      <dgm:spPr/>
    </dgm:pt>
    <dgm:pt modelId="{F62F8090-592D-4DFC-897B-6A58463B8CFB}" type="pres">
      <dgm:prSet presAssocID="{4C367BA5-321A-40E7-AA01-6B6C4D88473C}" presName="Name13" presStyleLbl="parChTrans1D2" presStyleIdx="1" presStyleCnt="11"/>
      <dgm:spPr/>
    </dgm:pt>
    <dgm:pt modelId="{D48C979F-0EA7-4E3A-AFF2-4793E7B8B590}" type="pres">
      <dgm:prSet presAssocID="{9DAC45C5-54F3-4F48-B5C9-0B9E57245706}" presName="childText" presStyleLbl="bgAcc1" presStyleIdx="1" presStyleCnt="11" custScaleX="422185">
        <dgm:presLayoutVars>
          <dgm:bulletEnabled val="1"/>
        </dgm:presLayoutVars>
      </dgm:prSet>
      <dgm:spPr/>
    </dgm:pt>
    <dgm:pt modelId="{51568F59-2EE0-400F-A36C-9A08BD511C89}" type="pres">
      <dgm:prSet presAssocID="{0A893FD0-AC84-4413-8CA9-627BD1A36618}" presName="Name13" presStyleLbl="parChTrans1D2" presStyleIdx="2" presStyleCnt="11"/>
      <dgm:spPr/>
    </dgm:pt>
    <dgm:pt modelId="{20F2D99B-6DDE-463F-A209-729C113738F5}" type="pres">
      <dgm:prSet presAssocID="{4EF2530D-33A9-4F47-9EF9-90F31D1C8036}" presName="childText" presStyleLbl="bgAcc1" presStyleIdx="2" presStyleCnt="11" custScaleX="424443">
        <dgm:presLayoutVars>
          <dgm:bulletEnabled val="1"/>
        </dgm:presLayoutVars>
      </dgm:prSet>
      <dgm:spPr/>
    </dgm:pt>
    <dgm:pt modelId="{D9902101-6C14-41B0-A364-BEA6A800B621}" type="pres">
      <dgm:prSet presAssocID="{941DA07C-2CB4-4F22-92DB-A9D7A2B6B355}" presName="Name13" presStyleLbl="parChTrans1D2" presStyleIdx="3" presStyleCnt="11"/>
      <dgm:spPr/>
    </dgm:pt>
    <dgm:pt modelId="{E88BE920-CA17-4ECE-BE0D-2FEF1FF77393}" type="pres">
      <dgm:prSet presAssocID="{9CA64956-0CE8-4AF4-AFC2-76B363B01E47}" presName="childText" presStyleLbl="bgAcc1" presStyleIdx="3" presStyleCnt="11" custScaleX="429301">
        <dgm:presLayoutVars>
          <dgm:bulletEnabled val="1"/>
        </dgm:presLayoutVars>
      </dgm:prSet>
      <dgm:spPr/>
    </dgm:pt>
    <dgm:pt modelId="{5980F377-C1CC-40DD-AA3E-AF075481F3BD}" type="pres">
      <dgm:prSet presAssocID="{0F7DB3C7-FE29-40E8-91DA-C975470845F5}" presName="Name13" presStyleLbl="parChTrans1D2" presStyleIdx="4" presStyleCnt="11"/>
      <dgm:spPr/>
    </dgm:pt>
    <dgm:pt modelId="{F414E5D0-310C-4F8C-8E28-52BC3C911CB1}" type="pres">
      <dgm:prSet presAssocID="{7B0AAE86-4CE3-420A-853C-43293FE55089}" presName="childText" presStyleLbl="bgAcc1" presStyleIdx="4" presStyleCnt="11" custScaleX="428168">
        <dgm:presLayoutVars>
          <dgm:bulletEnabled val="1"/>
        </dgm:presLayoutVars>
      </dgm:prSet>
      <dgm:spPr/>
    </dgm:pt>
    <dgm:pt modelId="{970F5CF8-1CA2-4BF2-A092-1FDFB10D4872}" type="pres">
      <dgm:prSet presAssocID="{378BD129-695A-4987-8451-19EA1CA93FF5}" presName="root" presStyleCnt="0"/>
      <dgm:spPr/>
    </dgm:pt>
    <dgm:pt modelId="{B33B9E71-B0D2-4AFB-9A8D-90F3424339F7}" type="pres">
      <dgm:prSet presAssocID="{378BD129-695A-4987-8451-19EA1CA93FF5}" presName="rootComposite" presStyleCnt="0"/>
      <dgm:spPr/>
    </dgm:pt>
    <dgm:pt modelId="{FCDA9BA8-70C7-4C41-8D6A-70D6754958B0}" type="pres">
      <dgm:prSet presAssocID="{378BD129-695A-4987-8451-19EA1CA93FF5}" presName="rootText" presStyleLbl="node1" presStyleIdx="1" presStyleCnt="2" custScaleX="347636" custLinFactNeighborX="34282" custLinFactNeighborY="5197"/>
      <dgm:spPr/>
    </dgm:pt>
    <dgm:pt modelId="{DA0E75F4-A6BD-42B1-97ED-483538E653E5}" type="pres">
      <dgm:prSet presAssocID="{378BD129-695A-4987-8451-19EA1CA93FF5}" presName="rootConnector" presStyleLbl="node1" presStyleIdx="1" presStyleCnt="2"/>
      <dgm:spPr/>
    </dgm:pt>
    <dgm:pt modelId="{82646430-6F7A-453C-846C-AE2CCB984B73}" type="pres">
      <dgm:prSet presAssocID="{378BD129-695A-4987-8451-19EA1CA93FF5}" presName="childShape" presStyleCnt="0"/>
      <dgm:spPr/>
    </dgm:pt>
    <dgm:pt modelId="{1A9B3AFD-9B94-465A-BE6C-47AD0B18D001}" type="pres">
      <dgm:prSet presAssocID="{AEC2D07B-DEBF-4882-A3C6-C91BBB81433D}" presName="Name13" presStyleLbl="parChTrans1D2" presStyleIdx="5" presStyleCnt="11"/>
      <dgm:spPr/>
    </dgm:pt>
    <dgm:pt modelId="{030D3920-D966-4C7C-8708-F9349181BCF2}" type="pres">
      <dgm:prSet presAssocID="{72264E24-28E1-4482-B777-95F5E7B7B89A}" presName="childText" presStyleLbl="bgAcc1" presStyleIdx="5" presStyleCnt="11" custScaleX="433026" custLinFactNeighborX="17297" custLinFactNeighborY="3575">
        <dgm:presLayoutVars>
          <dgm:bulletEnabled val="1"/>
        </dgm:presLayoutVars>
      </dgm:prSet>
      <dgm:spPr/>
    </dgm:pt>
    <dgm:pt modelId="{8578CE89-0869-42F0-9A68-D6DCD9BA2286}" type="pres">
      <dgm:prSet presAssocID="{729B5CCB-4527-45AA-A2A5-779463B778DA}" presName="Name13" presStyleLbl="parChTrans1D2" presStyleIdx="6" presStyleCnt="11"/>
      <dgm:spPr/>
    </dgm:pt>
    <dgm:pt modelId="{E8A2991B-BD42-46EE-8B2D-48076668CC4C}" type="pres">
      <dgm:prSet presAssocID="{9B71E233-36AB-4DC3-80E1-B5097A20A466}" presName="childText" presStyleLbl="bgAcc1" presStyleIdx="6" presStyleCnt="11" custScaleX="430109" custLinFactX="100000" custLinFactNeighborX="122355">
        <dgm:presLayoutVars>
          <dgm:bulletEnabled val="1"/>
        </dgm:presLayoutVars>
      </dgm:prSet>
      <dgm:spPr/>
    </dgm:pt>
    <dgm:pt modelId="{3CD01AD4-0EEF-4651-927A-856B8761EE1C}" type="pres">
      <dgm:prSet presAssocID="{45A85EAD-A96A-4274-B2B9-ED6820D09D18}" presName="Name13" presStyleLbl="parChTrans1D2" presStyleIdx="7" presStyleCnt="11"/>
      <dgm:spPr/>
    </dgm:pt>
    <dgm:pt modelId="{686960EE-4AE5-4576-9A43-F45992B559B9}" type="pres">
      <dgm:prSet presAssocID="{42AFC713-4A5D-4E95-829C-2E5C12F76476}" presName="childText" presStyleLbl="bgAcc1" presStyleIdx="7" presStyleCnt="11" custScaleX="439375" custLinFactX="83017" custLinFactNeighborX="100000">
        <dgm:presLayoutVars>
          <dgm:bulletEnabled val="1"/>
        </dgm:presLayoutVars>
      </dgm:prSet>
      <dgm:spPr/>
    </dgm:pt>
    <dgm:pt modelId="{C37ABBD6-3BD0-4B1D-A810-C8DD630B84E1}" type="pres">
      <dgm:prSet presAssocID="{0178E6DE-D51D-492D-986F-537C47CA4B24}" presName="Name13" presStyleLbl="parChTrans1D2" presStyleIdx="8" presStyleCnt="11"/>
      <dgm:spPr/>
    </dgm:pt>
    <dgm:pt modelId="{8180C84C-24BB-4B87-A8D8-FB8A725A66D3}" type="pres">
      <dgm:prSet presAssocID="{E6EC3B90-F28D-4426-B9B2-D0772D868ECD}" presName="childText" presStyleLbl="bgAcc1" presStyleIdx="8" presStyleCnt="11" custScaleX="432317" custLinFactX="100000" custLinFactNeighborX="122355">
        <dgm:presLayoutVars>
          <dgm:bulletEnabled val="1"/>
        </dgm:presLayoutVars>
      </dgm:prSet>
      <dgm:spPr/>
    </dgm:pt>
    <dgm:pt modelId="{EE1FD351-EA1B-4C92-950A-AE833F448C88}" type="pres">
      <dgm:prSet presAssocID="{009C7540-A5BB-4014-B7CA-82EEF1E3B6EF}" presName="Name13" presStyleLbl="parChTrans1D2" presStyleIdx="9" presStyleCnt="11"/>
      <dgm:spPr/>
    </dgm:pt>
    <dgm:pt modelId="{2D70BA96-9C67-4B2A-8499-7561DCAC940B}" type="pres">
      <dgm:prSet presAssocID="{898E9292-41E3-40CD-A33C-5802E5FFC747}" presName="childText" presStyleLbl="bgAcc1" presStyleIdx="9" presStyleCnt="11" custScaleX="439653" custLinFactX="82739" custLinFactNeighborX="100000">
        <dgm:presLayoutVars>
          <dgm:bulletEnabled val="1"/>
        </dgm:presLayoutVars>
      </dgm:prSet>
      <dgm:spPr/>
    </dgm:pt>
    <dgm:pt modelId="{D98ECA94-5034-4DB0-B2A5-18A8850C8421}" type="pres">
      <dgm:prSet presAssocID="{E667035D-7433-4471-A1C2-53D2904A8895}" presName="Name13" presStyleLbl="parChTrans1D2" presStyleIdx="10" presStyleCnt="11"/>
      <dgm:spPr/>
    </dgm:pt>
    <dgm:pt modelId="{C8651A49-0009-4DAF-B167-C921C0DF7336}" type="pres">
      <dgm:prSet presAssocID="{881DC5DA-A443-4C4A-8E0D-CAC49C65AEAD}" presName="childText" presStyleLbl="bgAcc1" presStyleIdx="10" presStyleCnt="11" custScaleX="439653" custLinFactX="82739" custLinFactNeighborX="100000">
        <dgm:presLayoutVars>
          <dgm:bulletEnabled val="1"/>
        </dgm:presLayoutVars>
      </dgm:prSet>
      <dgm:spPr/>
    </dgm:pt>
  </dgm:ptLst>
  <dgm:cxnLst>
    <dgm:cxn modelId="{19CCE807-A5B1-4554-A814-D4032CC7FA09}" srcId="{378BD129-695A-4987-8451-19EA1CA93FF5}" destId="{898E9292-41E3-40CD-A33C-5802E5FFC747}" srcOrd="4" destOrd="0" parTransId="{009C7540-A5BB-4014-B7CA-82EEF1E3B6EF}" sibTransId="{30534339-BE22-42BF-BCED-9DD9C8BB9362}"/>
    <dgm:cxn modelId="{6246B512-C6DD-427B-9D4A-ABF1D61E2BA9}" type="presOf" srcId="{D014C82C-881B-4256-A4E3-97A1BF7B56C1}" destId="{44E486D0-DD1D-4F51-8BB1-2EBFF53F656D}" srcOrd="0" destOrd="0" presId="urn:microsoft.com/office/officeart/2005/8/layout/hierarchy3"/>
    <dgm:cxn modelId="{34F2DB19-0085-43BC-84DD-FF11B2A793B8}" type="presOf" srcId="{4EF2530D-33A9-4F47-9EF9-90F31D1C8036}" destId="{20F2D99B-6DDE-463F-A209-729C113738F5}" srcOrd="0" destOrd="0" presId="urn:microsoft.com/office/officeart/2005/8/layout/hierarchy3"/>
    <dgm:cxn modelId="{C8FE2C21-F1E5-4E30-A1C9-8B0C7B7D8A4B}" type="presOf" srcId="{729B5CCB-4527-45AA-A2A5-779463B778DA}" destId="{8578CE89-0869-42F0-9A68-D6DCD9BA2286}" srcOrd="0" destOrd="0" presId="urn:microsoft.com/office/officeart/2005/8/layout/hierarchy3"/>
    <dgm:cxn modelId="{FFAB8B27-B6DD-4333-B53B-FC50BEA8E435}" type="presOf" srcId="{9DAC45C5-54F3-4F48-B5C9-0B9E57245706}" destId="{D48C979F-0EA7-4E3A-AFF2-4793E7B8B590}" srcOrd="0" destOrd="0" presId="urn:microsoft.com/office/officeart/2005/8/layout/hierarchy3"/>
    <dgm:cxn modelId="{73BD2A2B-C8A0-41AA-A5C9-8777902DE02C}" type="presOf" srcId="{941DA07C-2CB4-4F22-92DB-A9D7A2B6B355}" destId="{D9902101-6C14-41B0-A364-BEA6A800B621}" srcOrd="0" destOrd="0" presId="urn:microsoft.com/office/officeart/2005/8/layout/hierarchy3"/>
    <dgm:cxn modelId="{AC4DA72E-705D-4E82-A135-A2500B7C84FB}" srcId="{378BD129-695A-4987-8451-19EA1CA93FF5}" destId="{E6EC3B90-F28D-4426-B9B2-D0772D868ECD}" srcOrd="3" destOrd="0" parTransId="{0178E6DE-D51D-492D-986F-537C47CA4B24}" sibTransId="{4D0A39C5-8652-4A55-AADC-79C54C63E672}"/>
    <dgm:cxn modelId="{41FC3B38-0C0F-4EA4-A113-ABBF248428FA}" type="presOf" srcId="{574485F5-B25D-4E77-B3F9-BD8EB997D1E3}" destId="{C6119AE9-2B15-4028-B2F2-918152AE8058}" srcOrd="0" destOrd="0" presId="urn:microsoft.com/office/officeart/2005/8/layout/hierarchy3"/>
    <dgm:cxn modelId="{212CA33A-D2CB-4E0F-A7D0-860E16C27C6D}" type="presOf" srcId="{72264E24-28E1-4482-B777-95F5E7B7B89A}" destId="{030D3920-D966-4C7C-8708-F9349181BCF2}" srcOrd="0" destOrd="0" presId="urn:microsoft.com/office/officeart/2005/8/layout/hierarchy3"/>
    <dgm:cxn modelId="{CDA1DD3B-5B98-4493-A852-228C5E1235EA}" type="presOf" srcId="{0A893FD0-AC84-4413-8CA9-627BD1A36618}" destId="{51568F59-2EE0-400F-A36C-9A08BD511C89}" srcOrd="0" destOrd="0" presId="urn:microsoft.com/office/officeart/2005/8/layout/hierarchy3"/>
    <dgm:cxn modelId="{A770FE3E-6F81-4D43-8378-4920A24AFA38}" type="presOf" srcId="{0178E6DE-D51D-492D-986F-537C47CA4B24}" destId="{C37ABBD6-3BD0-4B1D-A810-C8DD630B84E1}" srcOrd="0" destOrd="0" presId="urn:microsoft.com/office/officeart/2005/8/layout/hierarchy3"/>
    <dgm:cxn modelId="{D12A2C63-745C-4FDA-90B1-A93472878BAF}" type="presOf" srcId="{9CA64956-0CE8-4AF4-AFC2-76B363B01E47}" destId="{E88BE920-CA17-4ECE-BE0D-2FEF1FF77393}" srcOrd="0" destOrd="0" presId="urn:microsoft.com/office/officeart/2005/8/layout/hierarchy3"/>
    <dgm:cxn modelId="{34D12C63-16A0-4DC6-A24D-49F63F2932DE}" type="presOf" srcId="{45A85EAD-A96A-4274-B2B9-ED6820D09D18}" destId="{3CD01AD4-0EEF-4651-927A-856B8761EE1C}" srcOrd="0" destOrd="0" presId="urn:microsoft.com/office/officeart/2005/8/layout/hierarchy3"/>
    <dgm:cxn modelId="{0EDE6764-3EB3-442D-9246-E1404D81A925}" type="presOf" srcId="{7B0AAE86-4CE3-420A-853C-43293FE55089}" destId="{F414E5D0-310C-4F8C-8E28-52BC3C911CB1}" srcOrd="0" destOrd="0" presId="urn:microsoft.com/office/officeart/2005/8/layout/hierarchy3"/>
    <dgm:cxn modelId="{C9E7D044-20A6-4C93-92E5-210ABF13EABB}" srcId="{378BD129-695A-4987-8451-19EA1CA93FF5}" destId="{9B71E233-36AB-4DC3-80E1-B5097A20A466}" srcOrd="1" destOrd="0" parTransId="{729B5CCB-4527-45AA-A2A5-779463B778DA}" sibTransId="{32AE5C56-5C9A-4816-A02B-AFCD3CA0CD18}"/>
    <dgm:cxn modelId="{726ACC49-2388-43C4-91A0-3B6CDE016D06}" type="presOf" srcId="{009C7540-A5BB-4014-B7CA-82EEF1E3B6EF}" destId="{EE1FD351-EA1B-4C92-950A-AE833F448C88}" srcOrd="0" destOrd="0" presId="urn:microsoft.com/office/officeart/2005/8/layout/hierarchy3"/>
    <dgm:cxn modelId="{DA071C53-BB26-445D-9D93-A9D26389D784}" srcId="{574485F5-B25D-4E77-B3F9-BD8EB997D1E3}" destId="{378BD129-695A-4987-8451-19EA1CA93FF5}" srcOrd="1" destOrd="0" parTransId="{0A414DFA-3DA4-429E-BA88-2D7C2FFA8274}" sibTransId="{8C8695BB-66E7-476E-8B80-F83FD617039B}"/>
    <dgm:cxn modelId="{63B8D153-CE05-4AEF-8E37-9B00B18FF1D0}" srcId="{574485F5-B25D-4E77-B3F9-BD8EB997D1E3}" destId="{D014C82C-881B-4256-A4E3-97A1BF7B56C1}" srcOrd="0" destOrd="0" parTransId="{39C71911-B78B-4C8F-86FF-4C61D61AC181}" sibTransId="{C0BB9906-9DB4-45E8-A4D3-F54F987180D9}"/>
    <dgm:cxn modelId="{670C3958-5F2D-4997-9E4A-0F5ABE58FCA5}" type="presOf" srcId="{E6EC3B90-F28D-4426-B9B2-D0772D868ECD}" destId="{8180C84C-24BB-4B87-A8D8-FB8A725A66D3}" srcOrd="0" destOrd="0" presId="urn:microsoft.com/office/officeart/2005/8/layout/hierarchy3"/>
    <dgm:cxn modelId="{AF035358-B587-4057-A474-2E96A3095BA6}" type="presOf" srcId="{4C367BA5-321A-40E7-AA01-6B6C4D88473C}" destId="{F62F8090-592D-4DFC-897B-6A58463B8CFB}" srcOrd="0" destOrd="0" presId="urn:microsoft.com/office/officeart/2005/8/layout/hierarchy3"/>
    <dgm:cxn modelId="{7EC48583-8018-4EBE-9EFB-A3EEB8D73569}" type="presOf" srcId="{8E6A245D-37CA-4DC7-AED1-6905750CA7E9}" destId="{7EB4848D-F5A4-4AC7-AB27-65DB8B324D65}" srcOrd="0" destOrd="0" presId="urn:microsoft.com/office/officeart/2005/8/layout/hierarchy3"/>
    <dgm:cxn modelId="{9908FD8A-E84C-4055-979D-98A630074695}" type="presOf" srcId="{42AFC713-4A5D-4E95-829C-2E5C12F76476}" destId="{686960EE-4AE5-4576-9A43-F45992B559B9}" srcOrd="0" destOrd="0" presId="urn:microsoft.com/office/officeart/2005/8/layout/hierarchy3"/>
    <dgm:cxn modelId="{50B3068B-A301-4C84-96FB-9D57957968CD}" type="presOf" srcId="{378BD129-695A-4987-8451-19EA1CA93FF5}" destId="{DA0E75F4-A6BD-42B1-97ED-483538E653E5}" srcOrd="1" destOrd="0" presId="urn:microsoft.com/office/officeart/2005/8/layout/hierarchy3"/>
    <dgm:cxn modelId="{50CE538D-77B1-4D6D-B54C-5F94ADCA2436}" srcId="{378BD129-695A-4987-8451-19EA1CA93FF5}" destId="{42AFC713-4A5D-4E95-829C-2E5C12F76476}" srcOrd="2" destOrd="0" parTransId="{45A85EAD-A96A-4274-B2B9-ED6820D09D18}" sibTransId="{D4DDE399-E150-4D5F-B4D1-F1E35F610B92}"/>
    <dgm:cxn modelId="{CBCD6F97-01CA-4AD5-8C2C-3C6856A5EB31}" type="presOf" srcId="{AEC2D07B-DEBF-4882-A3C6-C91BBB81433D}" destId="{1A9B3AFD-9B94-465A-BE6C-47AD0B18D001}" srcOrd="0" destOrd="0" presId="urn:microsoft.com/office/officeart/2005/8/layout/hierarchy3"/>
    <dgm:cxn modelId="{39F17C9D-A196-4F70-AD89-30D68FB1BFA0}" type="presOf" srcId="{124BB4E9-01E6-4C2F-A3E9-0EF7FB7D35B8}" destId="{2684DF33-4614-4947-BF5F-4CC9C582F6F3}" srcOrd="0" destOrd="0" presId="urn:microsoft.com/office/officeart/2005/8/layout/hierarchy3"/>
    <dgm:cxn modelId="{AEE325A0-0C34-4778-A6CD-6D478B5DCD20}" srcId="{D014C82C-881B-4256-A4E3-97A1BF7B56C1}" destId="{124BB4E9-01E6-4C2F-A3E9-0EF7FB7D35B8}" srcOrd="0" destOrd="0" parTransId="{8E6A245D-37CA-4DC7-AED1-6905750CA7E9}" sibTransId="{DDA3AB33-3D25-42D6-B77D-D2466397E32C}"/>
    <dgm:cxn modelId="{05A259A1-FECC-48A0-911F-93C1D3DFEAC5}" type="presOf" srcId="{E667035D-7433-4471-A1C2-53D2904A8895}" destId="{D98ECA94-5034-4DB0-B2A5-18A8850C8421}" srcOrd="0" destOrd="0" presId="urn:microsoft.com/office/officeart/2005/8/layout/hierarchy3"/>
    <dgm:cxn modelId="{889676AB-A74E-4A89-816D-B36F09F514FC}" type="presOf" srcId="{0F7DB3C7-FE29-40E8-91DA-C975470845F5}" destId="{5980F377-C1CC-40DD-AA3E-AF075481F3BD}" srcOrd="0" destOrd="0" presId="urn:microsoft.com/office/officeart/2005/8/layout/hierarchy3"/>
    <dgm:cxn modelId="{9EE62BB1-25B1-41E4-9CFA-5F66003330A4}" type="presOf" srcId="{378BD129-695A-4987-8451-19EA1CA93FF5}" destId="{FCDA9BA8-70C7-4C41-8D6A-70D6754958B0}" srcOrd="0" destOrd="0" presId="urn:microsoft.com/office/officeart/2005/8/layout/hierarchy3"/>
    <dgm:cxn modelId="{6553D8BD-0812-453C-8972-9885817D90B3}" type="presOf" srcId="{898E9292-41E3-40CD-A33C-5802E5FFC747}" destId="{2D70BA96-9C67-4B2A-8499-7561DCAC940B}" srcOrd="0" destOrd="0" presId="urn:microsoft.com/office/officeart/2005/8/layout/hierarchy3"/>
    <dgm:cxn modelId="{EC69BFC1-2B97-4AB7-A1CB-3A674804A64D}" srcId="{D014C82C-881B-4256-A4E3-97A1BF7B56C1}" destId="{4EF2530D-33A9-4F47-9EF9-90F31D1C8036}" srcOrd="2" destOrd="0" parTransId="{0A893FD0-AC84-4413-8CA9-627BD1A36618}" sibTransId="{327903B4-C0E2-4E97-A3B9-D273CDF9A7C3}"/>
    <dgm:cxn modelId="{769A89D7-3ED7-4981-9765-864567E2B876}" type="presOf" srcId="{9B71E233-36AB-4DC3-80E1-B5097A20A466}" destId="{E8A2991B-BD42-46EE-8B2D-48076668CC4C}" srcOrd="0" destOrd="0" presId="urn:microsoft.com/office/officeart/2005/8/layout/hierarchy3"/>
    <dgm:cxn modelId="{9C11D4DF-AD99-41BE-A6C0-614C8194176C}" srcId="{378BD129-695A-4987-8451-19EA1CA93FF5}" destId="{72264E24-28E1-4482-B777-95F5E7B7B89A}" srcOrd="0" destOrd="0" parTransId="{AEC2D07B-DEBF-4882-A3C6-C91BBB81433D}" sibTransId="{3C19CA1E-9561-44E4-9FBD-24C7B6589F76}"/>
    <dgm:cxn modelId="{1910BDE1-B5B3-4C4E-9374-9363F282B82E}" type="presOf" srcId="{D014C82C-881B-4256-A4E3-97A1BF7B56C1}" destId="{CBB5FABA-4662-4EB5-B9AC-C7D35DE8B38B}" srcOrd="1" destOrd="0" presId="urn:microsoft.com/office/officeart/2005/8/layout/hierarchy3"/>
    <dgm:cxn modelId="{B42D44EB-F3C8-458E-A072-40BB442150B4}" srcId="{D014C82C-881B-4256-A4E3-97A1BF7B56C1}" destId="{7B0AAE86-4CE3-420A-853C-43293FE55089}" srcOrd="4" destOrd="0" parTransId="{0F7DB3C7-FE29-40E8-91DA-C975470845F5}" sibTransId="{6783CDBE-B2F6-42C7-B6F8-4AC1CC5D1D47}"/>
    <dgm:cxn modelId="{F85471EC-C186-4462-BDC5-EE8C1A348EC3}" srcId="{D014C82C-881B-4256-A4E3-97A1BF7B56C1}" destId="{9DAC45C5-54F3-4F48-B5C9-0B9E57245706}" srcOrd="1" destOrd="0" parTransId="{4C367BA5-321A-40E7-AA01-6B6C4D88473C}" sibTransId="{D77E6E0D-F472-4077-BD32-54E5C822A78F}"/>
    <dgm:cxn modelId="{5C244AEF-440E-448E-8C1B-A344CB4068D7}" srcId="{D014C82C-881B-4256-A4E3-97A1BF7B56C1}" destId="{9CA64956-0CE8-4AF4-AFC2-76B363B01E47}" srcOrd="3" destOrd="0" parTransId="{941DA07C-2CB4-4F22-92DB-A9D7A2B6B355}" sibTransId="{EEBADE80-6559-43F4-92AF-B6C79660E9AD}"/>
    <dgm:cxn modelId="{48D079F3-69D6-450F-AA44-3CC37C56D715}" srcId="{378BD129-695A-4987-8451-19EA1CA93FF5}" destId="{881DC5DA-A443-4C4A-8E0D-CAC49C65AEAD}" srcOrd="5" destOrd="0" parTransId="{E667035D-7433-4471-A1C2-53D2904A8895}" sibTransId="{B25C0770-2DE0-421B-ABF2-F080E59545FD}"/>
    <dgm:cxn modelId="{FF263DFC-CBB4-4E5E-87B9-B8F3CF320E7B}" type="presOf" srcId="{881DC5DA-A443-4C4A-8E0D-CAC49C65AEAD}" destId="{C8651A49-0009-4DAF-B167-C921C0DF7336}" srcOrd="0" destOrd="0" presId="urn:microsoft.com/office/officeart/2005/8/layout/hierarchy3"/>
    <dgm:cxn modelId="{8208C169-EEB8-4B96-A05E-49D744C69240}" type="presParOf" srcId="{C6119AE9-2B15-4028-B2F2-918152AE8058}" destId="{198E14B1-EEC0-4208-8C6F-AFEFE67FBC67}" srcOrd="0" destOrd="0" presId="urn:microsoft.com/office/officeart/2005/8/layout/hierarchy3"/>
    <dgm:cxn modelId="{582F259E-4B2E-4A9B-A2FD-C3BA4BB46BAD}" type="presParOf" srcId="{198E14B1-EEC0-4208-8C6F-AFEFE67FBC67}" destId="{06928803-88F5-4663-BA6E-A0B67062D17F}" srcOrd="0" destOrd="0" presId="urn:microsoft.com/office/officeart/2005/8/layout/hierarchy3"/>
    <dgm:cxn modelId="{8A7A0576-5D53-475A-9C5C-FCDDBE765BE3}" type="presParOf" srcId="{06928803-88F5-4663-BA6E-A0B67062D17F}" destId="{44E486D0-DD1D-4F51-8BB1-2EBFF53F656D}" srcOrd="0" destOrd="0" presId="urn:microsoft.com/office/officeart/2005/8/layout/hierarchy3"/>
    <dgm:cxn modelId="{C1F6700D-1F43-4E3F-B325-27DAFDA04708}" type="presParOf" srcId="{06928803-88F5-4663-BA6E-A0B67062D17F}" destId="{CBB5FABA-4662-4EB5-B9AC-C7D35DE8B38B}" srcOrd="1" destOrd="0" presId="urn:microsoft.com/office/officeart/2005/8/layout/hierarchy3"/>
    <dgm:cxn modelId="{AD29AC18-8099-4738-806A-DE6442AED089}" type="presParOf" srcId="{198E14B1-EEC0-4208-8C6F-AFEFE67FBC67}" destId="{7C57A66A-159B-4BF5-BD37-8A017F2DAB78}" srcOrd="1" destOrd="0" presId="urn:microsoft.com/office/officeart/2005/8/layout/hierarchy3"/>
    <dgm:cxn modelId="{237C5EC4-BDFD-4AB6-8508-4858C055EFCE}" type="presParOf" srcId="{7C57A66A-159B-4BF5-BD37-8A017F2DAB78}" destId="{7EB4848D-F5A4-4AC7-AB27-65DB8B324D65}" srcOrd="0" destOrd="0" presId="urn:microsoft.com/office/officeart/2005/8/layout/hierarchy3"/>
    <dgm:cxn modelId="{F4E46D32-8BEA-43F4-A8B8-C836FB29EA6B}" type="presParOf" srcId="{7C57A66A-159B-4BF5-BD37-8A017F2DAB78}" destId="{2684DF33-4614-4947-BF5F-4CC9C582F6F3}" srcOrd="1" destOrd="0" presId="urn:microsoft.com/office/officeart/2005/8/layout/hierarchy3"/>
    <dgm:cxn modelId="{EE06B665-76FB-4215-A5BE-855F7EB6EB08}" type="presParOf" srcId="{7C57A66A-159B-4BF5-BD37-8A017F2DAB78}" destId="{F62F8090-592D-4DFC-897B-6A58463B8CFB}" srcOrd="2" destOrd="0" presId="urn:microsoft.com/office/officeart/2005/8/layout/hierarchy3"/>
    <dgm:cxn modelId="{E45534A8-D869-4705-BAF7-B511A05B7E3B}" type="presParOf" srcId="{7C57A66A-159B-4BF5-BD37-8A017F2DAB78}" destId="{D48C979F-0EA7-4E3A-AFF2-4793E7B8B590}" srcOrd="3" destOrd="0" presId="urn:microsoft.com/office/officeart/2005/8/layout/hierarchy3"/>
    <dgm:cxn modelId="{E4AF98E1-3FA9-4FDC-BF63-6B664792BDDC}" type="presParOf" srcId="{7C57A66A-159B-4BF5-BD37-8A017F2DAB78}" destId="{51568F59-2EE0-400F-A36C-9A08BD511C89}" srcOrd="4" destOrd="0" presId="urn:microsoft.com/office/officeart/2005/8/layout/hierarchy3"/>
    <dgm:cxn modelId="{12057070-D7E6-4A24-8683-CD979F59A0CD}" type="presParOf" srcId="{7C57A66A-159B-4BF5-BD37-8A017F2DAB78}" destId="{20F2D99B-6DDE-463F-A209-729C113738F5}" srcOrd="5" destOrd="0" presId="urn:microsoft.com/office/officeart/2005/8/layout/hierarchy3"/>
    <dgm:cxn modelId="{FCE846F0-D71B-446F-8E1D-F9DF724632BA}" type="presParOf" srcId="{7C57A66A-159B-4BF5-BD37-8A017F2DAB78}" destId="{D9902101-6C14-41B0-A364-BEA6A800B621}" srcOrd="6" destOrd="0" presId="urn:microsoft.com/office/officeart/2005/8/layout/hierarchy3"/>
    <dgm:cxn modelId="{89B6AC2E-6543-47BD-9DD7-70DB75D265CF}" type="presParOf" srcId="{7C57A66A-159B-4BF5-BD37-8A017F2DAB78}" destId="{E88BE920-CA17-4ECE-BE0D-2FEF1FF77393}" srcOrd="7" destOrd="0" presId="urn:microsoft.com/office/officeart/2005/8/layout/hierarchy3"/>
    <dgm:cxn modelId="{DD797892-D638-4EB9-B470-2B56EFF8667A}" type="presParOf" srcId="{7C57A66A-159B-4BF5-BD37-8A017F2DAB78}" destId="{5980F377-C1CC-40DD-AA3E-AF075481F3BD}" srcOrd="8" destOrd="0" presId="urn:microsoft.com/office/officeart/2005/8/layout/hierarchy3"/>
    <dgm:cxn modelId="{F3E523ED-8F92-4C23-B5A6-533F5440FBD4}" type="presParOf" srcId="{7C57A66A-159B-4BF5-BD37-8A017F2DAB78}" destId="{F414E5D0-310C-4F8C-8E28-52BC3C911CB1}" srcOrd="9" destOrd="0" presId="urn:microsoft.com/office/officeart/2005/8/layout/hierarchy3"/>
    <dgm:cxn modelId="{37F9DA62-9B24-475B-981C-DD45522BAF26}" type="presParOf" srcId="{C6119AE9-2B15-4028-B2F2-918152AE8058}" destId="{970F5CF8-1CA2-4BF2-A092-1FDFB10D4872}" srcOrd="1" destOrd="0" presId="urn:microsoft.com/office/officeart/2005/8/layout/hierarchy3"/>
    <dgm:cxn modelId="{2FDC7493-BC38-472B-8821-291841F14D64}" type="presParOf" srcId="{970F5CF8-1CA2-4BF2-A092-1FDFB10D4872}" destId="{B33B9E71-B0D2-4AFB-9A8D-90F3424339F7}" srcOrd="0" destOrd="0" presId="urn:microsoft.com/office/officeart/2005/8/layout/hierarchy3"/>
    <dgm:cxn modelId="{49BBA0FA-526F-48B9-9757-4A085442A3A7}" type="presParOf" srcId="{B33B9E71-B0D2-4AFB-9A8D-90F3424339F7}" destId="{FCDA9BA8-70C7-4C41-8D6A-70D6754958B0}" srcOrd="0" destOrd="0" presId="urn:microsoft.com/office/officeart/2005/8/layout/hierarchy3"/>
    <dgm:cxn modelId="{92CFB64C-00E1-4A86-9A80-0D7AE6D3D152}" type="presParOf" srcId="{B33B9E71-B0D2-4AFB-9A8D-90F3424339F7}" destId="{DA0E75F4-A6BD-42B1-97ED-483538E653E5}" srcOrd="1" destOrd="0" presId="urn:microsoft.com/office/officeart/2005/8/layout/hierarchy3"/>
    <dgm:cxn modelId="{19015F57-F19D-4A11-8A93-6E04B0F19E5F}" type="presParOf" srcId="{970F5CF8-1CA2-4BF2-A092-1FDFB10D4872}" destId="{82646430-6F7A-453C-846C-AE2CCB984B73}" srcOrd="1" destOrd="0" presId="urn:microsoft.com/office/officeart/2005/8/layout/hierarchy3"/>
    <dgm:cxn modelId="{0742947C-B6DF-46A9-ADAD-44D4EE1CD2CC}" type="presParOf" srcId="{82646430-6F7A-453C-846C-AE2CCB984B73}" destId="{1A9B3AFD-9B94-465A-BE6C-47AD0B18D001}" srcOrd="0" destOrd="0" presId="urn:microsoft.com/office/officeart/2005/8/layout/hierarchy3"/>
    <dgm:cxn modelId="{D9F987DF-615A-4B26-96F5-8A0EA2380F9C}" type="presParOf" srcId="{82646430-6F7A-453C-846C-AE2CCB984B73}" destId="{030D3920-D966-4C7C-8708-F9349181BCF2}" srcOrd="1" destOrd="0" presId="urn:microsoft.com/office/officeart/2005/8/layout/hierarchy3"/>
    <dgm:cxn modelId="{DE5278FD-DB8C-4A79-91DC-36F5D03F9972}" type="presParOf" srcId="{82646430-6F7A-453C-846C-AE2CCB984B73}" destId="{8578CE89-0869-42F0-9A68-D6DCD9BA2286}" srcOrd="2" destOrd="0" presId="urn:microsoft.com/office/officeart/2005/8/layout/hierarchy3"/>
    <dgm:cxn modelId="{587E3D39-20A8-476A-A070-07D2DC335E82}" type="presParOf" srcId="{82646430-6F7A-453C-846C-AE2CCB984B73}" destId="{E8A2991B-BD42-46EE-8B2D-48076668CC4C}" srcOrd="3" destOrd="0" presId="urn:microsoft.com/office/officeart/2005/8/layout/hierarchy3"/>
    <dgm:cxn modelId="{2E00F16E-1F9B-4013-8825-68C5DE3414AD}" type="presParOf" srcId="{82646430-6F7A-453C-846C-AE2CCB984B73}" destId="{3CD01AD4-0EEF-4651-927A-856B8761EE1C}" srcOrd="4" destOrd="0" presId="urn:microsoft.com/office/officeart/2005/8/layout/hierarchy3"/>
    <dgm:cxn modelId="{DA15B5BE-07E4-4D66-9416-6A9FE6169F1E}" type="presParOf" srcId="{82646430-6F7A-453C-846C-AE2CCB984B73}" destId="{686960EE-4AE5-4576-9A43-F45992B559B9}" srcOrd="5" destOrd="0" presId="urn:microsoft.com/office/officeart/2005/8/layout/hierarchy3"/>
    <dgm:cxn modelId="{1A0E77FD-4D50-4F9D-AD5E-33FF2321406B}" type="presParOf" srcId="{82646430-6F7A-453C-846C-AE2CCB984B73}" destId="{C37ABBD6-3BD0-4B1D-A810-C8DD630B84E1}" srcOrd="6" destOrd="0" presId="urn:microsoft.com/office/officeart/2005/8/layout/hierarchy3"/>
    <dgm:cxn modelId="{44EE544D-1AB5-45F0-B9C9-282037535AA3}" type="presParOf" srcId="{82646430-6F7A-453C-846C-AE2CCB984B73}" destId="{8180C84C-24BB-4B87-A8D8-FB8A725A66D3}" srcOrd="7" destOrd="0" presId="urn:microsoft.com/office/officeart/2005/8/layout/hierarchy3"/>
    <dgm:cxn modelId="{840C20CA-1876-4F51-B3A4-B0E38FD8B432}" type="presParOf" srcId="{82646430-6F7A-453C-846C-AE2CCB984B73}" destId="{EE1FD351-EA1B-4C92-950A-AE833F448C88}" srcOrd="8" destOrd="0" presId="urn:microsoft.com/office/officeart/2005/8/layout/hierarchy3"/>
    <dgm:cxn modelId="{B9C4A546-8F76-4C14-AC84-4EE79157E5DE}" type="presParOf" srcId="{82646430-6F7A-453C-846C-AE2CCB984B73}" destId="{2D70BA96-9C67-4B2A-8499-7561DCAC940B}" srcOrd="9" destOrd="0" presId="urn:microsoft.com/office/officeart/2005/8/layout/hierarchy3"/>
    <dgm:cxn modelId="{32E3B7A3-ADC3-427D-BBEC-7420FFBAB937}" type="presParOf" srcId="{82646430-6F7A-453C-846C-AE2CCB984B73}" destId="{D98ECA94-5034-4DB0-B2A5-18A8850C8421}" srcOrd="10" destOrd="0" presId="urn:microsoft.com/office/officeart/2005/8/layout/hierarchy3"/>
    <dgm:cxn modelId="{90B85A27-CF41-4A8D-9A50-FA074A2B5460}" type="presParOf" srcId="{82646430-6F7A-453C-846C-AE2CCB984B73}" destId="{C8651A49-0009-4DAF-B167-C921C0DF733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CB562-62D7-4918-B6E0-4BD6585C96C6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D67B1-4552-4490-8C55-836B869A99E8}">
      <dgm:prSet phldrT="[نص]" custT="1"/>
      <dgm:spPr>
        <a:solidFill>
          <a:srgbClr val="1BA28E"/>
        </a:solidFill>
      </dgm:spPr>
      <dgm:t>
        <a:bodyPr/>
        <a:lstStyle/>
        <a:p>
          <a:r>
            <a:rPr lang="ar-EG" sz="2400" b="1" cap="all" spc="-50" dirty="0">
              <a:ln w="12700"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rPr>
            <a:t>طرق جمع البيانات</a:t>
          </a:r>
          <a:endParaRPr lang="en-US" sz="2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3793F-8DD4-449B-B7C9-9FC85A84C3FA}" type="parTrans" cxnId="{B1BFE16D-4CFA-4CCE-8C1F-64A61D6B6116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0BF81-36F5-40E0-A333-EE552A138488}" type="sibTrans" cxnId="{B1BFE16D-4CFA-4CCE-8C1F-64A61D6B6116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9EBD3-62D4-4F56-8561-BCBE49B456C6}">
      <dgm:prSet phldrT="[نص]" custT="1"/>
      <dgm:spPr/>
      <dgm:t>
        <a:bodyPr/>
        <a:lstStyle/>
        <a:p>
          <a:r>
            <a:rPr lang="ar-EG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الملاحظة المباشرة</a:t>
          </a:r>
          <a:endParaRPr 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7D562-9EB1-4B4D-A49A-3EEDB08689C4}" type="parTrans" cxnId="{F7D41A65-BB8B-4865-8375-F8F4FEA4E063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9A9B11-2C07-4E74-A283-D9A7E7367E10}" type="sibTrans" cxnId="{F7D41A65-BB8B-4865-8375-F8F4FEA4E063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C12C1-35E7-4265-B915-D1B5D2BF6128}">
      <dgm:prSet phldrT="[نص]" custT="1"/>
      <dgm:spPr/>
      <dgm:t>
        <a:bodyPr/>
        <a:lstStyle/>
        <a:p>
          <a:r>
            <a:rPr lang="ar-EG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الاستبيانات</a:t>
          </a:r>
          <a:endParaRPr 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157E7-3D4F-4988-A5F4-5B4BE9215110}" type="parTrans" cxnId="{7A51EDD1-8FEF-4D01-90F8-C408B02F47A5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5FE9E-5C64-43F8-992E-FB16E3AB8872}" type="sibTrans" cxnId="{7A51EDD1-8FEF-4D01-90F8-C408B02F47A5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C34E6-856F-4746-9B15-50F3B7C9270F}">
      <dgm:prSet phldrT="[نص]" custT="1"/>
      <dgm:spPr/>
      <dgm:t>
        <a:bodyPr/>
        <a:lstStyle/>
        <a:p>
          <a:r>
            <a:rPr lang="ar-EG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المقابلات</a:t>
          </a:r>
          <a:endParaRPr 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F2984-5729-4EE1-8049-11556F2C83AA}" type="parTrans" cxnId="{B2D845B0-7D7C-4E6E-B0BD-3D968149F8D2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12A9D-8E3F-4E49-BAC5-67871A8B43EA}" type="sibTrans" cxnId="{B2D845B0-7D7C-4E6E-B0BD-3D968149F8D2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F9C11-CD92-438D-A709-D9CC91448A69}">
      <dgm:prSet phldrT="[نص]" custT="1"/>
      <dgm:spPr/>
      <dgm:t>
        <a:bodyPr/>
        <a:lstStyle/>
        <a:p>
          <a:r>
            <a:rPr lang="ar-EG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فحص وثائق النظام</a:t>
          </a:r>
          <a:endParaRPr 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91D49-3FB0-4292-8262-798C9BCCE5E8}" type="parTrans" cxnId="{F8E35C29-6ED7-4C48-B5B1-F60B50E83D8C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4F006-A0DA-419B-BC22-2059A0B63050}" type="sibTrans" cxnId="{F8E35C29-6ED7-4C48-B5B1-F60B50E83D8C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05F6B-E4F6-4CD4-87B9-996CB60D2361}">
      <dgm:prSet phldrT="[نص]"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F1178-9900-4529-B62F-A44AD14C75DA}" type="parTrans" cxnId="{B0902135-74A1-4BD3-8C06-CDFCE2B0D6E1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3E738-0719-4BF7-89BE-5BA9A0F964FC}" type="sibTrans" cxnId="{B0902135-74A1-4BD3-8C06-CDFCE2B0D6E1}">
      <dgm:prSet/>
      <dgm:spPr/>
      <dgm:t>
        <a:bodyPr/>
        <a:lstStyle/>
        <a:p>
          <a:endParaRPr lang="en-US" sz="18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B7EA3-3FB4-4D53-9232-2DA251C4519D}" type="pres">
      <dgm:prSet presAssocID="{842CB562-62D7-4918-B6E0-4BD6585C96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ED557B6-8CD5-4281-961F-D58E14138101}" type="pres">
      <dgm:prSet presAssocID="{1DCD67B1-4552-4490-8C55-836B869A99E8}" presName="Parent" presStyleLbl="node0" presStyleIdx="0" presStyleCnt="1">
        <dgm:presLayoutVars>
          <dgm:chMax val="6"/>
          <dgm:chPref val="6"/>
        </dgm:presLayoutVars>
      </dgm:prSet>
      <dgm:spPr/>
    </dgm:pt>
    <dgm:pt modelId="{F2C90D0F-E9CF-40FF-B122-A3B1684CB2AB}" type="pres">
      <dgm:prSet presAssocID="{B2C9EBD3-62D4-4F56-8561-BCBE49B456C6}" presName="Accent1" presStyleCnt="0"/>
      <dgm:spPr/>
    </dgm:pt>
    <dgm:pt modelId="{EBDEAF1D-5CCD-4ED2-8569-B2B7A941B0AD}" type="pres">
      <dgm:prSet presAssocID="{B2C9EBD3-62D4-4F56-8561-BCBE49B456C6}" presName="Accent" presStyleLbl="bgShp" presStyleIdx="0" presStyleCnt="4"/>
      <dgm:spPr/>
    </dgm:pt>
    <dgm:pt modelId="{FB27FB8A-F04F-4593-BBD2-60B51E3F3929}" type="pres">
      <dgm:prSet presAssocID="{B2C9EBD3-62D4-4F56-8561-BCBE49B456C6}" presName="Chil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886D06-07F9-46F1-AE2C-F279DBAD4824}" type="pres">
      <dgm:prSet presAssocID="{E08C12C1-35E7-4265-B915-D1B5D2BF6128}" presName="Accent2" presStyleCnt="0"/>
      <dgm:spPr/>
    </dgm:pt>
    <dgm:pt modelId="{B3A0BE16-5009-47C4-9CE3-F8300A33913C}" type="pres">
      <dgm:prSet presAssocID="{E08C12C1-35E7-4265-B915-D1B5D2BF6128}" presName="Accent" presStyleLbl="bgShp" presStyleIdx="1" presStyleCnt="4"/>
      <dgm:spPr/>
    </dgm:pt>
    <dgm:pt modelId="{5C133C5D-CFD6-4543-B77F-5D678D638F91}" type="pres">
      <dgm:prSet presAssocID="{E08C12C1-35E7-4265-B915-D1B5D2BF6128}" presName="Chil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166669-5765-48B4-928D-D632A3DFDE5E}" type="pres">
      <dgm:prSet presAssocID="{0DAC34E6-856F-4746-9B15-50F3B7C9270F}" presName="Accent3" presStyleCnt="0"/>
      <dgm:spPr/>
    </dgm:pt>
    <dgm:pt modelId="{E8A7B10F-323F-4302-8B53-E612F2D19FE2}" type="pres">
      <dgm:prSet presAssocID="{0DAC34E6-856F-4746-9B15-50F3B7C9270F}" presName="Accent" presStyleLbl="bgShp" presStyleIdx="2" presStyleCnt="4"/>
      <dgm:spPr/>
    </dgm:pt>
    <dgm:pt modelId="{BE1AB87C-D3CA-49CB-B6F8-32DE1EBCFD94}" type="pres">
      <dgm:prSet presAssocID="{0DAC34E6-856F-4746-9B15-50F3B7C9270F}" presName="Chil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3339B4A-E3FD-4C71-92E2-3600B5E4F0E4}" type="pres">
      <dgm:prSet presAssocID="{7D9F9C11-CD92-438D-A709-D9CC91448A69}" presName="Accent4" presStyleCnt="0"/>
      <dgm:spPr/>
    </dgm:pt>
    <dgm:pt modelId="{EA94DE18-9769-4C20-B9A6-0D0F7DD3D398}" type="pres">
      <dgm:prSet presAssocID="{7D9F9C11-CD92-438D-A709-D9CC91448A69}" presName="Accent" presStyleLbl="bgShp" presStyleIdx="3" presStyleCnt="4"/>
      <dgm:spPr/>
    </dgm:pt>
    <dgm:pt modelId="{5B29EB25-08C8-47DF-9047-24A11FF42EA2}" type="pres">
      <dgm:prSet presAssocID="{7D9F9C11-CD92-438D-A709-D9CC91448A69}" presName="Chil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3EEF01-19AE-4B6D-8C40-7C133E5C816F}" type="presOf" srcId="{7D9F9C11-CD92-438D-A709-D9CC91448A69}" destId="{5B29EB25-08C8-47DF-9047-24A11FF42EA2}" srcOrd="0" destOrd="0" presId="urn:microsoft.com/office/officeart/2011/layout/HexagonRadial"/>
    <dgm:cxn modelId="{ACB04219-ED09-46C9-9226-EEE5C3EC53F0}" type="presOf" srcId="{0DAC34E6-856F-4746-9B15-50F3B7C9270F}" destId="{BE1AB87C-D3CA-49CB-B6F8-32DE1EBCFD94}" srcOrd="0" destOrd="0" presId="urn:microsoft.com/office/officeart/2011/layout/HexagonRadial"/>
    <dgm:cxn modelId="{F8E35C29-6ED7-4C48-B5B1-F60B50E83D8C}" srcId="{1DCD67B1-4552-4490-8C55-836B869A99E8}" destId="{7D9F9C11-CD92-438D-A709-D9CC91448A69}" srcOrd="3" destOrd="0" parTransId="{A7C91D49-3FB0-4292-8262-798C9BCCE5E8}" sibTransId="{1E94F006-A0DA-419B-BC22-2059A0B63050}"/>
    <dgm:cxn modelId="{B0902135-74A1-4BD3-8C06-CDFCE2B0D6E1}" srcId="{842CB562-62D7-4918-B6E0-4BD6585C96C6}" destId="{18A05F6B-E4F6-4CD4-87B9-996CB60D2361}" srcOrd="1" destOrd="0" parTransId="{630F1178-9900-4529-B62F-A44AD14C75DA}" sibTransId="{2073E738-0719-4BF7-89BE-5BA9A0F964FC}"/>
    <dgm:cxn modelId="{F7D41A65-BB8B-4865-8375-F8F4FEA4E063}" srcId="{1DCD67B1-4552-4490-8C55-836B869A99E8}" destId="{B2C9EBD3-62D4-4F56-8561-BCBE49B456C6}" srcOrd="0" destOrd="0" parTransId="{8627D562-9EB1-4B4D-A49A-3EEDB08689C4}" sibTransId="{369A9B11-2C07-4E74-A283-D9A7E7367E10}"/>
    <dgm:cxn modelId="{A2850F6A-0A0E-4B6E-8678-E21FB15EEFDF}" type="presOf" srcId="{B2C9EBD3-62D4-4F56-8561-BCBE49B456C6}" destId="{FB27FB8A-F04F-4593-BBD2-60B51E3F3929}" srcOrd="0" destOrd="0" presId="urn:microsoft.com/office/officeart/2011/layout/HexagonRadial"/>
    <dgm:cxn modelId="{B1BFE16D-4CFA-4CCE-8C1F-64A61D6B6116}" srcId="{842CB562-62D7-4918-B6E0-4BD6585C96C6}" destId="{1DCD67B1-4552-4490-8C55-836B869A99E8}" srcOrd="0" destOrd="0" parTransId="{5B73793F-8DD4-449B-B7C9-9FC85A84C3FA}" sibTransId="{F980BF81-36F5-40E0-A333-EE552A138488}"/>
    <dgm:cxn modelId="{A3E07984-F432-4355-B9A5-C9D9927728BE}" type="presOf" srcId="{E08C12C1-35E7-4265-B915-D1B5D2BF6128}" destId="{5C133C5D-CFD6-4543-B77F-5D678D638F91}" srcOrd="0" destOrd="0" presId="urn:microsoft.com/office/officeart/2011/layout/HexagonRadial"/>
    <dgm:cxn modelId="{B2D845B0-7D7C-4E6E-B0BD-3D968149F8D2}" srcId="{1DCD67B1-4552-4490-8C55-836B869A99E8}" destId="{0DAC34E6-856F-4746-9B15-50F3B7C9270F}" srcOrd="2" destOrd="0" parTransId="{E79F2984-5729-4EE1-8049-11556F2C83AA}" sibTransId="{F8912A9D-8E3F-4E49-BAC5-67871A8B43EA}"/>
    <dgm:cxn modelId="{0F00F9B9-DFF5-486D-8988-5FB45B45705E}" type="presOf" srcId="{842CB562-62D7-4918-B6E0-4BD6585C96C6}" destId="{17FB7EA3-3FB4-4D53-9232-2DA251C4519D}" srcOrd="0" destOrd="0" presId="urn:microsoft.com/office/officeart/2011/layout/HexagonRadial"/>
    <dgm:cxn modelId="{239131CF-80D7-4C09-A6A1-06617D6CEDC3}" type="presOf" srcId="{1DCD67B1-4552-4490-8C55-836B869A99E8}" destId="{1ED557B6-8CD5-4281-961F-D58E14138101}" srcOrd="0" destOrd="0" presId="urn:microsoft.com/office/officeart/2011/layout/HexagonRadial"/>
    <dgm:cxn modelId="{7A51EDD1-8FEF-4D01-90F8-C408B02F47A5}" srcId="{1DCD67B1-4552-4490-8C55-836B869A99E8}" destId="{E08C12C1-35E7-4265-B915-D1B5D2BF6128}" srcOrd="1" destOrd="0" parTransId="{07F157E7-3D4F-4988-A5F4-5B4BE9215110}" sibTransId="{8FC5FE9E-5C64-43F8-992E-FB16E3AB8872}"/>
    <dgm:cxn modelId="{80597848-4ABB-4C39-90E7-626C586C8AD8}" type="presParOf" srcId="{17FB7EA3-3FB4-4D53-9232-2DA251C4519D}" destId="{1ED557B6-8CD5-4281-961F-D58E14138101}" srcOrd="0" destOrd="0" presId="urn:microsoft.com/office/officeart/2011/layout/HexagonRadial"/>
    <dgm:cxn modelId="{A18C6374-B4B1-459B-848A-4B94D7FBC389}" type="presParOf" srcId="{17FB7EA3-3FB4-4D53-9232-2DA251C4519D}" destId="{F2C90D0F-E9CF-40FF-B122-A3B1684CB2AB}" srcOrd="1" destOrd="0" presId="urn:microsoft.com/office/officeart/2011/layout/HexagonRadial"/>
    <dgm:cxn modelId="{85778588-5D9A-4050-8D7B-699B8137511D}" type="presParOf" srcId="{F2C90D0F-E9CF-40FF-B122-A3B1684CB2AB}" destId="{EBDEAF1D-5CCD-4ED2-8569-B2B7A941B0AD}" srcOrd="0" destOrd="0" presId="urn:microsoft.com/office/officeart/2011/layout/HexagonRadial"/>
    <dgm:cxn modelId="{404682F0-C3C2-49E4-ACCC-12E26BCBDF56}" type="presParOf" srcId="{17FB7EA3-3FB4-4D53-9232-2DA251C4519D}" destId="{FB27FB8A-F04F-4593-BBD2-60B51E3F3929}" srcOrd="2" destOrd="0" presId="urn:microsoft.com/office/officeart/2011/layout/HexagonRadial"/>
    <dgm:cxn modelId="{9AA87C20-F6C9-43BC-9F3E-0633E33F9B4A}" type="presParOf" srcId="{17FB7EA3-3FB4-4D53-9232-2DA251C4519D}" destId="{48886D06-07F9-46F1-AE2C-F279DBAD4824}" srcOrd="3" destOrd="0" presId="urn:microsoft.com/office/officeart/2011/layout/HexagonRadial"/>
    <dgm:cxn modelId="{0A717856-ADF3-44D6-BECA-470BF2002EE8}" type="presParOf" srcId="{48886D06-07F9-46F1-AE2C-F279DBAD4824}" destId="{B3A0BE16-5009-47C4-9CE3-F8300A33913C}" srcOrd="0" destOrd="0" presId="urn:microsoft.com/office/officeart/2011/layout/HexagonRadial"/>
    <dgm:cxn modelId="{EC92DAC8-5320-4FF0-A4E7-9203A3283C30}" type="presParOf" srcId="{17FB7EA3-3FB4-4D53-9232-2DA251C4519D}" destId="{5C133C5D-CFD6-4543-B77F-5D678D638F91}" srcOrd="4" destOrd="0" presId="urn:microsoft.com/office/officeart/2011/layout/HexagonRadial"/>
    <dgm:cxn modelId="{A2EE7B2B-D467-473C-A01E-3925365561EC}" type="presParOf" srcId="{17FB7EA3-3FB4-4D53-9232-2DA251C4519D}" destId="{47166669-5765-48B4-928D-D632A3DFDE5E}" srcOrd="5" destOrd="0" presId="urn:microsoft.com/office/officeart/2011/layout/HexagonRadial"/>
    <dgm:cxn modelId="{2D2B324F-DFE7-4CB7-9511-8C49DC459E9E}" type="presParOf" srcId="{47166669-5765-48B4-928D-D632A3DFDE5E}" destId="{E8A7B10F-323F-4302-8B53-E612F2D19FE2}" srcOrd="0" destOrd="0" presId="urn:microsoft.com/office/officeart/2011/layout/HexagonRadial"/>
    <dgm:cxn modelId="{1DB89966-A768-4D15-84E7-3D0146C0CBBC}" type="presParOf" srcId="{17FB7EA3-3FB4-4D53-9232-2DA251C4519D}" destId="{BE1AB87C-D3CA-49CB-B6F8-32DE1EBCFD94}" srcOrd="6" destOrd="0" presId="urn:microsoft.com/office/officeart/2011/layout/HexagonRadial"/>
    <dgm:cxn modelId="{F6AD8C73-9E4B-4ADF-9081-3CBEF75C84E1}" type="presParOf" srcId="{17FB7EA3-3FB4-4D53-9232-2DA251C4519D}" destId="{03339B4A-E3FD-4C71-92E2-3600B5E4F0E4}" srcOrd="7" destOrd="0" presId="urn:microsoft.com/office/officeart/2011/layout/HexagonRadial"/>
    <dgm:cxn modelId="{6B27F53F-8112-4830-98FE-51594A612798}" type="presParOf" srcId="{03339B4A-E3FD-4C71-92E2-3600B5E4F0E4}" destId="{EA94DE18-9769-4C20-B9A6-0D0F7DD3D398}" srcOrd="0" destOrd="0" presId="urn:microsoft.com/office/officeart/2011/layout/HexagonRadial"/>
    <dgm:cxn modelId="{BE4ACB1E-9C63-46A2-8C48-9C9E6CB33017}" type="presParOf" srcId="{17FB7EA3-3FB4-4D53-9232-2DA251C4519D}" destId="{5B29EB25-08C8-47DF-9047-24A11FF42EA2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C4830-51F3-4555-8CB3-9821276147CE}">
      <dsp:nvSpPr>
        <dsp:cNvPr id="0" name=""/>
        <dsp:cNvSpPr/>
      </dsp:nvSpPr>
      <dsp:spPr>
        <a:xfrm rot="16200000">
          <a:off x="335642" y="-335642"/>
          <a:ext cx="1697718" cy="2369003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الخصائص</a:t>
          </a:r>
        </a:p>
      </dsp:txBody>
      <dsp:txXfrm rot="5400000">
        <a:off x="0" y="0"/>
        <a:ext cx="2369003" cy="1273288"/>
      </dsp:txXfrm>
    </dsp:sp>
    <dsp:sp modelId="{0C29CB9F-3BC0-429B-BEEA-6AFEDA8BC48F}">
      <dsp:nvSpPr>
        <dsp:cNvPr id="0" name=""/>
        <dsp:cNvSpPr/>
      </dsp:nvSpPr>
      <dsp:spPr>
        <a:xfrm>
          <a:off x="2369003" y="0"/>
          <a:ext cx="2369003" cy="1697718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المفهوم</a:t>
          </a:r>
        </a:p>
      </dsp:txBody>
      <dsp:txXfrm>
        <a:off x="2369003" y="0"/>
        <a:ext cx="2369003" cy="1273288"/>
      </dsp:txXfrm>
    </dsp:sp>
    <dsp:sp modelId="{EA3FB00B-F8A6-496A-BECB-5EEC9445BF70}">
      <dsp:nvSpPr>
        <dsp:cNvPr id="0" name=""/>
        <dsp:cNvSpPr/>
      </dsp:nvSpPr>
      <dsp:spPr>
        <a:xfrm rot="10800000">
          <a:off x="0" y="1697718"/>
          <a:ext cx="2369003" cy="1697718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مثال لا يدل </a:t>
          </a:r>
        </a:p>
      </dsp:txBody>
      <dsp:txXfrm rot="10800000">
        <a:off x="0" y="2122147"/>
        <a:ext cx="2369003" cy="1273288"/>
      </dsp:txXfrm>
    </dsp:sp>
    <dsp:sp modelId="{F69EAF2D-4C0F-4370-9F77-EBA2ACCC2A52}">
      <dsp:nvSpPr>
        <dsp:cNvPr id="0" name=""/>
        <dsp:cNvSpPr/>
      </dsp:nvSpPr>
      <dsp:spPr>
        <a:xfrm rot="5400000">
          <a:off x="2704646" y="1362075"/>
          <a:ext cx="1697718" cy="2369003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مثال يدل</a:t>
          </a:r>
        </a:p>
      </dsp:txBody>
      <dsp:txXfrm rot="-5400000">
        <a:off x="2369004" y="2122146"/>
        <a:ext cx="2369003" cy="1273288"/>
      </dsp:txXfrm>
    </dsp:sp>
    <dsp:sp modelId="{37C93CEA-A5BB-49A3-9AA4-6CE8D7A036BB}">
      <dsp:nvSpPr>
        <dsp:cNvPr id="0" name=""/>
        <dsp:cNvSpPr/>
      </dsp:nvSpPr>
      <dsp:spPr>
        <a:xfrm>
          <a:off x="1658302" y="1273288"/>
          <a:ext cx="1421402" cy="848859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مرحلة التحليل</a:t>
          </a:r>
        </a:p>
      </dsp:txBody>
      <dsp:txXfrm>
        <a:off x="1699740" y="1314726"/>
        <a:ext cx="1338526" cy="765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486D0-DD1D-4F51-8BB1-2EBFF53F656D}">
      <dsp:nvSpPr>
        <dsp:cNvPr id="0" name=""/>
        <dsp:cNvSpPr/>
      </dsp:nvSpPr>
      <dsp:spPr>
        <a:xfrm>
          <a:off x="4873" y="1209989"/>
          <a:ext cx="3462882" cy="532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المتطلبات الغير وظيفية</a:t>
          </a:r>
        </a:p>
      </dsp:txBody>
      <dsp:txXfrm>
        <a:off x="20468" y="1225584"/>
        <a:ext cx="3431692" cy="501269"/>
      </dsp:txXfrm>
    </dsp:sp>
    <dsp:sp modelId="{7EB4848D-F5A4-4AC7-AB27-65DB8B324D65}">
      <dsp:nvSpPr>
        <dsp:cNvPr id="0" name=""/>
        <dsp:cNvSpPr/>
      </dsp:nvSpPr>
      <dsp:spPr>
        <a:xfrm>
          <a:off x="351161" y="1742449"/>
          <a:ext cx="346288" cy="39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44"/>
              </a:lnTo>
              <a:lnTo>
                <a:pt x="346288" y="3993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4DF33-4614-4947-BF5F-4CC9C582F6F3}">
      <dsp:nvSpPr>
        <dsp:cNvPr id="0" name=""/>
        <dsp:cNvSpPr/>
      </dsp:nvSpPr>
      <dsp:spPr>
        <a:xfrm>
          <a:off x="697449" y="1875563"/>
          <a:ext cx="3424720" cy="532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مجموعة قيود أو معايير تحدد كيفية تصرف نظام البرنامج أو أدائه أو تشغيله  </a:t>
          </a:r>
        </a:p>
      </dsp:txBody>
      <dsp:txXfrm>
        <a:off x="713044" y="1891158"/>
        <a:ext cx="3393530" cy="501269"/>
      </dsp:txXfrm>
    </dsp:sp>
    <dsp:sp modelId="{FCDA9BA8-70C7-4C41-8D6A-70D6754958B0}">
      <dsp:nvSpPr>
        <dsp:cNvPr id="0" name=""/>
        <dsp:cNvSpPr/>
      </dsp:nvSpPr>
      <dsp:spPr>
        <a:xfrm>
          <a:off x="3882584" y="1179128"/>
          <a:ext cx="3702042" cy="532459"/>
        </a:xfrm>
        <a:prstGeom prst="roundRect">
          <a:avLst>
            <a:gd name="adj" fmla="val 10000"/>
          </a:avLst>
        </a:prstGeom>
        <a:solidFill>
          <a:schemeClr val="accent2">
            <a:hueOff val="-17234456"/>
            <a:satOff val="7595"/>
            <a:lumOff val="1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المتطلبات الوظيفيه</a:t>
          </a:r>
        </a:p>
      </dsp:txBody>
      <dsp:txXfrm>
        <a:off x="3898179" y="1194723"/>
        <a:ext cx="3670852" cy="501269"/>
      </dsp:txXfrm>
    </dsp:sp>
    <dsp:sp modelId="{1A9B3AFD-9B94-465A-BE6C-47AD0B18D001}">
      <dsp:nvSpPr>
        <dsp:cNvPr id="0" name=""/>
        <dsp:cNvSpPr/>
      </dsp:nvSpPr>
      <dsp:spPr>
        <a:xfrm>
          <a:off x="4252788" y="1711587"/>
          <a:ext cx="221605" cy="43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206"/>
              </a:lnTo>
              <a:lnTo>
                <a:pt x="221605" y="4302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D3920-D966-4C7C-8708-F9349181BCF2}">
      <dsp:nvSpPr>
        <dsp:cNvPr id="0" name=""/>
        <dsp:cNvSpPr/>
      </dsp:nvSpPr>
      <dsp:spPr>
        <a:xfrm>
          <a:off x="4474393" y="1875563"/>
          <a:ext cx="3689101" cy="532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234456"/>
              <a:satOff val="7595"/>
              <a:lumOff val="1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متطلبات أساسية التي يجب على النظام القيام بها </a:t>
          </a:r>
        </a:p>
      </dsp:txBody>
      <dsp:txXfrm>
        <a:off x="4489988" y="1891158"/>
        <a:ext cx="3657911" cy="501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486D0-DD1D-4F51-8BB1-2EBFF53F656D}">
      <dsp:nvSpPr>
        <dsp:cNvPr id="0" name=""/>
        <dsp:cNvSpPr/>
      </dsp:nvSpPr>
      <dsp:spPr>
        <a:xfrm>
          <a:off x="86578" y="1456"/>
          <a:ext cx="3006793" cy="462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المتطلبات الغير وظيفية</a:t>
          </a:r>
        </a:p>
      </dsp:txBody>
      <dsp:txXfrm>
        <a:off x="100119" y="14997"/>
        <a:ext cx="2979711" cy="435248"/>
      </dsp:txXfrm>
    </dsp:sp>
    <dsp:sp modelId="{7EB4848D-F5A4-4AC7-AB27-65DB8B324D65}">
      <dsp:nvSpPr>
        <dsp:cNvPr id="0" name=""/>
        <dsp:cNvSpPr/>
      </dsp:nvSpPr>
      <dsp:spPr>
        <a:xfrm>
          <a:off x="387258" y="463786"/>
          <a:ext cx="300679" cy="3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47"/>
              </a:lnTo>
              <a:lnTo>
                <a:pt x="300679" y="34674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4DF33-4614-4947-BF5F-4CC9C582F6F3}">
      <dsp:nvSpPr>
        <dsp:cNvPr id="0" name=""/>
        <dsp:cNvSpPr/>
      </dsp:nvSpPr>
      <dsp:spPr>
        <a:xfrm>
          <a:off x="687937" y="579369"/>
          <a:ext cx="3144756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الأداء (السرعه,الاستجابة,التطوير,نقل البيانات)</a:t>
          </a:r>
        </a:p>
      </dsp:txBody>
      <dsp:txXfrm>
        <a:off x="701478" y="592910"/>
        <a:ext cx="3117674" cy="435248"/>
      </dsp:txXfrm>
    </dsp:sp>
    <dsp:sp modelId="{F62F8090-592D-4DFC-897B-6A58463B8CFB}">
      <dsp:nvSpPr>
        <dsp:cNvPr id="0" name=""/>
        <dsp:cNvSpPr/>
      </dsp:nvSpPr>
      <dsp:spPr>
        <a:xfrm>
          <a:off x="387258" y="463786"/>
          <a:ext cx="300679" cy="92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660"/>
              </a:lnTo>
              <a:lnTo>
                <a:pt x="300679" y="9246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C979F-0EA7-4E3A-AFF2-4793E7B8B590}">
      <dsp:nvSpPr>
        <dsp:cNvPr id="0" name=""/>
        <dsp:cNvSpPr/>
      </dsp:nvSpPr>
      <dsp:spPr>
        <a:xfrm>
          <a:off x="687937" y="1157281"/>
          <a:ext cx="3123022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23446"/>
              <a:satOff val="760"/>
              <a:lumOff val="1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الأمان(مصادقة المستخدم ,والتشفير والتحكم في الوصول )</a:t>
          </a:r>
        </a:p>
      </dsp:txBody>
      <dsp:txXfrm>
        <a:off x="701478" y="1170822"/>
        <a:ext cx="3095940" cy="435248"/>
      </dsp:txXfrm>
    </dsp:sp>
    <dsp:sp modelId="{51568F59-2EE0-400F-A36C-9A08BD511C89}">
      <dsp:nvSpPr>
        <dsp:cNvPr id="0" name=""/>
        <dsp:cNvSpPr/>
      </dsp:nvSpPr>
      <dsp:spPr>
        <a:xfrm>
          <a:off x="387258" y="463786"/>
          <a:ext cx="300679" cy="150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573"/>
              </a:lnTo>
              <a:lnTo>
                <a:pt x="300679" y="15025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2D99B-6DDE-463F-A209-729C113738F5}">
      <dsp:nvSpPr>
        <dsp:cNvPr id="0" name=""/>
        <dsp:cNvSpPr/>
      </dsp:nvSpPr>
      <dsp:spPr>
        <a:xfrm>
          <a:off x="687937" y="1735194"/>
          <a:ext cx="3139725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46891"/>
              <a:satOff val="1519"/>
              <a:lumOff val="2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baseline="0" dirty="0"/>
            <a:t>سهولة الاستخدام(قابلية التصفح ,تصميم واجهة المستخدم ,إمكانية الوصول )</a:t>
          </a:r>
        </a:p>
      </dsp:txBody>
      <dsp:txXfrm>
        <a:off x="701478" y="1748735"/>
        <a:ext cx="3112643" cy="435248"/>
      </dsp:txXfrm>
    </dsp:sp>
    <dsp:sp modelId="{D9902101-6C14-41B0-A364-BEA6A800B621}">
      <dsp:nvSpPr>
        <dsp:cNvPr id="0" name=""/>
        <dsp:cNvSpPr/>
      </dsp:nvSpPr>
      <dsp:spPr>
        <a:xfrm>
          <a:off x="387258" y="463786"/>
          <a:ext cx="300679" cy="2080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86"/>
              </a:lnTo>
              <a:lnTo>
                <a:pt x="300679" y="20804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BE920-CA17-4ECE-BE0D-2FEF1FF77393}">
      <dsp:nvSpPr>
        <dsp:cNvPr id="0" name=""/>
        <dsp:cNvSpPr/>
      </dsp:nvSpPr>
      <dsp:spPr>
        <a:xfrm>
          <a:off x="687937" y="2313107"/>
          <a:ext cx="3175661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170337"/>
              <a:satOff val="2279"/>
              <a:lumOff val="3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الموثوقية :(معالجة الأخطاء والقدرة التلقائية على الاستمرار في العمل عند حدوث خطأ,الاسترداد التلقائي )</a:t>
          </a:r>
        </a:p>
      </dsp:txBody>
      <dsp:txXfrm>
        <a:off x="701478" y="2326648"/>
        <a:ext cx="3148579" cy="435248"/>
      </dsp:txXfrm>
    </dsp:sp>
    <dsp:sp modelId="{5980F377-C1CC-40DD-AA3E-AF075481F3BD}">
      <dsp:nvSpPr>
        <dsp:cNvPr id="0" name=""/>
        <dsp:cNvSpPr/>
      </dsp:nvSpPr>
      <dsp:spPr>
        <a:xfrm>
          <a:off x="387258" y="463786"/>
          <a:ext cx="300679" cy="265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399"/>
              </a:lnTo>
              <a:lnTo>
                <a:pt x="300679" y="26583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4E5D0-310C-4F8C-8E28-52BC3C911CB1}">
      <dsp:nvSpPr>
        <dsp:cNvPr id="0" name=""/>
        <dsp:cNvSpPr/>
      </dsp:nvSpPr>
      <dsp:spPr>
        <a:xfrm>
          <a:off x="687937" y="2891020"/>
          <a:ext cx="3167280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893783"/>
              <a:satOff val="3038"/>
              <a:lumOff val="5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التوافق(توافق المتصفح ,توافق الأجهزة المحموله , وقابلية التشغيل )</a:t>
          </a:r>
        </a:p>
      </dsp:txBody>
      <dsp:txXfrm>
        <a:off x="701478" y="2904561"/>
        <a:ext cx="3140198" cy="435248"/>
      </dsp:txXfrm>
    </dsp:sp>
    <dsp:sp modelId="{FCDA9BA8-70C7-4C41-8D6A-70D6754958B0}">
      <dsp:nvSpPr>
        <dsp:cNvPr id="0" name=""/>
        <dsp:cNvSpPr/>
      </dsp:nvSpPr>
      <dsp:spPr>
        <a:xfrm>
          <a:off x="3768866" y="25483"/>
          <a:ext cx="3214453" cy="462330"/>
        </a:xfrm>
        <a:prstGeom prst="roundRect">
          <a:avLst>
            <a:gd name="adj" fmla="val 10000"/>
          </a:avLst>
        </a:prstGeom>
        <a:solidFill>
          <a:schemeClr val="accent2">
            <a:hueOff val="-17234456"/>
            <a:satOff val="7595"/>
            <a:lumOff val="1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المتطلبات الوظيفيه</a:t>
          </a:r>
        </a:p>
      </dsp:txBody>
      <dsp:txXfrm>
        <a:off x="3782407" y="39024"/>
        <a:ext cx="3187371" cy="435248"/>
      </dsp:txXfrm>
    </dsp:sp>
    <dsp:sp modelId="{1A9B3AFD-9B94-465A-BE6C-47AD0B18D001}">
      <dsp:nvSpPr>
        <dsp:cNvPr id="0" name=""/>
        <dsp:cNvSpPr/>
      </dsp:nvSpPr>
      <dsp:spPr>
        <a:xfrm>
          <a:off x="4090311" y="487813"/>
          <a:ext cx="132404" cy="33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48"/>
              </a:lnTo>
              <a:lnTo>
                <a:pt x="132404" y="339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D3920-D966-4C7C-8708-F9349181BCF2}">
      <dsp:nvSpPr>
        <dsp:cNvPr id="0" name=""/>
        <dsp:cNvSpPr/>
      </dsp:nvSpPr>
      <dsp:spPr>
        <a:xfrm>
          <a:off x="4222715" y="595897"/>
          <a:ext cx="3203216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617228"/>
              <a:satOff val="3798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متطلبات قواعد العمل والوظائف الإدارية</a:t>
          </a:r>
        </a:p>
      </dsp:txBody>
      <dsp:txXfrm>
        <a:off x="4236256" y="609438"/>
        <a:ext cx="3176134" cy="435248"/>
      </dsp:txXfrm>
    </dsp:sp>
    <dsp:sp modelId="{8578CE89-0869-42F0-9A68-D6DCD9BA2286}">
      <dsp:nvSpPr>
        <dsp:cNvPr id="0" name=""/>
        <dsp:cNvSpPr/>
      </dsp:nvSpPr>
      <dsp:spPr>
        <a:xfrm>
          <a:off x="4090311" y="487813"/>
          <a:ext cx="161631" cy="90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633"/>
              </a:lnTo>
              <a:lnTo>
                <a:pt x="161631" y="9006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2991B-BD42-46EE-8B2D-48076668CC4C}">
      <dsp:nvSpPr>
        <dsp:cNvPr id="0" name=""/>
        <dsp:cNvSpPr/>
      </dsp:nvSpPr>
      <dsp:spPr>
        <a:xfrm>
          <a:off x="4251943" y="1157281"/>
          <a:ext cx="3181638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340674"/>
              <a:satOff val="4557"/>
              <a:lumOff val="7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وظائف النظام الخاصة بتصحيح المعاملات وتعديلها وإلغائها</a:t>
          </a:r>
        </a:p>
      </dsp:txBody>
      <dsp:txXfrm>
        <a:off x="4265484" y="1170822"/>
        <a:ext cx="3154556" cy="435248"/>
      </dsp:txXfrm>
    </dsp:sp>
    <dsp:sp modelId="{3CD01AD4-0EEF-4651-927A-856B8761EE1C}">
      <dsp:nvSpPr>
        <dsp:cNvPr id="0" name=""/>
        <dsp:cNvSpPr/>
      </dsp:nvSpPr>
      <dsp:spPr>
        <a:xfrm>
          <a:off x="4090311" y="487813"/>
          <a:ext cx="93088" cy="147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8546"/>
              </a:lnTo>
              <a:lnTo>
                <a:pt x="93088" y="14785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960EE-4AE5-4576-9A43-F45992B559B9}">
      <dsp:nvSpPr>
        <dsp:cNvPr id="0" name=""/>
        <dsp:cNvSpPr/>
      </dsp:nvSpPr>
      <dsp:spPr>
        <a:xfrm>
          <a:off x="4183399" y="1735194"/>
          <a:ext cx="3250182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064119"/>
              <a:satOff val="5317"/>
              <a:lumOff val="9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baseline="0" dirty="0"/>
            <a:t>مستويات المصادقة والصلاحيات في النظام</a:t>
          </a:r>
        </a:p>
      </dsp:txBody>
      <dsp:txXfrm>
        <a:off x="4196940" y="1748735"/>
        <a:ext cx="3223100" cy="435248"/>
      </dsp:txXfrm>
    </dsp:sp>
    <dsp:sp modelId="{C37ABBD6-3BD0-4B1D-A810-C8DD630B84E1}">
      <dsp:nvSpPr>
        <dsp:cNvPr id="0" name=""/>
        <dsp:cNvSpPr/>
      </dsp:nvSpPr>
      <dsp:spPr>
        <a:xfrm>
          <a:off x="4090311" y="487813"/>
          <a:ext cx="145298" cy="2056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459"/>
              </a:lnTo>
              <a:lnTo>
                <a:pt x="145298" y="20564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0C84C-24BB-4B87-A8D8-FB8A725A66D3}">
      <dsp:nvSpPr>
        <dsp:cNvPr id="0" name=""/>
        <dsp:cNvSpPr/>
      </dsp:nvSpPr>
      <dsp:spPr>
        <a:xfrm>
          <a:off x="4235609" y="2313107"/>
          <a:ext cx="3197972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787565"/>
              <a:satOff val="6076"/>
              <a:lumOff val="10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الواجهات الخارجية للنظام</a:t>
          </a:r>
        </a:p>
      </dsp:txBody>
      <dsp:txXfrm>
        <a:off x="4249150" y="2326648"/>
        <a:ext cx="3170890" cy="435248"/>
      </dsp:txXfrm>
    </dsp:sp>
    <dsp:sp modelId="{EE1FD351-EA1B-4C92-950A-AE833F448C88}">
      <dsp:nvSpPr>
        <dsp:cNvPr id="0" name=""/>
        <dsp:cNvSpPr/>
      </dsp:nvSpPr>
      <dsp:spPr>
        <a:xfrm>
          <a:off x="4044591" y="487813"/>
          <a:ext cx="91440" cy="263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4372"/>
              </a:lnTo>
              <a:lnTo>
                <a:pt x="136751" y="26343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0BA96-9C67-4B2A-8499-7561DCAC940B}">
      <dsp:nvSpPr>
        <dsp:cNvPr id="0" name=""/>
        <dsp:cNvSpPr/>
      </dsp:nvSpPr>
      <dsp:spPr>
        <a:xfrm>
          <a:off x="4181343" y="2891020"/>
          <a:ext cx="3252238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511011"/>
              <a:satOff val="6836"/>
              <a:lumOff val="11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متطلبات إصدار شهادات الاعتماد للنظام</a:t>
          </a:r>
        </a:p>
      </dsp:txBody>
      <dsp:txXfrm>
        <a:off x="4194884" y="2904561"/>
        <a:ext cx="3225156" cy="435248"/>
      </dsp:txXfrm>
    </dsp:sp>
    <dsp:sp modelId="{D98ECA94-5034-4DB0-B2A5-18A8850C8421}">
      <dsp:nvSpPr>
        <dsp:cNvPr id="0" name=""/>
        <dsp:cNvSpPr/>
      </dsp:nvSpPr>
      <dsp:spPr>
        <a:xfrm>
          <a:off x="4044591" y="487813"/>
          <a:ext cx="91440" cy="3212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2284"/>
              </a:lnTo>
              <a:lnTo>
                <a:pt x="136751" y="32122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51A49-0009-4DAF-B167-C921C0DF7336}">
      <dsp:nvSpPr>
        <dsp:cNvPr id="0" name=""/>
        <dsp:cNvSpPr/>
      </dsp:nvSpPr>
      <dsp:spPr>
        <a:xfrm>
          <a:off x="4181343" y="3468933"/>
          <a:ext cx="3252238" cy="462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234456"/>
              <a:satOff val="7595"/>
              <a:lumOff val="1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baseline="0" dirty="0"/>
            <a:t>متطلبات تقديم التقارير</a:t>
          </a:r>
        </a:p>
      </dsp:txBody>
      <dsp:txXfrm>
        <a:off x="4194884" y="3482474"/>
        <a:ext cx="3225156" cy="435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557B6-8CD5-4281-961F-D58E14138101}">
      <dsp:nvSpPr>
        <dsp:cNvPr id="0" name=""/>
        <dsp:cNvSpPr/>
      </dsp:nvSpPr>
      <dsp:spPr>
        <a:xfrm>
          <a:off x="1476660" y="1264859"/>
          <a:ext cx="1607879" cy="1390718"/>
        </a:xfrm>
        <a:prstGeom prst="hexagon">
          <a:avLst>
            <a:gd name="adj" fmla="val 28570"/>
            <a:gd name="vf" fmla="val 115470"/>
          </a:avLst>
        </a:prstGeom>
        <a:solidFill>
          <a:srgbClr val="1BA28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cap="all" spc="-50" dirty="0">
              <a:ln w="12700"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rPr>
            <a:t>طرق جمع البيانات</a:t>
          </a:r>
          <a:endParaRPr lang="en-US" sz="2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3093" y="1495307"/>
        <a:ext cx="1075013" cy="929822"/>
      </dsp:txXfrm>
    </dsp:sp>
    <dsp:sp modelId="{B3A0BE16-5009-47C4-9CE3-F8300A33913C}">
      <dsp:nvSpPr>
        <dsp:cNvPr id="0" name=""/>
        <dsp:cNvSpPr/>
      </dsp:nvSpPr>
      <dsp:spPr>
        <a:xfrm>
          <a:off x="2483423" y="599494"/>
          <a:ext cx="606731" cy="5226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27FB8A-F04F-4593-BBD2-60B51E3F3929}">
      <dsp:nvSpPr>
        <dsp:cNvPr id="0" name=""/>
        <dsp:cNvSpPr/>
      </dsp:nvSpPr>
      <dsp:spPr>
        <a:xfrm>
          <a:off x="1624800" y="0"/>
          <a:ext cx="1317482" cy="11397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الملاحظة المباشرة</a:t>
          </a:r>
          <a:endParaRPr 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3136" y="188887"/>
        <a:ext cx="880810" cy="762010"/>
      </dsp:txXfrm>
    </dsp:sp>
    <dsp:sp modelId="{E8A7B10F-323F-4302-8B53-E612F2D19FE2}">
      <dsp:nvSpPr>
        <dsp:cNvPr id="0" name=""/>
        <dsp:cNvSpPr/>
      </dsp:nvSpPr>
      <dsp:spPr>
        <a:xfrm>
          <a:off x="3191500" y="1576565"/>
          <a:ext cx="606731" cy="5226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33C5D-CFD6-4543-B77F-5D678D638F91}">
      <dsp:nvSpPr>
        <dsp:cNvPr id="0" name=""/>
        <dsp:cNvSpPr/>
      </dsp:nvSpPr>
      <dsp:spPr>
        <a:xfrm>
          <a:off x="2833183" y="701044"/>
          <a:ext cx="1317482" cy="11397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الاستبيانات</a:t>
          </a:r>
          <a:endParaRPr 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1519" y="889931"/>
        <a:ext cx="880810" cy="762010"/>
      </dsp:txXfrm>
    </dsp:sp>
    <dsp:sp modelId="{EA94DE18-9769-4C20-B9A6-0D0F7DD3D398}">
      <dsp:nvSpPr>
        <dsp:cNvPr id="0" name=""/>
        <dsp:cNvSpPr/>
      </dsp:nvSpPr>
      <dsp:spPr>
        <a:xfrm>
          <a:off x="2699483" y="2679494"/>
          <a:ext cx="606731" cy="5226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AB87C-D3CA-49CB-B6F8-32DE1EBCFD94}">
      <dsp:nvSpPr>
        <dsp:cNvPr id="0" name=""/>
        <dsp:cNvSpPr/>
      </dsp:nvSpPr>
      <dsp:spPr>
        <a:xfrm>
          <a:off x="2833183" y="2079215"/>
          <a:ext cx="1317482" cy="11397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المقابلات</a:t>
          </a:r>
          <a:endParaRPr 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1519" y="2268102"/>
        <a:ext cx="880810" cy="762010"/>
      </dsp:txXfrm>
    </dsp:sp>
    <dsp:sp modelId="{5B29EB25-08C8-47DF-9047-24A11FF42EA2}">
      <dsp:nvSpPr>
        <dsp:cNvPr id="0" name=""/>
        <dsp:cNvSpPr/>
      </dsp:nvSpPr>
      <dsp:spPr>
        <a:xfrm>
          <a:off x="1624800" y="2781044"/>
          <a:ext cx="1317482" cy="11397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فحص وثائق النظام</a:t>
          </a:r>
          <a:endParaRPr 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3136" y="2969931"/>
        <a:ext cx="880810" cy="762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cd280f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cd280f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34544eb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34544eb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cd280f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cd280f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58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cd280f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cd280f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85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4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636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522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443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458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7350" y="566398"/>
            <a:ext cx="8169300" cy="4010705"/>
            <a:chOff x="451125" y="564812"/>
            <a:chExt cx="8169300" cy="4010705"/>
          </a:xfrm>
        </p:grpSpPr>
        <p:sp>
          <p:nvSpPr>
            <p:cNvPr id="10" name="Google Shape;10;p2"/>
            <p:cNvSpPr/>
            <p:nvPr/>
          </p:nvSpPr>
          <p:spPr>
            <a:xfrm>
              <a:off x="451125" y="629550"/>
              <a:ext cx="8169300" cy="3884400"/>
            </a:xfrm>
            <a:prstGeom prst="roundRect">
              <a:avLst>
                <a:gd name="adj" fmla="val 609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4511128" y="564812"/>
              <a:ext cx="118496" cy="119189"/>
              <a:chOff x="6916887" y="844381"/>
              <a:chExt cx="102870" cy="103481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940943" y="868436"/>
                <a:ext cx="54757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916887" y="844381"/>
                <a:ext cx="102870" cy="10348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2100366" y="4456328"/>
              <a:ext cx="118496" cy="119189"/>
              <a:chOff x="6620258" y="1050444"/>
              <a:chExt cx="102870" cy="103481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644314" y="1074499"/>
                <a:ext cx="54757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0258" y="1050444"/>
                <a:ext cx="102870" cy="10348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46211" y="1331250"/>
            <a:ext cx="3683400" cy="21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46222" y="3521725"/>
            <a:ext cx="36834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459961" y="-684019"/>
            <a:ext cx="1368067" cy="1368031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dk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/>
          <p:nvPr/>
        </p:nvSpPr>
        <p:spPr>
          <a:xfrm>
            <a:off x="7942124" y="4608568"/>
            <a:ext cx="959003" cy="949573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25"/>
          <p:cNvSpPr/>
          <p:nvPr/>
        </p:nvSpPr>
        <p:spPr>
          <a:xfrm>
            <a:off x="-132025" y="-288800"/>
            <a:ext cx="854400" cy="828300"/>
          </a:xfrm>
          <a:prstGeom prst="roundRect">
            <a:avLst>
              <a:gd name="adj" fmla="val 16923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23CC-9E5A-4A4E-92DF-D96CD6E894D1}" type="datetimeFigureOut">
              <a:rPr lang="ar-SA" smtClean="0"/>
              <a:t>19/02/45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484B85C5-3174-4039-A6FC-C94CCF1142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3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669425" y="2742402"/>
            <a:ext cx="36474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74325" y="1337250"/>
            <a:ext cx="1313100" cy="1316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>
            <a:spLocks noGrp="1"/>
          </p:cNvSpPr>
          <p:nvPr>
            <p:ph type="pic" idx="3"/>
          </p:nvPr>
        </p:nvSpPr>
        <p:spPr>
          <a:xfrm>
            <a:off x="1267175" y="1044450"/>
            <a:ext cx="3054000" cy="3054600"/>
          </a:xfrm>
          <a:prstGeom prst="roundRect">
            <a:avLst>
              <a:gd name="adj" fmla="val 7563"/>
            </a:avLst>
          </a:prstGeom>
          <a:noFill/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8487449" y="4486981"/>
            <a:ext cx="1313108" cy="1313036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3"/>
          <p:cNvSpPr/>
          <p:nvPr/>
        </p:nvSpPr>
        <p:spPr>
          <a:xfrm>
            <a:off x="-254425" y="-124300"/>
            <a:ext cx="802667" cy="794792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153262" y="4239696"/>
            <a:ext cx="738567" cy="737774"/>
          </a:xfrm>
          <a:custGeom>
            <a:avLst/>
            <a:gdLst/>
            <a:ahLst/>
            <a:cxnLst/>
            <a:rect l="l" t="t" r="r" b="b"/>
            <a:pathLst>
              <a:path w="9613" h="9603" fill="none" extrusionOk="0">
                <a:moveTo>
                  <a:pt x="7487" y="1270"/>
                </a:moveTo>
                <a:lnTo>
                  <a:pt x="6926" y="1777"/>
                </a:lnTo>
                <a:cubicBezTo>
                  <a:pt x="6905" y="1798"/>
                  <a:pt x="6895" y="1809"/>
                  <a:pt x="6884" y="1830"/>
                </a:cubicBezTo>
                <a:cubicBezTo>
                  <a:pt x="6525" y="1587"/>
                  <a:pt x="6144" y="1407"/>
                  <a:pt x="5742" y="1301"/>
                </a:cubicBezTo>
                <a:cubicBezTo>
                  <a:pt x="5742" y="1280"/>
                  <a:pt x="5742" y="1248"/>
                  <a:pt x="5753" y="1227"/>
                </a:cubicBezTo>
                <a:lnTo>
                  <a:pt x="5774" y="477"/>
                </a:lnTo>
                <a:cubicBezTo>
                  <a:pt x="5784" y="244"/>
                  <a:pt x="5605" y="43"/>
                  <a:pt x="5372" y="32"/>
                </a:cubicBezTo>
                <a:lnTo>
                  <a:pt x="4621" y="11"/>
                </a:lnTo>
                <a:cubicBezTo>
                  <a:pt x="4389" y="1"/>
                  <a:pt x="4188" y="180"/>
                  <a:pt x="4177" y="413"/>
                </a:cubicBezTo>
                <a:lnTo>
                  <a:pt x="4145" y="1164"/>
                </a:lnTo>
                <a:cubicBezTo>
                  <a:pt x="4145" y="1196"/>
                  <a:pt x="4145" y="1217"/>
                  <a:pt x="4156" y="1238"/>
                </a:cubicBezTo>
                <a:cubicBezTo>
                  <a:pt x="3754" y="1312"/>
                  <a:pt x="3363" y="1449"/>
                  <a:pt x="3003" y="1661"/>
                </a:cubicBezTo>
                <a:cubicBezTo>
                  <a:pt x="2993" y="1640"/>
                  <a:pt x="2972" y="1619"/>
                  <a:pt x="2961" y="1597"/>
                </a:cubicBezTo>
                <a:lnTo>
                  <a:pt x="2454" y="1048"/>
                </a:lnTo>
                <a:cubicBezTo>
                  <a:pt x="2295" y="878"/>
                  <a:pt x="2020" y="868"/>
                  <a:pt x="1851" y="1016"/>
                </a:cubicBezTo>
                <a:lnTo>
                  <a:pt x="1301" y="1523"/>
                </a:lnTo>
                <a:cubicBezTo>
                  <a:pt x="1121" y="1682"/>
                  <a:pt x="1111" y="1957"/>
                  <a:pt x="1269" y="2126"/>
                </a:cubicBezTo>
                <a:lnTo>
                  <a:pt x="1777" y="2676"/>
                </a:lnTo>
                <a:cubicBezTo>
                  <a:pt x="1798" y="2697"/>
                  <a:pt x="1819" y="2718"/>
                  <a:pt x="1830" y="2729"/>
                </a:cubicBezTo>
                <a:cubicBezTo>
                  <a:pt x="1586" y="3078"/>
                  <a:pt x="1417" y="3469"/>
                  <a:pt x="1301" y="3871"/>
                </a:cubicBezTo>
                <a:cubicBezTo>
                  <a:pt x="1280" y="3871"/>
                  <a:pt x="1259" y="3860"/>
                  <a:pt x="1227" y="3860"/>
                </a:cubicBezTo>
                <a:lnTo>
                  <a:pt x="476" y="3829"/>
                </a:lnTo>
                <a:cubicBezTo>
                  <a:pt x="370" y="3829"/>
                  <a:pt x="265" y="3871"/>
                  <a:pt x="180" y="3945"/>
                </a:cubicBezTo>
                <a:lnTo>
                  <a:pt x="180" y="3945"/>
                </a:lnTo>
                <a:cubicBezTo>
                  <a:pt x="95" y="4019"/>
                  <a:pt x="43" y="4125"/>
                  <a:pt x="43" y="4241"/>
                </a:cubicBezTo>
                <a:lnTo>
                  <a:pt x="11" y="4992"/>
                </a:lnTo>
                <a:lnTo>
                  <a:pt x="11" y="4992"/>
                </a:lnTo>
                <a:cubicBezTo>
                  <a:pt x="0" y="5224"/>
                  <a:pt x="180" y="5425"/>
                  <a:pt x="423" y="5425"/>
                </a:cubicBezTo>
                <a:lnTo>
                  <a:pt x="1174" y="5457"/>
                </a:lnTo>
                <a:cubicBezTo>
                  <a:pt x="1195" y="5457"/>
                  <a:pt x="1216" y="5457"/>
                  <a:pt x="1248" y="5457"/>
                </a:cubicBezTo>
                <a:cubicBezTo>
                  <a:pt x="1312" y="5859"/>
                  <a:pt x="1460" y="6240"/>
                  <a:pt x="1660" y="6610"/>
                </a:cubicBezTo>
                <a:cubicBezTo>
                  <a:pt x="1639" y="6620"/>
                  <a:pt x="1629" y="6631"/>
                  <a:pt x="1608" y="6652"/>
                </a:cubicBezTo>
                <a:lnTo>
                  <a:pt x="1047" y="7159"/>
                </a:lnTo>
                <a:cubicBezTo>
                  <a:pt x="878" y="7318"/>
                  <a:pt x="867" y="7582"/>
                  <a:pt x="1026" y="7762"/>
                </a:cubicBezTo>
                <a:lnTo>
                  <a:pt x="1534" y="8312"/>
                </a:lnTo>
                <a:cubicBezTo>
                  <a:pt x="1692" y="8481"/>
                  <a:pt x="1957" y="8492"/>
                  <a:pt x="2136" y="8344"/>
                </a:cubicBezTo>
                <a:lnTo>
                  <a:pt x="2686" y="7836"/>
                </a:lnTo>
                <a:cubicBezTo>
                  <a:pt x="2707" y="7815"/>
                  <a:pt x="2718" y="7794"/>
                  <a:pt x="2739" y="7773"/>
                </a:cubicBezTo>
                <a:cubicBezTo>
                  <a:pt x="3088" y="8027"/>
                  <a:pt x="3469" y="8196"/>
                  <a:pt x="3881" y="8302"/>
                </a:cubicBezTo>
                <a:cubicBezTo>
                  <a:pt x="3870" y="8333"/>
                  <a:pt x="3870" y="8354"/>
                  <a:pt x="3870" y="8376"/>
                </a:cubicBezTo>
                <a:lnTo>
                  <a:pt x="3839" y="9126"/>
                </a:lnTo>
                <a:cubicBezTo>
                  <a:pt x="3828" y="9243"/>
                  <a:pt x="3870" y="9348"/>
                  <a:pt x="3945" y="9433"/>
                </a:cubicBezTo>
                <a:cubicBezTo>
                  <a:pt x="4029" y="9518"/>
                  <a:pt x="4135" y="9560"/>
                  <a:pt x="4241" y="9570"/>
                </a:cubicBezTo>
                <a:lnTo>
                  <a:pt x="4991" y="9602"/>
                </a:lnTo>
                <a:lnTo>
                  <a:pt x="4991" y="9602"/>
                </a:lnTo>
                <a:cubicBezTo>
                  <a:pt x="5108" y="9602"/>
                  <a:pt x="5213" y="9560"/>
                  <a:pt x="5298" y="9486"/>
                </a:cubicBezTo>
                <a:cubicBezTo>
                  <a:pt x="5383" y="9412"/>
                  <a:pt x="5435" y="9306"/>
                  <a:pt x="5435" y="9190"/>
                </a:cubicBezTo>
                <a:lnTo>
                  <a:pt x="5467" y="8439"/>
                </a:lnTo>
                <a:cubicBezTo>
                  <a:pt x="5467" y="8418"/>
                  <a:pt x="5467" y="8386"/>
                  <a:pt x="5457" y="8365"/>
                </a:cubicBezTo>
                <a:cubicBezTo>
                  <a:pt x="5858" y="8291"/>
                  <a:pt x="6250" y="8153"/>
                  <a:pt x="6609" y="7953"/>
                </a:cubicBezTo>
                <a:cubicBezTo>
                  <a:pt x="6620" y="7963"/>
                  <a:pt x="6641" y="7984"/>
                  <a:pt x="6652" y="8005"/>
                </a:cubicBezTo>
                <a:lnTo>
                  <a:pt x="7159" y="8555"/>
                </a:lnTo>
                <a:cubicBezTo>
                  <a:pt x="7318" y="8735"/>
                  <a:pt x="7593" y="8746"/>
                  <a:pt x="7762" y="8587"/>
                </a:cubicBezTo>
                <a:lnTo>
                  <a:pt x="8312" y="8079"/>
                </a:lnTo>
                <a:cubicBezTo>
                  <a:pt x="8491" y="7921"/>
                  <a:pt x="8502" y="7656"/>
                  <a:pt x="8343" y="7477"/>
                </a:cubicBezTo>
                <a:lnTo>
                  <a:pt x="7836" y="6927"/>
                </a:lnTo>
                <a:cubicBezTo>
                  <a:pt x="7815" y="6906"/>
                  <a:pt x="7804" y="6895"/>
                  <a:pt x="7783" y="6874"/>
                </a:cubicBezTo>
                <a:cubicBezTo>
                  <a:pt x="8026" y="6525"/>
                  <a:pt x="8206" y="6134"/>
                  <a:pt x="8312" y="5732"/>
                </a:cubicBezTo>
                <a:cubicBezTo>
                  <a:pt x="8333" y="5743"/>
                  <a:pt x="8354" y="5743"/>
                  <a:pt x="8386" y="5743"/>
                </a:cubicBezTo>
                <a:lnTo>
                  <a:pt x="9137" y="5774"/>
                </a:lnTo>
                <a:cubicBezTo>
                  <a:pt x="9253" y="5774"/>
                  <a:pt x="9359" y="5732"/>
                  <a:pt x="9433" y="5669"/>
                </a:cubicBezTo>
                <a:cubicBezTo>
                  <a:pt x="9517" y="5595"/>
                  <a:pt x="9570" y="5489"/>
                  <a:pt x="9570" y="5372"/>
                </a:cubicBezTo>
                <a:lnTo>
                  <a:pt x="9602" y="4622"/>
                </a:lnTo>
                <a:cubicBezTo>
                  <a:pt x="9612" y="4378"/>
                  <a:pt x="9433" y="4188"/>
                  <a:pt x="9200" y="4178"/>
                </a:cubicBezTo>
                <a:lnTo>
                  <a:pt x="8449" y="4146"/>
                </a:lnTo>
                <a:cubicBezTo>
                  <a:pt x="8417" y="4146"/>
                  <a:pt x="8396" y="4146"/>
                  <a:pt x="8375" y="4156"/>
                </a:cubicBezTo>
                <a:cubicBezTo>
                  <a:pt x="8301" y="3755"/>
                  <a:pt x="8164" y="3363"/>
                  <a:pt x="7952" y="3004"/>
                </a:cubicBezTo>
                <a:cubicBezTo>
                  <a:pt x="7973" y="2993"/>
                  <a:pt x="7994" y="2972"/>
                  <a:pt x="8005" y="2962"/>
                </a:cubicBezTo>
                <a:lnTo>
                  <a:pt x="8565" y="2454"/>
                </a:lnTo>
                <a:cubicBezTo>
                  <a:pt x="8735" y="2295"/>
                  <a:pt x="8745" y="2020"/>
                  <a:pt x="8587" y="1851"/>
                </a:cubicBezTo>
                <a:lnTo>
                  <a:pt x="8079" y="1301"/>
                </a:lnTo>
                <a:cubicBezTo>
                  <a:pt x="7920" y="1122"/>
                  <a:pt x="7656" y="1111"/>
                  <a:pt x="7487" y="1270"/>
                </a:cubicBezTo>
                <a:close/>
                <a:moveTo>
                  <a:pt x="6155" y="6271"/>
                </a:moveTo>
                <a:cubicBezTo>
                  <a:pt x="5340" y="7011"/>
                  <a:pt x="4082" y="6959"/>
                  <a:pt x="3342" y="6155"/>
                </a:cubicBezTo>
                <a:cubicBezTo>
                  <a:pt x="2591" y="5341"/>
                  <a:pt x="2654" y="4082"/>
                  <a:pt x="3458" y="3332"/>
                </a:cubicBezTo>
                <a:cubicBezTo>
                  <a:pt x="4272" y="2591"/>
                  <a:pt x="5531" y="2655"/>
                  <a:pt x="6271" y="3458"/>
                </a:cubicBezTo>
                <a:cubicBezTo>
                  <a:pt x="7022" y="4273"/>
                  <a:pt x="6958" y="5531"/>
                  <a:pt x="6155" y="627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" name="Google Shape;48;p6"/>
          <p:cNvGrpSpPr/>
          <p:nvPr/>
        </p:nvGrpSpPr>
        <p:grpSpPr>
          <a:xfrm>
            <a:off x="8362378" y="269549"/>
            <a:ext cx="1615647" cy="828300"/>
            <a:chOff x="8362378" y="269549"/>
            <a:chExt cx="1615647" cy="828300"/>
          </a:xfrm>
        </p:grpSpPr>
        <p:sp>
          <p:nvSpPr>
            <p:cNvPr id="49" name="Google Shape;49;p6"/>
            <p:cNvSpPr/>
            <p:nvPr/>
          </p:nvSpPr>
          <p:spPr>
            <a:xfrm>
              <a:off x="8421625" y="269549"/>
              <a:ext cx="1556400" cy="828300"/>
            </a:xfrm>
            <a:prstGeom prst="roundRect">
              <a:avLst>
                <a:gd name="adj" fmla="val 1692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" name="Google Shape;50;p6"/>
            <p:cNvGrpSpPr/>
            <p:nvPr/>
          </p:nvGrpSpPr>
          <p:grpSpPr>
            <a:xfrm>
              <a:off x="8362378" y="624104"/>
              <a:ext cx="118495" cy="119191"/>
              <a:chOff x="4512753" y="952912"/>
              <a:chExt cx="118495" cy="119191"/>
            </a:xfrm>
          </p:grpSpPr>
          <p:sp>
            <p:nvSpPr>
              <p:cNvPr id="51" name="Google Shape;51;p6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714950" y="1460850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7120179" y="-440699"/>
            <a:ext cx="2393100" cy="828300"/>
          </a:xfrm>
          <a:prstGeom prst="roundRect">
            <a:avLst>
              <a:gd name="adj" fmla="val 16923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8"/>
          <p:cNvSpPr/>
          <p:nvPr/>
        </p:nvSpPr>
        <p:spPr>
          <a:xfrm>
            <a:off x="8535000" y="141154"/>
            <a:ext cx="804590" cy="796696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8"/>
          <p:cNvSpPr/>
          <p:nvPr/>
        </p:nvSpPr>
        <p:spPr>
          <a:xfrm>
            <a:off x="-444000" y="4082675"/>
            <a:ext cx="1413265" cy="1399393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4741626" y="2106138"/>
            <a:ext cx="3507600" cy="16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741733" y="1480088"/>
            <a:ext cx="35076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 rot="-5400000">
            <a:off x="-1259496" y="1669851"/>
            <a:ext cx="2393100" cy="828300"/>
          </a:xfrm>
          <a:prstGeom prst="roundRect">
            <a:avLst>
              <a:gd name="adj" fmla="val 16923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9"/>
          <p:cNvSpPr/>
          <p:nvPr/>
        </p:nvSpPr>
        <p:spPr>
          <a:xfrm>
            <a:off x="105375" y="2972275"/>
            <a:ext cx="476882" cy="472192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 hasCustomPrompt="1"/>
          </p:nvPr>
        </p:nvSpPr>
        <p:spPr>
          <a:xfrm>
            <a:off x="829406" y="1401569"/>
            <a:ext cx="804600" cy="80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32850" y="1401569"/>
            <a:ext cx="26415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" hasCustomPrompt="1"/>
          </p:nvPr>
        </p:nvSpPr>
        <p:spPr>
          <a:xfrm>
            <a:off x="829406" y="3649188"/>
            <a:ext cx="804600" cy="80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1732850" y="3649200"/>
            <a:ext cx="26415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9656" y="1401564"/>
            <a:ext cx="804600" cy="80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5673099" y="1401574"/>
            <a:ext cx="26415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4769656" y="3649188"/>
            <a:ext cx="804600" cy="80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5673099" y="3649200"/>
            <a:ext cx="26415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9" hasCustomPrompt="1"/>
          </p:nvPr>
        </p:nvSpPr>
        <p:spPr>
          <a:xfrm>
            <a:off x="829406" y="2525376"/>
            <a:ext cx="804600" cy="80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3"/>
          </p:nvPr>
        </p:nvSpPr>
        <p:spPr>
          <a:xfrm>
            <a:off x="1732850" y="2525375"/>
            <a:ext cx="26415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9656" y="2525376"/>
            <a:ext cx="804600" cy="80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5673099" y="2525375"/>
            <a:ext cx="26415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7120179" y="-440699"/>
            <a:ext cx="2393100" cy="828300"/>
          </a:xfrm>
          <a:prstGeom prst="roundRect">
            <a:avLst>
              <a:gd name="adj" fmla="val 16923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4" name="Google Shape;94;p13"/>
          <p:cNvGrpSpPr/>
          <p:nvPr/>
        </p:nvGrpSpPr>
        <p:grpSpPr>
          <a:xfrm flipH="1">
            <a:off x="7060154" y="4604605"/>
            <a:ext cx="2453125" cy="887896"/>
            <a:chOff x="-384050" y="4548979"/>
            <a:chExt cx="2453125" cy="887896"/>
          </a:xfrm>
        </p:grpSpPr>
        <p:sp>
          <p:nvSpPr>
            <p:cNvPr id="95" name="Google Shape;95;p13"/>
            <p:cNvSpPr/>
            <p:nvPr/>
          </p:nvSpPr>
          <p:spPr>
            <a:xfrm>
              <a:off x="-384050" y="4608575"/>
              <a:ext cx="2393100" cy="828300"/>
            </a:xfrm>
            <a:prstGeom prst="roundRect">
              <a:avLst>
                <a:gd name="adj" fmla="val 1692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6" name="Google Shape;96;p13"/>
            <p:cNvGrpSpPr/>
            <p:nvPr/>
          </p:nvGrpSpPr>
          <p:grpSpPr>
            <a:xfrm>
              <a:off x="325671" y="4548979"/>
              <a:ext cx="118495" cy="119191"/>
              <a:chOff x="4541071" y="952912"/>
              <a:chExt cx="118495" cy="119191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4568781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4541071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1950580" y="4835229"/>
              <a:ext cx="118495" cy="119191"/>
              <a:chOff x="4512753" y="952912"/>
              <a:chExt cx="118495" cy="119191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02" name="Google Shape;102;p13"/>
          <p:cNvSpPr/>
          <p:nvPr/>
        </p:nvSpPr>
        <p:spPr>
          <a:xfrm>
            <a:off x="8535000" y="141154"/>
            <a:ext cx="804590" cy="796696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38520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>
            <a:spLocks noGrp="1"/>
          </p:cNvSpPr>
          <p:nvPr>
            <p:ph type="pic" idx="2"/>
          </p:nvPr>
        </p:nvSpPr>
        <p:spPr>
          <a:xfrm>
            <a:off x="5262725" y="1401575"/>
            <a:ext cx="3054000" cy="3054600"/>
          </a:xfrm>
          <a:prstGeom prst="roundRect">
            <a:avLst>
              <a:gd name="adj" fmla="val 7563"/>
            </a:avLst>
          </a:prstGeom>
          <a:noFill/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>
            <a:off x="112887" y="4608575"/>
            <a:ext cx="1218985" cy="1218949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4"/>
          <p:cNvGrpSpPr/>
          <p:nvPr/>
        </p:nvGrpSpPr>
        <p:grpSpPr>
          <a:xfrm>
            <a:off x="501750" y="479912"/>
            <a:ext cx="8140500" cy="4188266"/>
            <a:chOff x="501750" y="479912"/>
            <a:chExt cx="8140500" cy="4188266"/>
          </a:xfrm>
        </p:grpSpPr>
        <p:sp>
          <p:nvSpPr>
            <p:cNvPr id="206" name="Google Shape;206;p24"/>
            <p:cNvSpPr/>
            <p:nvPr/>
          </p:nvSpPr>
          <p:spPr>
            <a:xfrm>
              <a:off x="501750" y="539500"/>
              <a:ext cx="8140500" cy="4069200"/>
            </a:xfrm>
            <a:prstGeom prst="roundRect">
              <a:avLst>
                <a:gd name="adj" fmla="val 2822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7" name="Google Shape;207;p24"/>
            <p:cNvGrpSpPr/>
            <p:nvPr/>
          </p:nvGrpSpPr>
          <p:grpSpPr>
            <a:xfrm>
              <a:off x="1469140" y="479912"/>
              <a:ext cx="118495" cy="119191"/>
              <a:chOff x="4512753" y="952912"/>
              <a:chExt cx="118495" cy="119191"/>
            </a:xfrm>
          </p:grpSpPr>
          <p:sp>
            <p:nvSpPr>
              <p:cNvPr id="208" name="Google Shape;208;p24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0" name="Google Shape;210;p24"/>
            <p:cNvGrpSpPr/>
            <p:nvPr/>
          </p:nvGrpSpPr>
          <p:grpSpPr>
            <a:xfrm>
              <a:off x="7556365" y="4548987"/>
              <a:ext cx="118495" cy="119191"/>
              <a:chOff x="4512753" y="952912"/>
              <a:chExt cx="118495" cy="119191"/>
            </a:xfrm>
          </p:grpSpPr>
          <p:sp>
            <p:nvSpPr>
              <p:cNvPr id="211" name="Google Shape;211;p24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70" r:id="rId9"/>
    <p:sldLayoutId id="2147483671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946211" y="1331250"/>
            <a:ext cx="3683400" cy="2020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ar-SA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dirty="0">
                <a:solidFill>
                  <a:srgbClr val="F61B93"/>
                </a:solidFill>
                <a:cs typeface="+mn-cs"/>
              </a:rPr>
              <a:t>الوحدة الثانية</a:t>
            </a:r>
            <a:br>
              <a:rPr lang="ar-SA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dirty="0">
                <a:solidFill>
                  <a:schemeClr val="tx2">
                    <a:lumMod val="50000"/>
                  </a:schemeClr>
                </a:solidFill>
                <a:cs typeface="+mn-cs"/>
              </a:rPr>
              <a:t>النمذجة الأولية</a:t>
            </a:r>
            <a:endParaRPr dirty="0">
              <a:solidFill>
                <a:schemeClr val="tx2">
                  <a:lumMod val="50000"/>
                </a:schemeClr>
              </a:solidFill>
              <a:highlight>
                <a:schemeClr val="dk2"/>
              </a:highlight>
              <a:cs typeface="+mn-cs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5149700" y="481050"/>
            <a:ext cx="2818500" cy="4181400"/>
          </a:xfrm>
          <a:prstGeom prst="roundRect">
            <a:avLst>
              <a:gd name="adj" fmla="val 86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9" name="Google Shape;229;p29"/>
          <p:cNvGrpSpPr/>
          <p:nvPr/>
        </p:nvGrpSpPr>
        <p:grpSpPr>
          <a:xfrm>
            <a:off x="4696253" y="902248"/>
            <a:ext cx="3725378" cy="3047116"/>
            <a:chOff x="1116977" y="888139"/>
            <a:chExt cx="3277651" cy="2680904"/>
          </a:xfrm>
        </p:grpSpPr>
        <p:sp>
          <p:nvSpPr>
            <p:cNvPr id="230" name="Google Shape;230;p29"/>
            <p:cNvSpPr/>
            <p:nvPr/>
          </p:nvSpPr>
          <p:spPr>
            <a:xfrm>
              <a:off x="3803188" y="1627086"/>
              <a:ext cx="591440" cy="590801"/>
            </a:xfrm>
            <a:custGeom>
              <a:avLst/>
              <a:gdLst/>
              <a:ahLst/>
              <a:cxnLst/>
              <a:rect l="l" t="t" r="r" b="b"/>
              <a:pathLst>
                <a:path w="9613" h="9603" fill="none" extrusionOk="0">
                  <a:moveTo>
                    <a:pt x="7487" y="1270"/>
                  </a:moveTo>
                  <a:lnTo>
                    <a:pt x="6926" y="1777"/>
                  </a:lnTo>
                  <a:cubicBezTo>
                    <a:pt x="6905" y="1798"/>
                    <a:pt x="6895" y="1809"/>
                    <a:pt x="6884" y="1830"/>
                  </a:cubicBezTo>
                  <a:cubicBezTo>
                    <a:pt x="6525" y="1587"/>
                    <a:pt x="6144" y="1407"/>
                    <a:pt x="5742" y="1301"/>
                  </a:cubicBezTo>
                  <a:cubicBezTo>
                    <a:pt x="5742" y="1280"/>
                    <a:pt x="5742" y="1248"/>
                    <a:pt x="5753" y="1227"/>
                  </a:cubicBezTo>
                  <a:lnTo>
                    <a:pt x="5774" y="477"/>
                  </a:lnTo>
                  <a:cubicBezTo>
                    <a:pt x="5784" y="244"/>
                    <a:pt x="5605" y="43"/>
                    <a:pt x="5372" y="32"/>
                  </a:cubicBezTo>
                  <a:lnTo>
                    <a:pt x="4621" y="11"/>
                  </a:lnTo>
                  <a:cubicBezTo>
                    <a:pt x="4389" y="1"/>
                    <a:pt x="4188" y="180"/>
                    <a:pt x="4177" y="413"/>
                  </a:cubicBezTo>
                  <a:lnTo>
                    <a:pt x="4145" y="1164"/>
                  </a:lnTo>
                  <a:cubicBezTo>
                    <a:pt x="4145" y="1196"/>
                    <a:pt x="4145" y="1217"/>
                    <a:pt x="4156" y="1238"/>
                  </a:cubicBezTo>
                  <a:cubicBezTo>
                    <a:pt x="3754" y="1312"/>
                    <a:pt x="3363" y="1449"/>
                    <a:pt x="3003" y="1661"/>
                  </a:cubicBezTo>
                  <a:cubicBezTo>
                    <a:pt x="2993" y="1640"/>
                    <a:pt x="2972" y="1619"/>
                    <a:pt x="2961" y="1597"/>
                  </a:cubicBezTo>
                  <a:lnTo>
                    <a:pt x="2454" y="1048"/>
                  </a:lnTo>
                  <a:cubicBezTo>
                    <a:pt x="2295" y="878"/>
                    <a:pt x="2020" y="868"/>
                    <a:pt x="1851" y="1016"/>
                  </a:cubicBezTo>
                  <a:lnTo>
                    <a:pt x="1301" y="1523"/>
                  </a:lnTo>
                  <a:cubicBezTo>
                    <a:pt x="1121" y="1682"/>
                    <a:pt x="1111" y="1957"/>
                    <a:pt x="1269" y="2126"/>
                  </a:cubicBezTo>
                  <a:lnTo>
                    <a:pt x="1777" y="2676"/>
                  </a:lnTo>
                  <a:cubicBezTo>
                    <a:pt x="1798" y="2697"/>
                    <a:pt x="1819" y="2718"/>
                    <a:pt x="1830" y="2729"/>
                  </a:cubicBezTo>
                  <a:cubicBezTo>
                    <a:pt x="1586" y="3078"/>
                    <a:pt x="1417" y="3469"/>
                    <a:pt x="1301" y="3871"/>
                  </a:cubicBezTo>
                  <a:cubicBezTo>
                    <a:pt x="1280" y="3871"/>
                    <a:pt x="1259" y="3860"/>
                    <a:pt x="1227" y="3860"/>
                  </a:cubicBezTo>
                  <a:lnTo>
                    <a:pt x="476" y="3829"/>
                  </a:lnTo>
                  <a:cubicBezTo>
                    <a:pt x="370" y="3829"/>
                    <a:pt x="265" y="3871"/>
                    <a:pt x="180" y="3945"/>
                  </a:cubicBezTo>
                  <a:lnTo>
                    <a:pt x="180" y="3945"/>
                  </a:lnTo>
                  <a:cubicBezTo>
                    <a:pt x="95" y="4019"/>
                    <a:pt x="43" y="4125"/>
                    <a:pt x="43" y="4241"/>
                  </a:cubicBezTo>
                  <a:lnTo>
                    <a:pt x="11" y="4992"/>
                  </a:lnTo>
                  <a:lnTo>
                    <a:pt x="11" y="4992"/>
                  </a:lnTo>
                  <a:cubicBezTo>
                    <a:pt x="0" y="5224"/>
                    <a:pt x="180" y="5425"/>
                    <a:pt x="423" y="5425"/>
                  </a:cubicBezTo>
                  <a:lnTo>
                    <a:pt x="1174" y="5457"/>
                  </a:lnTo>
                  <a:cubicBezTo>
                    <a:pt x="1195" y="5457"/>
                    <a:pt x="1216" y="5457"/>
                    <a:pt x="1248" y="5457"/>
                  </a:cubicBezTo>
                  <a:cubicBezTo>
                    <a:pt x="1312" y="5859"/>
                    <a:pt x="1460" y="6240"/>
                    <a:pt x="1660" y="6610"/>
                  </a:cubicBezTo>
                  <a:cubicBezTo>
                    <a:pt x="1639" y="6620"/>
                    <a:pt x="1629" y="6631"/>
                    <a:pt x="1608" y="6652"/>
                  </a:cubicBezTo>
                  <a:lnTo>
                    <a:pt x="1047" y="7159"/>
                  </a:lnTo>
                  <a:cubicBezTo>
                    <a:pt x="878" y="7318"/>
                    <a:pt x="867" y="7582"/>
                    <a:pt x="1026" y="7762"/>
                  </a:cubicBezTo>
                  <a:lnTo>
                    <a:pt x="1534" y="8312"/>
                  </a:lnTo>
                  <a:cubicBezTo>
                    <a:pt x="1692" y="8481"/>
                    <a:pt x="1957" y="8492"/>
                    <a:pt x="2136" y="8344"/>
                  </a:cubicBezTo>
                  <a:lnTo>
                    <a:pt x="2686" y="7836"/>
                  </a:lnTo>
                  <a:cubicBezTo>
                    <a:pt x="2707" y="7815"/>
                    <a:pt x="2718" y="7794"/>
                    <a:pt x="2739" y="7773"/>
                  </a:cubicBezTo>
                  <a:cubicBezTo>
                    <a:pt x="3088" y="8027"/>
                    <a:pt x="3469" y="8196"/>
                    <a:pt x="3881" y="8302"/>
                  </a:cubicBezTo>
                  <a:cubicBezTo>
                    <a:pt x="3870" y="8333"/>
                    <a:pt x="3870" y="8354"/>
                    <a:pt x="3870" y="8376"/>
                  </a:cubicBezTo>
                  <a:lnTo>
                    <a:pt x="3839" y="9126"/>
                  </a:lnTo>
                  <a:cubicBezTo>
                    <a:pt x="3828" y="9243"/>
                    <a:pt x="3870" y="9348"/>
                    <a:pt x="3945" y="9433"/>
                  </a:cubicBezTo>
                  <a:cubicBezTo>
                    <a:pt x="4029" y="9518"/>
                    <a:pt x="4135" y="9560"/>
                    <a:pt x="4241" y="9570"/>
                  </a:cubicBezTo>
                  <a:lnTo>
                    <a:pt x="4991" y="9602"/>
                  </a:lnTo>
                  <a:lnTo>
                    <a:pt x="4991" y="9602"/>
                  </a:lnTo>
                  <a:cubicBezTo>
                    <a:pt x="5108" y="9602"/>
                    <a:pt x="5213" y="9560"/>
                    <a:pt x="5298" y="9486"/>
                  </a:cubicBezTo>
                  <a:cubicBezTo>
                    <a:pt x="5383" y="9412"/>
                    <a:pt x="5435" y="9306"/>
                    <a:pt x="5435" y="9190"/>
                  </a:cubicBezTo>
                  <a:lnTo>
                    <a:pt x="5467" y="8439"/>
                  </a:lnTo>
                  <a:cubicBezTo>
                    <a:pt x="5467" y="8418"/>
                    <a:pt x="5467" y="8386"/>
                    <a:pt x="5457" y="8365"/>
                  </a:cubicBezTo>
                  <a:cubicBezTo>
                    <a:pt x="5858" y="8291"/>
                    <a:pt x="6250" y="8153"/>
                    <a:pt x="6609" y="7953"/>
                  </a:cubicBezTo>
                  <a:cubicBezTo>
                    <a:pt x="6620" y="7963"/>
                    <a:pt x="6641" y="7984"/>
                    <a:pt x="6652" y="8005"/>
                  </a:cubicBezTo>
                  <a:lnTo>
                    <a:pt x="7159" y="8555"/>
                  </a:lnTo>
                  <a:cubicBezTo>
                    <a:pt x="7318" y="8735"/>
                    <a:pt x="7593" y="8746"/>
                    <a:pt x="7762" y="8587"/>
                  </a:cubicBezTo>
                  <a:lnTo>
                    <a:pt x="8312" y="8079"/>
                  </a:lnTo>
                  <a:cubicBezTo>
                    <a:pt x="8491" y="7921"/>
                    <a:pt x="8502" y="7656"/>
                    <a:pt x="8343" y="7477"/>
                  </a:cubicBezTo>
                  <a:lnTo>
                    <a:pt x="7836" y="6927"/>
                  </a:lnTo>
                  <a:cubicBezTo>
                    <a:pt x="7815" y="6906"/>
                    <a:pt x="7804" y="6895"/>
                    <a:pt x="7783" y="6874"/>
                  </a:cubicBezTo>
                  <a:cubicBezTo>
                    <a:pt x="8026" y="6525"/>
                    <a:pt x="8206" y="6134"/>
                    <a:pt x="8312" y="5732"/>
                  </a:cubicBezTo>
                  <a:cubicBezTo>
                    <a:pt x="8333" y="5743"/>
                    <a:pt x="8354" y="5743"/>
                    <a:pt x="8386" y="5743"/>
                  </a:cubicBezTo>
                  <a:lnTo>
                    <a:pt x="9137" y="5774"/>
                  </a:lnTo>
                  <a:cubicBezTo>
                    <a:pt x="9253" y="5774"/>
                    <a:pt x="9359" y="5732"/>
                    <a:pt x="9433" y="5669"/>
                  </a:cubicBezTo>
                  <a:cubicBezTo>
                    <a:pt x="9517" y="5595"/>
                    <a:pt x="9570" y="5489"/>
                    <a:pt x="9570" y="5372"/>
                  </a:cubicBezTo>
                  <a:lnTo>
                    <a:pt x="9602" y="4622"/>
                  </a:lnTo>
                  <a:cubicBezTo>
                    <a:pt x="9612" y="4378"/>
                    <a:pt x="9433" y="4188"/>
                    <a:pt x="9200" y="4178"/>
                  </a:cubicBezTo>
                  <a:lnTo>
                    <a:pt x="8449" y="4146"/>
                  </a:lnTo>
                  <a:cubicBezTo>
                    <a:pt x="8417" y="4146"/>
                    <a:pt x="8396" y="4146"/>
                    <a:pt x="8375" y="4156"/>
                  </a:cubicBezTo>
                  <a:cubicBezTo>
                    <a:pt x="8301" y="3755"/>
                    <a:pt x="8164" y="3363"/>
                    <a:pt x="7952" y="3004"/>
                  </a:cubicBezTo>
                  <a:cubicBezTo>
                    <a:pt x="7973" y="2993"/>
                    <a:pt x="7994" y="2972"/>
                    <a:pt x="8005" y="2962"/>
                  </a:cubicBezTo>
                  <a:lnTo>
                    <a:pt x="8565" y="2454"/>
                  </a:lnTo>
                  <a:cubicBezTo>
                    <a:pt x="8735" y="2295"/>
                    <a:pt x="8745" y="2020"/>
                    <a:pt x="8587" y="1851"/>
                  </a:cubicBezTo>
                  <a:lnTo>
                    <a:pt x="8079" y="1301"/>
                  </a:lnTo>
                  <a:cubicBezTo>
                    <a:pt x="7920" y="1122"/>
                    <a:pt x="7656" y="1111"/>
                    <a:pt x="7487" y="1270"/>
                  </a:cubicBezTo>
                  <a:close/>
                  <a:moveTo>
                    <a:pt x="6155" y="6271"/>
                  </a:moveTo>
                  <a:cubicBezTo>
                    <a:pt x="5340" y="7011"/>
                    <a:pt x="4082" y="6959"/>
                    <a:pt x="3342" y="6155"/>
                  </a:cubicBezTo>
                  <a:cubicBezTo>
                    <a:pt x="2591" y="5341"/>
                    <a:pt x="2654" y="4082"/>
                    <a:pt x="3458" y="3332"/>
                  </a:cubicBezTo>
                  <a:cubicBezTo>
                    <a:pt x="4272" y="2591"/>
                    <a:pt x="5531" y="2655"/>
                    <a:pt x="6271" y="3458"/>
                  </a:cubicBezTo>
                  <a:cubicBezTo>
                    <a:pt x="7022" y="4273"/>
                    <a:pt x="6958" y="5531"/>
                    <a:pt x="6155" y="62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16977" y="2491661"/>
              <a:ext cx="887498" cy="887462"/>
            </a:xfrm>
            <a:custGeom>
              <a:avLst/>
              <a:gdLst/>
              <a:ahLst/>
              <a:cxnLst/>
              <a:rect l="l" t="t" r="r" b="b"/>
              <a:pathLst>
                <a:path w="14425" h="14425" fill="none" extrusionOk="0">
                  <a:moveTo>
                    <a:pt x="11093" y="1777"/>
                  </a:moveTo>
                  <a:lnTo>
                    <a:pt x="10279" y="2570"/>
                  </a:lnTo>
                  <a:cubicBezTo>
                    <a:pt x="10247" y="2592"/>
                    <a:pt x="10226" y="2623"/>
                    <a:pt x="10205" y="2655"/>
                  </a:cubicBezTo>
                  <a:cubicBezTo>
                    <a:pt x="9666" y="2296"/>
                    <a:pt x="9073" y="2052"/>
                    <a:pt x="8460" y="1904"/>
                  </a:cubicBezTo>
                  <a:cubicBezTo>
                    <a:pt x="8471" y="1873"/>
                    <a:pt x="8481" y="1830"/>
                    <a:pt x="8481" y="1799"/>
                  </a:cubicBezTo>
                  <a:lnTo>
                    <a:pt x="8492" y="667"/>
                  </a:lnTo>
                  <a:cubicBezTo>
                    <a:pt x="8492" y="318"/>
                    <a:pt x="8206" y="22"/>
                    <a:pt x="7857" y="22"/>
                  </a:cubicBezTo>
                  <a:lnTo>
                    <a:pt x="6726" y="12"/>
                  </a:lnTo>
                  <a:cubicBezTo>
                    <a:pt x="6377" y="1"/>
                    <a:pt x="6081" y="286"/>
                    <a:pt x="6081" y="635"/>
                  </a:cubicBezTo>
                  <a:lnTo>
                    <a:pt x="6070" y="1767"/>
                  </a:lnTo>
                  <a:cubicBezTo>
                    <a:pt x="6070" y="1809"/>
                    <a:pt x="6070" y="1851"/>
                    <a:pt x="6081" y="1883"/>
                  </a:cubicBezTo>
                  <a:cubicBezTo>
                    <a:pt x="5478" y="2010"/>
                    <a:pt x="4897" y="2232"/>
                    <a:pt x="4368" y="2560"/>
                  </a:cubicBezTo>
                  <a:cubicBezTo>
                    <a:pt x="4347" y="2528"/>
                    <a:pt x="4326" y="2507"/>
                    <a:pt x="4294" y="2475"/>
                  </a:cubicBezTo>
                  <a:lnTo>
                    <a:pt x="3511" y="1672"/>
                  </a:lnTo>
                  <a:cubicBezTo>
                    <a:pt x="3268" y="1418"/>
                    <a:pt x="2856" y="1407"/>
                    <a:pt x="2602" y="1651"/>
                  </a:cubicBezTo>
                  <a:lnTo>
                    <a:pt x="1798" y="2444"/>
                  </a:lnTo>
                  <a:cubicBezTo>
                    <a:pt x="1545" y="2687"/>
                    <a:pt x="1534" y="3089"/>
                    <a:pt x="1777" y="3342"/>
                  </a:cubicBezTo>
                  <a:lnTo>
                    <a:pt x="2570" y="4157"/>
                  </a:lnTo>
                  <a:cubicBezTo>
                    <a:pt x="2591" y="4178"/>
                    <a:pt x="2623" y="4210"/>
                    <a:pt x="2655" y="4231"/>
                  </a:cubicBezTo>
                  <a:cubicBezTo>
                    <a:pt x="2295" y="4770"/>
                    <a:pt x="2052" y="5352"/>
                    <a:pt x="1904" y="5965"/>
                  </a:cubicBezTo>
                  <a:cubicBezTo>
                    <a:pt x="1872" y="5965"/>
                    <a:pt x="1830" y="5954"/>
                    <a:pt x="1798" y="5954"/>
                  </a:cubicBezTo>
                  <a:lnTo>
                    <a:pt x="667" y="5944"/>
                  </a:lnTo>
                  <a:cubicBezTo>
                    <a:pt x="498" y="5944"/>
                    <a:pt x="329" y="6007"/>
                    <a:pt x="212" y="6123"/>
                  </a:cubicBezTo>
                  <a:lnTo>
                    <a:pt x="212" y="6123"/>
                  </a:lnTo>
                  <a:cubicBezTo>
                    <a:pt x="85" y="6240"/>
                    <a:pt x="22" y="6398"/>
                    <a:pt x="22" y="6578"/>
                  </a:cubicBezTo>
                  <a:lnTo>
                    <a:pt x="1" y="7710"/>
                  </a:lnTo>
                  <a:lnTo>
                    <a:pt x="1" y="7710"/>
                  </a:lnTo>
                  <a:cubicBezTo>
                    <a:pt x="1" y="8059"/>
                    <a:pt x="286" y="8344"/>
                    <a:pt x="635" y="8355"/>
                  </a:cubicBezTo>
                  <a:lnTo>
                    <a:pt x="1767" y="8365"/>
                  </a:lnTo>
                  <a:cubicBezTo>
                    <a:pt x="1809" y="8365"/>
                    <a:pt x="1841" y="8355"/>
                    <a:pt x="1883" y="8355"/>
                  </a:cubicBezTo>
                  <a:cubicBezTo>
                    <a:pt x="2010" y="8947"/>
                    <a:pt x="2232" y="9528"/>
                    <a:pt x="2560" y="10068"/>
                  </a:cubicBezTo>
                  <a:cubicBezTo>
                    <a:pt x="2528" y="10089"/>
                    <a:pt x="2507" y="10110"/>
                    <a:pt x="2475" y="10131"/>
                  </a:cubicBezTo>
                  <a:lnTo>
                    <a:pt x="1661" y="10924"/>
                  </a:lnTo>
                  <a:cubicBezTo>
                    <a:pt x="1407" y="11167"/>
                    <a:pt x="1407" y="11569"/>
                    <a:pt x="1650" y="11823"/>
                  </a:cubicBezTo>
                  <a:lnTo>
                    <a:pt x="2433" y="12637"/>
                  </a:lnTo>
                  <a:cubicBezTo>
                    <a:pt x="2687" y="12891"/>
                    <a:pt x="3088" y="12891"/>
                    <a:pt x="3342" y="12648"/>
                  </a:cubicBezTo>
                  <a:lnTo>
                    <a:pt x="4156" y="11865"/>
                  </a:lnTo>
                  <a:cubicBezTo>
                    <a:pt x="4178" y="11834"/>
                    <a:pt x="4199" y="11812"/>
                    <a:pt x="4220" y="11781"/>
                  </a:cubicBezTo>
                  <a:cubicBezTo>
                    <a:pt x="4759" y="12130"/>
                    <a:pt x="5351" y="12383"/>
                    <a:pt x="5965" y="12521"/>
                  </a:cubicBezTo>
                  <a:cubicBezTo>
                    <a:pt x="5954" y="12563"/>
                    <a:pt x="5954" y="12595"/>
                    <a:pt x="5954" y="12637"/>
                  </a:cubicBezTo>
                  <a:lnTo>
                    <a:pt x="5943" y="13769"/>
                  </a:lnTo>
                  <a:cubicBezTo>
                    <a:pt x="5943" y="13938"/>
                    <a:pt x="6007" y="14096"/>
                    <a:pt x="6123" y="14223"/>
                  </a:cubicBezTo>
                  <a:cubicBezTo>
                    <a:pt x="6240" y="14340"/>
                    <a:pt x="6398" y="14414"/>
                    <a:pt x="6567" y="14414"/>
                  </a:cubicBezTo>
                  <a:lnTo>
                    <a:pt x="7699" y="14424"/>
                  </a:lnTo>
                  <a:lnTo>
                    <a:pt x="7699" y="14424"/>
                  </a:lnTo>
                  <a:cubicBezTo>
                    <a:pt x="7879" y="14424"/>
                    <a:pt x="8037" y="14361"/>
                    <a:pt x="8154" y="14245"/>
                  </a:cubicBezTo>
                  <a:cubicBezTo>
                    <a:pt x="8270" y="14128"/>
                    <a:pt x="8344" y="13970"/>
                    <a:pt x="8344" y="13790"/>
                  </a:cubicBezTo>
                  <a:lnTo>
                    <a:pt x="8365" y="12658"/>
                  </a:lnTo>
                  <a:cubicBezTo>
                    <a:pt x="8365" y="12627"/>
                    <a:pt x="8354" y="12584"/>
                    <a:pt x="8354" y="12553"/>
                  </a:cubicBezTo>
                  <a:cubicBezTo>
                    <a:pt x="8947" y="12426"/>
                    <a:pt x="9528" y="12193"/>
                    <a:pt x="10067" y="11865"/>
                  </a:cubicBezTo>
                  <a:cubicBezTo>
                    <a:pt x="10078" y="11897"/>
                    <a:pt x="10110" y="11929"/>
                    <a:pt x="10131" y="11950"/>
                  </a:cubicBezTo>
                  <a:lnTo>
                    <a:pt x="10924" y="12764"/>
                  </a:lnTo>
                  <a:cubicBezTo>
                    <a:pt x="11167" y="13018"/>
                    <a:pt x="11569" y="13028"/>
                    <a:pt x="11823" y="12785"/>
                  </a:cubicBezTo>
                  <a:lnTo>
                    <a:pt x="12637" y="11992"/>
                  </a:lnTo>
                  <a:cubicBezTo>
                    <a:pt x="12891" y="11749"/>
                    <a:pt x="12891" y="11347"/>
                    <a:pt x="12648" y="11093"/>
                  </a:cubicBezTo>
                  <a:lnTo>
                    <a:pt x="11865" y="10279"/>
                  </a:lnTo>
                  <a:cubicBezTo>
                    <a:pt x="11833" y="10247"/>
                    <a:pt x="11812" y="10226"/>
                    <a:pt x="11780" y="10205"/>
                  </a:cubicBezTo>
                  <a:cubicBezTo>
                    <a:pt x="12129" y="9666"/>
                    <a:pt x="12383" y="9074"/>
                    <a:pt x="12521" y="8460"/>
                  </a:cubicBezTo>
                  <a:cubicBezTo>
                    <a:pt x="12563" y="8471"/>
                    <a:pt x="12595" y="8482"/>
                    <a:pt x="12637" y="8482"/>
                  </a:cubicBezTo>
                  <a:lnTo>
                    <a:pt x="13768" y="8492"/>
                  </a:lnTo>
                  <a:cubicBezTo>
                    <a:pt x="13938" y="8492"/>
                    <a:pt x="14096" y="8418"/>
                    <a:pt x="14213" y="8312"/>
                  </a:cubicBezTo>
                  <a:cubicBezTo>
                    <a:pt x="14339" y="8196"/>
                    <a:pt x="14414" y="8037"/>
                    <a:pt x="14414" y="7858"/>
                  </a:cubicBezTo>
                  <a:lnTo>
                    <a:pt x="14424" y="6726"/>
                  </a:lnTo>
                  <a:cubicBezTo>
                    <a:pt x="14424" y="6377"/>
                    <a:pt x="14149" y="6092"/>
                    <a:pt x="13790" y="6081"/>
                  </a:cubicBezTo>
                  <a:lnTo>
                    <a:pt x="12658" y="6071"/>
                  </a:lnTo>
                  <a:cubicBezTo>
                    <a:pt x="12626" y="6071"/>
                    <a:pt x="12584" y="6071"/>
                    <a:pt x="12552" y="6081"/>
                  </a:cubicBezTo>
                  <a:cubicBezTo>
                    <a:pt x="12426" y="5478"/>
                    <a:pt x="12193" y="4907"/>
                    <a:pt x="11865" y="4368"/>
                  </a:cubicBezTo>
                  <a:cubicBezTo>
                    <a:pt x="11897" y="4347"/>
                    <a:pt x="11929" y="4326"/>
                    <a:pt x="11950" y="4294"/>
                  </a:cubicBezTo>
                  <a:lnTo>
                    <a:pt x="12764" y="3512"/>
                  </a:lnTo>
                  <a:cubicBezTo>
                    <a:pt x="13018" y="3268"/>
                    <a:pt x="13028" y="2856"/>
                    <a:pt x="12774" y="2602"/>
                  </a:cubicBezTo>
                  <a:lnTo>
                    <a:pt x="11992" y="1799"/>
                  </a:lnTo>
                  <a:cubicBezTo>
                    <a:pt x="11749" y="1545"/>
                    <a:pt x="11336" y="1534"/>
                    <a:pt x="11093" y="1777"/>
                  </a:cubicBezTo>
                  <a:close/>
                  <a:moveTo>
                    <a:pt x="9296" y="9370"/>
                  </a:moveTo>
                  <a:cubicBezTo>
                    <a:pt x="8111" y="10522"/>
                    <a:pt x="6208" y="10491"/>
                    <a:pt x="5066" y="9306"/>
                  </a:cubicBezTo>
                  <a:cubicBezTo>
                    <a:pt x="3913" y="8111"/>
                    <a:pt x="3945" y="6208"/>
                    <a:pt x="5129" y="5066"/>
                  </a:cubicBezTo>
                  <a:cubicBezTo>
                    <a:pt x="6314" y="3913"/>
                    <a:pt x="8217" y="3945"/>
                    <a:pt x="9370" y="5129"/>
                  </a:cubicBezTo>
                  <a:cubicBezTo>
                    <a:pt x="10512" y="6314"/>
                    <a:pt x="10490" y="8217"/>
                    <a:pt x="9296" y="93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2376517" y="3171547"/>
              <a:ext cx="748267" cy="358492"/>
            </a:xfrm>
            <a:custGeom>
              <a:avLst/>
              <a:gdLst/>
              <a:ahLst/>
              <a:cxnLst/>
              <a:rect l="l" t="t" r="r" b="b"/>
              <a:pathLst>
                <a:path w="12162" h="5827" extrusionOk="0">
                  <a:moveTo>
                    <a:pt x="1" y="0"/>
                  </a:moveTo>
                  <a:lnTo>
                    <a:pt x="1" y="5827"/>
                  </a:lnTo>
                  <a:lnTo>
                    <a:pt x="12161" y="5827"/>
                  </a:lnTo>
                  <a:lnTo>
                    <a:pt x="12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507968" y="1383764"/>
              <a:ext cx="2485302" cy="1823588"/>
            </a:xfrm>
            <a:custGeom>
              <a:avLst/>
              <a:gdLst/>
              <a:ahLst/>
              <a:cxnLst/>
              <a:rect l="l" t="t" r="r" b="b"/>
              <a:pathLst>
                <a:path w="40395" h="29641" extrusionOk="0">
                  <a:moveTo>
                    <a:pt x="1545" y="1"/>
                  </a:moveTo>
                  <a:cubicBezTo>
                    <a:pt x="699" y="1"/>
                    <a:pt x="1" y="699"/>
                    <a:pt x="1" y="1545"/>
                  </a:cubicBezTo>
                  <a:lnTo>
                    <a:pt x="1" y="28097"/>
                  </a:lnTo>
                  <a:cubicBezTo>
                    <a:pt x="1" y="28943"/>
                    <a:pt x="699" y="29641"/>
                    <a:pt x="1545" y="29641"/>
                  </a:cubicBezTo>
                  <a:lnTo>
                    <a:pt x="38840" y="29641"/>
                  </a:lnTo>
                  <a:cubicBezTo>
                    <a:pt x="39697" y="29641"/>
                    <a:pt x="40395" y="28943"/>
                    <a:pt x="40395" y="28097"/>
                  </a:cubicBezTo>
                  <a:lnTo>
                    <a:pt x="40395" y="1545"/>
                  </a:lnTo>
                  <a:cubicBezTo>
                    <a:pt x="40395" y="699"/>
                    <a:pt x="39697" y="1"/>
                    <a:pt x="38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2697923" y="3043334"/>
              <a:ext cx="97640" cy="97698"/>
            </a:xfrm>
            <a:custGeom>
              <a:avLst/>
              <a:gdLst/>
              <a:ahLst/>
              <a:cxnLst/>
              <a:rect l="l" t="t" r="r" b="b"/>
              <a:pathLst>
                <a:path w="1587" h="1588" extrusionOk="0">
                  <a:moveTo>
                    <a:pt x="793" y="1"/>
                  </a:moveTo>
                  <a:cubicBezTo>
                    <a:pt x="349" y="1"/>
                    <a:pt x="0" y="360"/>
                    <a:pt x="0" y="794"/>
                  </a:cubicBezTo>
                  <a:cubicBezTo>
                    <a:pt x="0" y="1228"/>
                    <a:pt x="349" y="1587"/>
                    <a:pt x="793" y="1587"/>
                  </a:cubicBezTo>
                  <a:cubicBezTo>
                    <a:pt x="1227" y="1587"/>
                    <a:pt x="1586" y="1228"/>
                    <a:pt x="1586" y="794"/>
                  </a:cubicBezTo>
                  <a:cubicBezTo>
                    <a:pt x="1586" y="360"/>
                    <a:pt x="1227" y="1"/>
                    <a:pt x="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1537931" y="1415694"/>
              <a:ext cx="2425439" cy="1569193"/>
            </a:xfrm>
            <a:custGeom>
              <a:avLst/>
              <a:gdLst/>
              <a:ahLst/>
              <a:cxnLst/>
              <a:rect l="l" t="t" r="r" b="b"/>
              <a:pathLst>
                <a:path w="39422" h="25506" extrusionOk="0">
                  <a:moveTo>
                    <a:pt x="1280" y="0"/>
                  </a:moveTo>
                  <a:cubicBezTo>
                    <a:pt x="571" y="0"/>
                    <a:pt x="0" y="592"/>
                    <a:pt x="0" y="1322"/>
                  </a:cubicBezTo>
                  <a:lnTo>
                    <a:pt x="0" y="25505"/>
                  </a:lnTo>
                  <a:lnTo>
                    <a:pt x="39421" y="25505"/>
                  </a:lnTo>
                  <a:lnTo>
                    <a:pt x="39421" y="1322"/>
                  </a:lnTo>
                  <a:cubicBezTo>
                    <a:pt x="39421" y="592"/>
                    <a:pt x="38840" y="0"/>
                    <a:pt x="3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2229472" y="3491587"/>
              <a:ext cx="1042295" cy="77457"/>
            </a:xfrm>
            <a:custGeom>
              <a:avLst/>
              <a:gdLst/>
              <a:ahLst/>
              <a:cxnLst/>
              <a:rect l="l" t="t" r="r" b="b"/>
              <a:pathLst>
                <a:path w="16941" h="1259" extrusionOk="0">
                  <a:moveTo>
                    <a:pt x="1217" y="1"/>
                  </a:moveTo>
                  <a:cubicBezTo>
                    <a:pt x="540" y="1"/>
                    <a:pt x="1" y="540"/>
                    <a:pt x="1" y="1217"/>
                  </a:cubicBezTo>
                  <a:lnTo>
                    <a:pt x="1" y="1259"/>
                  </a:lnTo>
                  <a:lnTo>
                    <a:pt x="16941" y="1259"/>
                  </a:lnTo>
                  <a:lnTo>
                    <a:pt x="16941" y="1217"/>
                  </a:lnTo>
                  <a:cubicBezTo>
                    <a:pt x="16941" y="540"/>
                    <a:pt x="16391" y="1"/>
                    <a:pt x="15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7" name="Google Shape;237;p29"/>
            <p:cNvGrpSpPr/>
            <p:nvPr/>
          </p:nvGrpSpPr>
          <p:grpSpPr>
            <a:xfrm>
              <a:off x="3414874" y="1872376"/>
              <a:ext cx="672099" cy="1266010"/>
              <a:chOff x="3414874" y="1872376"/>
              <a:chExt cx="672099" cy="1266010"/>
            </a:xfrm>
          </p:grpSpPr>
          <p:sp>
            <p:nvSpPr>
              <p:cNvPr id="238" name="Google Shape;238;p29"/>
              <p:cNvSpPr/>
              <p:nvPr/>
            </p:nvSpPr>
            <p:spPr>
              <a:xfrm>
                <a:off x="3414874" y="1872376"/>
                <a:ext cx="672099" cy="126601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20578" extrusionOk="0">
                    <a:moveTo>
                      <a:pt x="984" y="0"/>
                    </a:moveTo>
                    <a:cubicBezTo>
                      <a:pt x="444" y="0"/>
                      <a:pt x="0" y="434"/>
                      <a:pt x="0" y="973"/>
                    </a:cubicBezTo>
                    <a:lnTo>
                      <a:pt x="0" y="19605"/>
                    </a:lnTo>
                    <a:cubicBezTo>
                      <a:pt x="0" y="20144"/>
                      <a:pt x="444" y="20578"/>
                      <a:pt x="984" y="20578"/>
                    </a:cubicBezTo>
                    <a:lnTo>
                      <a:pt x="9940" y="20578"/>
                    </a:lnTo>
                    <a:cubicBezTo>
                      <a:pt x="10479" y="20578"/>
                      <a:pt x="10923" y="20144"/>
                      <a:pt x="10923" y="19605"/>
                    </a:cubicBezTo>
                    <a:lnTo>
                      <a:pt x="10923" y="973"/>
                    </a:lnTo>
                    <a:cubicBezTo>
                      <a:pt x="10923" y="434"/>
                      <a:pt x="10479" y="0"/>
                      <a:pt x="99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" name="Google Shape;239;p29"/>
              <p:cNvSpPr/>
              <p:nvPr/>
            </p:nvSpPr>
            <p:spPr>
              <a:xfrm>
                <a:off x="3561242" y="1917903"/>
                <a:ext cx="322760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339" extrusionOk="0">
                    <a:moveTo>
                      <a:pt x="159" y="0"/>
                    </a:moveTo>
                    <a:cubicBezTo>
                      <a:pt x="74" y="0"/>
                      <a:pt x="0" y="74"/>
                      <a:pt x="0" y="159"/>
                    </a:cubicBezTo>
                    <a:lnTo>
                      <a:pt x="0" y="180"/>
                    </a:lnTo>
                    <a:cubicBezTo>
                      <a:pt x="0" y="265"/>
                      <a:pt x="74" y="339"/>
                      <a:pt x="159" y="339"/>
                    </a:cubicBezTo>
                    <a:lnTo>
                      <a:pt x="5087" y="339"/>
                    </a:lnTo>
                    <a:cubicBezTo>
                      <a:pt x="5171" y="339"/>
                      <a:pt x="5245" y="265"/>
                      <a:pt x="5245" y="180"/>
                    </a:cubicBezTo>
                    <a:lnTo>
                      <a:pt x="5245" y="159"/>
                    </a:lnTo>
                    <a:cubicBezTo>
                      <a:pt x="5245" y="74"/>
                      <a:pt x="5171" y="0"/>
                      <a:pt x="5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" name="Google Shape;240;p29"/>
              <p:cNvSpPr/>
              <p:nvPr/>
            </p:nvSpPr>
            <p:spPr>
              <a:xfrm>
                <a:off x="3920364" y="1917903"/>
                <a:ext cx="20242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39" extrusionOk="0">
                    <a:moveTo>
                      <a:pt x="159" y="0"/>
                    </a:moveTo>
                    <a:cubicBezTo>
                      <a:pt x="74" y="0"/>
                      <a:pt x="0" y="74"/>
                      <a:pt x="0" y="170"/>
                    </a:cubicBezTo>
                    <a:cubicBezTo>
                      <a:pt x="0" y="265"/>
                      <a:pt x="74" y="339"/>
                      <a:pt x="159" y="339"/>
                    </a:cubicBezTo>
                    <a:cubicBezTo>
                      <a:pt x="254" y="339"/>
                      <a:pt x="328" y="265"/>
                      <a:pt x="328" y="170"/>
                    </a:cubicBezTo>
                    <a:cubicBezTo>
                      <a:pt x="328" y="74"/>
                      <a:pt x="25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1" name="Google Shape;241;p29"/>
              <p:cNvSpPr/>
              <p:nvPr/>
            </p:nvSpPr>
            <p:spPr>
              <a:xfrm>
                <a:off x="3451912" y="1987484"/>
                <a:ext cx="597961" cy="366982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5965" extrusionOk="0">
                    <a:moveTo>
                      <a:pt x="1" y="1"/>
                    </a:moveTo>
                    <a:lnTo>
                      <a:pt x="1" y="5965"/>
                    </a:lnTo>
                    <a:lnTo>
                      <a:pt x="9719" y="5965"/>
                    </a:lnTo>
                    <a:lnTo>
                      <a:pt x="9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3517621" y="2057743"/>
                <a:ext cx="466544" cy="2264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3681" extrusionOk="0">
                    <a:moveTo>
                      <a:pt x="3078" y="1"/>
                    </a:moveTo>
                    <a:lnTo>
                      <a:pt x="1" y="3681"/>
                    </a:lnTo>
                    <a:lnTo>
                      <a:pt x="7583" y="3681"/>
                    </a:lnTo>
                    <a:lnTo>
                      <a:pt x="5637" y="1354"/>
                    </a:lnTo>
                    <a:lnTo>
                      <a:pt x="4918" y="2200"/>
                    </a:lnTo>
                    <a:lnTo>
                      <a:pt x="3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3451912" y="2841048"/>
                <a:ext cx="282461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87" extrusionOk="0">
                    <a:moveTo>
                      <a:pt x="1" y="0"/>
                    </a:moveTo>
                    <a:lnTo>
                      <a:pt x="1" y="2686"/>
                    </a:lnTo>
                    <a:lnTo>
                      <a:pt x="4590" y="2686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3483167" y="2865780"/>
                <a:ext cx="219952" cy="107357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745" extrusionOk="0">
                    <a:moveTo>
                      <a:pt x="1449" y="0"/>
                    </a:moveTo>
                    <a:lnTo>
                      <a:pt x="1" y="1745"/>
                    </a:lnTo>
                    <a:lnTo>
                      <a:pt x="3575" y="1745"/>
                    </a:lnTo>
                    <a:lnTo>
                      <a:pt x="2655" y="645"/>
                    </a:lnTo>
                    <a:lnTo>
                      <a:pt x="2327" y="1047"/>
                    </a:lnTo>
                    <a:lnTo>
                      <a:pt x="14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>
                <a:off x="3451912" y="2448780"/>
                <a:ext cx="282461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5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4590" y="264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>
                <a:off x="3451912" y="2415558"/>
                <a:ext cx="282461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3451912" y="2481264"/>
                <a:ext cx="178361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2898" y="265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3643194" y="2481264"/>
                <a:ext cx="91180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1481" y="265"/>
                    </a:lnTo>
                    <a:lnTo>
                      <a:pt x="1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3451912" y="2513809"/>
                <a:ext cx="249915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255" extrusionOk="0">
                    <a:moveTo>
                      <a:pt x="1" y="0"/>
                    </a:moveTo>
                    <a:lnTo>
                      <a:pt x="1" y="254"/>
                    </a:lnTo>
                    <a:lnTo>
                      <a:pt x="4061" y="254"/>
                    </a:lnTo>
                    <a:lnTo>
                      <a:pt x="40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3451912" y="2546970"/>
                <a:ext cx="86627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1407" y="265"/>
                    </a:lnTo>
                    <a:lnTo>
                      <a:pt x="14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3553429" y="2546970"/>
                <a:ext cx="62509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1016" y="265"/>
                    </a:ln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3767474" y="2670569"/>
                <a:ext cx="282400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3767474" y="2638085"/>
                <a:ext cx="282400" cy="1562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54" extrusionOk="0">
                    <a:moveTo>
                      <a:pt x="1" y="0"/>
                    </a:moveTo>
                    <a:lnTo>
                      <a:pt x="1" y="254"/>
                    </a:lnTo>
                    <a:lnTo>
                      <a:pt x="4590" y="254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3767474" y="2703114"/>
                <a:ext cx="178299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265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2898" y="265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3767474" y="2735660"/>
                <a:ext cx="249915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265" extrusionOk="0">
                    <a:moveTo>
                      <a:pt x="1" y="0"/>
                    </a:moveTo>
                    <a:lnTo>
                      <a:pt x="1" y="265"/>
                    </a:lnTo>
                    <a:lnTo>
                      <a:pt x="4061" y="265"/>
                    </a:lnTo>
                    <a:lnTo>
                      <a:pt x="40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3767474" y="2768820"/>
                <a:ext cx="86566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65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1407" y="265"/>
                    </a:lnTo>
                    <a:lnTo>
                      <a:pt x="14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3868990" y="2768820"/>
                <a:ext cx="62509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65" extrusionOk="0">
                    <a:moveTo>
                      <a:pt x="0" y="1"/>
                    </a:moveTo>
                    <a:lnTo>
                      <a:pt x="0" y="265"/>
                    </a:lnTo>
                    <a:lnTo>
                      <a:pt x="1015" y="265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3767474" y="2448780"/>
                <a:ext cx="282400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65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4590" y="264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3767474" y="2415558"/>
                <a:ext cx="282400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>
                <a:off x="3767474" y="2481264"/>
                <a:ext cx="178299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2898" y="265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>
                <a:off x="3767474" y="2513809"/>
                <a:ext cx="282400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55" extrusionOk="0">
                    <a:moveTo>
                      <a:pt x="1" y="0"/>
                    </a:moveTo>
                    <a:lnTo>
                      <a:pt x="1" y="254"/>
                    </a:lnTo>
                    <a:lnTo>
                      <a:pt x="4590" y="254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3767474" y="2546970"/>
                <a:ext cx="86566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1407" y="265"/>
                    </a:lnTo>
                    <a:lnTo>
                      <a:pt x="14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3868990" y="2546970"/>
                <a:ext cx="180883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66" extrusionOk="0">
                    <a:moveTo>
                      <a:pt x="0" y="1"/>
                    </a:moveTo>
                    <a:lnTo>
                      <a:pt x="0" y="265"/>
                    </a:lnTo>
                    <a:lnTo>
                      <a:pt x="2940" y="265"/>
                    </a:lnTo>
                    <a:lnTo>
                      <a:pt x="29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3451912" y="2670569"/>
                <a:ext cx="282461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6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3451912" y="2638085"/>
                <a:ext cx="282461" cy="15627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54" extrusionOk="0">
                    <a:moveTo>
                      <a:pt x="1" y="0"/>
                    </a:moveTo>
                    <a:lnTo>
                      <a:pt x="1" y="254"/>
                    </a:lnTo>
                    <a:lnTo>
                      <a:pt x="4590" y="254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3451912" y="2703114"/>
                <a:ext cx="282461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5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3451912" y="2735660"/>
                <a:ext cx="282461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5" extrusionOk="0">
                    <a:moveTo>
                      <a:pt x="1" y="0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3451912" y="2768820"/>
                <a:ext cx="282461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65" extrusionOk="0">
                    <a:moveTo>
                      <a:pt x="1" y="1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3767474" y="2879438"/>
                <a:ext cx="282400" cy="16303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65" extrusionOk="0">
                    <a:moveTo>
                      <a:pt x="1" y="0"/>
                    </a:moveTo>
                    <a:lnTo>
                      <a:pt x="1" y="265"/>
                    </a:lnTo>
                    <a:lnTo>
                      <a:pt x="4590" y="265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3767474" y="2846216"/>
                <a:ext cx="282400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55" extrusionOk="0">
                    <a:moveTo>
                      <a:pt x="1" y="1"/>
                    </a:moveTo>
                    <a:lnTo>
                      <a:pt x="1" y="255"/>
                    </a:lnTo>
                    <a:lnTo>
                      <a:pt x="4590" y="255"/>
                    </a:ln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3871574" y="2911922"/>
                <a:ext cx="178299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255" extrusionOk="0">
                    <a:moveTo>
                      <a:pt x="0" y="1"/>
                    </a:moveTo>
                    <a:lnTo>
                      <a:pt x="0" y="255"/>
                    </a:lnTo>
                    <a:lnTo>
                      <a:pt x="2898" y="255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3767474" y="2911922"/>
                <a:ext cx="91119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255" extrusionOk="0">
                    <a:moveTo>
                      <a:pt x="1" y="1"/>
                    </a:moveTo>
                    <a:lnTo>
                      <a:pt x="1" y="255"/>
                    </a:lnTo>
                    <a:lnTo>
                      <a:pt x="1481" y="255"/>
                    </a:lnTo>
                    <a:lnTo>
                      <a:pt x="1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3767474" y="2944467"/>
                <a:ext cx="216691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255" extrusionOk="0">
                    <a:moveTo>
                      <a:pt x="1" y="1"/>
                    </a:moveTo>
                    <a:lnTo>
                      <a:pt x="1" y="254"/>
                    </a:lnTo>
                    <a:lnTo>
                      <a:pt x="3522" y="254"/>
                    </a:lnTo>
                    <a:lnTo>
                      <a:pt x="35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3841612" y="2977628"/>
                <a:ext cx="208262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55" extrusionOk="0">
                    <a:moveTo>
                      <a:pt x="1" y="1"/>
                    </a:moveTo>
                    <a:lnTo>
                      <a:pt x="1" y="255"/>
                    </a:lnTo>
                    <a:lnTo>
                      <a:pt x="3385" y="255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3767474" y="2977628"/>
                <a:ext cx="62509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55" extrusionOk="0">
                    <a:moveTo>
                      <a:pt x="1" y="1"/>
                    </a:moveTo>
                    <a:lnTo>
                      <a:pt x="1" y="255"/>
                    </a:lnTo>
                    <a:lnTo>
                      <a:pt x="1016" y="255"/>
                    </a:ln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76" name="Google Shape;276;p29"/>
            <p:cNvGrpSpPr/>
            <p:nvPr/>
          </p:nvGrpSpPr>
          <p:grpSpPr>
            <a:xfrm>
              <a:off x="2685557" y="2595757"/>
              <a:ext cx="662378" cy="271991"/>
              <a:chOff x="2685557" y="2595757"/>
              <a:chExt cx="662378" cy="271991"/>
            </a:xfrm>
          </p:grpSpPr>
          <p:sp>
            <p:nvSpPr>
              <p:cNvPr id="277" name="Google Shape;277;p29"/>
              <p:cNvSpPr/>
              <p:nvPr/>
            </p:nvSpPr>
            <p:spPr>
              <a:xfrm>
                <a:off x="2685557" y="2595757"/>
                <a:ext cx="185498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266" extrusionOk="0">
                    <a:moveTo>
                      <a:pt x="0" y="1"/>
                    </a:moveTo>
                    <a:lnTo>
                      <a:pt x="0" y="265"/>
                    </a:lnTo>
                    <a:lnTo>
                      <a:pt x="3014" y="265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2918491" y="2595757"/>
                <a:ext cx="429444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266" extrusionOk="0">
                    <a:moveTo>
                      <a:pt x="0" y="1"/>
                    </a:moveTo>
                    <a:lnTo>
                      <a:pt x="0" y="265"/>
                    </a:lnTo>
                    <a:lnTo>
                      <a:pt x="6979" y="265"/>
                    </a:lnTo>
                    <a:lnTo>
                      <a:pt x="69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2906739" y="2723294"/>
                <a:ext cx="440519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276" extrusionOk="0">
                    <a:moveTo>
                      <a:pt x="1" y="0"/>
                    </a:moveTo>
                    <a:lnTo>
                      <a:pt x="1" y="265"/>
                    </a:lnTo>
                    <a:cubicBezTo>
                      <a:pt x="1196" y="275"/>
                      <a:pt x="2390" y="275"/>
                      <a:pt x="3585" y="275"/>
                    </a:cubicBezTo>
                    <a:cubicBezTo>
                      <a:pt x="4780" y="275"/>
                      <a:pt x="5975" y="275"/>
                      <a:pt x="7159" y="265"/>
                    </a:cubicBezTo>
                    <a:lnTo>
                      <a:pt x="7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839062" y="2658880"/>
                <a:ext cx="508197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276" extrusionOk="0">
                    <a:moveTo>
                      <a:pt x="1" y="1"/>
                    </a:moveTo>
                    <a:lnTo>
                      <a:pt x="1" y="275"/>
                    </a:lnTo>
                    <a:lnTo>
                      <a:pt x="8259" y="275"/>
                    </a:lnTo>
                    <a:lnTo>
                      <a:pt x="82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811745" y="2787031"/>
                <a:ext cx="536190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276" extrusionOk="0">
                    <a:moveTo>
                      <a:pt x="1" y="1"/>
                    </a:moveTo>
                    <a:lnTo>
                      <a:pt x="1" y="276"/>
                    </a:lnTo>
                    <a:lnTo>
                      <a:pt x="8714" y="276"/>
                    </a:lnTo>
                    <a:lnTo>
                      <a:pt x="87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2736930" y="2850768"/>
                <a:ext cx="610328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276" extrusionOk="0">
                    <a:moveTo>
                      <a:pt x="1" y="1"/>
                    </a:moveTo>
                    <a:lnTo>
                      <a:pt x="1" y="276"/>
                    </a:lnTo>
                    <a:lnTo>
                      <a:pt x="9919" y="276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83" name="Google Shape;283;p29"/>
            <p:cNvGrpSpPr/>
            <p:nvPr/>
          </p:nvGrpSpPr>
          <p:grpSpPr>
            <a:xfrm>
              <a:off x="1612746" y="1631023"/>
              <a:ext cx="1025376" cy="353262"/>
              <a:chOff x="1612746" y="1631023"/>
              <a:chExt cx="1025376" cy="353262"/>
            </a:xfrm>
          </p:grpSpPr>
          <p:sp>
            <p:nvSpPr>
              <p:cNvPr id="284" name="Google Shape;284;p29"/>
              <p:cNvSpPr/>
              <p:nvPr/>
            </p:nvSpPr>
            <p:spPr>
              <a:xfrm>
                <a:off x="1684299" y="1634284"/>
                <a:ext cx="286953" cy="16919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75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4664" y="275"/>
                    </a:lnTo>
                    <a:lnTo>
                      <a:pt x="46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2342063" y="1634284"/>
                <a:ext cx="296058" cy="16919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75" extrusionOk="0">
                    <a:moveTo>
                      <a:pt x="0" y="0"/>
                    </a:moveTo>
                    <a:lnTo>
                      <a:pt x="0" y="275"/>
                    </a:lnTo>
                    <a:lnTo>
                      <a:pt x="4811" y="275"/>
                    </a:lnTo>
                    <a:lnTo>
                      <a:pt x="48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2433120" y="1698021"/>
                <a:ext cx="205001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276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3331" y="275"/>
                    </a:lnTo>
                    <a:lnTo>
                      <a:pt x="33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348523" y="1826172"/>
                <a:ext cx="289598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4707" h="276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4706" y="275"/>
                    </a:lnTo>
                    <a:lnTo>
                      <a:pt x="4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291305" y="1889910"/>
                <a:ext cx="346816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276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5636" y="276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2434" y="1964106"/>
                <a:ext cx="445687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276" extrusionOk="0">
                    <a:moveTo>
                      <a:pt x="0" y="0"/>
                    </a:moveTo>
                    <a:lnTo>
                      <a:pt x="0" y="275"/>
                    </a:lnTo>
                    <a:lnTo>
                      <a:pt x="7243" y="275"/>
                    </a:lnTo>
                    <a:lnTo>
                      <a:pt x="72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2018072" y="1634284"/>
                <a:ext cx="286953" cy="16919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75" extrusionOk="0">
                    <a:moveTo>
                      <a:pt x="0" y="0"/>
                    </a:moveTo>
                    <a:lnTo>
                      <a:pt x="0" y="275"/>
                    </a:lnTo>
                    <a:lnTo>
                      <a:pt x="4663" y="275"/>
                    </a:lnTo>
                    <a:lnTo>
                      <a:pt x="46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2173546" y="1761758"/>
                <a:ext cx="464575" cy="17657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287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931" y="276"/>
                    </a:lnTo>
                    <a:cubicBezTo>
                      <a:pt x="2358" y="286"/>
                      <a:pt x="3078" y="286"/>
                      <a:pt x="3786" y="286"/>
                    </a:cubicBezTo>
                    <a:lnTo>
                      <a:pt x="3786" y="276"/>
                    </a:lnTo>
                    <a:lnTo>
                      <a:pt x="7550" y="276"/>
                    </a:lnTo>
                    <a:lnTo>
                      <a:pt x="7550" y="1"/>
                    </a:lnTo>
                    <a:lnTo>
                      <a:pt x="6631" y="1"/>
                    </a:lnTo>
                    <a:cubicBezTo>
                      <a:pt x="5684" y="6"/>
                      <a:pt x="4735" y="9"/>
                      <a:pt x="3785" y="9"/>
                    </a:cubicBezTo>
                    <a:cubicBezTo>
                      <a:pt x="2834" y="9"/>
                      <a:pt x="1883" y="6"/>
                      <a:pt x="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1684299" y="1761758"/>
                <a:ext cx="441134" cy="17657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287" extrusionOk="0">
                    <a:moveTo>
                      <a:pt x="1" y="1"/>
                    </a:moveTo>
                    <a:lnTo>
                      <a:pt x="1" y="276"/>
                    </a:lnTo>
                    <a:cubicBezTo>
                      <a:pt x="1185" y="276"/>
                      <a:pt x="2380" y="286"/>
                      <a:pt x="3575" y="286"/>
                    </a:cubicBezTo>
                    <a:cubicBezTo>
                      <a:pt x="4770" y="286"/>
                      <a:pt x="5975" y="276"/>
                      <a:pt x="7170" y="276"/>
                    </a:cubicBezTo>
                    <a:lnTo>
                      <a:pt x="7170" y="1"/>
                    </a:lnTo>
                    <a:cubicBezTo>
                      <a:pt x="5975" y="6"/>
                      <a:pt x="4775" y="9"/>
                      <a:pt x="3577" y="9"/>
                    </a:cubicBezTo>
                    <a:cubicBezTo>
                      <a:pt x="2380" y="9"/>
                      <a:pt x="1185" y="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1684299" y="1698021"/>
                <a:ext cx="707907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276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11505" y="275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1684299" y="1964106"/>
                <a:ext cx="469128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276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7625" y="275"/>
                    </a:lnTo>
                    <a:lnTo>
                      <a:pt x="76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1684299" y="1826172"/>
                <a:ext cx="627863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276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10205" y="275"/>
                    </a:lnTo>
                    <a:lnTo>
                      <a:pt x="10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1684299" y="1889910"/>
                <a:ext cx="568676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276" extrusionOk="0">
                    <a:moveTo>
                      <a:pt x="1" y="1"/>
                    </a:moveTo>
                    <a:lnTo>
                      <a:pt x="1" y="276"/>
                    </a:lnTo>
                    <a:lnTo>
                      <a:pt x="9242" y="276"/>
                    </a:lnTo>
                    <a:lnTo>
                      <a:pt x="9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1612746" y="1631023"/>
                <a:ext cx="23503" cy="2344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1" extrusionOk="0">
                    <a:moveTo>
                      <a:pt x="191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296"/>
                      <a:pt x="85" y="381"/>
                      <a:pt x="191" y="381"/>
                    </a:cubicBezTo>
                    <a:cubicBezTo>
                      <a:pt x="296" y="381"/>
                      <a:pt x="381" y="296"/>
                      <a:pt x="381" y="190"/>
                    </a:cubicBezTo>
                    <a:cubicBezTo>
                      <a:pt x="381" y="85"/>
                      <a:pt x="296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1612746" y="1694760"/>
                <a:ext cx="23503" cy="2350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5" y="0"/>
                      <a:pt x="0" y="85"/>
                      <a:pt x="0" y="191"/>
                    </a:cubicBezTo>
                    <a:cubicBezTo>
                      <a:pt x="0" y="297"/>
                      <a:pt x="85" y="381"/>
                      <a:pt x="191" y="381"/>
                    </a:cubicBezTo>
                    <a:cubicBezTo>
                      <a:pt x="296" y="381"/>
                      <a:pt x="381" y="297"/>
                      <a:pt x="381" y="191"/>
                    </a:cubicBezTo>
                    <a:cubicBezTo>
                      <a:pt x="381" y="85"/>
                      <a:pt x="296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1612746" y="1758498"/>
                <a:ext cx="23503" cy="2350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5" y="1"/>
                      <a:pt x="0" y="85"/>
                      <a:pt x="0" y="191"/>
                    </a:cubicBezTo>
                    <a:cubicBezTo>
                      <a:pt x="0" y="297"/>
                      <a:pt x="85" y="381"/>
                      <a:pt x="191" y="381"/>
                    </a:cubicBezTo>
                    <a:cubicBezTo>
                      <a:pt x="296" y="381"/>
                      <a:pt x="381" y="297"/>
                      <a:pt x="381" y="191"/>
                    </a:cubicBezTo>
                    <a:cubicBezTo>
                      <a:pt x="381" y="85"/>
                      <a:pt x="296" y="1"/>
                      <a:pt x="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1612746" y="1822235"/>
                <a:ext cx="23503" cy="2350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5" y="1"/>
                      <a:pt x="0" y="86"/>
                      <a:pt x="0" y="191"/>
                    </a:cubicBezTo>
                    <a:cubicBezTo>
                      <a:pt x="0" y="297"/>
                      <a:pt x="85" y="382"/>
                      <a:pt x="191" y="382"/>
                    </a:cubicBezTo>
                    <a:cubicBezTo>
                      <a:pt x="296" y="382"/>
                      <a:pt x="381" y="297"/>
                      <a:pt x="381" y="191"/>
                    </a:cubicBezTo>
                    <a:cubicBezTo>
                      <a:pt x="381" y="86"/>
                      <a:pt x="296" y="1"/>
                      <a:pt x="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612746" y="1886649"/>
                <a:ext cx="23503" cy="2350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5" y="1"/>
                      <a:pt x="0" y="85"/>
                      <a:pt x="0" y="191"/>
                    </a:cubicBezTo>
                    <a:cubicBezTo>
                      <a:pt x="0" y="286"/>
                      <a:pt x="85" y="382"/>
                      <a:pt x="191" y="382"/>
                    </a:cubicBezTo>
                    <a:cubicBezTo>
                      <a:pt x="296" y="382"/>
                      <a:pt x="381" y="286"/>
                      <a:pt x="381" y="191"/>
                    </a:cubicBezTo>
                    <a:cubicBezTo>
                      <a:pt x="381" y="85"/>
                      <a:pt x="296" y="1"/>
                      <a:pt x="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1612746" y="1960845"/>
                <a:ext cx="23503" cy="2344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1" extrusionOk="0">
                    <a:moveTo>
                      <a:pt x="191" y="0"/>
                    </a:moveTo>
                    <a:cubicBezTo>
                      <a:pt x="85" y="0"/>
                      <a:pt x="0" y="85"/>
                      <a:pt x="0" y="191"/>
                    </a:cubicBezTo>
                    <a:cubicBezTo>
                      <a:pt x="0" y="296"/>
                      <a:pt x="85" y="381"/>
                      <a:pt x="191" y="381"/>
                    </a:cubicBezTo>
                    <a:cubicBezTo>
                      <a:pt x="296" y="381"/>
                      <a:pt x="381" y="296"/>
                      <a:pt x="381" y="191"/>
                    </a:cubicBezTo>
                    <a:cubicBezTo>
                      <a:pt x="381" y="85"/>
                      <a:pt x="296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03" name="Google Shape;303;p29"/>
            <p:cNvSpPr/>
            <p:nvPr/>
          </p:nvSpPr>
          <p:spPr>
            <a:xfrm>
              <a:off x="2710290" y="1629054"/>
              <a:ext cx="8490" cy="381932"/>
            </a:xfrm>
            <a:custGeom>
              <a:avLst/>
              <a:gdLst/>
              <a:ahLst/>
              <a:cxnLst/>
              <a:rect l="l" t="t" r="r" b="b"/>
              <a:pathLst>
                <a:path w="138" h="6208" extrusionOk="0">
                  <a:moveTo>
                    <a:pt x="74" y="0"/>
                  </a:moveTo>
                  <a:cubicBezTo>
                    <a:pt x="32" y="0"/>
                    <a:pt x="0" y="32"/>
                    <a:pt x="0" y="74"/>
                  </a:cubicBezTo>
                  <a:lnTo>
                    <a:pt x="0" y="6134"/>
                  </a:lnTo>
                  <a:cubicBezTo>
                    <a:pt x="0" y="6176"/>
                    <a:pt x="32" y="6208"/>
                    <a:pt x="74" y="6208"/>
                  </a:cubicBezTo>
                  <a:cubicBezTo>
                    <a:pt x="106" y="6208"/>
                    <a:pt x="138" y="6176"/>
                    <a:pt x="138" y="6134"/>
                  </a:cubicBezTo>
                  <a:lnTo>
                    <a:pt x="138" y="74"/>
                  </a:lnTo>
                  <a:cubicBezTo>
                    <a:pt x="138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04" name="Google Shape;304;p29"/>
            <p:cNvGrpSpPr/>
            <p:nvPr/>
          </p:nvGrpSpPr>
          <p:grpSpPr>
            <a:xfrm>
              <a:off x="1850847" y="2338778"/>
              <a:ext cx="501675" cy="528970"/>
              <a:chOff x="1850847" y="2338778"/>
              <a:chExt cx="501675" cy="528970"/>
            </a:xfrm>
          </p:grpSpPr>
          <p:sp>
            <p:nvSpPr>
              <p:cNvPr id="305" name="Google Shape;305;p29"/>
              <p:cNvSpPr/>
              <p:nvPr/>
            </p:nvSpPr>
            <p:spPr>
              <a:xfrm>
                <a:off x="1850847" y="2543094"/>
                <a:ext cx="169194" cy="272606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4431" extrusionOk="0">
                    <a:moveTo>
                      <a:pt x="582" y="0"/>
                    </a:moveTo>
                    <a:cubicBezTo>
                      <a:pt x="540" y="0"/>
                      <a:pt x="508" y="32"/>
                      <a:pt x="508" y="74"/>
                    </a:cubicBezTo>
                    <a:cubicBezTo>
                      <a:pt x="508" y="106"/>
                      <a:pt x="540" y="138"/>
                      <a:pt x="582" y="138"/>
                    </a:cubicBezTo>
                    <a:lnTo>
                      <a:pt x="995" y="138"/>
                    </a:lnTo>
                    <a:cubicBezTo>
                      <a:pt x="1037" y="138"/>
                      <a:pt x="1069" y="106"/>
                      <a:pt x="1069" y="74"/>
                    </a:cubicBezTo>
                    <a:cubicBezTo>
                      <a:pt x="1069" y="32"/>
                      <a:pt x="1037" y="0"/>
                      <a:pt x="995" y="0"/>
                    </a:cubicBezTo>
                    <a:close/>
                    <a:moveTo>
                      <a:pt x="1417" y="0"/>
                    </a:moveTo>
                    <a:cubicBezTo>
                      <a:pt x="1375" y="0"/>
                      <a:pt x="1343" y="32"/>
                      <a:pt x="1343" y="74"/>
                    </a:cubicBezTo>
                    <a:cubicBezTo>
                      <a:pt x="1343" y="106"/>
                      <a:pt x="1375" y="138"/>
                      <a:pt x="1417" y="138"/>
                    </a:cubicBezTo>
                    <a:lnTo>
                      <a:pt x="1840" y="138"/>
                    </a:lnTo>
                    <a:cubicBezTo>
                      <a:pt x="1872" y="138"/>
                      <a:pt x="1904" y="106"/>
                      <a:pt x="1904" y="74"/>
                    </a:cubicBezTo>
                    <a:cubicBezTo>
                      <a:pt x="1904" y="32"/>
                      <a:pt x="1872" y="0"/>
                      <a:pt x="1840" y="0"/>
                    </a:cubicBezTo>
                    <a:close/>
                    <a:moveTo>
                      <a:pt x="2253" y="0"/>
                    </a:moveTo>
                    <a:cubicBezTo>
                      <a:pt x="2221" y="0"/>
                      <a:pt x="2189" y="32"/>
                      <a:pt x="2189" y="74"/>
                    </a:cubicBezTo>
                    <a:cubicBezTo>
                      <a:pt x="2189" y="106"/>
                      <a:pt x="2221" y="138"/>
                      <a:pt x="2253" y="138"/>
                    </a:cubicBezTo>
                    <a:lnTo>
                      <a:pt x="2676" y="138"/>
                    </a:lnTo>
                    <a:cubicBezTo>
                      <a:pt x="2718" y="138"/>
                      <a:pt x="2750" y="106"/>
                      <a:pt x="2750" y="74"/>
                    </a:cubicBezTo>
                    <a:cubicBezTo>
                      <a:pt x="2750" y="32"/>
                      <a:pt x="2718" y="0"/>
                      <a:pt x="2676" y="0"/>
                    </a:cubicBezTo>
                    <a:close/>
                    <a:moveTo>
                      <a:pt x="201" y="156"/>
                    </a:moveTo>
                    <a:cubicBezTo>
                      <a:pt x="183" y="156"/>
                      <a:pt x="164" y="164"/>
                      <a:pt x="149" y="180"/>
                    </a:cubicBezTo>
                    <a:cubicBezTo>
                      <a:pt x="53" y="286"/>
                      <a:pt x="1" y="423"/>
                      <a:pt x="1" y="561"/>
                    </a:cubicBezTo>
                    <a:lnTo>
                      <a:pt x="1" y="614"/>
                    </a:lnTo>
                    <a:cubicBezTo>
                      <a:pt x="1" y="656"/>
                      <a:pt x="32" y="688"/>
                      <a:pt x="75" y="688"/>
                    </a:cubicBezTo>
                    <a:cubicBezTo>
                      <a:pt x="106" y="688"/>
                      <a:pt x="138" y="656"/>
                      <a:pt x="138" y="614"/>
                    </a:cubicBezTo>
                    <a:lnTo>
                      <a:pt x="138" y="561"/>
                    </a:lnTo>
                    <a:cubicBezTo>
                      <a:pt x="138" y="455"/>
                      <a:pt x="180" y="349"/>
                      <a:pt x="254" y="275"/>
                    </a:cubicBezTo>
                    <a:cubicBezTo>
                      <a:pt x="275" y="244"/>
                      <a:pt x="275" y="201"/>
                      <a:pt x="254" y="180"/>
                    </a:cubicBezTo>
                    <a:cubicBezTo>
                      <a:pt x="238" y="164"/>
                      <a:pt x="220" y="156"/>
                      <a:pt x="201" y="156"/>
                    </a:cubicBezTo>
                    <a:close/>
                    <a:moveTo>
                      <a:pt x="75" y="963"/>
                    </a:moveTo>
                    <a:cubicBezTo>
                      <a:pt x="32" y="963"/>
                      <a:pt x="1" y="994"/>
                      <a:pt x="1" y="1037"/>
                    </a:cubicBezTo>
                    <a:lnTo>
                      <a:pt x="1" y="1449"/>
                    </a:lnTo>
                    <a:cubicBezTo>
                      <a:pt x="1" y="1491"/>
                      <a:pt x="32" y="1523"/>
                      <a:pt x="75" y="1523"/>
                    </a:cubicBezTo>
                    <a:cubicBezTo>
                      <a:pt x="106" y="1523"/>
                      <a:pt x="138" y="1491"/>
                      <a:pt x="138" y="1449"/>
                    </a:cubicBezTo>
                    <a:lnTo>
                      <a:pt x="138" y="1037"/>
                    </a:lnTo>
                    <a:cubicBezTo>
                      <a:pt x="138" y="994"/>
                      <a:pt x="106" y="963"/>
                      <a:pt x="75" y="963"/>
                    </a:cubicBezTo>
                    <a:close/>
                    <a:moveTo>
                      <a:pt x="75" y="1809"/>
                    </a:moveTo>
                    <a:cubicBezTo>
                      <a:pt x="32" y="1809"/>
                      <a:pt x="1" y="1840"/>
                      <a:pt x="1" y="1872"/>
                    </a:cubicBezTo>
                    <a:lnTo>
                      <a:pt x="1" y="2295"/>
                    </a:lnTo>
                    <a:cubicBezTo>
                      <a:pt x="1" y="2327"/>
                      <a:pt x="32" y="2358"/>
                      <a:pt x="75" y="2358"/>
                    </a:cubicBezTo>
                    <a:cubicBezTo>
                      <a:pt x="106" y="2358"/>
                      <a:pt x="138" y="2327"/>
                      <a:pt x="138" y="2295"/>
                    </a:cubicBezTo>
                    <a:lnTo>
                      <a:pt x="138" y="1872"/>
                    </a:lnTo>
                    <a:cubicBezTo>
                      <a:pt x="138" y="1840"/>
                      <a:pt x="106" y="1809"/>
                      <a:pt x="75" y="1809"/>
                    </a:cubicBezTo>
                    <a:close/>
                    <a:moveTo>
                      <a:pt x="75" y="2644"/>
                    </a:moveTo>
                    <a:cubicBezTo>
                      <a:pt x="32" y="2644"/>
                      <a:pt x="1" y="2676"/>
                      <a:pt x="1" y="2718"/>
                    </a:cubicBezTo>
                    <a:lnTo>
                      <a:pt x="1" y="3130"/>
                    </a:lnTo>
                    <a:cubicBezTo>
                      <a:pt x="1" y="3173"/>
                      <a:pt x="32" y="3204"/>
                      <a:pt x="75" y="3204"/>
                    </a:cubicBezTo>
                    <a:cubicBezTo>
                      <a:pt x="106" y="3204"/>
                      <a:pt x="138" y="3173"/>
                      <a:pt x="138" y="3130"/>
                    </a:cubicBezTo>
                    <a:lnTo>
                      <a:pt x="138" y="2718"/>
                    </a:lnTo>
                    <a:cubicBezTo>
                      <a:pt x="138" y="2676"/>
                      <a:pt x="106" y="2644"/>
                      <a:pt x="75" y="2644"/>
                    </a:cubicBezTo>
                    <a:close/>
                    <a:moveTo>
                      <a:pt x="75" y="3479"/>
                    </a:moveTo>
                    <a:cubicBezTo>
                      <a:pt x="32" y="3479"/>
                      <a:pt x="1" y="3511"/>
                      <a:pt x="1" y="3553"/>
                    </a:cubicBezTo>
                    <a:lnTo>
                      <a:pt x="1" y="3870"/>
                    </a:lnTo>
                    <a:cubicBezTo>
                      <a:pt x="1" y="3902"/>
                      <a:pt x="1" y="3945"/>
                      <a:pt x="11" y="3987"/>
                    </a:cubicBezTo>
                    <a:cubicBezTo>
                      <a:pt x="22" y="4019"/>
                      <a:pt x="53" y="4040"/>
                      <a:pt x="85" y="4040"/>
                    </a:cubicBezTo>
                    <a:lnTo>
                      <a:pt x="96" y="4040"/>
                    </a:lnTo>
                    <a:cubicBezTo>
                      <a:pt x="138" y="4029"/>
                      <a:pt x="159" y="3997"/>
                      <a:pt x="149" y="3955"/>
                    </a:cubicBezTo>
                    <a:cubicBezTo>
                      <a:pt x="149" y="3923"/>
                      <a:pt x="138" y="3902"/>
                      <a:pt x="138" y="3870"/>
                    </a:cubicBezTo>
                    <a:lnTo>
                      <a:pt x="138" y="3553"/>
                    </a:lnTo>
                    <a:cubicBezTo>
                      <a:pt x="138" y="3511"/>
                      <a:pt x="106" y="3479"/>
                      <a:pt x="75" y="3479"/>
                    </a:cubicBezTo>
                    <a:close/>
                    <a:moveTo>
                      <a:pt x="324" y="4230"/>
                    </a:moveTo>
                    <a:cubicBezTo>
                      <a:pt x="301" y="4230"/>
                      <a:pt x="279" y="4241"/>
                      <a:pt x="265" y="4262"/>
                    </a:cubicBezTo>
                    <a:cubicBezTo>
                      <a:pt x="244" y="4304"/>
                      <a:pt x="254" y="4346"/>
                      <a:pt x="297" y="4357"/>
                    </a:cubicBezTo>
                    <a:cubicBezTo>
                      <a:pt x="371" y="4410"/>
                      <a:pt x="466" y="4431"/>
                      <a:pt x="561" y="4431"/>
                    </a:cubicBezTo>
                    <a:lnTo>
                      <a:pt x="730" y="4431"/>
                    </a:lnTo>
                    <a:cubicBezTo>
                      <a:pt x="772" y="4431"/>
                      <a:pt x="804" y="4399"/>
                      <a:pt x="804" y="4357"/>
                    </a:cubicBezTo>
                    <a:cubicBezTo>
                      <a:pt x="804" y="4325"/>
                      <a:pt x="772" y="4293"/>
                      <a:pt x="730" y="4293"/>
                    </a:cubicBezTo>
                    <a:lnTo>
                      <a:pt x="561" y="4293"/>
                    </a:lnTo>
                    <a:cubicBezTo>
                      <a:pt x="498" y="4293"/>
                      <a:pt x="424" y="4272"/>
                      <a:pt x="360" y="4241"/>
                    </a:cubicBezTo>
                    <a:cubicBezTo>
                      <a:pt x="349" y="4233"/>
                      <a:pt x="336" y="4230"/>
                      <a:pt x="324" y="4230"/>
                    </a:cubicBezTo>
                    <a:close/>
                    <a:moveTo>
                      <a:pt x="1153" y="4293"/>
                    </a:moveTo>
                    <a:cubicBezTo>
                      <a:pt x="1121" y="4293"/>
                      <a:pt x="1079" y="4325"/>
                      <a:pt x="1079" y="4357"/>
                    </a:cubicBezTo>
                    <a:cubicBezTo>
                      <a:pt x="1079" y="4399"/>
                      <a:pt x="1121" y="4431"/>
                      <a:pt x="1153" y="4431"/>
                    </a:cubicBezTo>
                    <a:lnTo>
                      <a:pt x="1576" y="4431"/>
                    </a:lnTo>
                    <a:cubicBezTo>
                      <a:pt x="1618" y="4431"/>
                      <a:pt x="1650" y="4399"/>
                      <a:pt x="1650" y="4357"/>
                    </a:cubicBezTo>
                    <a:cubicBezTo>
                      <a:pt x="1650" y="4325"/>
                      <a:pt x="1618" y="4293"/>
                      <a:pt x="1576" y="4293"/>
                    </a:cubicBezTo>
                    <a:close/>
                    <a:moveTo>
                      <a:pt x="1989" y="4293"/>
                    </a:moveTo>
                    <a:cubicBezTo>
                      <a:pt x="1957" y="4293"/>
                      <a:pt x="1925" y="4325"/>
                      <a:pt x="1925" y="4357"/>
                    </a:cubicBezTo>
                    <a:cubicBezTo>
                      <a:pt x="1925" y="4399"/>
                      <a:pt x="1957" y="4431"/>
                      <a:pt x="1989" y="4431"/>
                    </a:cubicBezTo>
                    <a:lnTo>
                      <a:pt x="2411" y="4431"/>
                    </a:lnTo>
                    <a:cubicBezTo>
                      <a:pt x="2454" y="4431"/>
                      <a:pt x="2486" y="4399"/>
                      <a:pt x="2486" y="4357"/>
                    </a:cubicBezTo>
                    <a:cubicBezTo>
                      <a:pt x="2486" y="4325"/>
                      <a:pt x="2454" y="4293"/>
                      <a:pt x="2411" y="42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1954948" y="2703791"/>
                <a:ext cx="138001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86" extrusionOk="0">
                    <a:moveTo>
                      <a:pt x="0" y="0"/>
                    </a:moveTo>
                    <a:lnTo>
                      <a:pt x="0" y="286"/>
                    </a:lnTo>
                    <a:lnTo>
                      <a:pt x="2242" y="286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129309" y="2703791"/>
                <a:ext cx="223213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286" extrusionOk="0">
                    <a:moveTo>
                      <a:pt x="0" y="0"/>
                    </a:moveTo>
                    <a:lnTo>
                      <a:pt x="0" y="286"/>
                    </a:lnTo>
                    <a:lnTo>
                      <a:pt x="3627" y="286"/>
                    </a:lnTo>
                    <a:lnTo>
                      <a:pt x="36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2214522" y="2850153"/>
                <a:ext cx="138001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86" extrusionOk="0">
                    <a:moveTo>
                      <a:pt x="1" y="0"/>
                    </a:moveTo>
                    <a:lnTo>
                      <a:pt x="1" y="286"/>
                    </a:lnTo>
                    <a:lnTo>
                      <a:pt x="2242" y="286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1954948" y="2850153"/>
                <a:ext cx="223213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286" extrusionOk="0">
                    <a:moveTo>
                      <a:pt x="0" y="0"/>
                    </a:moveTo>
                    <a:lnTo>
                      <a:pt x="0" y="286"/>
                    </a:lnTo>
                    <a:lnTo>
                      <a:pt x="3627" y="286"/>
                    </a:lnTo>
                    <a:lnTo>
                      <a:pt x="36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1954948" y="2753870"/>
                <a:ext cx="243393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276" extrusionOk="0">
                    <a:moveTo>
                      <a:pt x="0" y="0"/>
                    </a:moveTo>
                    <a:lnTo>
                      <a:pt x="0" y="275"/>
                    </a:lnTo>
                    <a:lnTo>
                      <a:pt x="3955" y="275"/>
                    </a:lnTo>
                    <a:lnTo>
                      <a:pt x="39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234025" y="2753870"/>
                <a:ext cx="118497" cy="1698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76" extrusionOk="0">
                    <a:moveTo>
                      <a:pt x="1" y="0"/>
                    </a:moveTo>
                    <a:lnTo>
                      <a:pt x="1" y="275"/>
                    </a:lnTo>
                    <a:lnTo>
                      <a:pt x="1925" y="275"/>
                    </a:lnTo>
                    <a:lnTo>
                      <a:pt x="19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1954948" y="2802658"/>
                <a:ext cx="199772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86" extrusionOk="0">
                    <a:moveTo>
                      <a:pt x="0" y="0"/>
                    </a:moveTo>
                    <a:lnTo>
                      <a:pt x="0" y="286"/>
                    </a:lnTo>
                    <a:lnTo>
                      <a:pt x="3247" y="286"/>
                    </a:lnTo>
                    <a:lnTo>
                      <a:pt x="32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217106" y="2802658"/>
                <a:ext cx="135417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86" extrusionOk="0">
                    <a:moveTo>
                      <a:pt x="1" y="0"/>
                    </a:moveTo>
                    <a:lnTo>
                      <a:pt x="1" y="286"/>
                    </a:lnTo>
                    <a:lnTo>
                      <a:pt x="2200" y="286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1954948" y="2495599"/>
                <a:ext cx="72292" cy="135349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1174" y="220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2068154" y="2444843"/>
                <a:ext cx="72907" cy="186106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025" extrusionOk="0">
                    <a:moveTo>
                      <a:pt x="0" y="1"/>
                    </a:moveTo>
                    <a:lnTo>
                      <a:pt x="0" y="3025"/>
                    </a:lnTo>
                    <a:lnTo>
                      <a:pt x="1185" y="3025"/>
                    </a:lnTo>
                    <a:lnTo>
                      <a:pt x="11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2178099" y="2338778"/>
                <a:ext cx="72292" cy="29155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4739" extrusionOk="0">
                    <a:moveTo>
                      <a:pt x="0" y="1"/>
                    </a:moveTo>
                    <a:lnTo>
                      <a:pt x="0" y="4738"/>
                    </a:lnTo>
                    <a:lnTo>
                      <a:pt x="1174" y="4738"/>
                    </a:lnTo>
                    <a:lnTo>
                      <a:pt x="11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2174161" y="2802658"/>
                <a:ext cx="26087" cy="1759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286" extrusionOk="0">
                    <a:moveTo>
                      <a:pt x="1" y="0"/>
                    </a:moveTo>
                    <a:lnTo>
                      <a:pt x="1" y="286"/>
                    </a:lnTo>
                    <a:lnTo>
                      <a:pt x="424" y="286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18" name="Google Shape;318;p29"/>
            <p:cNvSpPr/>
            <p:nvPr/>
          </p:nvSpPr>
          <p:spPr>
            <a:xfrm>
              <a:off x="2798763" y="1880804"/>
              <a:ext cx="541974" cy="605074"/>
            </a:xfrm>
            <a:custGeom>
              <a:avLst/>
              <a:gdLst/>
              <a:ahLst/>
              <a:cxnLst/>
              <a:rect l="l" t="t" r="r" b="b"/>
              <a:pathLst>
                <a:path w="8809" h="9835" extrusionOk="0">
                  <a:moveTo>
                    <a:pt x="0" y="1"/>
                  </a:moveTo>
                  <a:lnTo>
                    <a:pt x="0" y="9835"/>
                  </a:lnTo>
                  <a:lnTo>
                    <a:pt x="8809" y="9835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790273" y="1872376"/>
              <a:ext cx="558955" cy="621992"/>
            </a:xfrm>
            <a:custGeom>
              <a:avLst/>
              <a:gdLst/>
              <a:ahLst/>
              <a:cxnLst/>
              <a:rect l="l" t="t" r="r" b="b"/>
              <a:pathLst>
                <a:path w="9085" h="10110" extrusionOk="0">
                  <a:moveTo>
                    <a:pt x="8947" y="138"/>
                  </a:moveTo>
                  <a:lnTo>
                    <a:pt x="8947" y="9972"/>
                  </a:lnTo>
                  <a:lnTo>
                    <a:pt x="138" y="9972"/>
                  </a:lnTo>
                  <a:lnTo>
                    <a:pt x="138" y="138"/>
                  </a:lnTo>
                  <a:close/>
                  <a:moveTo>
                    <a:pt x="1" y="0"/>
                  </a:moveTo>
                  <a:lnTo>
                    <a:pt x="1" y="10109"/>
                  </a:lnTo>
                  <a:lnTo>
                    <a:pt x="9084" y="10109"/>
                  </a:lnTo>
                  <a:lnTo>
                    <a:pt x="9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794825" y="1876929"/>
              <a:ext cx="550464" cy="72227"/>
            </a:xfrm>
            <a:custGeom>
              <a:avLst/>
              <a:gdLst/>
              <a:ahLst/>
              <a:cxnLst/>
              <a:rect l="l" t="t" r="r" b="b"/>
              <a:pathLst>
                <a:path w="8947" h="1174" extrusionOk="0">
                  <a:moveTo>
                    <a:pt x="1" y="0"/>
                  </a:moveTo>
                  <a:lnTo>
                    <a:pt x="1" y="1174"/>
                  </a:lnTo>
                  <a:lnTo>
                    <a:pt x="8947" y="1174"/>
                  </a:lnTo>
                  <a:lnTo>
                    <a:pt x="8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2842999" y="1988161"/>
              <a:ext cx="378071" cy="13043"/>
            </a:xfrm>
            <a:custGeom>
              <a:avLst/>
              <a:gdLst/>
              <a:ahLst/>
              <a:cxnLst/>
              <a:rect l="l" t="t" r="r" b="b"/>
              <a:pathLst>
                <a:path w="6145" h="212" extrusionOk="0">
                  <a:moveTo>
                    <a:pt x="0" y="0"/>
                  </a:moveTo>
                  <a:lnTo>
                    <a:pt x="0" y="212"/>
                  </a:lnTo>
                  <a:lnTo>
                    <a:pt x="6144" y="212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2842999" y="2079891"/>
              <a:ext cx="378071" cy="13043"/>
            </a:xfrm>
            <a:custGeom>
              <a:avLst/>
              <a:gdLst/>
              <a:ahLst/>
              <a:cxnLst/>
              <a:rect l="l" t="t" r="r" b="b"/>
              <a:pathLst>
                <a:path w="6145" h="212" extrusionOk="0">
                  <a:moveTo>
                    <a:pt x="0" y="0"/>
                  </a:moveTo>
                  <a:lnTo>
                    <a:pt x="0" y="212"/>
                  </a:lnTo>
                  <a:lnTo>
                    <a:pt x="6144" y="212"/>
                  </a:lnTo>
                  <a:lnTo>
                    <a:pt x="6144" y="0"/>
                  </a:lnTo>
                  <a:cubicBezTo>
                    <a:pt x="5177" y="6"/>
                    <a:pt x="4119" y="8"/>
                    <a:pt x="3064" y="8"/>
                  </a:cubicBezTo>
                  <a:cubicBezTo>
                    <a:pt x="2010" y="8"/>
                    <a:pt x="957" y="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42999" y="2034365"/>
              <a:ext cx="378071" cy="12428"/>
            </a:xfrm>
            <a:custGeom>
              <a:avLst/>
              <a:gdLst/>
              <a:ahLst/>
              <a:cxnLst/>
              <a:rect l="l" t="t" r="r" b="b"/>
              <a:pathLst>
                <a:path w="6145" h="202" extrusionOk="0">
                  <a:moveTo>
                    <a:pt x="0" y="0"/>
                  </a:moveTo>
                  <a:lnTo>
                    <a:pt x="0" y="201"/>
                  </a:lnTo>
                  <a:lnTo>
                    <a:pt x="6144" y="201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842999" y="2126095"/>
              <a:ext cx="275263" cy="12428"/>
            </a:xfrm>
            <a:custGeom>
              <a:avLst/>
              <a:gdLst/>
              <a:ahLst/>
              <a:cxnLst/>
              <a:rect l="l" t="t" r="r" b="b"/>
              <a:pathLst>
                <a:path w="4474" h="202" extrusionOk="0">
                  <a:moveTo>
                    <a:pt x="0" y="0"/>
                  </a:moveTo>
                  <a:lnTo>
                    <a:pt x="0" y="201"/>
                  </a:lnTo>
                  <a:lnTo>
                    <a:pt x="4473" y="201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42999" y="2433769"/>
              <a:ext cx="378071" cy="13104"/>
            </a:xfrm>
            <a:custGeom>
              <a:avLst/>
              <a:gdLst/>
              <a:ahLst/>
              <a:cxnLst/>
              <a:rect l="l" t="t" r="r" b="b"/>
              <a:pathLst>
                <a:path w="6145" h="213" extrusionOk="0">
                  <a:moveTo>
                    <a:pt x="0" y="1"/>
                  </a:moveTo>
                  <a:lnTo>
                    <a:pt x="0" y="212"/>
                  </a:lnTo>
                  <a:lnTo>
                    <a:pt x="6144" y="212"/>
                  </a:lnTo>
                  <a:lnTo>
                    <a:pt x="6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842999" y="2342223"/>
              <a:ext cx="378071" cy="12920"/>
            </a:xfrm>
            <a:custGeom>
              <a:avLst/>
              <a:gdLst/>
              <a:ahLst/>
              <a:cxnLst/>
              <a:rect l="l" t="t" r="r" b="b"/>
              <a:pathLst>
                <a:path w="6145" h="210" extrusionOk="0">
                  <a:moveTo>
                    <a:pt x="3064" y="0"/>
                  </a:moveTo>
                  <a:cubicBezTo>
                    <a:pt x="2010" y="0"/>
                    <a:pt x="957" y="3"/>
                    <a:pt x="0" y="8"/>
                  </a:cubicBezTo>
                  <a:lnTo>
                    <a:pt x="0" y="209"/>
                  </a:lnTo>
                  <a:lnTo>
                    <a:pt x="6144" y="209"/>
                  </a:lnTo>
                  <a:lnTo>
                    <a:pt x="6144" y="8"/>
                  </a:lnTo>
                  <a:cubicBezTo>
                    <a:pt x="5177" y="3"/>
                    <a:pt x="4119" y="0"/>
                    <a:pt x="3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842999" y="2388242"/>
              <a:ext cx="378071" cy="12428"/>
            </a:xfrm>
            <a:custGeom>
              <a:avLst/>
              <a:gdLst/>
              <a:ahLst/>
              <a:cxnLst/>
              <a:rect l="l" t="t" r="r" b="b"/>
              <a:pathLst>
                <a:path w="6145" h="202" extrusionOk="0">
                  <a:moveTo>
                    <a:pt x="0" y="1"/>
                  </a:moveTo>
                  <a:lnTo>
                    <a:pt x="0" y="202"/>
                  </a:lnTo>
                  <a:lnTo>
                    <a:pt x="6144" y="202"/>
                  </a:lnTo>
                  <a:lnTo>
                    <a:pt x="6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842999" y="2296512"/>
              <a:ext cx="275263" cy="13104"/>
            </a:xfrm>
            <a:custGeom>
              <a:avLst/>
              <a:gdLst/>
              <a:ahLst/>
              <a:cxnLst/>
              <a:rect l="l" t="t" r="r" b="b"/>
              <a:pathLst>
                <a:path w="4474" h="213" extrusionOk="0">
                  <a:moveTo>
                    <a:pt x="0" y="1"/>
                  </a:moveTo>
                  <a:lnTo>
                    <a:pt x="0" y="212"/>
                  </a:lnTo>
                  <a:lnTo>
                    <a:pt x="4473" y="212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3139673" y="2177097"/>
              <a:ext cx="55372" cy="87608"/>
            </a:xfrm>
            <a:custGeom>
              <a:avLst/>
              <a:gdLst/>
              <a:ahLst/>
              <a:cxnLst/>
              <a:rect l="l" t="t" r="r" b="b"/>
              <a:pathLst>
                <a:path w="900" h="1424" extrusionOk="0">
                  <a:moveTo>
                    <a:pt x="784" y="1"/>
                  </a:moveTo>
                  <a:cubicBezTo>
                    <a:pt x="760" y="1"/>
                    <a:pt x="738" y="9"/>
                    <a:pt x="719" y="28"/>
                  </a:cubicBezTo>
                  <a:lnTo>
                    <a:pt x="32" y="630"/>
                  </a:lnTo>
                  <a:cubicBezTo>
                    <a:pt x="11" y="652"/>
                    <a:pt x="0" y="683"/>
                    <a:pt x="0" y="704"/>
                  </a:cubicBezTo>
                  <a:cubicBezTo>
                    <a:pt x="0" y="736"/>
                    <a:pt x="11" y="768"/>
                    <a:pt x="32" y="789"/>
                  </a:cubicBezTo>
                  <a:lnTo>
                    <a:pt x="719" y="1392"/>
                  </a:lnTo>
                  <a:cubicBezTo>
                    <a:pt x="740" y="1413"/>
                    <a:pt x="762" y="1424"/>
                    <a:pt x="783" y="1424"/>
                  </a:cubicBezTo>
                  <a:cubicBezTo>
                    <a:pt x="815" y="1424"/>
                    <a:pt x="846" y="1402"/>
                    <a:pt x="867" y="1381"/>
                  </a:cubicBezTo>
                  <a:cubicBezTo>
                    <a:pt x="899" y="1339"/>
                    <a:pt x="899" y="1275"/>
                    <a:pt x="857" y="1244"/>
                  </a:cubicBezTo>
                  <a:lnTo>
                    <a:pt x="254" y="704"/>
                  </a:lnTo>
                  <a:lnTo>
                    <a:pt x="857" y="176"/>
                  </a:lnTo>
                  <a:cubicBezTo>
                    <a:pt x="899" y="144"/>
                    <a:pt x="899" y="81"/>
                    <a:pt x="867" y="38"/>
                  </a:cubicBezTo>
                  <a:cubicBezTo>
                    <a:pt x="844" y="15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246357" y="2177097"/>
              <a:ext cx="55373" cy="87608"/>
            </a:xfrm>
            <a:custGeom>
              <a:avLst/>
              <a:gdLst/>
              <a:ahLst/>
              <a:cxnLst/>
              <a:rect l="l" t="t" r="r" b="b"/>
              <a:pathLst>
                <a:path w="900" h="1424" extrusionOk="0">
                  <a:moveTo>
                    <a:pt x="117" y="1"/>
                  </a:moveTo>
                  <a:cubicBezTo>
                    <a:pt x="88" y="1"/>
                    <a:pt x="61" y="15"/>
                    <a:pt x="43" y="38"/>
                  </a:cubicBezTo>
                  <a:cubicBezTo>
                    <a:pt x="0" y="81"/>
                    <a:pt x="0" y="144"/>
                    <a:pt x="43" y="176"/>
                  </a:cubicBezTo>
                  <a:lnTo>
                    <a:pt x="646" y="715"/>
                  </a:lnTo>
                  <a:lnTo>
                    <a:pt x="43" y="1244"/>
                  </a:lnTo>
                  <a:cubicBezTo>
                    <a:pt x="0" y="1275"/>
                    <a:pt x="0" y="1339"/>
                    <a:pt x="43" y="1381"/>
                  </a:cubicBezTo>
                  <a:cubicBezTo>
                    <a:pt x="53" y="1413"/>
                    <a:pt x="85" y="1424"/>
                    <a:pt x="117" y="1424"/>
                  </a:cubicBezTo>
                  <a:cubicBezTo>
                    <a:pt x="138" y="1424"/>
                    <a:pt x="159" y="1413"/>
                    <a:pt x="180" y="1392"/>
                  </a:cubicBezTo>
                  <a:lnTo>
                    <a:pt x="868" y="789"/>
                  </a:lnTo>
                  <a:cubicBezTo>
                    <a:pt x="889" y="768"/>
                    <a:pt x="899" y="736"/>
                    <a:pt x="899" y="715"/>
                  </a:cubicBezTo>
                  <a:cubicBezTo>
                    <a:pt x="899" y="683"/>
                    <a:pt x="889" y="652"/>
                    <a:pt x="868" y="630"/>
                  </a:cubicBezTo>
                  <a:lnTo>
                    <a:pt x="180" y="28"/>
                  </a:lnTo>
                  <a:cubicBezTo>
                    <a:pt x="162" y="9"/>
                    <a:pt x="139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820850" y="1892186"/>
              <a:ext cx="42391" cy="41405"/>
            </a:xfrm>
            <a:custGeom>
              <a:avLst/>
              <a:gdLst/>
              <a:ahLst/>
              <a:cxnLst/>
              <a:rect l="l" t="t" r="r" b="b"/>
              <a:pathLst>
                <a:path w="689" h="673" extrusionOk="0">
                  <a:moveTo>
                    <a:pt x="64" y="1"/>
                  </a:moveTo>
                  <a:cubicBezTo>
                    <a:pt x="48" y="1"/>
                    <a:pt x="33" y="6"/>
                    <a:pt x="22" y="17"/>
                  </a:cubicBezTo>
                  <a:cubicBezTo>
                    <a:pt x="1" y="38"/>
                    <a:pt x="1" y="80"/>
                    <a:pt x="22" y="101"/>
                  </a:cubicBezTo>
                  <a:lnTo>
                    <a:pt x="265" y="334"/>
                  </a:lnTo>
                  <a:lnTo>
                    <a:pt x="22" y="577"/>
                  </a:lnTo>
                  <a:cubicBezTo>
                    <a:pt x="1" y="598"/>
                    <a:pt x="1" y="640"/>
                    <a:pt x="22" y="662"/>
                  </a:cubicBezTo>
                  <a:cubicBezTo>
                    <a:pt x="33" y="672"/>
                    <a:pt x="43" y="672"/>
                    <a:pt x="64" y="672"/>
                  </a:cubicBezTo>
                  <a:cubicBezTo>
                    <a:pt x="75" y="672"/>
                    <a:pt x="96" y="672"/>
                    <a:pt x="107" y="662"/>
                  </a:cubicBezTo>
                  <a:lnTo>
                    <a:pt x="339" y="418"/>
                  </a:lnTo>
                  <a:lnTo>
                    <a:pt x="582" y="662"/>
                  </a:lnTo>
                  <a:cubicBezTo>
                    <a:pt x="593" y="672"/>
                    <a:pt x="604" y="672"/>
                    <a:pt x="625" y="672"/>
                  </a:cubicBezTo>
                  <a:cubicBezTo>
                    <a:pt x="635" y="672"/>
                    <a:pt x="656" y="672"/>
                    <a:pt x="667" y="662"/>
                  </a:cubicBezTo>
                  <a:cubicBezTo>
                    <a:pt x="688" y="640"/>
                    <a:pt x="688" y="598"/>
                    <a:pt x="667" y="577"/>
                  </a:cubicBezTo>
                  <a:lnTo>
                    <a:pt x="424" y="334"/>
                  </a:lnTo>
                  <a:lnTo>
                    <a:pt x="667" y="101"/>
                  </a:lnTo>
                  <a:cubicBezTo>
                    <a:pt x="688" y="80"/>
                    <a:pt x="688" y="38"/>
                    <a:pt x="667" y="17"/>
                  </a:cubicBezTo>
                  <a:cubicBezTo>
                    <a:pt x="656" y="6"/>
                    <a:pt x="641" y="1"/>
                    <a:pt x="625" y="1"/>
                  </a:cubicBezTo>
                  <a:cubicBezTo>
                    <a:pt x="609" y="1"/>
                    <a:pt x="593" y="6"/>
                    <a:pt x="582" y="17"/>
                  </a:cubicBezTo>
                  <a:lnTo>
                    <a:pt x="339" y="260"/>
                  </a:lnTo>
                  <a:lnTo>
                    <a:pt x="107" y="17"/>
                  </a:lnTo>
                  <a:cubicBezTo>
                    <a:pt x="96" y="6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2889205" y="1891879"/>
              <a:ext cx="41652" cy="41712"/>
            </a:xfrm>
            <a:custGeom>
              <a:avLst/>
              <a:gdLst/>
              <a:ahLst/>
              <a:cxnLst/>
              <a:rect l="l" t="t" r="r" b="b"/>
              <a:pathLst>
                <a:path w="677" h="678" extrusionOk="0">
                  <a:moveTo>
                    <a:pt x="339" y="117"/>
                  </a:moveTo>
                  <a:cubicBezTo>
                    <a:pt x="465" y="117"/>
                    <a:pt x="571" y="212"/>
                    <a:pt x="571" y="339"/>
                  </a:cubicBezTo>
                  <a:cubicBezTo>
                    <a:pt x="571" y="466"/>
                    <a:pt x="465" y="571"/>
                    <a:pt x="339" y="571"/>
                  </a:cubicBezTo>
                  <a:cubicBezTo>
                    <a:pt x="212" y="571"/>
                    <a:pt x="106" y="466"/>
                    <a:pt x="106" y="339"/>
                  </a:cubicBezTo>
                  <a:cubicBezTo>
                    <a:pt x="106" y="212"/>
                    <a:pt x="212" y="117"/>
                    <a:pt x="339" y="117"/>
                  </a:cubicBezTo>
                  <a:close/>
                  <a:moveTo>
                    <a:pt x="339" y="0"/>
                  </a:moveTo>
                  <a:cubicBezTo>
                    <a:pt x="148" y="0"/>
                    <a:pt x="0" y="159"/>
                    <a:pt x="0" y="339"/>
                  </a:cubicBezTo>
                  <a:cubicBezTo>
                    <a:pt x="0" y="529"/>
                    <a:pt x="148" y="677"/>
                    <a:pt x="339" y="677"/>
                  </a:cubicBezTo>
                  <a:cubicBezTo>
                    <a:pt x="529" y="677"/>
                    <a:pt x="677" y="529"/>
                    <a:pt x="677" y="339"/>
                  </a:cubicBezTo>
                  <a:cubicBezTo>
                    <a:pt x="677" y="159"/>
                    <a:pt x="529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2952945" y="1926331"/>
              <a:ext cx="41037" cy="7260"/>
            </a:xfrm>
            <a:custGeom>
              <a:avLst/>
              <a:gdLst/>
              <a:ahLst/>
              <a:cxnLst/>
              <a:rect l="l" t="t" r="r" b="b"/>
              <a:pathLst>
                <a:path w="667" h="118" extrusionOk="0">
                  <a:moveTo>
                    <a:pt x="53" y="1"/>
                  </a:moveTo>
                  <a:cubicBezTo>
                    <a:pt x="22" y="1"/>
                    <a:pt x="0" y="33"/>
                    <a:pt x="0" y="64"/>
                  </a:cubicBezTo>
                  <a:cubicBezTo>
                    <a:pt x="0" y="96"/>
                    <a:pt x="22" y="117"/>
                    <a:pt x="53" y="117"/>
                  </a:cubicBezTo>
                  <a:lnTo>
                    <a:pt x="603" y="117"/>
                  </a:lnTo>
                  <a:cubicBezTo>
                    <a:pt x="635" y="117"/>
                    <a:pt x="667" y="96"/>
                    <a:pt x="667" y="64"/>
                  </a:cubicBezTo>
                  <a:cubicBezTo>
                    <a:pt x="667" y="33"/>
                    <a:pt x="635" y="1"/>
                    <a:pt x="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034315" y="888139"/>
              <a:ext cx="648043" cy="641680"/>
            </a:xfrm>
            <a:custGeom>
              <a:avLst/>
              <a:gdLst/>
              <a:ahLst/>
              <a:cxnLst/>
              <a:rect l="l" t="t" r="r" b="b"/>
              <a:pathLst>
                <a:path w="10533" h="10430" extrusionOk="0">
                  <a:moveTo>
                    <a:pt x="5270" y="3004"/>
                  </a:moveTo>
                  <a:cubicBezTo>
                    <a:pt x="6208" y="3004"/>
                    <a:pt x="7080" y="3606"/>
                    <a:pt x="7371" y="4546"/>
                  </a:cubicBezTo>
                  <a:cubicBezTo>
                    <a:pt x="7741" y="5709"/>
                    <a:pt x="7096" y="6957"/>
                    <a:pt x="5933" y="7327"/>
                  </a:cubicBezTo>
                  <a:cubicBezTo>
                    <a:pt x="5715" y="7395"/>
                    <a:pt x="5494" y="7427"/>
                    <a:pt x="5276" y="7427"/>
                  </a:cubicBezTo>
                  <a:cubicBezTo>
                    <a:pt x="4333" y="7427"/>
                    <a:pt x="3454" y="6824"/>
                    <a:pt x="3162" y="5879"/>
                  </a:cubicBezTo>
                  <a:cubicBezTo>
                    <a:pt x="2792" y="4715"/>
                    <a:pt x="3437" y="3478"/>
                    <a:pt x="4600" y="3108"/>
                  </a:cubicBezTo>
                  <a:cubicBezTo>
                    <a:pt x="4823" y="3037"/>
                    <a:pt x="5048" y="3004"/>
                    <a:pt x="5270" y="3004"/>
                  </a:cubicBezTo>
                  <a:close/>
                  <a:moveTo>
                    <a:pt x="4197" y="0"/>
                  </a:moveTo>
                  <a:cubicBezTo>
                    <a:pt x="4151" y="0"/>
                    <a:pt x="4106" y="7"/>
                    <a:pt x="4061" y="20"/>
                  </a:cubicBezTo>
                  <a:lnTo>
                    <a:pt x="3268" y="274"/>
                  </a:lnTo>
                  <a:cubicBezTo>
                    <a:pt x="3014" y="348"/>
                    <a:pt x="2877" y="623"/>
                    <a:pt x="2961" y="866"/>
                  </a:cubicBezTo>
                  <a:lnTo>
                    <a:pt x="3215" y="1659"/>
                  </a:lnTo>
                  <a:cubicBezTo>
                    <a:pt x="3215" y="1691"/>
                    <a:pt x="3226" y="1712"/>
                    <a:pt x="3247" y="1733"/>
                  </a:cubicBezTo>
                  <a:cubicBezTo>
                    <a:pt x="2834" y="1977"/>
                    <a:pt x="2475" y="2283"/>
                    <a:pt x="2179" y="2643"/>
                  </a:cubicBezTo>
                  <a:cubicBezTo>
                    <a:pt x="2158" y="2622"/>
                    <a:pt x="2126" y="2611"/>
                    <a:pt x="2105" y="2590"/>
                  </a:cubicBezTo>
                  <a:lnTo>
                    <a:pt x="1365" y="2209"/>
                  </a:lnTo>
                  <a:cubicBezTo>
                    <a:pt x="1297" y="2179"/>
                    <a:pt x="1225" y="2162"/>
                    <a:pt x="1155" y="2162"/>
                  </a:cubicBezTo>
                  <a:cubicBezTo>
                    <a:pt x="1104" y="2162"/>
                    <a:pt x="1054" y="2171"/>
                    <a:pt x="1005" y="2188"/>
                  </a:cubicBezTo>
                  <a:cubicBezTo>
                    <a:pt x="878" y="2220"/>
                    <a:pt x="783" y="2304"/>
                    <a:pt x="730" y="2421"/>
                  </a:cubicBezTo>
                  <a:lnTo>
                    <a:pt x="349" y="3161"/>
                  </a:lnTo>
                  <a:cubicBezTo>
                    <a:pt x="233" y="3394"/>
                    <a:pt x="318" y="3679"/>
                    <a:pt x="550" y="3795"/>
                  </a:cubicBezTo>
                  <a:lnTo>
                    <a:pt x="1291" y="4176"/>
                  </a:lnTo>
                  <a:cubicBezTo>
                    <a:pt x="1322" y="4187"/>
                    <a:pt x="1343" y="4197"/>
                    <a:pt x="1375" y="4208"/>
                  </a:cubicBezTo>
                  <a:cubicBezTo>
                    <a:pt x="1259" y="4641"/>
                    <a:pt x="1217" y="5096"/>
                    <a:pt x="1259" y="5561"/>
                  </a:cubicBezTo>
                  <a:cubicBezTo>
                    <a:pt x="1227" y="5561"/>
                    <a:pt x="1206" y="5572"/>
                    <a:pt x="1174" y="5572"/>
                  </a:cubicBezTo>
                  <a:lnTo>
                    <a:pt x="381" y="5826"/>
                  </a:lnTo>
                  <a:cubicBezTo>
                    <a:pt x="138" y="5910"/>
                    <a:pt x="0" y="6175"/>
                    <a:pt x="75" y="6418"/>
                  </a:cubicBezTo>
                  <a:lnTo>
                    <a:pt x="328" y="7211"/>
                  </a:lnTo>
                  <a:cubicBezTo>
                    <a:pt x="388" y="7414"/>
                    <a:pt x="569" y="7543"/>
                    <a:pt x="769" y="7543"/>
                  </a:cubicBezTo>
                  <a:cubicBezTo>
                    <a:pt x="819" y="7543"/>
                    <a:pt x="870" y="7535"/>
                    <a:pt x="920" y="7518"/>
                  </a:cubicBezTo>
                  <a:lnTo>
                    <a:pt x="1714" y="7274"/>
                  </a:lnTo>
                  <a:cubicBezTo>
                    <a:pt x="1735" y="7264"/>
                    <a:pt x="1766" y="7253"/>
                    <a:pt x="1788" y="7243"/>
                  </a:cubicBezTo>
                  <a:cubicBezTo>
                    <a:pt x="2031" y="7655"/>
                    <a:pt x="2337" y="8004"/>
                    <a:pt x="2686" y="8300"/>
                  </a:cubicBezTo>
                  <a:cubicBezTo>
                    <a:pt x="2676" y="8321"/>
                    <a:pt x="2655" y="8353"/>
                    <a:pt x="2644" y="8374"/>
                  </a:cubicBezTo>
                  <a:lnTo>
                    <a:pt x="2263" y="9114"/>
                  </a:lnTo>
                  <a:cubicBezTo>
                    <a:pt x="2211" y="9231"/>
                    <a:pt x="2200" y="9358"/>
                    <a:pt x="2232" y="9474"/>
                  </a:cubicBezTo>
                  <a:cubicBezTo>
                    <a:pt x="2274" y="9601"/>
                    <a:pt x="2359" y="9696"/>
                    <a:pt x="2464" y="9749"/>
                  </a:cubicBezTo>
                  <a:lnTo>
                    <a:pt x="3215" y="10129"/>
                  </a:lnTo>
                  <a:cubicBezTo>
                    <a:pt x="3279" y="10168"/>
                    <a:pt x="3353" y="10187"/>
                    <a:pt x="3426" y="10187"/>
                  </a:cubicBezTo>
                  <a:cubicBezTo>
                    <a:pt x="3474" y="10187"/>
                    <a:pt x="3522" y="10178"/>
                    <a:pt x="3564" y="10161"/>
                  </a:cubicBezTo>
                  <a:cubicBezTo>
                    <a:pt x="3680" y="10129"/>
                    <a:pt x="3786" y="10045"/>
                    <a:pt x="3850" y="9929"/>
                  </a:cubicBezTo>
                  <a:lnTo>
                    <a:pt x="4230" y="9188"/>
                  </a:lnTo>
                  <a:cubicBezTo>
                    <a:pt x="4241" y="9157"/>
                    <a:pt x="4251" y="9135"/>
                    <a:pt x="4251" y="9114"/>
                  </a:cubicBezTo>
                  <a:cubicBezTo>
                    <a:pt x="4581" y="9193"/>
                    <a:pt x="4916" y="9236"/>
                    <a:pt x="5257" y="9236"/>
                  </a:cubicBezTo>
                  <a:cubicBezTo>
                    <a:pt x="5376" y="9236"/>
                    <a:pt x="5495" y="9231"/>
                    <a:pt x="5615" y="9220"/>
                  </a:cubicBezTo>
                  <a:cubicBezTo>
                    <a:pt x="5615" y="9252"/>
                    <a:pt x="5615" y="9273"/>
                    <a:pt x="5626" y="9305"/>
                  </a:cubicBezTo>
                  <a:lnTo>
                    <a:pt x="5880" y="10098"/>
                  </a:lnTo>
                  <a:cubicBezTo>
                    <a:pt x="5939" y="10301"/>
                    <a:pt x="6120" y="10429"/>
                    <a:pt x="6320" y="10429"/>
                  </a:cubicBezTo>
                  <a:cubicBezTo>
                    <a:pt x="6370" y="10429"/>
                    <a:pt x="6421" y="10421"/>
                    <a:pt x="6472" y="10404"/>
                  </a:cubicBezTo>
                  <a:lnTo>
                    <a:pt x="7265" y="10151"/>
                  </a:lnTo>
                  <a:cubicBezTo>
                    <a:pt x="7508" y="10077"/>
                    <a:pt x="7646" y="9812"/>
                    <a:pt x="7572" y="9569"/>
                  </a:cubicBezTo>
                  <a:lnTo>
                    <a:pt x="7318" y="8765"/>
                  </a:lnTo>
                  <a:cubicBezTo>
                    <a:pt x="7318" y="8744"/>
                    <a:pt x="7297" y="8713"/>
                    <a:pt x="7286" y="8691"/>
                  </a:cubicBezTo>
                  <a:cubicBezTo>
                    <a:pt x="7699" y="8459"/>
                    <a:pt x="8058" y="8142"/>
                    <a:pt x="8354" y="7793"/>
                  </a:cubicBezTo>
                  <a:cubicBezTo>
                    <a:pt x="8375" y="7803"/>
                    <a:pt x="8397" y="7824"/>
                    <a:pt x="8428" y="7835"/>
                  </a:cubicBezTo>
                  <a:lnTo>
                    <a:pt x="9168" y="8216"/>
                  </a:lnTo>
                  <a:cubicBezTo>
                    <a:pt x="9237" y="8253"/>
                    <a:pt x="9308" y="8268"/>
                    <a:pt x="9379" y="8268"/>
                  </a:cubicBezTo>
                  <a:cubicBezTo>
                    <a:pt x="9430" y="8268"/>
                    <a:pt x="9480" y="8260"/>
                    <a:pt x="9528" y="8247"/>
                  </a:cubicBezTo>
                  <a:cubicBezTo>
                    <a:pt x="9644" y="8205"/>
                    <a:pt x="9739" y="8131"/>
                    <a:pt x="9803" y="8015"/>
                  </a:cubicBezTo>
                  <a:lnTo>
                    <a:pt x="10184" y="7274"/>
                  </a:lnTo>
                  <a:cubicBezTo>
                    <a:pt x="10300" y="7042"/>
                    <a:pt x="10205" y="6756"/>
                    <a:pt x="9983" y="6640"/>
                  </a:cubicBezTo>
                  <a:lnTo>
                    <a:pt x="9232" y="6259"/>
                  </a:lnTo>
                  <a:cubicBezTo>
                    <a:pt x="9211" y="6238"/>
                    <a:pt x="9190" y="6228"/>
                    <a:pt x="9158" y="6228"/>
                  </a:cubicBezTo>
                  <a:cubicBezTo>
                    <a:pt x="9274" y="5794"/>
                    <a:pt x="9316" y="5329"/>
                    <a:pt x="9274" y="4874"/>
                  </a:cubicBezTo>
                  <a:cubicBezTo>
                    <a:pt x="9295" y="4863"/>
                    <a:pt x="9327" y="4863"/>
                    <a:pt x="9348" y="4853"/>
                  </a:cubicBezTo>
                  <a:lnTo>
                    <a:pt x="10152" y="4599"/>
                  </a:lnTo>
                  <a:cubicBezTo>
                    <a:pt x="10395" y="4525"/>
                    <a:pt x="10533" y="4261"/>
                    <a:pt x="10459" y="4007"/>
                  </a:cubicBezTo>
                  <a:lnTo>
                    <a:pt x="10205" y="3214"/>
                  </a:lnTo>
                  <a:cubicBezTo>
                    <a:pt x="10144" y="3015"/>
                    <a:pt x="9950" y="2887"/>
                    <a:pt x="9748" y="2887"/>
                  </a:cubicBezTo>
                  <a:cubicBezTo>
                    <a:pt x="9703" y="2887"/>
                    <a:pt x="9657" y="2894"/>
                    <a:pt x="9613" y="2907"/>
                  </a:cubicBezTo>
                  <a:lnTo>
                    <a:pt x="8819" y="3161"/>
                  </a:lnTo>
                  <a:cubicBezTo>
                    <a:pt x="8798" y="3172"/>
                    <a:pt x="8767" y="3182"/>
                    <a:pt x="8745" y="3193"/>
                  </a:cubicBezTo>
                  <a:cubicBezTo>
                    <a:pt x="8502" y="2780"/>
                    <a:pt x="8196" y="2421"/>
                    <a:pt x="7847" y="2125"/>
                  </a:cubicBezTo>
                  <a:cubicBezTo>
                    <a:pt x="7857" y="2104"/>
                    <a:pt x="7878" y="2082"/>
                    <a:pt x="7889" y="2051"/>
                  </a:cubicBezTo>
                  <a:lnTo>
                    <a:pt x="8270" y="1311"/>
                  </a:lnTo>
                  <a:cubicBezTo>
                    <a:pt x="8386" y="1078"/>
                    <a:pt x="8291" y="792"/>
                    <a:pt x="8069" y="676"/>
                  </a:cubicBezTo>
                  <a:lnTo>
                    <a:pt x="7318" y="295"/>
                  </a:lnTo>
                  <a:cubicBezTo>
                    <a:pt x="7250" y="261"/>
                    <a:pt x="7178" y="245"/>
                    <a:pt x="7108" y="245"/>
                  </a:cubicBezTo>
                  <a:cubicBezTo>
                    <a:pt x="6937" y="245"/>
                    <a:pt x="6773" y="339"/>
                    <a:pt x="6683" y="496"/>
                  </a:cubicBezTo>
                  <a:lnTo>
                    <a:pt x="6303" y="1247"/>
                  </a:lnTo>
                  <a:cubicBezTo>
                    <a:pt x="6292" y="1268"/>
                    <a:pt x="6282" y="1289"/>
                    <a:pt x="6271" y="1321"/>
                  </a:cubicBezTo>
                  <a:cubicBezTo>
                    <a:pt x="5948" y="1234"/>
                    <a:pt x="5612" y="1189"/>
                    <a:pt x="5270" y="1189"/>
                  </a:cubicBezTo>
                  <a:cubicBezTo>
                    <a:pt x="5153" y="1189"/>
                    <a:pt x="5036" y="1194"/>
                    <a:pt x="4918" y="1205"/>
                  </a:cubicBezTo>
                  <a:cubicBezTo>
                    <a:pt x="4918" y="1184"/>
                    <a:pt x="4907" y="1152"/>
                    <a:pt x="4907" y="1131"/>
                  </a:cubicBezTo>
                  <a:lnTo>
                    <a:pt x="4653" y="327"/>
                  </a:lnTo>
                  <a:cubicBezTo>
                    <a:pt x="4593" y="129"/>
                    <a:pt x="4398" y="0"/>
                    <a:pt x="4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2330988" y="2192354"/>
              <a:ext cx="390376" cy="385377"/>
            </a:xfrm>
            <a:custGeom>
              <a:avLst/>
              <a:gdLst/>
              <a:ahLst/>
              <a:cxnLst/>
              <a:rect l="l" t="t" r="r" b="b"/>
              <a:pathLst>
                <a:path w="6345" h="6264" extrusionOk="0">
                  <a:moveTo>
                    <a:pt x="3177" y="1776"/>
                  </a:moveTo>
                  <a:cubicBezTo>
                    <a:pt x="3346" y="1776"/>
                    <a:pt x="3516" y="1808"/>
                    <a:pt x="3680" y="1873"/>
                  </a:cubicBezTo>
                  <a:cubicBezTo>
                    <a:pt x="4378" y="2159"/>
                    <a:pt x="4706" y="2952"/>
                    <a:pt x="4431" y="3639"/>
                  </a:cubicBezTo>
                  <a:cubicBezTo>
                    <a:pt x="4214" y="4170"/>
                    <a:pt x="3703" y="4487"/>
                    <a:pt x="3163" y="4487"/>
                  </a:cubicBezTo>
                  <a:cubicBezTo>
                    <a:pt x="2994" y="4487"/>
                    <a:pt x="2821" y="4456"/>
                    <a:pt x="2655" y="4390"/>
                  </a:cubicBezTo>
                  <a:cubicBezTo>
                    <a:pt x="1967" y="4105"/>
                    <a:pt x="1629" y="3312"/>
                    <a:pt x="1914" y="2624"/>
                  </a:cubicBezTo>
                  <a:cubicBezTo>
                    <a:pt x="2132" y="2093"/>
                    <a:pt x="2643" y="1776"/>
                    <a:pt x="3177" y="1776"/>
                  </a:cubicBezTo>
                  <a:close/>
                  <a:moveTo>
                    <a:pt x="4056" y="0"/>
                  </a:moveTo>
                  <a:cubicBezTo>
                    <a:pt x="3942" y="0"/>
                    <a:pt x="3834" y="70"/>
                    <a:pt x="3786" y="182"/>
                  </a:cubicBezTo>
                  <a:lnTo>
                    <a:pt x="3596" y="647"/>
                  </a:lnTo>
                  <a:cubicBezTo>
                    <a:pt x="3585" y="668"/>
                    <a:pt x="3585" y="679"/>
                    <a:pt x="3585" y="700"/>
                  </a:cubicBezTo>
                  <a:cubicBezTo>
                    <a:pt x="3452" y="676"/>
                    <a:pt x="3320" y="665"/>
                    <a:pt x="3191" y="665"/>
                  </a:cubicBezTo>
                  <a:cubicBezTo>
                    <a:pt x="3034" y="665"/>
                    <a:pt x="2880" y="681"/>
                    <a:pt x="2729" y="710"/>
                  </a:cubicBezTo>
                  <a:cubicBezTo>
                    <a:pt x="2718" y="689"/>
                    <a:pt x="2718" y="679"/>
                    <a:pt x="2707" y="657"/>
                  </a:cubicBezTo>
                  <a:lnTo>
                    <a:pt x="2507" y="192"/>
                  </a:lnTo>
                  <a:cubicBezTo>
                    <a:pt x="2459" y="80"/>
                    <a:pt x="2350" y="11"/>
                    <a:pt x="2236" y="11"/>
                  </a:cubicBezTo>
                  <a:cubicBezTo>
                    <a:pt x="2200" y="11"/>
                    <a:pt x="2162" y="18"/>
                    <a:pt x="2126" y="33"/>
                  </a:cubicBezTo>
                  <a:lnTo>
                    <a:pt x="1661" y="234"/>
                  </a:lnTo>
                  <a:cubicBezTo>
                    <a:pt x="1513" y="298"/>
                    <a:pt x="1438" y="467"/>
                    <a:pt x="1502" y="615"/>
                  </a:cubicBezTo>
                  <a:lnTo>
                    <a:pt x="1703" y="1080"/>
                  </a:lnTo>
                  <a:cubicBezTo>
                    <a:pt x="1713" y="1101"/>
                    <a:pt x="1724" y="1112"/>
                    <a:pt x="1735" y="1133"/>
                  </a:cubicBezTo>
                  <a:cubicBezTo>
                    <a:pt x="1513" y="1292"/>
                    <a:pt x="1312" y="1493"/>
                    <a:pt x="1142" y="1725"/>
                  </a:cubicBezTo>
                  <a:cubicBezTo>
                    <a:pt x="1132" y="1715"/>
                    <a:pt x="1121" y="1704"/>
                    <a:pt x="1100" y="1704"/>
                  </a:cubicBezTo>
                  <a:lnTo>
                    <a:pt x="624" y="1503"/>
                  </a:lnTo>
                  <a:cubicBezTo>
                    <a:pt x="590" y="1491"/>
                    <a:pt x="554" y="1485"/>
                    <a:pt x="518" y="1485"/>
                  </a:cubicBezTo>
                  <a:cubicBezTo>
                    <a:pt x="403" y="1485"/>
                    <a:pt x="295" y="1549"/>
                    <a:pt x="254" y="1662"/>
                  </a:cubicBezTo>
                  <a:lnTo>
                    <a:pt x="53" y="2138"/>
                  </a:lnTo>
                  <a:cubicBezTo>
                    <a:pt x="0" y="2286"/>
                    <a:pt x="64" y="2455"/>
                    <a:pt x="212" y="2518"/>
                  </a:cubicBezTo>
                  <a:lnTo>
                    <a:pt x="688" y="2709"/>
                  </a:lnTo>
                  <a:cubicBezTo>
                    <a:pt x="709" y="2719"/>
                    <a:pt x="719" y="2719"/>
                    <a:pt x="741" y="2719"/>
                  </a:cubicBezTo>
                  <a:cubicBezTo>
                    <a:pt x="688" y="3015"/>
                    <a:pt x="688" y="3301"/>
                    <a:pt x="741" y="3576"/>
                  </a:cubicBezTo>
                  <a:cubicBezTo>
                    <a:pt x="730" y="3586"/>
                    <a:pt x="709" y="3586"/>
                    <a:pt x="698" y="3597"/>
                  </a:cubicBezTo>
                  <a:lnTo>
                    <a:pt x="222" y="3798"/>
                  </a:lnTo>
                  <a:cubicBezTo>
                    <a:pt x="159" y="3830"/>
                    <a:pt x="96" y="3883"/>
                    <a:pt x="74" y="3957"/>
                  </a:cubicBezTo>
                  <a:cubicBezTo>
                    <a:pt x="43" y="4020"/>
                    <a:pt x="43" y="4105"/>
                    <a:pt x="74" y="4179"/>
                  </a:cubicBezTo>
                  <a:lnTo>
                    <a:pt x="275" y="4644"/>
                  </a:lnTo>
                  <a:cubicBezTo>
                    <a:pt x="322" y="4753"/>
                    <a:pt x="427" y="4816"/>
                    <a:pt x="538" y="4816"/>
                  </a:cubicBezTo>
                  <a:cubicBezTo>
                    <a:pt x="577" y="4816"/>
                    <a:pt x="617" y="4808"/>
                    <a:pt x="656" y="4792"/>
                  </a:cubicBezTo>
                  <a:lnTo>
                    <a:pt x="1121" y="4591"/>
                  </a:lnTo>
                  <a:cubicBezTo>
                    <a:pt x="1142" y="4591"/>
                    <a:pt x="1153" y="4580"/>
                    <a:pt x="1174" y="4570"/>
                  </a:cubicBezTo>
                  <a:cubicBezTo>
                    <a:pt x="1333" y="4792"/>
                    <a:pt x="1534" y="4993"/>
                    <a:pt x="1766" y="5151"/>
                  </a:cubicBezTo>
                  <a:cubicBezTo>
                    <a:pt x="1756" y="5173"/>
                    <a:pt x="1745" y="5183"/>
                    <a:pt x="1745" y="5204"/>
                  </a:cubicBezTo>
                  <a:lnTo>
                    <a:pt x="1544" y="5670"/>
                  </a:lnTo>
                  <a:cubicBezTo>
                    <a:pt x="1491" y="5818"/>
                    <a:pt x="1555" y="5987"/>
                    <a:pt x="1703" y="6050"/>
                  </a:cubicBezTo>
                  <a:lnTo>
                    <a:pt x="2179" y="6241"/>
                  </a:lnTo>
                  <a:cubicBezTo>
                    <a:pt x="2215" y="6256"/>
                    <a:pt x="2252" y="6263"/>
                    <a:pt x="2289" y="6263"/>
                  </a:cubicBezTo>
                  <a:cubicBezTo>
                    <a:pt x="2403" y="6263"/>
                    <a:pt x="2511" y="6194"/>
                    <a:pt x="2559" y="6082"/>
                  </a:cubicBezTo>
                  <a:lnTo>
                    <a:pt x="2750" y="5617"/>
                  </a:lnTo>
                  <a:cubicBezTo>
                    <a:pt x="2760" y="5596"/>
                    <a:pt x="2760" y="5585"/>
                    <a:pt x="2760" y="5564"/>
                  </a:cubicBezTo>
                  <a:cubicBezTo>
                    <a:pt x="2894" y="5588"/>
                    <a:pt x="3025" y="5599"/>
                    <a:pt x="3154" y="5599"/>
                  </a:cubicBezTo>
                  <a:cubicBezTo>
                    <a:pt x="3311" y="5599"/>
                    <a:pt x="3466" y="5582"/>
                    <a:pt x="3617" y="5553"/>
                  </a:cubicBezTo>
                  <a:cubicBezTo>
                    <a:pt x="3627" y="5574"/>
                    <a:pt x="3627" y="5585"/>
                    <a:pt x="3638" y="5606"/>
                  </a:cubicBezTo>
                  <a:lnTo>
                    <a:pt x="3839" y="6071"/>
                  </a:lnTo>
                  <a:cubicBezTo>
                    <a:pt x="3871" y="6145"/>
                    <a:pt x="3923" y="6198"/>
                    <a:pt x="3997" y="6230"/>
                  </a:cubicBezTo>
                  <a:cubicBezTo>
                    <a:pt x="4029" y="6246"/>
                    <a:pt x="4066" y="6254"/>
                    <a:pt x="4103" y="6254"/>
                  </a:cubicBezTo>
                  <a:cubicBezTo>
                    <a:pt x="4140" y="6254"/>
                    <a:pt x="4177" y="6246"/>
                    <a:pt x="4209" y="6230"/>
                  </a:cubicBezTo>
                  <a:lnTo>
                    <a:pt x="4685" y="6029"/>
                  </a:lnTo>
                  <a:cubicBezTo>
                    <a:pt x="4759" y="5997"/>
                    <a:pt x="4812" y="5934"/>
                    <a:pt x="4833" y="5870"/>
                  </a:cubicBezTo>
                  <a:cubicBezTo>
                    <a:pt x="4865" y="5807"/>
                    <a:pt x="4865" y="5722"/>
                    <a:pt x="4833" y="5648"/>
                  </a:cubicBezTo>
                  <a:lnTo>
                    <a:pt x="4632" y="5183"/>
                  </a:lnTo>
                  <a:cubicBezTo>
                    <a:pt x="4632" y="5162"/>
                    <a:pt x="4621" y="5151"/>
                    <a:pt x="4611" y="5130"/>
                  </a:cubicBezTo>
                  <a:cubicBezTo>
                    <a:pt x="4833" y="4972"/>
                    <a:pt x="5034" y="4771"/>
                    <a:pt x="5192" y="4538"/>
                  </a:cubicBezTo>
                  <a:cubicBezTo>
                    <a:pt x="5214" y="4549"/>
                    <a:pt x="5224" y="4559"/>
                    <a:pt x="5245" y="4559"/>
                  </a:cubicBezTo>
                  <a:lnTo>
                    <a:pt x="5711" y="4760"/>
                  </a:lnTo>
                  <a:cubicBezTo>
                    <a:pt x="5745" y="4773"/>
                    <a:pt x="5781" y="4779"/>
                    <a:pt x="5817" y="4779"/>
                  </a:cubicBezTo>
                  <a:cubicBezTo>
                    <a:pt x="5932" y="4779"/>
                    <a:pt x="6043" y="4715"/>
                    <a:pt x="6091" y="4602"/>
                  </a:cubicBezTo>
                  <a:lnTo>
                    <a:pt x="6282" y="4126"/>
                  </a:lnTo>
                  <a:cubicBezTo>
                    <a:pt x="6345" y="3978"/>
                    <a:pt x="6271" y="3809"/>
                    <a:pt x="6123" y="3745"/>
                  </a:cubicBezTo>
                  <a:lnTo>
                    <a:pt x="5647" y="3555"/>
                  </a:lnTo>
                  <a:cubicBezTo>
                    <a:pt x="5637" y="3544"/>
                    <a:pt x="5615" y="3544"/>
                    <a:pt x="5605" y="3544"/>
                  </a:cubicBezTo>
                  <a:cubicBezTo>
                    <a:pt x="5658" y="3248"/>
                    <a:pt x="5647" y="2963"/>
                    <a:pt x="5594" y="2688"/>
                  </a:cubicBezTo>
                  <a:cubicBezTo>
                    <a:pt x="5615" y="2677"/>
                    <a:pt x="5626" y="2677"/>
                    <a:pt x="5647" y="2666"/>
                  </a:cubicBezTo>
                  <a:lnTo>
                    <a:pt x="6112" y="2466"/>
                  </a:lnTo>
                  <a:cubicBezTo>
                    <a:pt x="6186" y="2434"/>
                    <a:pt x="6239" y="2381"/>
                    <a:pt x="6271" y="2307"/>
                  </a:cubicBezTo>
                  <a:cubicBezTo>
                    <a:pt x="6303" y="2244"/>
                    <a:pt x="6303" y="2159"/>
                    <a:pt x="6271" y="2085"/>
                  </a:cubicBezTo>
                  <a:lnTo>
                    <a:pt x="6070" y="1620"/>
                  </a:lnTo>
                  <a:cubicBezTo>
                    <a:pt x="6023" y="1510"/>
                    <a:pt x="5919" y="1447"/>
                    <a:pt x="5808" y="1447"/>
                  </a:cubicBezTo>
                  <a:cubicBezTo>
                    <a:pt x="5768" y="1447"/>
                    <a:pt x="5728" y="1455"/>
                    <a:pt x="5689" y="1472"/>
                  </a:cubicBezTo>
                  <a:lnTo>
                    <a:pt x="5224" y="1672"/>
                  </a:lnTo>
                  <a:cubicBezTo>
                    <a:pt x="5203" y="1672"/>
                    <a:pt x="5192" y="1683"/>
                    <a:pt x="5171" y="1694"/>
                  </a:cubicBezTo>
                  <a:cubicBezTo>
                    <a:pt x="5013" y="1472"/>
                    <a:pt x="4812" y="1271"/>
                    <a:pt x="4579" y="1101"/>
                  </a:cubicBezTo>
                  <a:cubicBezTo>
                    <a:pt x="4590" y="1091"/>
                    <a:pt x="4600" y="1080"/>
                    <a:pt x="4600" y="1059"/>
                  </a:cubicBezTo>
                  <a:lnTo>
                    <a:pt x="4801" y="583"/>
                  </a:lnTo>
                  <a:cubicBezTo>
                    <a:pt x="4854" y="446"/>
                    <a:pt x="4791" y="277"/>
                    <a:pt x="4643" y="213"/>
                  </a:cubicBezTo>
                  <a:lnTo>
                    <a:pt x="4167" y="23"/>
                  </a:lnTo>
                  <a:cubicBezTo>
                    <a:pt x="4130" y="7"/>
                    <a:pt x="4093" y="0"/>
                    <a:pt x="4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2157303" y="2022614"/>
              <a:ext cx="281108" cy="281096"/>
            </a:xfrm>
            <a:custGeom>
              <a:avLst/>
              <a:gdLst/>
              <a:ahLst/>
              <a:cxnLst/>
              <a:rect l="l" t="t" r="r" b="b"/>
              <a:pathLst>
                <a:path w="4569" h="4569" fill="none" extrusionOk="0">
                  <a:moveTo>
                    <a:pt x="3479" y="530"/>
                  </a:moveTo>
                  <a:lnTo>
                    <a:pt x="3225" y="783"/>
                  </a:lnTo>
                  <a:cubicBezTo>
                    <a:pt x="3215" y="794"/>
                    <a:pt x="3204" y="805"/>
                    <a:pt x="3204" y="815"/>
                  </a:cubicBezTo>
                  <a:cubicBezTo>
                    <a:pt x="3024" y="709"/>
                    <a:pt x="2845" y="635"/>
                    <a:pt x="2644" y="593"/>
                  </a:cubicBezTo>
                  <a:cubicBezTo>
                    <a:pt x="2644" y="582"/>
                    <a:pt x="2644" y="572"/>
                    <a:pt x="2644" y="561"/>
                  </a:cubicBezTo>
                  <a:lnTo>
                    <a:pt x="2644" y="202"/>
                  </a:lnTo>
                  <a:cubicBezTo>
                    <a:pt x="2644" y="85"/>
                    <a:pt x="2548" y="1"/>
                    <a:pt x="2443" y="1"/>
                  </a:cubicBezTo>
                  <a:lnTo>
                    <a:pt x="2083" y="1"/>
                  </a:lnTo>
                  <a:cubicBezTo>
                    <a:pt x="1967" y="1"/>
                    <a:pt x="1882" y="96"/>
                    <a:pt x="1882" y="202"/>
                  </a:cubicBezTo>
                  <a:lnTo>
                    <a:pt x="1882" y="561"/>
                  </a:lnTo>
                  <a:cubicBezTo>
                    <a:pt x="1882" y="572"/>
                    <a:pt x="1882" y="593"/>
                    <a:pt x="1893" y="604"/>
                  </a:cubicBezTo>
                  <a:cubicBezTo>
                    <a:pt x="1703" y="646"/>
                    <a:pt x="1523" y="720"/>
                    <a:pt x="1354" y="826"/>
                  </a:cubicBezTo>
                  <a:cubicBezTo>
                    <a:pt x="1343" y="815"/>
                    <a:pt x="1332" y="805"/>
                    <a:pt x="1332" y="805"/>
                  </a:cubicBezTo>
                  <a:lnTo>
                    <a:pt x="1079" y="551"/>
                  </a:lnTo>
                  <a:cubicBezTo>
                    <a:pt x="994" y="477"/>
                    <a:pt x="867" y="477"/>
                    <a:pt x="793" y="551"/>
                  </a:cubicBezTo>
                  <a:lnTo>
                    <a:pt x="539" y="805"/>
                  </a:lnTo>
                  <a:cubicBezTo>
                    <a:pt x="455" y="889"/>
                    <a:pt x="455" y="1016"/>
                    <a:pt x="539" y="1090"/>
                  </a:cubicBezTo>
                  <a:lnTo>
                    <a:pt x="793" y="1344"/>
                  </a:lnTo>
                  <a:cubicBezTo>
                    <a:pt x="804" y="1354"/>
                    <a:pt x="814" y="1354"/>
                    <a:pt x="825" y="1365"/>
                  </a:cubicBezTo>
                  <a:cubicBezTo>
                    <a:pt x="709" y="1534"/>
                    <a:pt x="635" y="1724"/>
                    <a:pt x="592" y="1925"/>
                  </a:cubicBezTo>
                  <a:cubicBezTo>
                    <a:pt x="582" y="1925"/>
                    <a:pt x="571" y="1915"/>
                    <a:pt x="560" y="1915"/>
                  </a:cubicBezTo>
                  <a:lnTo>
                    <a:pt x="201" y="1925"/>
                  </a:lnTo>
                  <a:cubicBezTo>
                    <a:pt x="148" y="1925"/>
                    <a:pt x="95" y="1947"/>
                    <a:pt x="63" y="1978"/>
                  </a:cubicBezTo>
                  <a:lnTo>
                    <a:pt x="63" y="1978"/>
                  </a:lnTo>
                  <a:cubicBezTo>
                    <a:pt x="21" y="2021"/>
                    <a:pt x="0" y="2073"/>
                    <a:pt x="0" y="2126"/>
                  </a:cubicBezTo>
                  <a:lnTo>
                    <a:pt x="11" y="2486"/>
                  </a:lnTo>
                  <a:lnTo>
                    <a:pt x="11" y="2486"/>
                  </a:lnTo>
                  <a:cubicBezTo>
                    <a:pt x="11" y="2592"/>
                    <a:pt x="95" y="2687"/>
                    <a:pt x="212" y="2687"/>
                  </a:cubicBezTo>
                  <a:lnTo>
                    <a:pt x="571" y="2676"/>
                  </a:lnTo>
                  <a:cubicBezTo>
                    <a:pt x="582" y="2676"/>
                    <a:pt x="592" y="2676"/>
                    <a:pt x="603" y="2676"/>
                  </a:cubicBezTo>
                  <a:cubicBezTo>
                    <a:pt x="645" y="2867"/>
                    <a:pt x="730" y="3046"/>
                    <a:pt x="835" y="3215"/>
                  </a:cubicBezTo>
                  <a:cubicBezTo>
                    <a:pt x="825" y="3226"/>
                    <a:pt x="814" y="3226"/>
                    <a:pt x="804" y="3237"/>
                  </a:cubicBezTo>
                  <a:lnTo>
                    <a:pt x="560" y="3490"/>
                  </a:lnTo>
                  <a:cubicBezTo>
                    <a:pt x="476" y="3575"/>
                    <a:pt x="476" y="3702"/>
                    <a:pt x="560" y="3776"/>
                  </a:cubicBezTo>
                  <a:lnTo>
                    <a:pt x="814" y="4030"/>
                  </a:lnTo>
                  <a:cubicBezTo>
                    <a:pt x="888" y="4104"/>
                    <a:pt x="1015" y="4104"/>
                    <a:pt x="1100" y="4030"/>
                  </a:cubicBezTo>
                  <a:lnTo>
                    <a:pt x="1354" y="3776"/>
                  </a:lnTo>
                  <a:cubicBezTo>
                    <a:pt x="1354" y="3765"/>
                    <a:pt x="1364" y="3755"/>
                    <a:pt x="1375" y="3744"/>
                  </a:cubicBezTo>
                  <a:cubicBezTo>
                    <a:pt x="1544" y="3850"/>
                    <a:pt x="1734" y="3924"/>
                    <a:pt x="1925" y="3966"/>
                  </a:cubicBezTo>
                  <a:cubicBezTo>
                    <a:pt x="1925" y="3977"/>
                    <a:pt x="1925" y="3998"/>
                    <a:pt x="1925" y="4009"/>
                  </a:cubicBezTo>
                  <a:lnTo>
                    <a:pt x="1925" y="4368"/>
                  </a:lnTo>
                  <a:cubicBezTo>
                    <a:pt x="1925" y="4421"/>
                    <a:pt x="1956" y="4463"/>
                    <a:pt x="1988" y="4506"/>
                  </a:cubicBezTo>
                  <a:cubicBezTo>
                    <a:pt x="2030" y="4548"/>
                    <a:pt x="2083" y="4569"/>
                    <a:pt x="2136" y="4569"/>
                  </a:cubicBezTo>
                  <a:lnTo>
                    <a:pt x="2496" y="4558"/>
                  </a:lnTo>
                  <a:lnTo>
                    <a:pt x="2496" y="4558"/>
                  </a:lnTo>
                  <a:cubicBezTo>
                    <a:pt x="2548" y="4558"/>
                    <a:pt x="2601" y="4537"/>
                    <a:pt x="2633" y="4506"/>
                  </a:cubicBezTo>
                  <a:cubicBezTo>
                    <a:pt x="2675" y="4463"/>
                    <a:pt x="2696" y="4410"/>
                    <a:pt x="2696" y="4357"/>
                  </a:cubicBezTo>
                  <a:lnTo>
                    <a:pt x="2686" y="3998"/>
                  </a:lnTo>
                  <a:cubicBezTo>
                    <a:pt x="2686" y="3987"/>
                    <a:pt x="2686" y="3977"/>
                    <a:pt x="2686" y="3966"/>
                  </a:cubicBezTo>
                  <a:cubicBezTo>
                    <a:pt x="2876" y="3913"/>
                    <a:pt x="3056" y="3839"/>
                    <a:pt x="3225" y="3734"/>
                  </a:cubicBezTo>
                  <a:cubicBezTo>
                    <a:pt x="3225" y="3744"/>
                    <a:pt x="3236" y="3755"/>
                    <a:pt x="3246" y="3765"/>
                  </a:cubicBezTo>
                  <a:lnTo>
                    <a:pt x="3500" y="4009"/>
                  </a:lnTo>
                  <a:cubicBezTo>
                    <a:pt x="3574" y="4093"/>
                    <a:pt x="3712" y="4093"/>
                    <a:pt x="3786" y="4009"/>
                  </a:cubicBezTo>
                  <a:lnTo>
                    <a:pt x="4039" y="3755"/>
                  </a:lnTo>
                  <a:cubicBezTo>
                    <a:pt x="4113" y="3681"/>
                    <a:pt x="4113" y="3543"/>
                    <a:pt x="4039" y="3469"/>
                  </a:cubicBezTo>
                  <a:lnTo>
                    <a:pt x="3775" y="3215"/>
                  </a:lnTo>
                  <a:cubicBezTo>
                    <a:pt x="3775" y="3215"/>
                    <a:pt x="3765" y="3205"/>
                    <a:pt x="3754" y="3194"/>
                  </a:cubicBezTo>
                  <a:cubicBezTo>
                    <a:pt x="3860" y="3025"/>
                    <a:pt x="3934" y="2835"/>
                    <a:pt x="3976" y="2644"/>
                  </a:cubicBezTo>
                  <a:cubicBezTo>
                    <a:pt x="3987" y="2644"/>
                    <a:pt x="3997" y="2644"/>
                    <a:pt x="4008" y="2644"/>
                  </a:cubicBezTo>
                  <a:lnTo>
                    <a:pt x="4367" y="2644"/>
                  </a:lnTo>
                  <a:cubicBezTo>
                    <a:pt x="4420" y="2644"/>
                    <a:pt x="4473" y="2613"/>
                    <a:pt x="4515" y="2581"/>
                  </a:cubicBezTo>
                  <a:cubicBezTo>
                    <a:pt x="4547" y="2539"/>
                    <a:pt x="4568" y="2486"/>
                    <a:pt x="4568" y="2433"/>
                  </a:cubicBezTo>
                  <a:lnTo>
                    <a:pt x="4568" y="2073"/>
                  </a:lnTo>
                  <a:cubicBezTo>
                    <a:pt x="4568" y="1968"/>
                    <a:pt x="4473" y="1873"/>
                    <a:pt x="4357" y="1873"/>
                  </a:cubicBezTo>
                  <a:lnTo>
                    <a:pt x="3997" y="1883"/>
                  </a:lnTo>
                  <a:cubicBezTo>
                    <a:pt x="3987" y="1883"/>
                    <a:pt x="3976" y="1883"/>
                    <a:pt x="3965" y="1883"/>
                  </a:cubicBezTo>
                  <a:cubicBezTo>
                    <a:pt x="3923" y="1693"/>
                    <a:pt x="3849" y="1513"/>
                    <a:pt x="3733" y="1344"/>
                  </a:cubicBezTo>
                  <a:cubicBezTo>
                    <a:pt x="3743" y="1344"/>
                    <a:pt x="3754" y="1333"/>
                    <a:pt x="3765" y="1323"/>
                  </a:cubicBezTo>
                  <a:lnTo>
                    <a:pt x="4018" y="1069"/>
                  </a:lnTo>
                  <a:cubicBezTo>
                    <a:pt x="4092" y="984"/>
                    <a:pt x="4092" y="857"/>
                    <a:pt x="4018" y="783"/>
                  </a:cubicBezTo>
                  <a:lnTo>
                    <a:pt x="3754" y="530"/>
                  </a:lnTo>
                  <a:cubicBezTo>
                    <a:pt x="3680" y="456"/>
                    <a:pt x="3553" y="456"/>
                    <a:pt x="3468" y="530"/>
                  </a:cubicBezTo>
                  <a:close/>
                  <a:moveTo>
                    <a:pt x="2961" y="2951"/>
                  </a:moveTo>
                  <a:cubicBezTo>
                    <a:pt x="2591" y="3321"/>
                    <a:pt x="1988" y="3321"/>
                    <a:pt x="1618" y="2962"/>
                  </a:cubicBezTo>
                  <a:cubicBezTo>
                    <a:pt x="1248" y="2592"/>
                    <a:pt x="1248" y="1989"/>
                    <a:pt x="1607" y="1619"/>
                  </a:cubicBezTo>
                  <a:cubicBezTo>
                    <a:pt x="1977" y="1238"/>
                    <a:pt x="2580" y="1238"/>
                    <a:pt x="2950" y="1608"/>
                  </a:cubicBezTo>
                  <a:cubicBezTo>
                    <a:pt x="3331" y="1968"/>
                    <a:pt x="3331" y="2570"/>
                    <a:pt x="2961" y="29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335130" y="1127097"/>
              <a:ext cx="516010" cy="511744"/>
            </a:xfrm>
            <a:custGeom>
              <a:avLst/>
              <a:gdLst/>
              <a:ahLst/>
              <a:cxnLst/>
              <a:rect l="l" t="t" r="r" b="b"/>
              <a:pathLst>
                <a:path w="8387" h="8318" extrusionOk="0">
                  <a:moveTo>
                    <a:pt x="4193" y="2423"/>
                  </a:moveTo>
                  <a:cubicBezTo>
                    <a:pt x="4997" y="2423"/>
                    <a:pt x="5716" y="2984"/>
                    <a:pt x="5891" y="3794"/>
                  </a:cubicBezTo>
                  <a:cubicBezTo>
                    <a:pt x="6091" y="4735"/>
                    <a:pt x="5499" y="5655"/>
                    <a:pt x="4558" y="5856"/>
                  </a:cubicBezTo>
                  <a:cubicBezTo>
                    <a:pt x="4434" y="5882"/>
                    <a:pt x="4311" y="5895"/>
                    <a:pt x="4190" y="5895"/>
                  </a:cubicBezTo>
                  <a:cubicBezTo>
                    <a:pt x="3388" y="5895"/>
                    <a:pt x="2671" y="5341"/>
                    <a:pt x="2496" y="4524"/>
                  </a:cubicBezTo>
                  <a:cubicBezTo>
                    <a:pt x="2295" y="3582"/>
                    <a:pt x="2898" y="2662"/>
                    <a:pt x="3829" y="2462"/>
                  </a:cubicBezTo>
                  <a:cubicBezTo>
                    <a:pt x="3951" y="2435"/>
                    <a:pt x="4073" y="2423"/>
                    <a:pt x="4193" y="2423"/>
                  </a:cubicBezTo>
                  <a:close/>
                  <a:moveTo>
                    <a:pt x="3716" y="0"/>
                  </a:moveTo>
                  <a:cubicBezTo>
                    <a:pt x="3690" y="0"/>
                    <a:pt x="3664" y="3"/>
                    <a:pt x="3638" y="8"/>
                  </a:cubicBezTo>
                  <a:lnTo>
                    <a:pt x="3004" y="146"/>
                  </a:lnTo>
                  <a:cubicBezTo>
                    <a:pt x="2803" y="188"/>
                    <a:pt x="2676" y="378"/>
                    <a:pt x="2718" y="579"/>
                  </a:cubicBezTo>
                  <a:lnTo>
                    <a:pt x="2856" y="1224"/>
                  </a:lnTo>
                  <a:cubicBezTo>
                    <a:pt x="2856" y="1246"/>
                    <a:pt x="2866" y="1267"/>
                    <a:pt x="2877" y="1288"/>
                  </a:cubicBezTo>
                  <a:cubicBezTo>
                    <a:pt x="2528" y="1446"/>
                    <a:pt x="2232" y="1658"/>
                    <a:pt x="1967" y="1912"/>
                  </a:cubicBezTo>
                  <a:cubicBezTo>
                    <a:pt x="1957" y="1901"/>
                    <a:pt x="1936" y="1880"/>
                    <a:pt x="1915" y="1869"/>
                  </a:cubicBezTo>
                  <a:lnTo>
                    <a:pt x="1365" y="1520"/>
                  </a:lnTo>
                  <a:cubicBezTo>
                    <a:pt x="1302" y="1481"/>
                    <a:pt x="1233" y="1459"/>
                    <a:pt x="1163" y="1459"/>
                  </a:cubicBezTo>
                  <a:cubicBezTo>
                    <a:pt x="1139" y="1459"/>
                    <a:pt x="1114" y="1462"/>
                    <a:pt x="1090" y="1468"/>
                  </a:cubicBezTo>
                  <a:cubicBezTo>
                    <a:pt x="995" y="1489"/>
                    <a:pt x="910" y="1542"/>
                    <a:pt x="857" y="1626"/>
                  </a:cubicBezTo>
                  <a:lnTo>
                    <a:pt x="498" y="2176"/>
                  </a:lnTo>
                  <a:cubicBezTo>
                    <a:pt x="392" y="2356"/>
                    <a:pt x="445" y="2578"/>
                    <a:pt x="614" y="2694"/>
                  </a:cubicBezTo>
                  <a:lnTo>
                    <a:pt x="1164" y="3043"/>
                  </a:lnTo>
                  <a:cubicBezTo>
                    <a:pt x="1185" y="3054"/>
                    <a:pt x="1206" y="3064"/>
                    <a:pt x="1227" y="3075"/>
                  </a:cubicBezTo>
                  <a:cubicBezTo>
                    <a:pt x="1100" y="3403"/>
                    <a:pt x="1037" y="3762"/>
                    <a:pt x="1037" y="4132"/>
                  </a:cubicBezTo>
                  <a:lnTo>
                    <a:pt x="973" y="4132"/>
                  </a:lnTo>
                  <a:lnTo>
                    <a:pt x="328" y="4270"/>
                  </a:lnTo>
                  <a:cubicBezTo>
                    <a:pt x="128" y="4312"/>
                    <a:pt x="1" y="4513"/>
                    <a:pt x="43" y="4714"/>
                  </a:cubicBezTo>
                  <a:lnTo>
                    <a:pt x="180" y="5348"/>
                  </a:lnTo>
                  <a:cubicBezTo>
                    <a:pt x="217" y="5523"/>
                    <a:pt x="374" y="5642"/>
                    <a:pt x="547" y="5642"/>
                  </a:cubicBezTo>
                  <a:cubicBezTo>
                    <a:pt x="572" y="5642"/>
                    <a:pt x="598" y="5639"/>
                    <a:pt x="625" y="5634"/>
                  </a:cubicBezTo>
                  <a:lnTo>
                    <a:pt x="1259" y="5496"/>
                  </a:lnTo>
                  <a:cubicBezTo>
                    <a:pt x="1280" y="5496"/>
                    <a:pt x="1301" y="5486"/>
                    <a:pt x="1322" y="5486"/>
                  </a:cubicBezTo>
                  <a:cubicBezTo>
                    <a:pt x="1481" y="5824"/>
                    <a:pt x="1693" y="6120"/>
                    <a:pt x="1946" y="6385"/>
                  </a:cubicBezTo>
                  <a:cubicBezTo>
                    <a:pt x="1936" y="6395"/>
                    <a:pt x="1915" y="6416"/>
                    <a:pt x="1904" y="6437"/>
                  </a:cubicBezTo>
                  <a:lnTo>
                    <a:pt x="1555" y="6987"/>
                  </a:lnTo>
                  <a:cubicBezTo>
                    <a:pt x="1502" y="7072"/>
                    <a:pt x="1481" y="7167"/>
                    <a:pt x="1502" y="7262"/>
                  </a:cubicBezTo>
                  <a:cubicBezTo>
                    <a:pt x="1523" y="7357"/>
                    <a:pt x="1587" y="7442"/>
                    <a:pt x="1661" y="7495"/>
                  </a:cubicBezTo>
                  <a:lnTo>
                    <a:pt x="2221" y="7854"/>
                  </a:lnTo>
                  <a:cubicBezTo>
                    <a:pt x="2287" y="7895"/>
                    <a:pt x="2359" y="7911"/>
                    <a:pt x="2432" y="7911"/>
                  </a:cubicBezTo>
                  <a:cubicBezTo>
                    <a:pt x="2453" y="7911"/>
                    <a:pt x="2475" y="7910"/>
                    <a:pt x="2496" y="7907"/>
                  </a:cubicBezTo>
                  <a:cubicBezTo>
                    <a:pt x="2591" y="7886"/>
                    <a:pt x="2676" y="7823"/>
                    <a:pt x="2729" y="7738"/>
                  </a:cubicBezTo>
                  <a:lnTo>
                    <a:pt x="3088" y="7188"/>
                  </a:lnTo>
                  <a:cubicBezTo>
                    <a:pt x="3099" y="7167"/>
                    <a:pt x="3109" y="7146"/>
                    <a:pt x="3109" y="7125"/>
                  </a:cubicBezTo>
                  <a:cubicBezTo>
                    <a:pt x="3448" y="7252"/>
                    <a:pt x="3797" y="7315"/>
                    <a:pt x="4167" y="7326"/>
                  </a:cubicBezTo>
                  <a:cubicBezTo>
                    <a:pt x="4167" y="7347"/>
                    <a:pt x="4167" y="7368"/>
                    <a:pt x="4177" y="7389"/>
                  </a:cubicBezTo>
                  <a:lnTo>
                    <a:pt x="4315" y="8024"/>
                  </a:lnTo>
                  <a:cubicBezTo>
                    <a:pt x="4352" y="8198"/>
                    <a:pt x="4501" y="8317"/>
                    <a:pt x="4671" y="8317"/>
                  </a:cubicBezTo>
                  <a:cubicBezTo>
                    <a:pt x="4697" y="8317"/>
                    <a:pt x="4722" y="8315"/>
                    <a:pt x="4748" y="8309"/>
                  </a:cubicBezTo>
                  <a:lnTo>
                    <a:pt x="5394" y="8172"/>
                  </a:lnTo>
                  <a:cubicBezTo>
                    <a:pt x="5594" y="8129"/>
                    <a:pt x="5721" y="7928"/>
                    <a:pt x="5679" y="7738"/>
                  </a:cubicBezTo>
                  <a:lnTo>
                    <a:pt x="5542" y="7093"/>
                  </a:lnTo>
                  <a:cubicBezTo>
                    <a:pt x="5531" y="7072"/>
                    <a:pt x="5520" y="7051"/>
                    <a:pt x="5520" y="7030"/>
                  </a:cubicBezTo>
                  <a:cubicBezTo>
                    <a:pt x="5859" y="6871"/>
                    <a:pt x="6165" y="6660"/>
                    <a:pt x="6419" y="6406"/>
                  </a:cubicBezTo>
                  <a:cubicBezTo>
                    <a:pt x="6440" y="6416"/>
                    <a:pt x="6451" y="6437"/>
                    <a:pt x="6472" y="6448"/>
                  </a:cubicBezTo>
                  <a:lnTo>
                    <a:pt x="7022" y="6797"/>
                  </a:lnTo>
                  <a:cubicBezTo>
                    <a:pt x="7085" y="6836"/>
                    <a:pt x="7159" y="6858"/>
                    <a:pt x="7228" y="6858"/>
                  </a:cubicBezTo>
                  <a:cubicBezTo>
                    <a:pt x="7252" y="6858"/>
                    <a:pt x="7275" y="6855"/>
                    <a:pt x="7297" y="6850"/>
                  </a:cubicBezTo>
                  <a:cubicBezTo>
                    <a:pt x="7392" y="6829"/>
                    <a:pt x="7477" y="6776"/>
                    <a:pt x="7540" y="6691"/>
                  </a:cubicBezTo>
                  <a:lnTo>
                    <a:pt x="7889" y="6131"/>
                  </a:lnTo>
                  <a:cubicBezTo>
                    <a:pt x="7995" y="5962"/>
                    <a:pt x="7953" y="5729"/>
                    <a:pt x="7773" y="5623"/>
                  </a:cubicBezTo>
                  <a:lnTo>
                    <a:pt x="7223" y="5274"/>
                  </a:lnTo>
                  <a:cubicBezTo>
                    <a:pt x="7202" y="5253"/>
                    <a:pt x="7191" y="5253"/>
                    <a:pt x="7170" y="5243"/>
                  </a:cubicBezTo>
                  <a:cubicBezTo>
                    <a:pt x="7286" y="4904"/>
                    <a:pt x="7350" y="4555"/>
                    <a:pt x="7360" y="4185"/>
                  </a:cubicBezTo>
                  <a:lnTo>
                    <a:pt x="7424" y="4185"/>
                  </a:lnTo>
                  <a:lnTo>
                    <a:pt x="8058" y="4048"/>
                  </a:lnTo>
                  <a:cubicBezTo>
                    <a:pt x="8259" y="4005"/>
                    <a:pt x="8386" y="3804"/>
                    <a:pt x="8344" y="3604"/>
                  </a:cubicBezTo>
                  <a:lnTo>
                    <a:pt x="8206" y="2969"/>
                  </a:lnTo>
                  <a:cubicBezTo>
                    <a:pt x="8169" y="2794"/>
                    <a:pt x="8021" y="2675"/>
                    <a:pt x="7850" y="2675"/>
                  </a:cubicBezTo>
                  <a:cubicBezTo>
                    <a:pt x="7825" y="2675"/>
                    <a:pt x="7799" y="2678"/>
                    <a:pt x="7773" y="2684"/>
                  </a:cubicBezTo>
                  <a:lnTo>
                    <a:pt x="7128" y="2821"/>
                  </a:lnTo>
                  <a:cubicBezTo>
                    <a:pt x="7107" y="2821"/>
                    <a:pt x="7085" y="2832"/>
                    <a:pt x="7064" y="2832"/>
                  </a:cubicBezTo>
                  <a:cubicBezTo>
                    <a:pt x="6916" y="2493"/>
                    <a:pt x="6694" y="2197"/>
                    <a:pt x="6440" y="1933"/>
                  </a:cubicBezTo>
                  <a:cubicBezTo>
                    <a:pt x="6462" y="1922"/>
                    <a:pt x="6472" y="1901"/>
                    <a:pt x="6483" y="1880"/>
                  </a:cubicBezTo>
                  <a:lnTo>
                    <a:pt x="6842" y="1330"/>
                  </a:lnTo>
                  <a:cubicBezTo>
                    <a:pt x="6948" y="1161"/>
                    <a:pt x="6895" y="928"/>
                    <a:pt x="6726" y="823"/>
                  </a:cubicBezTo>
                  <a:lnTo>
                    <a:pt x="6176" y="463"/>
                  </a:lnTo>
                  <a:cubicBezTo>
                    <a:pt x="6113" y="426"/>
                    <a:pt x="6045" y="408"/>
                    <a:pt x="5978" y="408"/>
                  </a:cubicBezTo>
                  <a:cubicBezTo>
                    <a:pt x="5854" y="408"/>
                    <a:pt x="5734" y="469"/>
                    <a:pt x="5658" y="579"/>
                  </a:cubicBezTo>
                  <a:lnTo>
                    <a:pt x="5309" y="1129"/>
                  </a:lnTo>
                  <a:cubicBezTo>
                    <a:pt x="5298" y="1150"/>
                    <a:pt x="5288" y="1172"/>
                    <a:pt x="5277" y="1193"/>
                  </a:cubicBezTo>
                  <a:cubicBezTo>
                    <a:pt x="4949" y="1066"/>
                    <a:pt x="4590" y="1002"/>
                    <a:pt x="4230" y="992"/>
                  </a:cubicBezTo>
                  <a:cubicBezTo>
                    <a:pt x="4230" y="971"/>
                    <a:pt x="4220" y="949"/>
                    <a:pt x="4220" y="928"/>
                  </a:cubicBezTo>
                  <a:lnTo>
                    <a:pt x="4082" y="294"/>
                  </a:lnTo>
                  <a:cubicBezTo>
                    <a:pt x="4045" y="119"/>
                    <a:pt x="3889" y="0"/>
                    <a:pt x="3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8" name="Google Shape;338;p29"/>
          <p:cNvSpPr/>
          <p:nvPr/>
        </p:nvSpPr>
        <p:spPr>
          <a:xfrm>
            <a:off x="8459961" y="-684019"/>
            <a:ext cx="1368067" cy="1368031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29"/>
          <p:cNvSpPr/>
          <p:nvPr/>
        </p:nvSpPr>
        <p:spPr>
          <a:xfrm>
            <a:off x="451127" y="4822651"/>
            <a:ext cx="648043" cy="641680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/>
              <a:t>تقويم تكويني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EF3BF-6D58-82ED-B50F-E913BE599BE9}"/>
              </a:ext>
            </a:extLst>
          </p:cNvPr>
          <p:cNvSpPr/>
          <p:nvPr/>
        </p:nvSpPr>
        <p:spPr>
          <a:xfrm>
            <a:off x="788656" y="1024235"/>
            <a:ext cx="69156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بالتعاون مع مجموعتك اكملي الجدول التالي للتعرف على  المتطلبات الوظيفيه والغير وظيفيه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7A0F991-46E1-4CE8-9F25-2C70198CB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33275"/>
              </p:ext>
            </p:extLst>
          </p:nvPr>
        </p:nvGraphicFramePr>
        <p:xfrm>
          <a:off x="1406979" y="1617702"/>
          <a:ext cx="6096000" cy="3114040"/>
        </p:xfrm>
        <a:graphic>
          <a:graphicData uri="http://schemas.openxmlformats.org/drawingml/2006/table">
            <a:tbl>
              <a:tblPr rtl="1" firstRow="1" bandRow="1">
                <a:tableStyleId>{7707B6CA-C305-485E-B3DC-242F44330FFE}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02235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620957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8427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متطلبات النظام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متطلبات وظيفية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متطلبات غير وظيفيه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8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متطلبات التقارير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سرعة نقل البيانات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4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اختلافات الواجهات خارجية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قابلية التصفح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8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الوظائف الإدارية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3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وظائف النظام الخاصة بتعديل المعاملات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1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قابلية التشغيل في بيئات مختلفة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4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39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 جمع المتطلبات </a:t>
            </a:r>
            <a:r>
              <a:rPr lang="en-US" sz="2400" b="1" dirty="0"/>
              <a:t>Requirements Gathering</a:t>
            </a:r>
            <a:endParaRPr lang="ar-SA" sz="2400" b="1" dirty="0"/>
          </a:p>
        </p:txBody>
      </p:sp>
      <p:graphicFrame>
        <p:nvGraphicFramePr>
          <p:cNvPr id="9" name="رسم تخطيطي 2">
            <a:extLst>
              <a:ext uri="{FF2B5EF4-FFF2-40B4-BE49-F238E27FC236}">
                <a16:creationId xmlns:a16="http://schemas.microsoft.com/office/drawing/2014/main" id="{A954DF05-7B71-32C3-357C-5CB118608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876505"/>
              </p:ext>
            </p:extLst>
          </p:nvPr>
        </p:nvGraphicFramePr>
        <p:xfrm>
          <a:off x="-400051" y="987879"/>
          <a:ext cx="5627327" cy="392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CB7962B-CAC0-7A06-28E3-00B2B7D10A72}"/>
              </a:ext>
            </a:extLst>
          </p:cNvPr>
          <p:cNvSpPr/>
          <p:nvPr/>
        </p:nvSpPr>
        <p:spPr>
          <a:xfrm>
            <a:off x="4572000" y="1978797"/>
            <a:ext cx="36750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من خلال دراستك ماهي طرق جمع البيانات؟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3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922564" y="9042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 جمع المتطلبات </a:t>
            </a:r>
            <a:r>
              <a:rPr lang="en-US" sz="2400" b="1" dirty="0"/>
              <a:t>Requirements Gathering</a:t>
            </a:r>
            <a:endParaRPr lang="ar-SA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EF3BF-6D58-82ED-B50F-E913BE599BE9}"/>
              </a:ext>
            </a:extLst>
          </p:cNvPr>
          <p:cNvSpPr/>
          <p:nvPr/>
        </p:nvSpPr>
        <p:spPr>
          <a:xfrm>
            <a:off x="6174410" y="1886426"/>
            <a:ext cx="225058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قومي بقراءة أحد طرق جمع البيانات ثم تعاوني </a:t>
            </a:r>
            <a:r>
              <a:rPr lang="ar-SA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مع مجموعتك</a:t>
            </a:r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ar-SA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واكملي الجدول التالي لتحديد طرق جمع البيانات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57AC6-A498-6223-14AC-970E35477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10742" r="8060" b="72683"/>
          <a:stretch/>
        </p:blipFill>
        <p:spPr>
          <a:xfrm>
            <a:off x="5213754" y="3359466"/>
            <a:ext cx="816429" cy="636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2C579-EF25-75FD-33B7-98F7086B3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31444" r="8060" b="50069"/>
          <a:stretch/>
        </p:blipFill>
        <p:spPr>
          <a:xfrm>
            <a:off x="5102858" y="2584268"/>
            <a:ext cx="816429" cy="710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30221-0951-AFD1-F778-AF1520C07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54262" r="4621" b="25338"/>
          <a:stretch/>
        </p:blipFill>
        <p:spPr>
          <a:xfrm>
            <a:off x="5292668" y="1713657"/>
            <a:ext cx="957943" cy="783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9395A-6198-37EF-04A7-56362C3BD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78379" r="3959" b="5147"/>
          <a:stretch/>
        </p:blipFill>
        <p:spPr>
          <a:xfrm>
            <a:off x="5265420" y="4277580"/>
            <a:ext cx="985191" cy="632934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48D9A6E-4639-3043-58A9-42D6B416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66401"/>
              </p:ext>
            </p:extLst>
          </p:nvPr>
        </p:nvGraphicFramePr>
        <p:xfrm>
          <a:off x="950544" y="1194109"/>
          <a:ext cx="5282359" cy="3628996"/>
        </p:xfrm>
        <a:graphic>
          <a:graphicData uri="http://schemas.openxmlformats.org/drawingml/2006/table">
            <a:tbl>
              <a:tblPr rtl="1" firstRow="1" bandRow="1">
                <a:tableStyleId>{7707B6CA-C305-485E-B3DC-242F44330FFE}</a:tableStyleId>
              </a:tblPr>
              <a:tblGrid>
                <a:gridCol w="1240970">
                  <a:extLst>
                    <a:ext uri="{9D8B030D-6E8A-4147-A177-3AD203B41FA5}">
                      <a16:colId xmlns:a16="http://schemas.microsoft.com/office/drawing/2014/main" val="1733748035"/>
                    </a:ext>
                  </a:extLst>
                </a:gridCol>
                <a:gridCol w="1330779">
                  <a:extLst>
                    <a:ext uri="{9D8B030D-6E8A-4147-A177-3AD203B41FA5}">
                      <a16:colId xmlns:a16="http://schemas.microsoft.com/office/drawing/2014/main" val="276665112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8424142"/>
                    </a:ext>
                  </a:extLst>
                </a:gridCol>
                <a:gridCol w="1396160">
                  <a:extLst>
                    <a:ext uri="{9D8B030D-6E8A-4147-A177-3AD203B41FA5}">
                      <a16:colId xmlns:a16="http://schemas.microsoft.com/office/drawing/2014/main" val="2953107381"/>
                    </a:ext>
                  </a:extLst>
                </a:gridCol>
              </a:tblGrid>
              <a:tr h="56629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solidFill>
                            <a:schemeClr val="accent3"/>
                          </a:solidFill>
                        </a:rPr>
                        <a:t>الطريقة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solidFill>
                            <a:schemeClr val="accent3"/>
                          </a:solidFill>
                        </a:rPr>
                        <a:t>المفهوم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solidFill>
                            <a:schemeClr val="accent3"/>
                          </a:solidFill>
                        </a:rPr>
                        <a:t>مزايا الاستخدام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solidFill>
                            <a:schemeClr val="accent3"/>
                          </a:solidFill>
                        </a:rPr>
                        <a:t>عيوب الاستخدام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61852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الاستبيانات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16288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الملاحظة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15928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المقابلات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32697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فحص وثائق ابنظام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6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8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922564" y="9042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 جمع المتطلبات </a:t>
            </a:r>
            <a:r>
              <a:rPr lang="en-US" sz="2400" b="1" dirty="0"/>
              <a:t>Requirements Gathering</a:t>
            </a:r>
            <a:endParaRPr lang="ar-SA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EF3BF-6D58-82ED-B50F-E913BE599BE9}"/>
              </a:ext>
            </a:extLst>
          </p:cNvPr>
          <p:cNvSpPr/>
          <p:nvPr/>
        </p:nvSpPr>
        <p:spPr>
          <a:xfrm>
            <a:off x="6540170" y="1915402"/>
            <a:ext cx="225058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قومي بقراءة أحد طرق جمع البيانات ثم تعاوني </a:t>
            </a:r>
            <a:r>
              <a:rPr lang="ar-SA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مع مجموعتك</a:t>
            </a:r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ar-SA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واكملي الجدول التالي لتحديد طرق جمع البيانات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57AC6-A498-6223-14AC-970E35477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10742" r="8060" b="72683"/>
          <a:stretch/>
        </p:blipFill>
        <p:spPr>
          <a:xfrm>
            <a:off x="5521778" y="2942230"/>
            <a:ext cx="816429" cy="636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2C579-EF25-75FD-33B7-98F7086B3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31444" r="8060" b="50069"/>
          <a:stretch/>
        </p:blipFill>
        <p:spPr>
          <a:xfrm>
            <a:off x="5421875" y="3666899"/>
            <a:ext cx="816429" cy="710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30221-0951-AFD1-F778-AF1520C07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54262" r="4621" b="25338"/>
          <a:stretch/>
        </p:blipFill>
        <p:spPr>
          <a:xfrm>
            <a:off x="5421875" y="1523517"/>
            <a:ext cx="957943" cy="783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9395A-6198-37EF-04A7-56362C3BD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0" t="78379" r="3959" b="5147"/>
          <a:stretch/>
        </p:blipFill>
        <p:spPr>
          <a:xfrm>
            <a:off x="5521778" y="4521688"/>
            <a:ext cx="985191" cy="632934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48D9A6E-4639-3043-58A9-42D6B416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09943"/>
              </p:ext>
            </p:extLst>
          </p:nvPr>
        </p:nvGraphicFramePr>
        <p:xfrm>
          <a:off x="286797" y="797133"/>
          <a:ext cx="6110982" cy="4414773"/>
        </p:xfrm>
        <a:graphic>
          <a:graphicData uri="http://schemas.openxmlformats.org/drawingml/2006/table">
            <a:tbl>
              <a:tblPr rtl="1" firstRow="1" bandRow="1">
                <a:tableStyleId>{7707B6CA-C305-485E-B3DC-242F44330FFE}</a:tableStyleId>
              </a:tblPr>
              <a:tblGrid>
                <a:gridCol w="1020823">
                  <a:extLst>
                    <a:ext uri="{9D8B030D-6E8A-4147-A177-3AD203B41FA5}">
                      <a16:colId xmlns:a16="http://schemas.microsoft.com/office/drawing/2014/main" val="1733748035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766651122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3508424142"/>
                    </a:ext>
                  </a:extLst>
                </a:gridCol>
                <a:gridCol w="1318259">
                  <a:extLst>
                    <a:ext uri="{9D8B030D-6E8A-4147-A177-3AD203B41FA5}">
                      <a16:colId xmlns:a16="http://schemas.microsoft.com/office/drawing/2014/main" val="2953107381"/>
                    </a:ext>
                  </a:extLst>
                </a:gridCol>
              </a:tblGrid>
              <a:tr h="39141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3"/>
                          </a:solidFill>
                        </a:rPr>
                        <a:t>الطريقة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3"/>
                          </a:solidFill>
                        </a:rPr>
                        <a:t>المفهوم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3"/>
                          </a:solidFill>
                        </a:rPr>
                        <a:t>مزايا الاستخدام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3"/>
                          </a:solidFill>
                        </a:rPr>
                        <a:t>عيوب الاستخدام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61852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الاستبيانات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إعطاء مستخدم النظام الاستبانة لتعبئتها وتسليمها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تجمع بدون تحديد هوية المستخدم لذا فهي أكثر مصداقية </a:t>
                      </a:r>
                    </a:p>
                    <a:p>
                      <a:pPr algn="ctr" rtl="1"/>
                      <a:r>
                        <a:rPr lang="ar-SA" sz="1200" dirty="0"/>
                        <a:t>2- تستغرق وقت اقل لجمع المعلومات من العديد من الاشخاص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قد لا تكون واضحة او مفهومة وبالتالي تؤثر على الإحصائيات</a:t>
                      </a:r>
                    </a:p>
                    <a:p>
                      <a:pPr algn="ctr" rtl="1"/>
                      <a:r>
                        <a:rPr lang="ar-SA" sz="1200" dirty="0"/>
                        <a:t>2- لا تستخدم في جمع البيانات الوصفيه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316288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dirty="0"/>
                        <a:t>المقابلات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تعد طريقة مناسبه عند وجود عدد محدود من مستخدمي النظام و يجب اجرائها مع جميع مستخدمي النظام الجديد على مختلف المستويات في المؤسسة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يمكن تعديل الأسئلة او تغييرها حسب طبيعة عمل المستخدمين</a:t>
                      </a:r>
                    </a:p>
                    <a:p>
                      <a:pPr algn="ctr" rtl="1"/>
                      <a:r>
                        <a:rPr lang="ar-SA" sz="1200" dirty="0"/>
                        <a:t>2- تؤخذ المقابلة على محمل الجد </a:t>
                      </a:r>
                    </a:p>
                    <a:p>
                      <a:pPr algn="ctr" rtl="1"/>
                      <a:endParaRPr lang="ar-S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1-تستغرق ترتيبها وقتا طويلا وتعد مكلفة </a:t>
                      </a:r>
                    </a:p>
                    <a:p>
                      <a:pPr algn="ctr" rtl="1"/>
                      <a:r>
                        <a:rPr lang="ar-SA" sz="1200" dirty="0"/>
                        <a:t>2- قد يصاب المستهدف بالتوتر وبالتالي يؤثر على دقة المعلومات 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15928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dirty="0"/>
                        <a:t>الملاحظة</a:t>
                      </a:r>
                    </a:p>
                    <a:p>
                      <a:pPr algn="ctr" rtl="1"/>
                      <a:endParaRPr lang="ar-S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تتم مراقبة المستخدمين بصورة مباشرة أثناء قيامهم بالعمل ويمكنهم الاستفسار والنقاش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تمييز عمليات النظام بصورة فورية</a:t>
                      </a:r>
                    </a:p>
                    <a:p>
                      <a:pPr algn="ctr" rtl="1"/>
                      <a:r>
                        <a:rPr lang="ar-SA" sz="1200" dirty="0"/>
                        <a:t>2- يمكن للمحلل الوصول الى تفاصيل دقيقه في النظام الحالي دون إعاقة او مقاطعة عملهم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قد يصاب الأشخاص بالارتباك اثناء ملاحظتهم وبالتالي تختلف طريقة عملهم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832697"/>
                  </a:ext>
                </a:extLst>
              </a:tr>
              <a:tr h="7656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فحص وثائق النظام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جمع البيانات وفحص أي مستندات ووثائق خاصة بالنظام الحالي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توفير الكثير من الوقت في حال توفر الوثلئق </a:t>
                      </a:r>
                    </a:p>
                    <a:p>
                      <a:pPr algn="ctr" rtl="1"/>
                      <a:r>
                        <a:rPr lang="ar-SA" sz="1200" dirty="0"/>
                        <a:t>2-تقدم الوثائق صورة واضحة لتدفق البيانات عبر النظام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/>
                        <a:t>1- يعتمد يعتمد بشكل كبير على جودة الوثائق </a:t>
                      </a:r>
                    </a:p>
                    <a:p>
                      <a:pPr algn="ctr" rtl="1"/>
                      <a:r>
                        <a:rPr lang="ar-SA" sz="1200" dirty="0"/>
                        <a:t>2- تعد مكلفة وتتطلب الكثير من الجهد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56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5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CF988B-A33C-222F-C9B4-0BBF427F2F15}"/>
              </a:ext>
            </a:extLst>
          </p:cNvPr>
          <p:cNvSpPr/>
          <p:nvPr/>
        </p:nvSpPr>
        <p:spPr>
          <a:xfrm>
            <a:off x="-38715" y="1"/>
            <a:ext cx="9221429" cy="828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1EF7AA3-5B70-780E-3646-4C7DDCCFB8DF}"/>
              </a:ext>
            </a:extLst>
          </p:cNvPr>
          <p:cNvSpPr/>
          <p:nvPr/>
        </p:nvSpPr>
        <p:spPr>
          <a:xfrm>
            <a:off x="230028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0BBA23E-685A-5C9E-577E-20A114204BA9}"/>
              </a:ext>
            </a:extLst>
          </p:cNvPr>
          <p:cNvSpPr/>
          <p:nvPr/>
        </p:nvSpPr>
        <p:spPr>
          <a:xfrm>
            <a:off x="706184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EDE1385-459D-E994-3C81-F78BDC551B62}"/>
              </a:ext>
            </a:extLst>
          </p:cNvPr>
          <p:cNvSpPr/>
          <p:nvPr/>
        </p:nvSpPr>
        <p:spPr>
          <a:xfrm>
            <a:off x="1149097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3A4120C2-ECA9-5DD2-F2DB-2D0C9C1FFEEF}"/>
              </a:ext>
            </a:extLst>
          </p:cNvPr>
          <p:cNvSpPr txBox="1">
            <a:spLocks/>
          </p:cNvSpPr>
          <p:nvPr/>
        </p:nvSpPr>
        <p:spPr>
          <a:xfrm>
            <a:off x="917550" y="-65547"/>
            <a:ext cx="7996422" cy="994172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300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74C51A9-AB62-4796-B953-390BFAF79EEE}"/>
              </a:ext>
            </a:extLst>
          </p:cNvPr>
          <p:cNvSpPr txBox="1"/>
          <p:nvPr/>
        </p:nvSpPr>
        <p:spPr>
          <a:xfrm>
            <a:off x="287867" y="1337733"/>
            <a:ext cx="870189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/>
              <a:t> </a:t>
            </a:r>
            <a:r>
              <a:rPr lang="ar-SA" sz="2000" dirty="0">
                <a:highlight>
                  <a:srgbClr val="40BAD2"/>
                </a:highlight>
              </a:rPr>
              <a:t>صح أم خطأ </a:t>
            </a:r>
            <a:endParaRPr lang="ar-SA" sz="1600" dirty="0">
              <a:highlight>
                <a:srgbClr val="40BAD2"/>
              </a:highlight>
            </a:endParaRPr>
          </a:p>
          <a:p>
            <a:pPr algn="r"/>
            <a:endParaRPr lang="ar-SA" sz="1600" dirty="0"/>
          </a:p>
          <a:p>
            <a:pPr algn="r"/>
            <a:r>
              <a:rPr lang="ar-SA" sz="1600" dirty="0"/>
              <a:t>1- تعد الإجابة المقدمة من خلال الاستبانات ذات مصداقية كبيرة </a:t>
            </a:r>
          </a:p>
          <a:p>
            <a:pPr algn="r"/>
            <a:r>
              <a:rPr lang="ar-SA" sz="1600" dirty="0"/>
              <a:t>                                                                                                          (  </a:t>
            </a:r>
            <a:r>
              <a:rPr lang="ar-SA" sz="1600" dirty="0">
                <a:highlight>
                  <a:srgbClr val="00FF00"/>
                </a:highlight>
              </a:rPr>
              <a:t>صح</a:t>
            </a:r>
            <a:r>
              <a:rPr lang="ar-SA" sz="1600" dirty="0"/>
              <a:t>   )</a:t>
            </a:r>
          </a:p>
          <a:p>
            <a:pPr algn="r"/>
            <a:r>
              <a:rPr lang="ar-SA" sz="1600" dirty="0"/>
              <a:t> 2- تتم عملية الملاحظة بصورة مباشرة أثناء استخدام المستخدمين النظام </a:t>
            </a:r>
            <a:r>
              <a:rPr lang="en-US" sz="1600" dirty="0"/>
              <a:t> </a:t>
            </a:r>
            <a:endParaRPr lang="ar-SA" sz="1600" dirty="0"/>
          </a:p>
          <a:p>
            <a:pPr algn="r"/>
            <a:r>
              <a:rPr lang="ar-SA" sz="1600" dirty="0"/>
              <a:t>                                                                                                           ( </a:t>
            </a:r>
            <a:r>
              <a:rPr lang="ar-SA" sz="1600" dirty="0">
                <a:highlight>
                  <a:srgbClr val="00FF00"/>
                </a:highlight>
                <a:latin typeface="Avenir Next LT Pro" panose="020B0504020202020204" pitchFamily="34" charset="0"/>
              </a:rPr>
              <a:t>صح</a:t>
            </a:r>
            <a:r>
              <a:rPr lang="ar-SA" sz="1600" dirty="0"/>
              <a:t>   )</a:t>
            </a:r>
          </a:p>
          <a:p>
            <a:pPr algn="r"/>
            <a:r>
              <a:rPr lang="ar-SA" sz="1600" dirty="0"/>
              <a:t>3--تقدم المقابلات صورة واضحة لتدفق البيانات عبر النظام                                         ( </a:t>
            </a:r>
            <a:r>
              <a:rPr lang="ar-SA" sz="1600" dirty="0">
                <a:highlight>
                  <a:srgbClr val="00FF00"/>
                </a:highlight>
              </a:rPr>
              <a:t>خطأ</a:t>
            </a:r>
            <a:r>
              <a:rPr lang="ar-SA" sz="1600" dirty="0"/>
              <a:t>  )</a:t>
            </a:r>
          </a:p>
          <a:p>
            <a:pPr algn="r"/>
            <a:endParaRPr lang="ar-SA" sz="1600" dirty="0"/>
          </a:p>
          <a:p>
            <a:pPr algn="r"/>
            <a:r>
              <a:rPr lang="ar-SA" sz="1600" dirty="0"/>
              <a:t>4- في الاتسبيانات يمكن تعديل الأسئلة او تغييرها حسب طبيعة عمل المستخدمين                 ( </a:t>
            </a:r>
            <a:r>
              <a:rPr lang="ar-SA" sz="1600" dirty="0">
                <a:highlight>
                  <a:srgbClr val="00FF00"/>
                </a:highlight>
              </a:rPr>
              <a:t>خطأ</a:t>
            </a:r>
            <a:r>
              <a:rPr lang="ar-SA" sz="1600" dirty="0"/>
              <a:t>  )</a:t>
            </a:r>
          </a:p>
          <a:p>
            <a:pPr algn="r"/>
            <a:r>
              <a:rPr lang="en-GB" sz="1600" dirty="0"/>
              <a:t>    </a:t>
            </a:r>
          </a:p>
          <a:p>
            <a:pPr algn="r"/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604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759F8-D86E-9F79-B8B9-96F25611C334}"/>
              </a:ext>
            </a:extLst>
          </p:cNvPr>
          <p:cNvSpPr txBox="1"/>
          <p:nvPr/>
        </p:nvSpPr>
        <p:spPr>
          <a:xfrm>
            <a:off x="1452433" y="968580"/>
            <a:ext cx="71276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kern="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بالتعاون مع </a:t>
            </a:r>
            <a:r>
              <a:rPr lang="ar-EG" sz="2000" b="1" kern="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أفراد </a:t>
            </a:r>
            <a:r>
              <a:rPr lang="ar-SA" sz="2000" b="1" kern="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مجموعتك ادرس </a:t>
            </a:r>
            <a:r>
              <a:rPr lang="ar-EG" sz="2000" b="1" kern="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المخطط ا</a:t>
            </a:r>
            <a:r>
              <a:rPr lang="ar-SA" sz="2000" b="1" kern="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لتالي، </a:t>
            </a:r>
            <a:r>
              <a:rPr lang="ar-EG" sz="2000" b="1" kern="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ثم اجب عن الأسئلة الأتية: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EG" sz="2000" b="1" kern="0" dirty="0">
                <a:cs typeface="Sakkal Majalla" panose="02000000000000000000" pitchFamily="2" charset="-78"/>
              </a:rPr>
              <a:t>ما المخطط؟</a:t>
            </a:r>
            <a:endParaRPr lang="ar-SA" sz="2000" b="1" kern="0" dirty="0">
              <a:cs typeface="Sakkal Majalla" panose="02000000000000000000" pitchFamily="2" charset="-78"/>
            </a:endParaRPr>
          </a:p>
          <a:p>
            <a:pPr algn="r" rtl="1"/>
            <a:r>
              <a:rPr lang="ar-EG" sz="2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هو تمثيل مرئي للمعلومات باستخدام الأشكال والأسهم لإظهار العلاقات والتسلسلات</a:t>
            </a:r>
            <a:endParaRPr lang="ar-SA" sz="2000" b="1" kern="0" dirty="0">
              <a:solidFill>
                <a:srgbClr val="0070C0"/>
              </a:solidFill>
              <a:cs typeface="Sakkal Majalla" panose="020000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endParaRPr lang="ar-EG" sz="2000" b="1" kern="0" dirty="0">
              <a:cs typeface="Sakkal Majalla" panose="020000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EG" sz="2000" b="1" kern="0" dirty="0">
                <a:cs typeface="Sakkal Majalla" panose="02000000000000000000" pitchFamily="2" charset="-78"/>
              </a:rPr>
              <a:t>ما الغرض من استخدامه؟</a:t>
            </a:r>
            <a:endParaRPr lang="ar-SA" sz="2000" b="1" kern="0" dirty="0">
              <a:cs typeface="Sakkal Majalla" panose="02000000000000000000" pitchFamily="2" charset="-78"/>
            </a:endParaRPr>
          </a:p>
          <a:p>
            <a:pPr algn="r" rtl="1"/>
            <a:r>
              <a:rPr lang="ar-SA" sz="2000" b="1" dirty="0">
                <a:solidFill>
                  <a:srgbClr val="0070C0"/>
                </a:solidFill>
                <a:cs typeface="Sakkal Majalla" panose="02000000000000000000" pitchFamily="2" charset="-78"/>
              </a:rPr>
              <a:t>تفسير البيانات الإحصائية ووظائف النظام والمخططات التنظيمية والعمليات الأخرى </a:t>
            </a:r>
            <a:endParaRPr lang="ar-EG" sz="2000" b="1" kern="0" dirty="0">
              <a:solidFill>
                <a:srgbClr val="0070C0"/>
              </a:solidFill>
              <a:cs typeface="Sakkal Majalla" panose="02000000000000000000" pitchFamily="2" charset="-78"/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8A55CCCB-173F-3267-E072-E8F349B3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5" t="33595" r="20016" b="24836"/>
          <a:stretch/>
        </p:blipFill>
        <p:spPr>
          <a:xfrm>
            <a:off x="677916" y="2869512"/>
            <a:ext cx="3697015" cy="227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1B2663-681C-DEDC-4116-9EE504C67453}"/>
              </a:ext>
            </a:extLst>
          </p:cNvPr>
          <p:cNvSpPr/>
          <p:nvPr/>
        </p:nvSpPr>
        <p:spPr>
          <a:xfrm>
            <a:off x="922564" y="9042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استخدام المخططات في مرحلة التصميم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856598-CF8B-E5DA-BA47-FE38AFA987B9}"/>
              </a:ext>
            </a:extLst>
          </p:cNvPr>
          <p:cNvSpPr/>
          <p:nvPr/>
        </p:nvSpPr>
        <p:spPr>
          <a:xfrm>
            <a:off x="922564" y="9042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أمثلة على المخططات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255980-8847-279E-D2AD-7617E0F5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4" y="1150458"/>
            <a:ext cx="5158208" cy="3989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8BE45B-552F-53D6-92E1-D829607675D1}"/>
              </a:ext>
            </a:extLst>
          </p:cNvPr>
          <p:cNvSpPr txBox="1"/>
          <p:nvPr/>
        </p:nvSpPr>
        <p:spPr>
          <a:xfrm>
            <a:off x="6195060" y="1943100"/>
            <a:ext cx="2399977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buClr>
                <a:srgbClr val="F37721"/>
              </a:buClr>
              <a:buSzPts val="2800"/>
            </a:pPr>
            <a:r>
              <a:rPr lang="ar-SA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بالتعاون مع مجموعتك ادرسي المخططات التالية ثم اكملي الجدول التالي :</a:t>
            </a:r>
          </a:p>
        </p:txBody>
      </p:sp>
    </p:spTree>
    <p:extLst>
      <p:ext uri="{BB962C8B-B14F-4D97-AF65-F5344CB8AC3E}">
        <p14:creationId xmlns:p14="http://schemas.microsoft.com/office/powerpoint/2010/main" val="32951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85C472-6AEF-5743-DBFF-1D0F49BF8A6B}"/>
              </a:ext>
            </a:extLst>
          </p:cNvPr>
          <p:cNvSpPr/>
          <p:nvPr/>
        </p:nvSpPr>
        <p:spPr>
          <a:xfrm>
            <a:off x="922564" y="9042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أمثلة على المخططات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DA1E27-B4B3-8BF4-405B-BF62E1A91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24691"/>
              </p:ext>
            </p:extLst>
          </p:nvPr>
        </p:nvGraphicFramePr>
        <p:xfrm>
          <a:off x="1219472" y="923282"/>
          <a:ext cx="6705056" cy="4129791"/>
        </p:xfrm>
        <a:graphic>
          <a:graphicData uri="http://schemas.openxmlformats.org/drawingml/2006/table">
            <a:tbl>
              <a:tblPr rtl="1" firstRow="1" bandRow="1">
                <a:tableStyleId>{7707B6CA-C305-485E-B3DC-242F44330FFE}</a:tableStyleId>
              </a:tblPr>
              <a:tblGrid>
                <a:gridCol w="1165860">
                  <a:extLst>
                    <a:ext uri="{9D8B030D-6E8A-4147-A177-3AD203B41FA5}">
                      <a16:colId xmlns:a16="http://schemas.microsoft.com/office/drawing/2014/main" val="2339201753"/>
                    </a:ext>
                  </a:extLst>
                </a:gridCol>
                <a:gridCol w="1279888">
                  <a:extLst>
                    <a:ext uri="{9D8B030D-6E8A-4147-A177-3AD203B41FA5}">
                      <a16:colId xmlns:a16="http://schemas.microsoft.com/office/drawing/2014/main" val="3621534088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751935902"/>
                    </a:ext>
                  </a:extLst>
                </a:gridCol>
                <a:gridCol w="2179048">
                  <a:extLst>
                    <a:ext uri="{9D8B030D-6E8A-4147-A177-3AD203B41FA5}">
                      <a16:colId xmlns:a16="http://schemas.microsoft.com/office/drawing/2014/main" val="4118443026"/>
                    </a:ext>
                  </a:extLst>
                </a:gridCol>
              </a:tblGrid>
              <a:tr h="44787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رقم المخطط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الاسم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التعريف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الاستخدام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96911"/>
                  </a:ext>
                </a:extLst>
              </a:tr>
              <a:tr h="9204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57091"/>
                  </a:ext>
                </a:extLst>
              </a:tr>
              <a:tr h="9204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35424"/>
                  </a:ext>
                </a:extLst>
              </a:tr>
              <a:tr h="9204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09964"/>
                  </a:ext>
                </a:extLst>
              </a:tr>
              <a:tr h="9204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27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9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85C472-6AEF-5743-DBFF-1D0F49BF8A6B}"/>
              </a:ext>
            </a:extLst>
          </p:cNvPr>
          <p:cNvSpPr/>
          <p:nvPr/>
        </p:nvSpPr>
        <p:spPr>
          <a:xfrm>
            <a:off x="922564" y="9042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أمثلة على المخططات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DA1E27-B4B3-8BF4-405B-BF62E1A91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46590"/>
              </p:ext>
            </p:extLst>
          </p:nvPr>
        </p:nvGraphicFramePr>
        <p:xfrm>
          <a:off x="1158512" y="807720"/>
          <a:ext cx="6644368" cy="4418886"/>
        </p:xfrm>
        <a:graphic>
          <a:graphicData uri="http://schemas.openxmlformats.org/drawingml/2006/table">
            <a:tbl>
              <a:tblPr rtl="1" firstRow="1" bandRow="1">
                <a:tableStyleId>{7707B6CA-C305-485E-B3DC-242F44330FFE}</a:tableStyleId>
              </a:tblPr>
              <a:tblGrid>
                <a:gridCol w="1155308">
                  <a:extLst>
                    <a:ext uri="{9D8B030D-6E8A-4147-A177-3AD203B41FA5}">
                      <a16:colId xmlns:a16="http://schemas.microsoft.com/office/drawing/2014/main" val="2339201753"/>
                    </a:ext>
                  </a:extLst>
                </a:gridCol>
                <a:gridCol w="1268304">
                  <a:extLst>
                    <a:ext uri="{9D8B030D-6E8A-4147-A177-3AD203B41FA5}">
                      <a16:colId xmlns:a16="http://schemas.microsoft.com/office/drawing/2014/main" val="3621534088"/>
                    </a:ext>
                  </a:extLst>
                </a:gridCol>
                <a:gridCol w="2061431">
                  <a:extLst>
                    <a:ext uri="{9D8B030D-6E8A-4147-A177-3AD203B41FA5}">
                      <a16:colId xmlns:a16="http://schemas.microsoft.com/office/drawing/2014/main" val="2751935902"/>
                    </a:ext>
                  </a:extLst>
                </a:gridCol>
                <a:gridCol w="2159325">
                  <a:extLst>
                    <a:ext uri="{9D8B030D-6E8A-4147-A177-3AD203B41FA5}">
                      <a16:colId xmlns:a16="http://schemas.microsoft.com/office/drawing/2014/main" val="4118443026"/>
                    </a:ext>
                  </a:extLst>
                </a:gridCol>
              </a:tblGrid>
              <a:tr h="44474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رقم المخطط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الاسم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التعريف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الاستخدام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96911"/>
                  </a:ext>
                </a:extLst>
              </a:tr>
              <a:tr h="938273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الشجري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يمثل الطبيعة الهرمية للهيكلة التنظيمية لمهمة معينه على شكل رسومي يتسم بالجذر في الأعلى والعقد في الاسفل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لعرض الطبيعة الهرمية لشركة وتمثيل الاحتمالات الشرطية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357091"/>
                  </a:ext>
                </a:extLst>
              </a:tr>
              <a:tr h="914043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مخطط حالة الاستخدام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يمثل الطرق المختلفة التي قد يتفاعل بها المستخدم مع النظام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تمثيل المتطلبات المجمعه أثناء مرحلة التحليل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735424"/>
                  </a:ext>
                </a:extLst>
              </a:tr>
              <a:tr h="938273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dirty="0"/>
                        <a:t>مخطط سير العمل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تكون من مجموعة من الرموز التي تمثل الإجراءات والعمليات التي تتصل ببعضهابأسهم تشير عملية التدفق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لإظهار تدفق العمليات او المهام خلال المراحل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09964"/>
                  </a:ext>
                </a:extLst>
              </a:tr>
              <a:tr h="914043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dirty="0"/>
                        <a:t>الشبكي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تمثيل مرئي لتصميم موقع ويب او تطبيق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تطوير تطبيقات الويب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27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53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عنصر نائب للمحتوى 8" descr="صورة تحتوي على نص, رسم بياني&#10;&#10;تم إنشاء الوصف تلقائياً">
            <a:extLst>
              <a:ext uri="{FF2B5EF4-FFF2-40B4-BE49-F238E27FC236}">
                <a16:creationId xmlns:a16="http://schemas.microsoft.com/office/drawing/2014/main" id="{BBD65D4B-5602-B6FC-6513-5D4AC4EC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3" y="0"/>
            <a:ext cx="5090983" cy="4913312"/>
          </a:xfrm>
          <a:prstGeom prst="rect">
            <a:avLst/>
          </a:prstGeom>
          <a:ln>
            <a:noFill/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11A78A-2F3B-4A6D-0930-04B631F6B294}"/>
              </a:ext>
            </a:extLst>
          </p:cNvPr>
          <p:cNvSpPr/>
          <p:nvPr/>
        </p:nvSpPr>
        <p:spPr>
          <a:xfrm>
            <a:off x="5359931" y="997207"/>
            <a:ext cx="3504656" cy="336905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على ماذا تدل هذه الرموز؟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2810249" y="737317"/>
            <a:ext cx="3683400" cy="1129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ar-SA" sz="3600" b="1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3600" b="1" dirty="0">
                <a:solidFill>
                  <a:srgbClr val="F61B93"/>
                </a:solidFill>
                <a:cs typeface="+mn-cs"/>
              </a:rPr>
              <a:t>الوحدة الثانية</a:t>
            </a:r>
            <a:br>
              <a:rPr lang="ar-SA" sz="3600" b="1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النمذجة الأولية</a:t>
            </a:r>
            <a:endParaRPr sz="3600" b="1" dirty="0">
              <a:solidFill>
                <a:schemeClr val="tx2">
                  <a:lumMod val="50000"/>
                </a:schemeClr>
              </a:solidFill>
              <a:highlight>
                <a:schemeClr val="dk2"/>
              </a:highlight>
              <a:cs typeface="+mn-cs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8459961" y="-684019"/>
            <a:ext cx="1368067" cy="1368031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29"/>
          <p:cNvSpPr/>
          <p:nvPr/>
        </p:nvSpPr>
        <p:spPr>
          <a:xfrm>
            <a:off x="451127" y="4822651"/>
            <a:ext cx="648043" cy="641680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448;p36">
            <a:extLst>
              <a:ext uri="{FF2B5EF4-FFF2-40B4-BE49-F238E27FC236}">
                <a16:creationId xmlns:a16="http://schemas.microsoft.com/office/drawing/2014/main" id="{1D7B5D6E-0510-4AC1-DA5F-D355D278BD02}"/>
              </a:ext>
            </a:extLst>
          </p:cNvPr>
          <p:cNvSpPr/>
          <p:nvPr/>
        </p:nvSpPr>
        <p:spPr>
          <a:xfrm>
            <a:off x="6854038" y="1991804"/>
            <a:ext cx="819302" cy="807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oogle Shape;458;p36">
            <a:extLst>
              <a:ext uri="{FF2B5EF4-FFF2-40B4-BE49-F238E27FC236}">
                <a16:creationId xmlns:a16="http://schemas.microsoft.com/office/drawing/2014/main" id="{3698DEA7-DE19-D9D5-D589-E3CC68F8F491}"/>
              </a:ext>
            </a:extLst>
          </p:cNvPr>
          <p:cNvGrpSpPr/>
          <p:nvPr/>
        </p:nvGrpSpPr>
        <p:grpSpPr>
          <a:xfrm>
            <a:off x="7068638" y="2214116"/>
            <a:ext cx="363400" cy="362675"/>
            <a:chOff x="975800" y="1925575"/>
            <a:chExt cx="363400" cy="362675"/>
          </a:xfrm>
        </p:grpSpPr>
        <p:sp>
          <p:nvSpPr>
            <p:cNvPr id="4" name="Google Shape;459;p36">
              <a:extLst>
                <a:ext uri="{FF2B5EF4-FFF2-40B4-BE49-F238E27FC236}">
                  <a16:creationId xmlns:a16="http://schemas.microsoft.com/office/drawing/2014/main" id="{AB99C86A-6E1E-5FEE-DE27-1F5B05A4CC31}"/>
                </a:ext>
              </a:extLst>
            </p:cNvPr>
            <p:cNvSpPr/>
            <p:nvPr/>
          </p:nvSpPr>
          <p:spPr>
            <a:xfrm>
              <a:off x="975800" y="1925575"/>
              <a:ext cx="363400" cy="362675"/>
            </a:xfrm>
            <a:custGeom>
              <a:avLst/>
              <a:gdLst/>
              <a:ahLst/>
              <a:cxnLst/>
              <a:rect l="l" t="t" r="r" b="b"/>
              <a:pathLst>
                <a:path w="14536" h="14507" extrusionOk="0">
                  <a:moveTo>
                    <a:pt x="11106" y="480"/>
                  </a:moveTo>
                  <a:cubicBezTo>
                    <a:pt x="11627" y="480"/>
                    <a:pt x="12144" y="835"/>
                    <a:pt x="12098" y="1545"/>
                  </a:cubicBezTo>
                  <a:lnTo>
                    <a:pt x="12098" y="4230"/>
                  </a:lnTo>
                  <a:lnTo>
                    <a:pt x="10092" y="4230"/>
                  </a:lnTo>
                  <a:lnTo>
                    <a:pt x="10092" y="1545"/>
                  </a:lnTo>
                  <a:cubicBezTo>
                    <a:pt x="10061" y="835"/>
                    <a:pt x="10586" y="480"/>
                    <a:pt x="11106" y="480"/>
                  </a:cubicBezTo>
                  <a:close/>
                  <a:moveTo>
                    <a:pt x="9907" y="527"/>
                  </a:moveTo>
                  <a:cubicBezTo>
                    <a:pt x="9660" y="804"/>
                    <a:pt x="9536" y="1175"/>
                    <a:pt x="9536" y="1545"/>
                  </a:cubicBezTo>
                  <a:lnTo>
                    <a:pt x="9536" y="7501"/>
                  </a:lnTo>
                  <a:cubicBezTo>
                    <a:pt x="9490" y="8119"/>
                    <a:pt x="9012" y="8427"/>
                    <a:pt x="8537" y="8427"/>
                  </a:cubicBezTo>
                  <a:cubicBezTo>
                    <a:pt x="8063" y="8427"/>
                    <a:pt x="7592" y="8119"/>
                    <a:pt x="7561" y="7501"/>
                  </a:cubicBezTo>
                  <a:lnTo>
                    <a:pt x="7561" y="7069"/>
                  </a:lnTo>
                  <a:cubicBezTo>
                    <a:pt x="7561" y="6915"/>
                    <a:pt x="7407" y="6791"/>
                    <a:pt x="7253" y="6791"/>
                  </a:cubicBezTo>
                  <a:lnTo>
                    <a:pt x="4135" y="6791"/>
                  </a:lnTo>
                  <a:lnTo>
                    <a:pt x="4135" y="1545"/>
                  </a:lnTo>
                  <a:cubicBezTo>
                    <a:pt x="4135" y="989"/>
                    <a:pt x="4598" y="527"/>
                    <a:pt x="5123" y="527"/>
                  </a:cubicBezTo>
                  <a:close/>
                  <a:moveTo>
                    <a:pt x="6975" y="7347"/>
                  </a:moveTo>
                  <a:lnTo>
                    <a:pt x="6975" y="7501"/>
                  </a:lnTo>
                  <a:cubicBezTo>
                    <a:pt x="6975" y="7841"/>
                    <a:pt x="7098" y="8211"/>
                    <a:pt x="7345" y="8489"/>
                  </a:cubicBezTo>
                  <a:lnTo>
                    <a:pt x="3426" y="8489"/>
                  </a:lnTo>
                  <a:cubicBezTo>
                    <a:pt x="2901" y="8489"/>
                    <a:pt x="2438" y="8026"/>
                    <a:pt x="2438" y="7501"/>
                  </a:cubicBezTo>
                  <a:lnTo>
                    <a:pt x="2438" y="7347"/>
                  </a:lnTo>
                  <a:close/>
                  <a:moveTo>
                    <a:pt x="13672" y="3088"/>
                  </a:moveTo>
                  <a:cubicBezTo>
                    <a:pt x="13826" y="3088"/>
                    <a:pt x="13950" y="3211"/>
                    <a:pt x="13950" y="3366"/>
                  </a:cubicBezTo>
                  <a:lnTo>
                    <a:pt x="13950" y="10186"/>
                  </a:lnTo>
                  <a:lnTo>
                    <a:pt x="8549" y="10186"/>
                  </a:lnTo>
                  <a:cubicBezTo>
                    <a:pt x="8148" y="10186"/>
                    <a:pt x="8148" y="10773"/>
                    <a:pt x="8549" y="10773"/>
                  </a:cubicBezTo>
                  <a:lnTo>
                    <a:pt x="13980" y="10773"/>
                  </a:lnTo>
                  <a:lnTo>
                    <a:pt x="13980" y="11791"/>
                  </a:lnTo>
                  <a:cubicBezTo>
                    <a:pt x="13950" y="11945"/>
                    <a:pt x="13826" y="12069"/>
                    <a:pt x="13672" y="12069"/>
                  </a:cubicBezTo>
                  <a:lnTo>
                    <a:pt x="864" y="12069"/>
                  </a:lnTo>
                  <a:cubicBezTo>
                    <a:pt x="710" y="12069"/>
                    <a:pt x="556" y="11945"/>
                    <a:pt x="556" y="11791"/>
                  </a:cubicBezTo>
                  <a:lnTo>
                    <a:pt x="556" y="10773"/>
                  </a:lnTo>
                  <a:lnTo>
                    <a:pt x="5987" y="10773"/>
                  </a:lnTo>
                  <a:cubicBezTo>
                    <a:pt x="6358" y="10773"/>
                    <a:pt x="6358" y="10217"/>
                    <a:pt x="5987" y="10217"/>
                  </a:cubicBezTo>
                  <a:lnTo>
                    <a:pt x="586" y="10217"/>
                  </a:lnTo>
                  <a:lnTo>
                    <a:pt x="586" y="3366"/>
                  </a:lnTo>
                  <a:cubicBezTo>
                    <a:pt x="586" y="3211"/>
                    <a:pt x="710" y="3088"/>
                    <a:pt x="864" y="3088"/>
                  </a:cubicBezTo>
                  <a:lnTo>
                    <a:pt x="3580" y="3088"/>
                  </a:lnTo>
                  <a:lnTo>
                    <a:pt x="3580" y="6791"/>
                  </a:lnTo>
                  <a:lnTo>
                    <a:pt x="2160" y="6791"/>
                  </a:lnTo>
                  <a:cubicBezTo>
                    <a:pt x="2006" y="6791"/>
                    <a:pt x="1883" y="6915"/>
                    <a:pt x="1883" y="7069"/>
                  </a:cubicBezTo>
                  <a:lnTo>
                    <a:pt x="1883" y="7501"/>
                  </a:lnTo>
                  <a:cubicBezTo>
                    <a:pt x="1883" y="8335"/>
                    <a:pt x="2562" y="9044"/>
                    <a:pt x="3426" y="9044"/>
                  </a:cubicBezTo>
                  <a:lnTo>
                    <a:pt x="8549" y="9044"/>
                  </a:lnTo>
                  <a:cubicBezTo>
                    <a:pt x="9413" y="9044"/>
                    <a:pt x="10092" y="8365"/>
                    <a:pt x="10092" y="7501"/>
                  </a:cubicBezTo>
                  <a:lnTo>
                    <a:pt x="10092" y="4785"/>
                  </a:lnTo>
                  <a:lnTo>
                    <a:pt x="12376" y="4785"/>
                  </a:lnTo>
                  <a:cubicBezTo>
                    <a:pt x="12530" y="4785"/>
                    <a:pt x="12653" y="4662"/>
                    <a:pt x="12653" y="4508"/>
                  </a:cubicBezTo>
                  <a:lnTo>
                    <a:pt x="12653" y="3088"/>
                  </a:lnTo>
                  <a:close/>
                  <a:moveTo>
                    <a:pt x="8672" y="12624"/>
                  </a:moveTo>
                  <a:lnTo>
                    <a:pt x="8672" y="13951"/>
                  </a:lnTo>
                  <a:lnTo>
                    <a:pt x="5833" y="13951"/>
                  </a:lnTo>
                  <a:lnTo>
                    <a:pt x="5833" y="12624"/>
                  </a:lnTo>
                  <a:close/>
                  <a:moveTo>
                    <a:pt x="11163" y="1"/>
                  </a:moveTo>
                  <a:cubicBezTo>
                    <a:pt x="11145" y="1"/>
                    <a:pt x="11128" y="1"/>
                    <a:pt x="11110" y="2"/>
                  </a:cubicBezTo>
                  <a:lnTo>
                    <a:pt x="5154" y="2"/>
                  </a:lnTo>
                  <a:cubicBezTo>
                    <a:pt x="4290" y="2"/>
                    <a:pt x="3580" y="681"/>
                    <a:pt x="3580" y="1545"/>
                  </a:cubicBezTo>
                  <a:lnTo>
                    <a:pt x="3580" y="2533"/>
                  </a:lnTo>
                  <a:lnTo>
                    <a:pt x="864" y="2533"/>
                  </a:lnTo>
                  <a:cubicBezTo>
                    <a:pt x="370" y="2533"/>
                    <a:pt x="0" y="2903"/>
                    <a:pt x="0" y="3366"/>
                  </a:cubicBezTo>
                  <a:lnTo>
                    <a:pt x="0" y="11791"/>
                  </a:lnTo>
                  <a:cubicBezTo>
                    <a:pt x="0" y="12254"/>
                    <a:pt x="370" y="12624"/>
                    <a:pt x="864" y="12624"/>
                  </a:cubicBezTo>
                  <a:lnTo>
                    <a:pt x="5277" y="12624"/>
                  </a:lnTo>
                  <a:lnTo>
                    <a:pt x="5277" y="13951"/>
                  </a:lnTo>
                  <a:lnTo>
                    <a:pt x="3858" y="13951"/>
                  </a:lnTo>
                  <a:cubicBezTo>
                    <a:pt x="3844" y="13949"/>
                    <a:pt x="3831" y="13947"/>
                    <a:pt x="3818" y="13947"/>
                  </a:cubicBezTo>
                  <a:cubicBezTo>
                    <a:pt x="3683" y="13947"/>
                    <a:pt x="3580" y="14088"/>
                    <a:pt x="3580" y="14229"/>
                  </a:cubicBezTo>
                  <a:cubicBezTo>
                    <a:pt x="3580" y="14383"/>
                    <a:pt x="3703" y="14507"/>
                    <a:pt x="3858" y="14507"/>
                  </a:cubicBezTo>
                  <a:lnTo>
                    <a:pt x="10678" y="14507"/>
                  </a:lnTo>
                  <a:cubicBezTo>
                    <a:pt x="10833" y="14507"/>
                    <a:pt x="10956" y="14383"/>
                    <a:pt x="10956" y="14229"/>
                  </a:cubicBezTo>
                  <a:cubicBezTo>
                    <a:pt x="10956" y="14088"/>
                    <a:pt x="10853" y="13947"/>
                    <a:pt x="10718" y="13947"/>
                  </a:cubicBezTo>
                  <a:cubicBezTo>
                    <a:pt x="10705" y="13947"/>
                    <a:pt x="10692" y="13949"/>
                    <a:pt x="10678" y="13951"/>
                  </a:cubicBezTo>
                  <a:lnTo>
                    <a:pt x="9259" y="13951"/>
                  </a:lnTo>
                  <a:lnTo>
                    <a:pt x="9259" y="12624"/>
                  </a:lnTo>
                  <a:lnTo>
                    <a:pt x="13672" y="12624"/>
                  </a:lnTo>
                  <a:cubicBezTo>
                    <a:pt x="14166" y="12624"/>
                    <a:pt x="14536" y="12254"/>
                    <a:pt x="14536" y="11791"/>
                  </a:cubicBezTo>
                  <a:lnTo>
                    <a:pt x="14536" y="3366"/>
                  </a:lnTo>
                  <a:cubicBezTo>
                    <a:pt x="14536" y="2903"/>
                    <a:pt x="14166" y="2533"/>
                    <a:pt x="13672" y="2533"/>
                  </a:cubicBezTo>
                  <a:lnTo>
                    <a:pt x="12653" y="2533"/>
                  </a:lnTo>
                  <a:lnTo>
                    <a:pt x="12653" y="1545"/>
                  </a:lnTo>
                  <a:cubicBezTo>
                    <a:pt x="12653" y="699"/>
                    <a:pt x="11973" y="1"/>
                    <a:pt x="1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60;p36">
              <a:extLst>
                <a:ext uri="{FF2B5EF4-FFF2-40B4-BE49-F238E27FC236}">
                  <a16:creationId xmlns:a16="http://schemas.microsoft.com/office/drawing/2014/main" id="{F6F46C29-3FD7-E4BF-4811-6A559FA67F3B}"/>
                </a:ext>
              </a:extLst>
            </p:cNvPr>
            <p:cNvSpPr/>
            <p:nvPr/>
          </p:nvSpPr>
          <p:spPr>
            <a:xfrm>
              <a:off x="1105400" y="1967275"/>
              <a:ext cx="82600" cy="14675"/>
            </a:xfrm>
            <a:custGeom>
              <a:avLst/>
              <a:gdLst/>
              <a:ahLst/>
              <a:cxnLst/>
              <a:rect l="l" t="t" r="r" b="b"/>
              <a:pathLst>
                <a:path w="3304" h="587" extrusionOk="0">
                  <a:moveTo>
                    <a:pt x="371" y="0"/>
                  </a:moveTo>
                  <a:cubicBezTo>
                    <a:pt x="1" y="0"/>
                    <a:pt x="1" y="587"/>
                    <a:pt x="371" y="587"/>
                  </a:cubicBezTo>
                  <a:lnTo>
                    <a:pt x="2933" y="587"/>
                  </a:lnTo>
                  <a:cubicBezTo>
                    <a:pt x="3303" y="587"/>
                    <a:pt x="3303" y="0"/>
                    <a:pt x="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61;p36">
              <a:extLst>
                <a:ext uri="{FF2B5EF4-FFF2-40B4-BE49-F238E27FC236}">
                  <a16:creationId xmlns:a16="http://schemas.microsoft.com/office/drawing/2014/main" id="{0BD06B09-A01F-611B-2C1E-4F174F6CF88C}"/>
                </a:ext>
              </a:extLst>
            </p:cNvPr>
            <p:cNvSpPr/>
            <p:nvPr/>
          </p:nvSpPr>
          <p:spPr>
            <a:xfrm>
              <a:off x="1104100" y="2009675"/>
              <a:ext cx="84425" cy="14750"/>
            </a:xfrm>
            <a:custGeom>
              <a:avLst/>
              <a:gdLst/>
              <a:ahLst/>
              <a:cxnLst/>
              <a:rect l="l" t="t" r="r" b="b"/>
              <a:pathLst>
                <a:path w="3377" h="590" extrusionOk="0">
                  <a:moveTo>
                    <a:pt x="394" y="1"/>
                  </a:moveTo>
                  <a:cubicBezTo>
                    <a:pt x="1" y="1"/>
                    <a:pt x="1" y="589"/>
                    <a:pt x="394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985" y="588"/>
                  </a:lnTo>
                  <a:cubicBezTo>
                    <a:pt x="2994" y="589"/>
                    <a:pt x="3003" y="589"/>
                    <a:pt x="3012" y="589"/>
                  </a:cubicBezTo>
                  <a:cubicBezTo>
                    <a:pt x="3377" y="589"/>
                    <a:pt x="3377" y="1"/>
                    <a:pt x="3012" y="1"/>
                  </a:cubicBezTo>
                  <a:cubicBezTo>
                    <a:pt x="3003" y="1"/>
                    <a:pt x="2994" y="1"/>
                    <a:pt x="2985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62;p36">
              <a:extLst>
                <a:ext uri="{FF2B5EF4-FFF2-40B4-BE49-F238E27FC236}">
                  <a16:creationId xmlns:a16="http://schemas.microsoft.com/office/drawing/2014/main" id="{46C69C74-C20F-A77B-6568-A802BD8FA96F}"/>
                </a:ext>
              </a:extLst>
            </p:cNvPr>
            <p:cNvSpPr/>
            <p:nvPr/>
          </p:nvSpPr>
          <p:spPr>
            <a:xfrm>
              <a:off x="1104125" y="2052800"/>
              <a:ext cx="84400" cy="14050"/>
            </a:xfrm>
            <a:custGeom>
              <a:avLst/>
              <a:gdLst/>
              <a:ahLst/>
              <a:cxnLst/>
              <a:rect l="l" t="t" r="r" b="b"/>
              <a:pathLst>
                <a:path w="3376" h="562" extrusionOk="0">
                  <a:moveTo>
                    <a:pt x="366" y="1"/>
                  </a:moveTo>
                  <a:cubicBezTo>
                    <a:pt x="0" y="1"/>
                    <a:pt x="9" y="562"/>
                    <a:pt x="393" y="562"/>
                  </a:cubicBezTo>
                  <a:cubicBezTo>
                    <a:pt x="402" y="562"/>
                    <a:pt x="412" y="561"/>
                    <a:pt x="422" y="561"/>
                  </a:cubicBezTo>
                  <a:lnTo>
                    <a:pt x="2984" y="561"/>
                  </a:lnTo>
                  <a:cubicBezTo>
                    <a:pt x="2993" y="561"/>
                    <a:pt x="3002" y="562"/>
                    <a:pt x="3011" y="562"/>
                  </a:cubicBezTo>
                  <a:cubicBezTo>
                    <a:pt x="3367" y="562"/>
                    <a:pt x="3376" y="1"/>
                    <a:pt x="3036" y="1"/>
                  </a:cubicBezTo>
                  <a:cubicBezTo>
                    <a:pt x="3019" y="1"/>
                    <a:pt x="3002" y="2"/>
                    <a:pt x="2984" y="5"/>
                  </a:cubicBezTo>
                  <a:lnTo>
                    <a:pt x="422" y="5"/>
                  </a:lnTo>
                  <a:cubicBezTo>
                    <a:pt x="402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63;p36">
              <a:extLst>
                <a:ext uri="{FF2B5EF4-FFF2-40B4-BE49-F238E27FC236}">
                  <a16:creationId xmlns:a16="http://schemas.microsoft.com/office/drawing/2014/main" id="{B836A740-EF9F-DC6F-B74A-D3910C6A3BC7}"/>
                </a:ext>
              </a:extLst>
            </p:cNvPr>
            <p:cNvSpPr/>
            <p:nvPr/>
          </p:nvSpPr>
          <p:spPr>
            <a:xfrm>
              <a:off x="1147850" y="218022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7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2" y="551"/>
                    <a:pt x="311" y="576"/>
                    <a:pt x="378" y="576"/>
                  </a:cubicBezTo>
                  <a:cubicBezTo>
                    <a:pt x="531" y="576"/>
                    <a:pt x="679" y="449"/>
                    <a:pt x="679" y="278"/>
                  </a:cubicBezTo>
                  <a:cubicBezTo>
                    <a:pt x="679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Google Shape;448;p36">
            <a:extLst>
              <a:ext uri="{FF2B5EF4-FFF2-40B4-BE49-F238E27FC236}">
                <a16:creationId xmlns:a16="http://schemas.microsoft.com/office/drawing/2014/main" id="{A338DEAC-DD56-E97F-E875-0C02387D99CD}"/>
              </a:ext>
            </a:extLst>
          </p:cNvPr>
          <p:cNvSpPr/>
          <p:nvPr/>
        </p:nvSpPr>
        <p:spPr>
          <a:xfrm>
            <a:off x="4308958" y="1988290"/>
            <a:ext cx="807300" cy="807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" name="Google Shape;8864;p61">
            <a:extLst>
              <a:ext uri="{FF2B5EF4-FFF2-40B4-BE49-F238E27FC236}">
                <a16:creationId xmlns:a16="http://schemas.microsoft.com/office/drawing/2014/main" id="{86D0EFFA-43DB-AFCF-5019-923D24CF8F01}"/>
              </a:ext>
            </a:extLst>
          </p:cNvPr>
          <p:cNvGrpSpPr/>
          <p:nvPr/>
        </p:nvGrpSpPr>
        <p:grpSpPr>
          <a:xfrm>
            <a:off x="4383875" y="2312874"/>
            <a:ext cx="359213" cy="327807"/>
            <a:chOff x="1958520" y="2302574"/>
            <a:chExt cx="359213" cy="327807"/>
          </a:xfrm>
        </p:grpSpPr>
        <p:sp>
          <p:nvSpPr>
            <p:cNvPr id="25" name="Google Shape;8865;p61">
              <a:extLst>
                <a:ext uri="{FF2B5EF4-FFF2-40B4-BE49-F238E27FC236}">
                  <a16:creationId xmlns:a16="http://schemas.microsoft.com/office/drawing/2014/main" id="{301866E0-A378-54D6-A6D9-65F9ED3698B8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8866;p61">
              <a:extLst>
                <a:ext uri="{FF2B5EF4-FFF2-40B4-BE49-F238E27FC236}">
                  <a16:creationId xmlns:a16="http://schemas.microsoft.com/office/drawing/2014/main" id="{7383B964-E0F1-2B58-164A-18BFDEC2DBBA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867;p61">
              <a:extLst>
                <a:ext uri="{FF2B5EF4-FFF2-40B4-BE49-F238E27FC236}">
                  <a16:creationId xmlns:a16="http://schemas.microsoft.com/office/drawing/2014/main" id="{037158C9-9538-E0C9-0B34-6FCE17414255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" name="Google Shape;9217;p61">
            <a:extLst>
              <a:ext uri="{FF2B5EF4-FFF2-40B4-BE49-F238E27FC236}">
                <a16:creationId xmlns:a16="http://schemas.microsoft.com/office/drawing/2014/main" id="{3AA404F9-B6CE-2079-7E95-85C49086340D}"/>
              </a:ext>
            </a:extLst>
          </p:cNvPr>
          <p:cNvGrpSpPr/>
          <p:nvPr/>
        </p:nvGrpSpPr>
        <p:grpSpPr>
          <a:xfrm>
            <a:off x="4733719" y="2293898"/>
            <a:ext cx="214378" cy="364135"/>
            <a:chOff x="6924652" y="4135505"/>
            <a:chExt cx="214378" cy="364135"/>
          </a:xfrm>
        </p:grpSpPr>
        <p:sp>
          <p:nvSpPr>
            <p:cNvPr id="29" name="Google Shape;9218;p61">
              <a:extLst>
                <a:ext uri="{FF2B5EF4-FFF2-40B4-BE49-F238E27FC236}">
                  <a16:creationId xmlns:a16="http://schemas.microsoft.com/office/drawing/2014/main" id="{ABF376D2-2334-F0E9-9B05-487D724F0BF5}"/>
                </a:ext>
              </a:extLst>
            </p:cNvPr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9219;p61">
              <a:extLst>
                <a:ext uri="{FF2B5EF4-FFF2-40B4-BE49-F238E27FC236}">
                  <a16:creationId xmlns:a16="http://schemas.microsoft.com/office/drawing/2014/main" id="{9244EAC1-8270-CBA3-154B-9EF7E18B91E0}"/>
                </a:ext>
              </a:extLst>
            </p:cNvPr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9220;p61">
              <a:extLst>
                <a:ext uri="{FF2B5EF4-FFF2-40B4-BE49-F238E27FC236}">
                  <a16:creationId xmlns:a16="http://schemas.microsoft.com/office/drawing/2014/main" id="{8ED4B30C-77AD-77AB-C0A1-979EAD495299}"/>
                </a:ext>
              </a:extLst>
            </p:cNvPr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9221;p61">
              <a:extLst>
                <a:ext uri="{FF2B5EF4-FFF2-40B4-BE49-F238E27FC236}">
                  <a16:creationId xmlns:a16="http://schemas.microsoft.com/office/drawing/2014/main" id="{30A8C7F1-5BB0-34AC-2C9E-531F3309F7C4}"/>
                </a:ext>
              </a:extLst>
            </p:cNvPr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" name="Google Shape;448;p36">
            <a:extLst>
              <a:ext uri="{FF2B5EF4-FFF2-40B4-BE49-F238E27FC236}">
                <a16:creationId xmlns:a16="http://schemas.microsoft.com/office/drawing/2014/main" id="{78537947-996E-AA41-690C-6EB965DC4C16}"/>
              </a:ext>
            </a:extLst>
          </p:cNvPr>
          <p:cNvSpPr/>
          <p:nvPr/>
        </p:nvSpPr>
        <p:spPr>
          <a:xfrm>
            <a:off x="2013502" y="1988290"/>
            <a:ext cx="807300" cy="807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" name="Google Shape;8868;p61">
            <a:extLst>
              <a:ext uri="{FF2B5EF4-FFF2-40B4-BE49-F238E27FC236}">
                <a16:creationId xmlns:a16="http://schemas.microsoft.com/office/drawing/2014/main" id="{63B83B30-C1DE-58C5-CD09-AED705E6E37E}"/>
              </a:ext>
            </a:extLst>
          </p:cNvPr>
          <p:cNvGrpSpPr/>
          <p:nvPr/>
        </p:nvGrpSpPr>
        <p:grpSpPr>
          <a:xfrm>
            <a:off x="2302946" y="2230927"/>
            <a:ext cx="207582" cy="359594"/>
            <a:chOff x="2656082" y="2287427"/>
            <a:chExt cx="207582" cy="359594"/>
          </a:xfrm>
        </p:grpSpPr>
        <p:sp>
          <p:nvSpPr>
            <p:cNvPr id="35" name="Google Shape;8869;p61">
              <a:extLst>
                <a:ext uri="{FF2B5EF4-FFF2-40B4-BE49-F238E27FC236}">
                  <a16:creationId xmlns:a16="http://schemas.microsoft.com/office/drawing/2014/main" id="{46A97C00-A94E-F116-BE2C-70CCA28E2BE1}"/>
                </a:ext>
              </a:extLst>
            </p:cNvPr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8870;p61">
              <a:extLst>
                <a:ext uri="{FF2B5EF4-FFF2-40B4-BE49-F238E27FC236}">
                  <a16:creationId xmlns:a16="http://schemas.microsoft.com/office/drawing/2014/main" id="{14BAECCA-B480-6F4F-BDCF-D4DBE53EC1AF}"/>
                </a:ext>
              </a:extLst>
            </p:cNvPr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8871;p61">
              <a:extLst>
                <a:ext uri="{FF2B5EF4-FFF2-40B4-BE49-F238E27FC236}">
                  <a16:creationId xmlns:a16="http://schemas.microsoft.com/office/drawing/2014/main" id="{1E8452C6-7575-6204-0A3C-2DDB356A2524}"/>
                </a:ext>
              </a:extLst>
            </p:cNvPr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8872;p61">
              <a:extLst>
                <a:ext uri="{FF2B5EF4-FFF2-40B4-BE49-F238E27FC236}">
                  <a16:creationId xmlns:a16="http://schemas.microsoft.com/office/drawing/2014/main" id="{187E1759-9E6A-4E45-0203-E9AB34EA32A9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F34236E-3F5F-80ED-4C1B-15533A48AEB7}"/>
              </a:ext>
            </a:extLst>
          </p:cNvPr>
          <p:cNvSpPr txBox="1"/>
          <p:nvPr/>
        </p:nvSpPr>
        <p:spPr>
          <a:xfrm>
            <a:off x="7108967" y="1933751"/>
            <a:ext cx="26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rPr>
              <a:t>1</a:t>
            </a:r>
            <a:endParaRPr lang="ar-SA" sz="1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77ABD6-9911-7A61-D256-FE5A5FC3BA54}"/>
              </a:ext>
            </a:extLst>
          </p:cNvPr>
          <p:cNvSpPr txBox="1"/>
          <p:nvPr/>
        </p:nvSpPr>
        <p:spPr>
          <a:xfrm>
            <a:off x="4562381" y="1939188"/>
            <a:ext cx="50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Golos Text ExtraBold" panose="020B0604020202020204" charset="0"/>
                <a:cs typeface="Arial" panose="020B0604020202020204" pitchFamily="34" charset="0"/>
              </a:rPr>
              <a:t>2</a:t>
            </a:r>
            <a:endParaRPr lang="ar-SA" sz="1800" dirty="0">
              <a:solidFill>
                <a:schemeClr val="dk1"/>
              </a:solidFill>
              <a:latin typeface="Golos Text Extra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E9F71-3975-6A47-7673-BE4B0E8FA11E}"/>
              </a:ext>
            </a:extLst>
          </p:cNvPr>
          <p:cNvSpPr txBox="1"/>
          <p:nvPr/>
        </p:nvSpPr>
        <p:spPr>
          <a:xfrm>
            <a:off x="2269383" y="1933751"/>
            <a:ext cx="50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Golos Text ExtraBold" panose="020B0604020202020204" charset="0"/>
                <a:cs typeface="Arial" panose="020B0604020202020204" pitchFamily="34" charset="0"/>
              </a:rPr>
              <a:t>3</a:t>
            </a:r>
            <a:endParaRPr lang="ar-SA" sz="1800" dirty="0">
              <a:solidFill>
                <a:schemeClr val="dk1"/>
              </a:solidFill>
              <a:latin typeface="Golos Text Extra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8D38AB-0961-2D12-CDAA-01D314286F0A}"/>
              </a:ext>
            </a:extLst>
          </p:cNvPr>
          <p:cNvSpPr txBox="1"/>
          <p:nvPr/>
        </p:nvSpPr>
        <p:spPr>
          <a:xfrm>
            <a:off x="6652188" y="3226591"/>
            <a:ext cx="12759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التحليل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301DA7-234A-F981-58EF-9CB0F72FA101}"/>
              </a:ext>
            </a:extLst>
          </p:cNvPr>
          <p:cNvSpPr txBox="1"/>
          <p:nvPr/>
        </p:nvSpPr>
        <p:spPr>
          <a:xfrm>
            <a:off x="3893046" y="3234973"/>
            <a:ext cx="1570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التفاعل بين الحاسب ولإنسان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D58E00-0355-BB39-93DC-E319EFC995A8}"/>
              </a:ext>
            </a:extLst>
          </p:cNvPr>
          <p:cNvSpPr txBox="1"/>
          <p:nvPr/>
        </p:nvSpPr>
        <p:spPr>
          <a:xfrm>
            <a:off x="1647799" y="3226591"/>
            <a:ext cx="1570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إنشاء النموذج الأولي</a:t>
            </a:r>
          </a:p>
        </p:txBody>
      </p:sp>
      <p:grpSp>
        <p:nvGrpSpPr>
          <p:cNvPr id="52" name="Google Shape;8864;p61">
            <a:extLst>
              <a:ext uri="{FF2B5EF4-FFF2-40B4-BE49-F238E27FC236}">
                <a16:creationId xmlns:a16="http://schemas.microsoft.com/office/drawing/2014/main" id="{568FA4C5-3C8A-4DA3-A7DA-E6AE50810D1B}"/>
              </a:ext>
            </a:extLst>
          </p:cNvPr>
          <p:cNvGrpSpPr/>
          <p:nvPr/>
        </p:nvGrpSpPr>
        <p:grpSpPr>
          <a:xfrm>
            <a:off x="4383631" y="2312966"/>
            <a:ext cx="359213" cy="327807"/>
            <a:chOff x="1958520" y="2302574"/>
            <a:chExt cx="359213" cy="327807"/>
          </a:xfrm>
        </p:grpSpPr>
        <p:sp>
          <p:nvSpPr>
            <p:cNvPr id="53" name="Google Shape;8865;p61">
              <a:extLst>
                <a:ext uri="{FF2B5EF4-FFF2-40B4-BE49-F238E27FC236}">
                  <a16:creationId xmlns:a16="http://schemas.microsoft.com/office/drawing/2014/main" id="{11D8CA58-F102-CE8D-DD20-5A0BCB5DC785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8866;p61">
              <a:extLst>
                <a:ext uri="{FF2B5EF4-FFF2-40B4-BE49-F238E27FC236}">
                  <a16:creationId xmlns:a16="http://schemas.microsoft.com/office/drawing/2014/main" id="{1AF824CD-E657-0887-9128-D7FEBD09733C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8867;p61">
              <a:extLst>
                <a:ext uri="{FF2B5EF4-FFF2-40B4-BE49-F238E27FC236}">
                  <a16:creationId xmlns:a16="http://schemas.microsoft.com/office/drawing/2014/main" id="{3D84127E-ABE4-D17D-B94D-868EAA9D0413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" name="Google Shape;8868;p61">
            <a:extLst>
              <a:ext uri="{FF2B5EF4-FFF2-40B4-BE49-F238E27FC236}">
                <a16:creationId xmlns:a16="http://schemas.microsoft.com/office/drawing/2014/main" id="{A16956BC-B1A8-9FA4-E7FC-394FCF1C5AE5}"/>
              </a:ext>
            </a:extLst>
          </p:cNvPr>
          <p:cNvGrpSpPr/>
          <p:nvPr/>
        </p:nvGrpSpPr>
        <p:grpSpPr>
          <a:xfrm>
            <a:off x="2302702" y="2231019"/>
            <a:ext cx="207582" cy="359594"/>
            <a:chOff x="2656082" y="2287427"/>
            <a:chExt cx="207582" cy="359594"/>
          </a:xfrm>
        </p:grpSpPr>
        <p:sp>
          <p:nvSpPr>
            <p:cNvPr id="57" name="Google Shape;8869;p61">
              <a:extLst>
                <a:ext uri="{FF2B5EF4-FFF2-40B4-BE49-F238E27FC236}">
                  <a16:creationId xmlns:a16="http://schemas.microsoft.com/office/drawing/2014/main" id="{93DF47F5-B117-8C60-CD9E-82A48965734D}"/>
                </a:ext>
              </a:extLst>
            </p:cNvPr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8870;p61">
              <a:extLst>
                <a:ext uri="{FF2B5EF4-FFF2-40B4-BE49-F238E27FC236}">
                  <a16:creationId xmlns:a16="http://schemas.microsoft.com/office/drawing/2014/main" id="{6F7B2E97-9ED5-E7BB-0FF6-0CF8AEB2BD9E}"/>
                </a:ext>
              </a:extLst>
            </p:cNvPr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8871;p61">
              <a:extLst>
                <a:ext uri="{FF2B5EF4-FFF2-40B4-BE49-F238E27FC236}">
                  <a16:creationId xmlns:a16="http://schemas.microsoft.com/office/drawing/2014/main" id="{246BDC20-EA90-6019-EE67-6BDA4E7405CF}"/>
                </a:ext>
              </a:extLst>
            </p:cNvPr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8872;p61">
              <a:extLst>
                <a:ext uri="{FF2B5EF4-FFF2-40B4-BE49-F238E27FC236}">
                  <a16:creationId xmlns:a16="http://schemas.microsoft.com/office/drawing/2014/main" id="{B60DF31B-59CC-6057-F063-6ACF6930B661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9089;p61">
            <a:extLst>
              <a:ext uri="{FF2B5EF4-FFF2-40B4-BE49-F238E27FC236}">
                <a16:creationId xmlns:a16="http://schemas.microsoft.com/office/drawing/2014/main" id="{947DA829-E030-2E48-AFF3-8AC538496D98}"/>
              </a:ext>
            </a:extLst>
          </p:cNvPr>
          <p:cNvGrpSpPr/>
          <p:nvPr/>
        </p:nvGrpSpPr>
        <p:grpSpPr>
          <a:xfrm>
            <a:off x="7140005" y="3934477"/>
            <a:ext cx="361492" cy="265631"/>
            <a:chOff x="5216456" y="3725484"/>
            <a:chExt cx="356196" cy="265631"/>
          </a:xfrm>
          <a:solidFill>
            <a:schemeClr val="accent2"/>
          </a:solidFill>
        </p:grpSpPr>
        <p:sp>
          <p:nvSpPr>
            <p:cNvPr id="62" name="Google Shape;9090;p61">
              <a:extLst>
                <a:ext uri="{FF2B5EF4-FFF2-40B4-BE49-F238E27FC236}">
                  <a16:creationId xmlns:a16="http://schemas.microsoft.com/office/drawing/2014/main" id="{988521C2-9C0C-B0A2-6367-0FDCCAB8F638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9091;p61">
              <a:extLst>
                <a:ext uri="{FF2B5EF4-FFF2-40B4-BE49-F238E27FC236}">
                  <a16:creationId xmlns:a16="http://schemas.microsoft.com/office/drawing/2014/main" id="{B508E21F-AAA6-24A2-A558-F2A96A36F771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0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" grpId="0" animBg="1"/>
      <p:bldP spid="23" grpId="0" animBg="1"/>
      <p:bldP spid="33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32"/>
          <p:cNvGrpSpPr/>
          <p:nvPr/>
        </p:nvGrpSpPr>
        <p:grpSpPr>
          <a:xfrm>
            <a:off x="6655691" y="1028736"/>
            <a:ext cx="2787209" cy="4361514"/>
            <a:chOff x="6655691" y="1028736"/>
            <a:chExt cx="2787209" cy="4361514"/>
          </a:xfrm>
        </p:grpSpPr>
        <p:sp>
          <p:nvSpPr>
            <p:cNvPr id="371" name="Google Shape;371;p32"/>
            <p:cNvSpPr/>
            <p:nvPr/>
          </p:nvSpPr>
          <p:spPr>
            <a:xfrm>
              <a:off x="6712300" y="1088250"/>
              <a:ext cx="2730600" cy="4302000"/>
            </a:xfrm>
            <a:prstGeom prst="roundRect">
              <a:avLst>
                <a:gd name="adj" fmla="val 609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72" name="Google Shape;372;p32"/>
            <p:cNvGrpSpPr/>
            <p:nvPr/>
          </p:nvGrpSpPr>
          <p:grpSpPr>
            <a:xfrm>
              <a:off x="8560703" y="1028736"/>
              <a:ext cx="118495" cy="119191"/>
              <a:chOff x="4512753" y="952912"/>
              <a:chExt cx="118495" cy="119191"/>
            </a:xfrm>
          </p:grpSpPr>
          <p:sp>
            <p:nvSpPr>
              <p:cNvPr id="373" name="Google Shape;373;p32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75" name="Google Shape;375;p32"/>
            <p:cNvGrpSpPr/>
            <p:nvPr/>
          </p:nvGrpSpPr>
          <p:grpSpPr>
            <a:xfrm>
              <a:off x="6655691" y="4812436"/>
              <a:ext cx="118495" cy="119191"/>
              <a:chOff x="4512753" y="952912"/>
              <a:chExt cx="118495" cy="119191"/>
            </a:xfrm>
          </p:grpSpPr>
          <p:sp>
            <p:nvSpPr>
              <p:cNvPr id="376" name="Google Shape;376;p32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900" extrusionOk="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82" extrusionOk="0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78" name="Google Shape;378;p32"/>
          <p:cNvSpPr/>
          <p:nvPr/>
        </p:nvSpPr>
        <p:spPr>
          <a:xfrm>
            <a:off x="6108438" y="1279655"/>
            <a:ext cx="2818500" cy="3359400"/>
          </a:xfrm>
          <a:prstGeom prst="roundRect">
            <a:avLst>
              <a:gd name="adj" fmla="val 86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صورة 4" descr="صورة تحتوي على نص, ورقة ملاحظة لاصقة, لقطة شاشة, منتج ورقي&#10;&#10;تم إنشاء الوصف تلقائياً">
            <a:extLst>
              <a:ext uri="{FF2B5EF4-FFF2-40B4-BE49-F238E27FC236}">
                <a16:creationId xmlns:a16="http://schemas.microsoft.com/office/drawing/2014/main" id="{BABDE751-24A6-B18D-78B2-13FB370B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5324" b="5528"/>
          <a:stretch/>
        </p:blipFill>
        <p:spPr>
          <a:xfrm>
            <a:off x="277250" y="1147927"/>
            <a:ext cx="5581649" cy="3218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18C50B-C8B1-A9AD-A1E9-57506FBED185}"/>
              </a:ext>
            </a:extLst>
          </p:cNvPr>
          <p:cNvSpPr txBox="1"/>
          <p:nvPr/>
        </p:nvSpPr>
        <p:spPr>
          <a:xfrm>
            <a:off x="6136149" y="1532512"/>
            <a:ext cx="27306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التنسيقات الأساسية والرموز المستخدمة في مخططات سير العمل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4"/>
          <p:cNvGrpSpPr/>
          <p:nvPr/>
        </p:nvGrpSpPr>
        <p:grpSpPr>
          <a:xfrm flipH="1">
            <a:off x="487350" y="750055"/>
            <a:ext cx="8169300" cy="3645973"/>
            <a:chOff x="491950" y="691361"/>
            <a:chExt cx="8169300" cy="3645973"/>
          </a:xfrm>
        </p:grpSpPr>
        <p:sp>
          <p:nvSpPr>
            <p:cNvPr id="417" name="Google Shape;417;p34"/>
            <p:cNvSpPr/>
            <p:nvPr/>
          </p:nvSpPr>
          <p:spPr>
            <a:xfrm>
              <a:off x="491950" y="748605"/>
              <a:ext cx="8169300" cy="3528900"/>
            </a:xfrm>
            <a:prstGeom prst="roundRect">
              <a:avLst>
                <a:gd name="adj" fmla="val 609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4"/>
            <p:cNvGrpSpPr/>
            <p:nvPr/>
          </p:nvGrpSpPr>
          <p:grpSpPr>
            <a:xfrm>
              <a:off x="1175641" y="691361"/>
              <a:ext cx="3455608" cy="3645973"/>
              <a:chOff x="1214923" y="691592"/>
              <a:chExt cx="3455608" cy="3645973"/>
            </a:xfrm>
          </p:grpSpPr>
          <p:grpSp>
            <p:nvGrpSpPr>
              <p:cNvPr id="419" name="Google Shape;419;p34"/>
              <p:cNvGrpSpPr/>
              <p:nvPr/>
            </p:nvGrpSpPr>
            <p:grpSpPr>
              <a:xfrm>
                <a:off x="4552036" y="691592"/>
                <a:ext cx="118496" cy="119189"/>
                <a:chOff x="6916887" y="668259"/>
                <a:chExt cx="102870" cy="103481"/>
              </a:xfrm>
            </p:grpSpPr>
            <p:sp>
              <p:nvSpPr>
                <p:cNvPr id="420" name="Google Shape;420;p34"/>
                <p:cNvSpPr/>
                <p:nvPr/>
              </p:nvSpPr>
              <p:spPr>
                <a:xfrm>
                  <a:off x="6940943" y="6923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4"/>
                <p:cNvSpPr/>
                <p:nvPr/>
              </p:nvSpPr>
              <p:spPr>
                <a:xfrm>
                  <a:off x="6916887" y="6682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" name="Google Shape;422;p34"/>
              <p:cNvGrpSpPr/>
              <p:nvPr/>
            </p:nvGrpSpPr>
            <p:grpSpPr>
              <a:xfrm>
                <a:off x="1214923" y="4218376"/>
                <a:ext cx="118496" cy="119189"/>
                <a:chOff x="6620258" y="1227459"/>
                <a:chExt cx="102870" cy="103481"/>
              </a:xfrm>
            </p:grpSpPr>
            <p:sp>
              <p:nvSpPr>
                <p:cNvPr id="423" name="Google Shape;423;p34"/>
                <p:cNvSpPr/>
                <p:nvPr/>
              </p:nvSpPr>
              <p:spPr>
                <a:xfrm>
                  <a:off x="6644314" y="12515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4"/>
                <p:cNvSpPr/>
                <p:nvPr/>
              </p:nvSpPr>
              <p:spPr>
                <a:xfrm>
                  <a:off x="6620258" y="12274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5" name="Google Shape;425;p34"/>
          <p:cNvSpPr/>
          <p:nvPr/>
        </p:nvSpPr>
        <p:spPr>
          <a:xfrm flipH="1">
            <a:off x="94313" y="693567"/>
            <a:ext cx="2818500" cy="3802500"/>
          </a:xfrm>
          <a:prstGeom prst="roundRect">
            <a:avLst>
              <a:gd name="adj" fmla="val 86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title"/>
          </p:nvPr>
        </p:nvSpPr>
        <p:spPr>
          <a:xfrm>
            <a:off x="3236966" y="3177026"/>
            <a:ext cx="36474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cs typeface="+mn-cs"/>
              </a:rPr>
              <a:t>(اللهم علمنا ما ينفعنا وانفعنا بما علمتنا وزدنا علماً)</a:t>
            </a:r>
            <a:endParaRPr dirty="0"/>
          </a:p>
        </p:txBody>
      </p:sp>
      <p:pic>
        <p:nvPicPr>
          <p:cNvPr id="428" name="Google Shape;428;p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669" r="16676"/>
          <a:stretch/>
        </p:blipFill>
        <p:spPr>
          <a:xfrm>
            <a:off x="257507" y="1065178"/>
            <a:ext cx="3054000" cy="3054600"/>
          </a:xfrm>
          <a:prstGeom prst="roundRect">
            <a:avLst>
              <a:gd name="adj" fmla="val 16667"/>
            </a:avLst>
          </a:prstGeom>
        </p:spPr>
      </p:pic>
      <p:grpSp>
        <p:nvGrpSpPr>
          <p:cNvPr id="2" name="Google Shape;475;p37">
            <a:extLst>
              <a:ext uri="{FF2B5EF4-FFF2-40B4-BE49-F238E27FC236}">
                <a16:creationId xmlns:a16="http://schemas.microsoft.com/office/drawing/2014/main" id="{ED522BD5-4D83-CCE6-47D0-A97542FEB429}"/>
              </a:ext>
            </a:extLst>
          </p:cNvPr>
          <p:cNvGrpSpPr/>
          <p:nvPr/>
        </p:nvGrpSpPr>
        <p:grpSpPr>
          <a:xfrm>
            <a:off x="6681462" y="1863912"/>
            <a:ext cx="1799783" cy="1521057"/>
            <a:chOff x="5998200" y="3546525"/>
            <a:chExt cx="1176175" cy="994025"/>
          </a:xfrm>
        </p:grpSpPr>
        <p:sp>
          <p:nvSpPr>
            <p:cNvPr id="3" name="Google Shape;476;p37">
              <a:extLst>
                <a:ext uri="{FF2B5EF4-FFF2-40B4-BE49-F238E27FC236}">
                  <a16:creationId xmlns:a16="http://schemas.microsoft.com/office/drawing/2014/main" id="{2E95C1D2-9686-8729-71A8-F6616B2AF509}"/>
                </a:ext>
              </a:extLst>
            </p:cNvPr>
            <p:cNvSpPr/>
            <p:nvPr/>
          </p:nvSpPr>
          <p:spPr>
            <a:xfrm>
              <a:off x="6293775" y="4465975"/>
              <a:ext cx="474525" cy="74575"/>
            </a:xfrm>
            <a:custGeom>
              <a:avLst/>
              <a:gdLst/>
              <a:ahLst/>
              <a:cxnLst/>
              <a:rect l="l" t="t" r="r" b="b"/>
              <a:pathLst>
                <a:path w="18981" h="2983" extrusionOk="0">
                  <a:moveTo>
                    <a:pt x="7804" y="0"/>
                  </a:moveTo>
                  <a:lnTo>
                    <a:pt x="6937" y="1597"/>
                  </a:lnTo>
                  <a:lnTo>
                    <a:pt x="698" y="1597"/>
                  </a:lnTo>
                  <a:cubicBezTo>
                    <a:pt x="317" y="1597"/>
                    <a:pt x="0" y="1904"/>
                    <a:pt x="0" y="2284"/>
                  </a:cubicBezTo>
                  <a:cubicBezTo>
                    <a:pt x="0" y="2676"/>
                    <a:pt x="307" y="2982"/>
                    <a:pt x="698" y="2982"/>
                  </a:cubicBezTo>
                  <a:lnTo>
                    <a:pt x="18283" y="2982"/>
                  </a:lnTo>
                  <a:cubicBezTo>
                    <a:pt x="18664" y="2982"/>
                    <a:pt x="18981" y="2676"/>
                    <a:pt x="18981" y="2284"/>
                  </a:cubicBezTo>
                  <a:cubicBezTo>
                    <a:pt x="18981" y="1904"/>
                    <a:pt x="18664" y="1597"/>
                    <a:pt x="18283" y="1597"/>
                  </a:cubicBezTo>
                  <a:lnTo>
                    <a:pt x="12044" y="1597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77;p37">
              <a:extLst>
                <a:ext uri="{FF2B5EF4-FFF2-40B4-BE49-F238E27FC236}">
                  <a16:creationId xmlns:a16="http://schemas.microsoft.com/office/drawing/2014/main" id="{9D1D0B34-6AE9-5A4D-6F00-8D07147B6AC3}"/>
                </a:ext>
              </a:extLst>
            </p:cNvPr>
            <p:cNvSpPr/>
            <p:nvPr/>
          </p:nvSpPr>
          <p:spPr>
            <a:xfrm>
              <a:off x="6494950" y="4430025"/>
              <a:ext cx="72175" cy="21175"/>
            </a:xfrm>
            <a:custGeom>
              <a:avLst/>
              <a:gdLst/>
              <a:ahLst/>
              <a:cxnLst/>
              <a:rect l="l" t="t" r="r" b="b"/>
              <a:pathLst>
                <a:path w="2887" h="847" extrusionOk="0">
                  <a:moveTo>
                    <a:pt x="0" y="0"/>
                  </a:moveTo>
                  <a:lnTo>
                    <a:pt x="0" y="846"/>
                  </a:lnTo>
                  <a:lnTo>
                    <a:pt x="2887" y="846"/>
                  </a:lnTo>
                  <a:lnTo>
                    <a:pt x="28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78;p37">
              <a:extLst>
                <a:ext uri="{FF2B5EF4-FFF2-40B4-BE49-F238E27FC236}">
                  <a16:creationId xmlns:a16="http://schemas.microsoft.com/office/drawing/2014/main" id="{F385B484-C9AC-1B89-F671-43B2B7F34799}"/>
                </a:ext>
              </a:extLst>
            </p:cNvPr>
            <p:cNvSpPr/>
            <p:nvPr/>
          </p:nvSpPr>
          <p:spPr>
            <a:xfrm>
              <a:off x="6494950" y="4395125"/>
              <a:ext cx="72175" cy="21175"/>
            </a:xfrm>
            <a:custGeom>
              <a:avLst/>
              <a:gdLst/>
              <a:ahLst/>
              <a:cxnLst/>
              <a:rect l="l" t="t" r="r" b="b"/>
              <a:pathLst>
                <a:path w="2887" h="847" extrusionOk="0">
                  <a:moveTo>
                    <a:pt x="0" y="0"/>
                  </a:moveTo>
                  <a:lnTo>
                    <a:pt x="0" y="846"/>
                  </a:lnTo>
                  <a:lnTo>
                    <a:pt x="2887" y="846"/>
                  </a:lnTo>
                  <a:lnTo>
                    <a:pt x="28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9;p37">
              <a:extLst>
                <a:ext uri="{FF2B5EF4-FFF2-40B4-BE49-F238E27FC236}">
                  <a16:creationId xmlns:a16="http://schemas.microsoft.com/office/drawing/2014/main" id="{AF107F88-15D8-530F-D555-ACCB0EC38362}"/>
                </a:ext>
              </a:extLst>
            </p:cNvPr>
            <p:cNvSpPr/>
            <p:nvPr/>
          </p:nvSpPr>
          <p:spPr>
            <a:xfrm>
              <a:off x="6442600" y="3546525"/>
              <a:ext cx="354275" cy="354275"/>
            </a:xfrm>
            <a:custGeom>
              <a:avLst/>
              <a:gdLst/>
              <a:ahLst/>
              <a:cxnLst/>
              <a:rect l="l" t="t" r="r" b="b"/>
              <a:pathLst>
                <a:path w="14171" h="14171" extrusionOk="0">
                  <a:moveTo>
                    <a:pt x="7085" y="4231"/>
                  </a:moveTo>
                  <a:cubicBezTo>
                    <a:pt x="8661" y="4231"/>
                    <a:pt x="9940" y="5510"/>
                    <a:pt x="9940" y="7086"/>
                  </a:cubicBezTo>
                  <a:cubicBezTo>
                    <a:pt x="9940" y="8661"/>
                    <a:pt x="8661" y="9941"/>
                    <a:pt x="7085" y="9941"/>
                  </a:cubicBezTo>
                  <a:cubicBezTo>
                    <a:pt x="5510" y="9941"/>
                    <a:pt x="4241" y="8661"/>
                    <a:pt x="4241" y="7086"/>
                  </a:cubicBezTo>
                  <a:cubicBezTo>
                    <a:pt x="4241" y="5510"/>
                    <a:pt x="5510" y="4231"/>
                    <a:pt x="7085" y="4231"/>
                  </a:cubicBezTo>
                  <a:close/>
                  <a:moveTo>
                    <a:pt x="6292" y="1"/>
                  </a:moveTo>
                  <a:cubicBezTo>
                    <a:pt x="5975" y="1"/>
                    <a:pt x="5732" y="255"/>
                    <a:pt x="5732" y="561"/>
                  </a:cubicBezTo>
                  <a:lnTo>
                    <a:pt x="5732" y="1280"/>
                  </a:lnTo>
                  <a:cubicBezTo>
                    <a:pt x="5087" y="1428"/>
                    <a:pt x="4484" y="1682"/>
                    <a:pt x="3945" y="2021"/>
                  </a:cubicBezTo>
                  <a:lnTo>
                    <a:pt x="3437" y="1513"/>
                  </a:lnTo>
                  <a:cubicBezTo>
                    <a:pt x="3326" y="1402"/>
                    <a:pt x="3183" y="1346"/>
                    <a:pt x="3041" y="1346"/>
                  </a:cubicBezTo>
                  <a:cubicBezTo>
                    <a:pt x="2898" y="1346"/>
                    <a:pt x="2755" y="1402"/>
                    <a:pt x="2644" y="1513"/>
                  </a:cubicBezTo>
                  <a:lnTo>
                    <a:pt x="1513" y="2644"/>
                  </a:lnTo>
                  <a:cubicBezTo>
                    <a:pt x="1290" y="2867"/>
                    <a:pt x="1290" y="3215"/>
                    <a:pt x="1513" y="3438"/>
                  </a:cubicBezTo>
                  <a:lnTo>
                    <a:pt x="2020" y="3945"/>
                  </a:lnTo>
                  <a:cubicBezTo>
                    <a:pt x="1682" y="4484"/>
                    <a:pt x="1439" y="5087"/>
                    <a:pt x="1280" y="5722"/>
                  </a:cubicBezTo>
                  <a:lnTo>
                    <a:pt x="561" y="5722"/>
                  </a:lnTo>
                  <a:cubicBezTo>
                    <a:pt x="254" y="5722"/>
                    <a:pt x="0" y="5975"/>
                    <a:pt x="0" y="6293"/>
                  </a:cubicBezTo>
                  <a:lnTo>
                    <a:pt x="0" y="7889"/>
                  </a:lnTo>
                  <a:cubicBezTo>
                    <a:pt x="0" y="8196"/>
                    <a:pt x="254" y="8450"/>
                    <a:pt x="561" y="8450"/>
                  </a:cubicBezTo>
                  <a:lnTo>
                    <a:pt x="1280" y="8450"/>
                  </a:lnTo>
                  <a:cubicBezTo>
                    <a:pt x="1439" y="9084"/>
                    <a:pt x="1682" y="9687"/>
                    <a:pt x="2020" y="10226"/>
                  </a:cubicBezTo>
                  <a:lnTo>
                    <a:pt x="1513" y="10734"/>
                  </a:lnTo>
                  <a:cubicBezTo>
                    <a:pt x="1290" y="10956"/>
                    <a:pt x="1290" y="11315"/>
                    <a:pt x="1513" y="11527"/>
                  </a:cubicBezTo>
                  <a:lnTo>
                    <a:pt x="2644" y="12658"/>
                  </a:lnTo>
                  <a:cubicBezTo>
                    <a:pt x="2755" y="12769"/>
                    <a:pt x="2898" y="12825"/>
                    <a:pt x="3041" y="12825"/>
                  </a:cubicBezTo>
                  <a:cubicBezTo>
                    <a:pt x="3183" y="12825"/>
                    <a:pt x="3326" y="12769"/>
                    <a:pt x="3437" y="12658"/>
                  </a:cubicBezTo>
                  <a:lnTo>
                    <a:pt x="3945" y="12151"/>
                  </a:lnTo>
                  <a:cubicBezTo>
                    <a:pt x="4484" y="12489"/>
                    <a:pt x="5087" y="12743"/>
                    <a:pt x="5732" y="12891"/>
                  </a:cubicBezTo>
                  <a:lnTo>
                    <a:pt x="5732" y="13610"/>
                  </a:lnTo>
                  <a:cubicBezTo>
                    <a:pt x="5732" y="13917"/>
                    <a:pt x="5975" y="14170"/>
                    <a:pt x="6292" y="14170"/>
                  </a:cubicBezTo>
                  <a:lnTo>
                    <a:pt x="7889" y="14170"/>
                  </a:lnTo>
                  <a:cubicBezTo>
                    <a:pt x="8196" y="14170"/>
                    <a:pt x="8449" y="13917"/>
                    <a:pt x="8449" y="13610"/>
                  </a:cubicBezTo>
                  <a:lnTo>
                    <a:pt x="8449" y="12891"/>
                  </a:lnTo>
                  <a:cubicBezTo>
                    <a:pt x="9084" y="12743"/>
                    <a:pt x="9687" y="12489"/>
                    <a:pt x="10226" y="12151"/>
                  </a:cubicBezTo>
                  <a:lnTo>
                    <a:pt x="10733" y="12658"/>
                  </a:lnTo>
                  <a:cubicBezTo>
                    <a:pt x="10844" y="12769"/>
                    <a:pt x="10990" y="12825"/>
                    <a:pt x="11135" y="12825"/>
                  </a:cubicBezTo>
                  <a:cubicBezTo>
                    <a:pt x="11281" y="12825"/>
                    <a:pt x="11426" y="12769"/>
                    <a:pt x="11537" y="12658"/>
                  </a:cubicBezTo>
                  <a:lnTo>
                    <a:pt x="12658" y="11527"/>
                  </a:lnTo>
                  <a:cubicBezTo>
                    <a:pt x="12880" y="11315"/>
                    <a:pt x="12880" y="10956"/>
                    <a:pt x="12658" y="10734"/>
                  </a:cubicBezTo>
                  <a:lnTo>
                    <a:pt x="12150" y="10226"/>
                  </a:lnTo>
                  <a:cubicBezTo>
                    <a:pt x="12489" y="9687"/>
                    <a:pt x="12742" y="9084"/>
                    <a:pt x="12891" y="8450"/>
                  </a:cubicBezTo>
                  <a:lnTo>
                    <a:pt x="13610" y="8450"/>
                  </a:lnTo>
                  <a:cubicBezTo>
                    <a:pt x="13916" y="8450"/>
                    <a:pt x="14170" y="8196"/>
                    <a:pt x="14170" y="7889"/>
                  </a:cubicBezTo>
                  <a:lnTo>
                    <a:pt x="14170" y="6293"/>
                  </a:lnTo>
                  <a:cubicBezTo>
                    <a:pt x="14170" y="5975"/>
                    <a:pt x="13916" y="5722"/>
                    <a:pt x="13610" y="5722"/>
                  </a:cubicBezTo>
                  <a:lnTo>
                    <a:pt x="12891" y="5722"/>
                  </a:lnTo>
                  <a:cubicBezTo>
                    <a:pt x="12742" y="5087"/>
                    <a:pt x="12489" y="4484"/>
                    <a:pt x="12150" y="3945"/>
                  </a:cubicBezTo>
                  <a:lnTo>
                    <a:pt x="12658" y="3438"/>
                  </a:lnTo>
                  <a:cubicBezTo>
                    <a:pt x="12880" y="3215"/>
                    <a:pt x="12880" y="2867"/>
                    <a:pt x="12658" y="2644"/>
                  </a:cubicBezTo>
                  <a:lnTo>
                    <a:pt x="11537" y="1513"/>
                  </a:lnTo>
                  <a:cubicBezTo>
                    <a:pt x="11426" y="1402"/>
                    <a:pt x="11281" y="1346"/>
                    <a:pt x="11135" y="1346"/>
                  </a:cubicBezTo>
                  <a:cubicBezTo>
                    <a:pt x="10990" y="1346"/>
                    <a:pt x="10844" y="1402"/>
                    <a:pt x="10733" y="1513"/>
                  </a:cubicBezTo>
                  <a:lnTo>
                    <a:pt x="10226" y="2021"/>
                  </a:lnTo>
                  <a:cubicBezTo>
                    <a:pt x="9687" y="1682"/>
                    <a:pt x="9084" y="1428"/>
                    <a:pt x="8449" y="1280"/>
                  </a:cubicBezTo>
                  <a:lnTo>
                    <a:pt x="8449" y="561"/>
                  </a:lnTo>
                  <a:cubicBezTo>
                    <a:pt x="8449" y="255"/>
                    <a:pt x="8196" y="1"/>
                    <a:pt x="7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0;p37">
              <a:extLst>
                <a:ext uri="{FF2B5EF4-FFF2-40B4-BE49-F238E27FC236}">
                  <a16:creationId xmlns:a16="http://schemas.microsoft.com/office/drawing/2014/main" id="{B7F5F7A5-D1DE-65B5-1FAF-811B33B5084F}"/>
                </a:ext>
              </a:extLst>
            </p:cNvPr>
            <p:cNvSpPr/>
            <p:nvPr/>
          </p:nvSpPr>
          <p:spPr>
            <a:xfrm>
              <a:off x="5998200" y="3716775"/>
              <a:ext cx="1065675" cy="668850"/>
            </a:xfrm>
            <a:custGeom>
              <a:avLst/>
              <a:gdLst/>
              <a:ahLst/>
              <a:cxnLst/>
              <a:rect l="l" t="t" r="r" b="b"/>
              <a:pathLst>
                <a:path w="42627" h="26754" extrusionOk="0">
                  <a:moveTo>
                    <a:pt x="1513" y="1"/>
                  </a:moveTo>
                  <a:cubicBezTo>
                    <a:pt x="678" y="1"/>
                    <a:pt x="1" y="688"/>
                    <a:pt x="1" y="1523"/>
                  </a:cubicBezTo>
                  <a:lnTo>
                    <a:pt x="1" y="25242"/>
                  </a:lnTo>
                  <a:cubicBezTo>
                    <a:pt x="1" y="26077"/>
                    <a:pt x="678" y="26754"/>
                    <a:pt x="1513" y="26754"/>
                  </a:cubicBezTo>
                  <a:lnTo>
                    <a:pt x="41114" y="26754"/>
                  </a:lnTo>
                  <a:cubicBezTo>
                    <a:pt x="41949" y="26754"/>
                    <a:pt x="42626" y="26077"/>
                    <a:pt x="42626" y="25242"/>
                  </a:cubicBezTo>
                  <a:lnTo>
                    <a:pt x="42626" y="1523"/>
                  </a:lnTo>
                  <a:cubicBezTo>
                    <a:pt x="42626" y="688"/>
                    <a:pt x="41949" y="1"/>
                    <a:pt x="4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1;p37">
              <a:extLst>
                <a:ext uri="{FF2B5EF4-FFF2-40B4-BE49-F238E27FC236}">
                  <a16:creationId xmlns:a16="http://schemas.microsoft.com/office/drawing/2014/main" id="{8C4C70EF-EEA5-FB21-ED6E-CC0E02663962}"/>
                </a:ext>
              </a:extLst>
            </p:cNvPr>
            <p:cNvSpPr/>
            <p:nvPr/>
          </p:nvSpPr>
          <p:spPr>
            <a:xfrm>
              <a:off x="6075925" y="3799525"/>
              <a:ext cx="109750" cy="24350"/>
            </a:xfrm>
            <a:custGeom>
              <a:avLst/>
              <a:gdLst/>
              <a:ahLst/>
              <a:cxnLst/>
              <a:rect l="l" t="t" r="r" b="b"/>
              <a:pathLst>
                <a:path w="4390" h="974" extrusionOk="0">
                  <a:moveTo>
                    <a:pt x="1" y="0"/>
                  </a:moveTo>
                  <a:lnTo>
                    <a:pt x="1" y="973"/>
                  </a:lnTo>
                  <a:lnTo>
                    <a:pt x="4389" y="973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2;p37">
              <a:extLst>
                <a:ext uri="{FF2B5EF4-FFF2-40B4-BE49-F238E27FC236}">
                  <a16:creationId xmlns:a16="http://schemas.microsoft.com/office/drawing/2014/main" id="{959E3E8F-4FDC-2040-27FF-34E609F13CB6}"/>
                </a:ext>
              </a:extLst>
            </p:cNvPr>
            <p:cNvSpPr/>
            <p:nvPr/>
          </p:nvSpPr>
          <p:spPr>
            <a:xfrm>
              <a:off x="6208125" y="3799525"/>
              <a:ext cx="109975" cy="24350"/>
            </a:xfrm>
            <a:custGeom>
              <a:avLst/>
              <a:gdLst/>
              <a:ahLst/>
              <a:cxnLst/>
              <a:rect l="l" t="t" r="r" b="b"/>
              <a:pathLst>
                <a:path w="4399" h="974" extrusionOk="0">
                  <a:moveTo>
                    <a:pt x="0" y="0"/>
                  </a:moveTo>
                  <a:lnTo>
                    <a:pt x="0" y="973"/>
                  </a:lnTo>
                  <a:lnTo>
                    <a:pt x="4399" y="973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3;p37">
              <a:extLst>
                <a:ext uri="{FF2B5EF4-FFF2-40B4-BE49-F238E27FC236}">
                  <a16:creationId xmlns:a16="http://schemas.microsoft.com/office/drawing/2014/main" id="{86A9AA42-8396-3609-9FA3-7E1F4E1FB143}"/>
                </a:ext>
              </a:extLst>
            </p:cNvPr>
            <p:cNvSpPr/>
            <p:nvPr/>
          </p:nvSpPr>
          <p:spPr>
            <a:xfrm>
              <a:off x="6543575" y="3799525"/>
              <a:ext cx="109750" cy="24350"/>
            </a:xfrm>
            <a:custGeom>
              <a:avLst/>
              <a:gdLst/>
              <a:ahLst/>
              <a:cxnLst/>
              <a:rect l="l" t="t" r="r" b="b"/>
              <a:pathLst>
                <a:path w="4390" h="974" extrusionOk="0">
                  <a:moveTo>
                    <a:pt x="1" y="0"/>
                  </a:moveTo>
                  <a:lnTo>
                    <a:pt x="1" y="973"/>
                  </a:lnTo>
                  <a:lnTo>
                    <a:pt x="4389" y="973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4;p37">
              <a:extLst>
                <a:ext uri="{FF2B5EF4-FFF2-40B4-BE49-F238E27FC236}">
                  <a16:creationId xmlns:a16="http://schemas.microsoft.com/office/drawing/2014/main" id="{67C42588-0079-EA55-AE5B-35460C080F85}"/>
                </a:ext>
              </a:extLst>
            </p:cNvPr>
            <p:cNvSpPr/>
            <p:nvPr/>
          </p:nvSpPr>
          <p:spPr>
            <a:xfrm>
              <a:off x="6878800" y="3799525"/>
              <a:ext cx="109975" cy="24350"/>
            </a:xfrm>
            <a:custGeom>
              <a:avLst/>
              <a:gdLst/>
              <a:ahLst/>
              <a:cxnLst/>
              <a:rect l="l" t="t" r="r" b="b"/>
              <a:pathLst>
                <a:path w="4399" h="974" extrusionOk="0">
                  <a:moveTo>
                    <a:pt x="0" y="0"/>
                  </a:moveTo>
                  <a:lnTo>
                    <a:pt x="0" y="973"/>
                  </a:lnTo>
                  <a:lnTo>
                    <a:pt x="4399" y="973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5;p37">
              <a:extLst>
                <a:ext uri="{FF2B5EF4-FFF2-40B4-BE49-F238E27FC236}">
                  <a16:creationId xmlns:a16="http://schemas.microsoft.com/office/drawing/2014/main" id="{7775ED14-AA0E-DD7F-7B5C-B6D2F7C7A3A6}"/>
                </a:ext>
              </a:extLst>
            </p:cNvPr>
            <p:cNvSpPr/>
            <p:nvPr/>
          </p:nvSpPr>
          <p:spPr>
            <a:xfrm>
              <a:off x="6332900" y="3799525"/>
              <a:ext cx="196700" cy="24350"/>
            </a:xfrm>
            <a:custGeom>
              <a:avLst/>
              <a:gdLst/>
              <a:ahLst/>
              <a:cxnLst/>
              <a:rect l="l" t="t" r="r" b="b"/>
              <a:pathLst>
                <a:path w="7868" h="974" extrusionOk="0">
                  <a:moveTo>
                    <a:pt x="0" y="0"/>
                  </a:moveTo>
                  <a:lnTo>
                    <a:pt x="0" y="973"/>
                  </a:lnTo>
                  <a:lnTo>
                    <a:pt x="7867" y="973"/>
                  </a:lnTo>
                  <a:lnTo>
                    <a:pt x="7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6;p37">
              <a:extLst>
                <a:ext uri="{FF2B5EF4-FFF2-40B4-BE49-F238E27FC236}">
                  <a16:creationId xmlns:a16="http://schemas.microsoft.com/office/drawing/2014/main" id="{665454CB-442A-54E9-F6AF-8A6C09F130D5}"/>
                </a:ext>
              </a:extLst>
            </p:cNvPr>
            <p:cNvSpPr/>
            <p:nvPr/>
          </p:nvSpPr>
          <p:spPr>
            <a:xfrm>
              <a:off x="6666500" y="3799525"/>
              <a:ext cx="196450" cy="24350"/>
            </a:xfrm>
            <a:custGeom>
              <a:avLst/>
              <a:gdLst/>
              <a:ahLst/>
              <a:cxnLst/>
              <a:rect l="l" t="t" r="r" b="b"/>
              <a:pathLst>
                <a:path w="7858" h="974" extrusionOk="0">
                  <a:moveTo>
                    <a:pt x="1" y="0"/>
                  </a:moveTo>
                  <a:lnTo>
                    <a:pt x="1" y="973"/>
                  </a:lnTo>
                  <a:lnTo>
                    <a:pt x="7858" y="973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7;p37">
              <a:extLst>
                <a:ext uri="{FF2B5EF4-FFF2-40B4-BE49-F238E27FC236}">
                  <a16:creationId xmlns:a16="http://schemas.microsoft.com/office/drawing/2014/main" id="{5B36261A-D1C4-74FF-85F4-B0E18A9AA48F}"/>
                </a:ext>
              </a:extLst>
            </p:cNvPr>
            <p:cNvSpPr/>
            <p:nvPr/>
          </p:nvSpPr>
          <p:spPr>
            <a:xfrm>
              <a:off x="6076450" y="3780500"/>
              <a:ext cx="19325" cy="11650"/>
            </a:xfrm>
            <a:custGeom>
              <a:avLst/>
              <a:gdLst/>
              <a:ahLst/>
              <a:cxnLst/>
              <a:rect l="l" t="t" r="r" b="b"/>
              <a:pathLst>
                <a:path w="773" h="466" extrusionOk="0">
                  <a:moveTo>
                    <a:pt x="1" y="0"/>
                  </a:moveTo>
                  <a:lnTo>
                    <a:pt x="1" y="465"/>
                  </a:lnTo>
                  <a:lnTo>
                    <a:pt x="773" y="465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8;p37">
              <a:extLst>
                <a:ext uri="{FF2B5EF4-FFF2-40B4-BE49-F238E27FC236}">
                  <a16:creationId xmlns:a16="http://schemas.microsoft.com/office/drawing/2014/main" id="{789B04BC-7596-4A79-5FF3-91E7DAA5875E}"/>
                </a:ext>
              </a:extLst>
            </p:cNvPr>
            <p:cNvSpPr/>
            <p:nvPr/>
          </p:nvSpPr>
          <p:spPr>
            <a:xfrm>
              <a:off x="6076450" y="3843675"/>
              <a:ext cx="200950" cy="11925"/>
            </a:xfrm>
            <a:custGeom>
              <a:avLst/>
              <a:gdLst/>
              <a:ahLst/>
              <a:cxnLst/>
              <a:rect l="l" t="t" r="r" b="b"/>
              <a:pathLst>
                <a:path w="8038" h="477" extrusionOk="0">
                  <a:moveTo>
                    <a:pt x="1" y="0"/>
                  </a:moveTo>
                  <a:lnTo>
                    <a:pt x="1" y="476"/>
                  </a:lnTo>
                  <a:lnTo>
                    <a:pt x="8037" y="476"/>
                  </a:lnTo>
                  <a:lnTo>
                    <a:pt x="8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89;p37">
              <a:extLst>
                <a:ext uri="{FF2B5EF4-FFF2-40B4-BE49-F238E27FC236}">
                  <a16:creationId xmlns:a16="http://schemas.microsoft.com/office/drawing/2014/main" id="{B7E46815-BF9D-3A82-7CCD-9E190CEC7355}"/>
                </a:ext>
              </a:extLst>
            </p:cNvPr>
            <p:cNvSpPr/>
            <p:nvPr/>
          </p:nvSpPr>
          <p:spPr>
            <a:xfrm>
              <a:off x="6076450" y="3864550"/>
              <a:ext cx="59775" cy="11675"/>
            </a:xfrm>
            <a:custGeom>
              <a:avLst/>
              <a:gdLst/>
              <a:ahLst/>
              <a:cxnLst/>
              <a:rect l="l" t="t" r="r" b="b"/>
              <a:pathLst>
                <a:path w="2391" h="467" extrusionOk="0">
                  <a:moveTo>
                    <a:pt x="1" y="1"/>
                  </a:moveTo>
                  <a:lnTo>
                    <a:pt x="1" y="466"/>
                  </a:lnTo>
                  <a:lnTo>
                    <a:pt x="2391" y="466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;p37">
              <a:extLst>
                <a:ext uri="{FF2B5EF4-FFF2-40B4-BE49-F238E27FC236}">
                  <a16:creationId xmlns:a16="http://schemas.microsoft.com/office/drawing/2014/main" id="{C638B77B-ADDE-7731-E2F3-E7DDF5FC87C3}"/>
                </a:ext>
              </a:extLst>
            </p:cNvPr>
            <p:cNvSpPr/>
            <p:nvPr/>
          </p:nvSpPr>
          <p:spPr>
            <a:xfrm>
              <a:off x="6077775" y="3913200"/>
              <a:ext cx="236625" cy="387575"/>
            </a:xfrm>
            <a:custGeom>
              <a:avLst/>
              <a:gdLst/>
              <a:ahLst/>
              <a:cxnLst/>
              <a:rect l="l" t="t" r="r" b="b"/>
              <a:pathLst>
                <a:path w="9465" h="15503" extrusionOk="0">
                  <a:moveTo>
                    <a:pt x="1005" y="0"/>
                  </a:moveTo>
                  <a:cubicBezTo>
                    <a:pt x="445" y="0"/>
                    <a:pt x="1" y="455"/>
                    <a:pt x="1" y="1016"/>
                  </a:cubicBezTo>
                  <a:lnTo>
                    <a:pt x="1" y="14498"/>
                  </a:lnTo>
                  <a:cubicBezTo>
                    <a:pt x="1" y="15058"/>
                    <a:pt x="445" y="15502"/>
                    <a:pt x="1005" y="15502"/>
                  </a:cubicBezTo>
                  <a:lnTo>
                    <a:pt x="8460" y="15502"/>
                  </a:lnTo>
                  <a:cubicBezTo>
                    <a:pt x="9010" y="15502"/>
                    <a:pt x="9465" y="15058"/>
                    <a:pt x="9465" y="14498"/>
                  </a:cubicBezTo>
                  <a:lnTo>
                    <a:pt x="9465" y="1016"/>
                  </a:lnTo>
                  <a:cubicBezTo>
                    <a:pt x="9465" y="455"/>
                    <a:pt x="9010" y="0"/>
                    <a:pt x="8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1;p37">
              <a:extLst>
                <a:ext uri="{FF2B5EF4-FFF2-40B4-BE49-F238E27FC236}">
                  <a16:creationId xmlns:a16="http://schemas.microsoft.com/office/drawing/2014/main" id="{680EFDCD-DF5D-42A5-E195-A9B8FE08C9A7}"/>
                </a:ext>
              </a:extLst>
            </p:cNvPr>
            <p:cNvSpPr/>
            <p:nvPr/>
          </p:nvSpPr>
          <p:spPr>
            <a:xfrm>
              <a:off x="6107400" y="3970025"/>
              <a:ext cx="79325" cy="12200"/>
            </a:xfrm>
            <a:custGeom>
              <a:avLst/>
              <a:gdLst/>
              <a:ahLst/>
              <a:cxnLst/>
              <a:rect l="l" t="t" r="r" b="b"/>
              <a:pathLst>
                <a:path w="3173" h="488" extrusionOk="0">
                  <a:moveTo>
                    <a:pt x="0" y="1"/>
                  </a:moveTo>
                  <a:lnTo>
                    <a:pt x="0" y="487"/>
                  </a:lnTo>
                  <a:lnTo>
                    <a:pt x="3172" y="487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2;p37">
              <a:extLst>
                <a:ext uri="{FF2B5EF4-FFF2-40B4-BE49-F238E27FC236}">
                  <a16:creationId xmlns:a16="http://schemas.microsoft.com/office/drawing/2014/main" id="{E9810C0E-CB26-67F5-FDFF-3CF1C3711487}"/>
                </a:ext>
              </a:extLst>
            </p:cNvPr>
            <p:cNvSpPr/>
            <p:nvPr/>
          </p:nvSpPr>
          <p:spPr>
            <a:xfrm>
              <a:off x="6107400" y="3997275"/>
              <a:ext cx="79325" cy="11900"/>
            </a:xfrm>
            <a:custGeom>
              <a:avLst/>
              <a:gdLst/>
              <a:ahLst/>
              <a:cxnLst/>
              <a:rect l="l" t="t" r="r" b="b"/>
              <a:pathLst>
                <a:path w="3173" h="476" extrusionOk="0">
                  <a:moveTo>
                    <a:pt x="0" y="0"/>
                  </a:moveTo>
                  <a:lnTo>
                    <a:pt x="0" y="476"/>
                  </a:lnTo>
                  <a:lnTo>
                    <a:pt x="3172" y="476"/>
                  </a:lnTo>
                  <a:lnTo>
                    <a:pt x="31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3;p37">
              <a:extLst>
                <a:ext uri="{FF2B5EF4-FFF2-40B4-BE49-F238E27FC236}">
                  <a16:creationId xmlns:a16="http://schemas.microsoft.com/office/drawing/2014/main" id="{EDD79D5D-BD52-2316-358C-21A370298480}"/>
                </a:ext>
              </a:extLst>
            </p:cNvPr>
            <p:cNvSpPr/>
            <p:nvPr/>
          </p:nvSpPr>
          <p:spPr>
            <a:xfrm>
              <a:off x="6107400" y="4024225"/>
              <a:ext cx="79325" cy="11925"/>
            </a:xfrm>
            <a:custGeom>
              <a:avLst/>
              <a:gdLst/>
              <a:ahLst/>
              <a:cxnLst/>
              <a:rect l="l" t="t" r="r" b="b"/>
              <a:pathLst>
                <a:path w="3173" h="477" extrusionOk="0">
                  <a:moveTo>
                    <a:pt x="0" y="1"/>
                  </a:moveTo>
                  <a:lnTo>
                    <a:pt x="0" y="476"/>
                  </a:lnTo>
                  <a:lnTo>
                    <a:pt x="3172" y="476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4;p37">
              <a:extLst>
                <a:ext uri="{FF2B5EF4-FFF2-40B4-BE49-F238E27FC236}">
                  <a16:creationId xmlns:a16="http://schemas.microsoft.com/office/drawing/2014/main" id="{CCCCCE9A-F021-E8B0-AF9C-A51E54BCCDA8}"/>
                </a:ext>
              </a:extLst>
            </p:cNvPr>
            <p:cNvSpPr/>
            <p:nvPr/>
          </p:nvSpPr>
          <p:spPr>
            <a:xfrm>
              <a:off x="6107400" y="4136850"/>
              <a:ext cx="48650" cy="12175"/>
            </a:xfrm>
            <a:custGeom>
              <a:avLst/>
              <a:gdLst/>
              <a:ahLst/>
              <a:cxnLst/>
              <a:rect l="l" t="t" r="r" b="b"/>
              <a:pathLst>
                <a:path w="1946" h="487" extrusionOk="0">
                  <a:moveTo>
                    <a:pt x="0" y="0"/>
                  </a:moveTo>
                  <a:lnTo>
                    <a:pt x="0" y="487"/>
                  </a:lnTo>
                  <a:lnTo>
                    <a:pt x="1946" y="487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5;p37">
              <a:extLst>
                <a:ext uri="{FF2B5EF4-FFF2-40B4-BE49-F238E27FC236}">
                  <a16:creationId xmlns:a16="http://schemas.microsoft.com/office/drawing/2014/main" id="{BC71335C-5A41-021C-5B61-FBEF763F5F36}"/>
                </a:ext>
              </a:extLst>
            </p:cNvPr>
            <p:cNvSpPr/>
            <p:nvPr/>
          </p:nvSpPr>
          <p:spPr>
            <a:xfrm>
              <a:off x="6107400" y="4163800"/>
              <a:ext cx="48650" cy="12200"/>
            </a:xfrm>
            <a:custGeom>
              <a:avLst/>
              <a:gdLst/>
              <a:ahLst/>
              <a:cxnLst/>
              <a:rect l="l" t="t" r="r" b="b"/>
              <a:pathLst>
                <a:path w="1946" h="488" extrusionOk="0">
                  <a:moveTo>
                    <a:pt x="0" y="1"/>
                  </a:moveTo>
                  <a:lnTo>
                    <a:pt x="0" y="487"/>
                  </a:lnTo>
                  <a:lnTo>
                    <a:pt x="1946" y="487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96;p37">
              <a:extLst>
                <a:ext uri="{FF2B5EF4-FFF2-40B4-BE49-F238E27FC236}">
                  <a16:creationId xmlns:a16="http://schemas.microsoft.com/office/drawing/2014/main" id="{752E0D76-5EBC-0629-D564-F6D4ACD6EBB1}"/>
                </a:ext>
              </a:extLst>
            </p:cNvPr>
            <p:cNvSpPr/>
            <p:nvPr/>
          </p:nvSpPr>
          <p:spPr>
            <a:xfrm>
              <a:off x="6190675" y="4163800"/>
              <a:ext cx="48650" cy="12200"/>
            </a:xfrm>
            <a:custGeom>
              <a:avLst/>
              <a:gdLst/>
              <a:ahLst/>
              <a:cxnLst/>
              <a:rect l="l" t="t" r="r" b="b"/>
              <a:pathLst>
                <a:path w="1946" h="488" extrusionOk="0">
                  <a:moveTo>
                    <a:pt x="0" y="1"/>
                  </a:moveTo>
                  <a:lnTo>
                    <a:pt x="0" y="487"/>
                  </a:lnTo>
                  <a:lnTo>
                    <a:pt x="1946" y="487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7;p37">
              <a:extLst>
                <a:ext uri="{FF2B5EF4-FFF2-40B4-BE49-F238E27FC236}">
                  <a16:creationId xmlns:a16="http://schemas.microsoft.com/office/drawing/2014/main" id="{5B85756F-9C54-9C41-BE26-B601205CDE98}"/>
                </a:ext>
              </a:extLst>
            </p:cNvPr>
            <p:cNvSpPr/>
            <p:nvPr/>
          </p:nvSpPr>
          <p:spPr>
            <a:xfrm>
              <a:off x="6107400" y="4106175"/>
              <a:ext cx="30675" cy="11925"/>
            </a:xfrm>
            <a:custGeom>
              <a:avLst/>
              <a:gdLst/>
              <a:ahLst/>
              <a:cxnLst/>
              <a:rect l="l" t="t" r="r" b="b"/>
              <a:pathLst>
                <a:path w="1227" h="477" extrusionOk="0">
                  <a:moveTo>
                    <a:pt x="0" y="1"/>
                  </a:moveTo>
                  <a:lnTo>
                    <a:pt x="0" y="477"/>
                  </a:lnTo>
                  <a:lnTo>
                    <a:pt x="1227" y="47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8;p37">
              <a:extLst>
                <a:ext uri="{FF2B5EF4-FFF2-40B4-BE49-F238E27FC236}">
                  <a16:creationId xmlns:a16="http://schemas.microsoft.com/office/drawing/2014/main" id="{9DF9E0F9-CE52-6B65-FA4E-EE2E85BECB19}"/>
                </a:ext>
              </a:extLst>
            </p:cNvPr>
            <p:cNvSpPr/>
            <p:nvPr/>
          </p:nvSpPr>
          <p:spPr>
            <a:xfrm>
              <a:off x="6237975" y="4106175"/>
              <a:ext cx="16150" cy="11925"/>
            </a:xfrm>
            <a:custGeom>
              <a:avLst/>
              <a:gdLst/>
              <a:ahLst/>
              <a:cxnLst/>
              <a:rect l="l" t="t" r="r" b="b"/>
              <a:pathLst>
                <a:path w="646" h="477" extrusionOk="0">
                  <a:moveTo>
                    <a:pt x="1" y="1"/>
                  </a:moveTo>
                  <a:lnTo>
                    <a:pt x="1" y="477"/>
                  </a:lnTo>
                  <a:lnTo>
                    <a:pt x="646" y="47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9;p37">
              <a:extLst>
                <a:ext uri="{FF2B5EF4-FFF2-40B4-BE49-F238E27FC236}">
                  <a16:creationId xmlns:a16="http://schemas.microsoft.com/office/drawing/2014/main" id="{392D8FEB-F1FC-CF27-30FC-51A055898543}"/>
                </a:ext>
              </a:extLst>
            </p:cNvPr>
            <p:cNvSpPr/>
            <p:nvPr/>
          </p:nvSpPr>
          <p:spPr>
            <a:xfrm>
              <a:off x="6148625" y="4106175"/>
              <a:ext cx="83050" cy="11925"/>
            </a:xfrm>
            <a:custGeom>
              <a:avLst/>
              <a:gdLst/>
              <a:ahLst/>
              <a:cxnLst/>
              <a:rect l="l" t="t" r="r" b="b"/>
              <a:pathLst>
                <a:path w="3322" h="477" extrusionOk="0">
                  <a:moveTo>
                    <a:pt x="1" y="1"/>
                  </a:moveTo>
                  <a:lnTo>
                    <a:pt x="1" y="477"/>
                  </a:lnTo>
                  <a:lnTo>
                    <a:pt x="3321" y="477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0;p37">
              <a:extLst>
                <a:ext uri="{FF2B5EF4-FFF2-40B4-BE49-F238E27FC236}">
                  <a16:creationId xmlns:a16="http://schemas.microsoft.com/office/drawing/2014/main" id="{4EC7C384-8EA0-724F-8CD9-D402B16BB46C}"/>
                </a:ext>
              </a:extLst>
            </p:cNvPr>
            <p:cNvSpPr/>
            <p:nvPr/>
          </p:nvSpPr>
          <p:spPr>
            <a:xfrm>
              <a:off x="6107400" y="4060450"/>
              <a:ext cx="11650" cy="12175"/>
            </a:xfrm>
            <a:custGeom>
              <a:avLst/>
              <a:gdLst/>
              <a:ahLst/>
              <a:cxnLst/>
              <a:rect l="l" t="t" r="r" b="b"/>
              <a:pathLst>
                <a:path w="466" h="487" extrusionOk="0">
                  <a:moveTo>
                    <a:pt x="0" y="0"/>
                  </a:moveTo>
                  <a:lnTo>
                    <a:pt x="0" y="487"/>
                  </a:lnTo>
                  <a:lnTo>
                    <a:pt x="465" y="48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1;p37">
              <a:extLst>
                <a:ext uri="{FF2B5EF4-FFF2-40B4-BE49-F238E27FC236}">
                  <a16:creationId xmlns:a16="http://schemas.microsoft.com/office/drawing/2014/main" id="{E303D2C6-80DC-C9B5-FECD-C871FC889D7D}"/>
                </a:ext>
              </a:extLst>
            </p:cNvPr>
            <p:cNvSpPr/>
            <p:nvPr/>
          </p:nvSpPr>
          <p:spPr>
            <a:xfrm>
              <a:off x="6107400" y="4081850"/>
              <a:ext cx="11650" cy="12200"/>
            </a:xfrm>
            <a:custGeom>
              <a:avLst/>
              <a:gdLst/>
              <a:ahLst/>
              <a:cxnLst/>
              <a:rect l="l" t="t" r="r" b="b"/>
              <a:pathLst>
                <a:path w="466" h="488" extrusionOk="0">
                  <a:moveTo>
                    <a:pt x="0" y="1"/>
                  </a:moveTo>
                  <a:lnTo>
                    <a:pt x="0" y="487"/>
                  </a:lnTo>
                  <a:lnTo>
                    <a:pt x="465" y="487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2;p37">
              <a:extLst>
                <a:ext uri="{FF2B5EF4-FFF2-40B4-BE49-F238E27FC236}">
                  <a16:creationId xmlns:a16="http://schemas.microsoft.com/office/drawing/2014/main" id="{5D093FD7-0086-940B-1476-115B56C5AE2E}"/>
                </a:ext>
              </a:extLst>
            </p:cNvPr>
            <p:cNvSpPr/>
            <p:nvPr/>
          </p:nvSpPr>
          <p:spPr>
            <a:xfrm>
              <a:off x="6167675" y="4163025"/>
              <a:ext cx="14825" cy="15350"/>
            </a:xfrm>
            <a:custGeom>
              <a:avLst/>
              <a:gdLst/>
              <a:ahLst/>
              <a:cxnLst/>
              <a:rect l="l" t="t" r="r" b="b"/>
              <a:pathLst>
                <a:path w="593" h="614" extrusionOk="0">
                  <a:moveTo>
                    <a:pt x="423" y="0"/>
                  </a:moveTo>
                  <a:lnTo>
                    <a:pt x="0" y="613"/>
                  </a:lnTo>
                  <a:lnTo>
                    <a:pt x="180" y="61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3;p37">
              <a:extLst>
                <a:ext uri="{FF2B5EF4-FFF2-40B4-BE49-F238E27FC236}">
                  <a16:creationId xmlns:a16="http://schemas.microsoft.com/office/drawing/2014/main" id="{3CAFFDB5-ABE6-5062-5899-468440E2AF02}"/>
                </a:ext>
              </a:extLst>
            </p:cNvPr>
            <p:cNvSpPr/>
            <p:nvPr/>
          </p:nvSpPr>
          <p:spPr>
            <a:xfrm>
              <a:off x="6107400" y="4199225"/>
              <a:ext cx="180050" cy="10350"/>
            </a:xfrm>
            <a:custGeom>
              <a:avLst/>
              <a:gdLst/>
              <a:ahLst/>
              <a:cxnLst/>
              <a:rect l="l" t="t" r="r" b="b"/>
              <a:pathLst>
                <a:path w="7202" h="414" extrusionOk="0">
                  <a:moveTo>
                    <a:pt x="0" y="1"/>
                  </a:moveTo>
                  <a:lnTo>
                    <a:pt x="0" y="413"/>
                  </a:lnTo>
                  <a:lnTo>
                    <a:pt x="7201" y="413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4;p37">
              <a:extLst>
                <a:ext uri="{FF2B5EF4-FFF2-40B4-BE49-F238E27FC236}">
                  <a16:creationId xmlns:a16="http://schemas.microsoft.com/office/drawing/2014/main" id="{D94305DF-9B0B-E727-FD01-BF231B06596E}"/>
                </a:ext>
              </a:extLst>
            </p:cNvPr>
            <p:cNvSpPr/>
            <p:nvPr/>
          </p:nvSpPr>
          <p:spPr>
            <a:xfrm>
              <a:off x="6107400" y="4222500"/>
              <a:ext cx="180050" cy="10325"/>
            </a:xfrm>
            <a:custGeom>
              <a:avLst/>
              <a:gdLst/>
              <a:ahLst/>
              <a:cxnLst/>
              <a:rect l="l" t="t" r="r" b="b"/>
              <a:pathLst>
                <a:path w="7202" h="413" extrusionOk="0">
                  <a:moveTo>
                    <a:pt x="0" y="0"/>
                  </a:moveTo>
                  <a:lnTo>
                    <a:pt x="0" y="413"/>
                  </a:lnTo>
                  <a:lnTo>
                    <a:pt x="7201" y="413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5;p37">
              <a:extLst>
                <a:ext uri="{FF2B5EF4-FFF2-40B4-BE49-F238E27FC236}">
                  <a16:creationId xmlns:a16="http://schemas.microsoft.com/office/drawing/2014/main" id="{C57C6111-C651-CEB5-76B0-1C0CBA977DAB}"/>
                </a:ext>
              </a:extLst>
            </p:cNvPr>
            <p:cNvSpPr/>
            <p:nvPr/>
          </p:nvSpPr>
          <p:spPr>
            <a:xfrm>
              <a:off x="6635325" y="3894700"/>
              <a:ext cx="539050" cy="178725"/>
            </a:xfrm>
            <a:custGeom>
              <a:avLst/>
              <a:gdLst/>
              <a:ahLst/>
              <a:cxnLst/>
              <a:rect l="l" t="t" r="r" b="b"/>
              <a:pathLst>
                <a:path w="21562" h="7149" extrusionOk="0">
                  <a:moveTo>
                    <a:pt x="899" y="0"/>
                  </a:moveTo>
                  <a:cubicBezTo>
                    <a:pt x="402" y="0"/>
                    <a:pt x="0" y="402"/>
                    <a:pt x="0" y="888"/>
                  </a:cubicBezTo>
                  <a:lnTo>
                    <a:pt x="0" y="6260"/>
                  </a:lnTo>
                  <a:cubicBezTo>
                    <a:pt x="0" y="6757"/>
                    <a:pt x="402" y="7148"/>
                    <a:pt x="899" y="7148"/>
                  </a:cubicBezTo>
                  <a:lnTo>
                    <a:pt x="20673" y="7148"/>
                  </a:lnTo>
                  <a:cubicBezTo>
                    <a:pt x="21170" y="7148"/>
                    <a:pt x="21561" y="6757"/>
                    <a:pt x="21561" y="6260"/>
                  </a:cubicBezTo>
                  <a:lnTo>
                    <a:pt x="21561" y="888"/>
                  </a:lnTo>
                  <a:cubicBezTo>
                    <a:pt x="21561" y="402"/>
                    <a:pt x="21170" y="0"/>
                    <a:pt x="2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6;p37">
              <a:extLst>
                <a:ext uri="{FF2B5EF4-FFF2-40B4-BE49-F238E27FC236}">
                  <a16:creationId xmlns:a16="http://schemas.microsoft.com/office/drawing/2014/main" id="{9F765328-5A85-521F-8E90-5D168B82BD0C}"/>
                </a:ext>
              </a:extLst>
            </p:cNvPr>
            <p:cNvSpPr/>
            <p:nvPr/>
          </p:nvSpPr>
          <p:spPr>
            <a:xfrm>
              <a:off x="6795775" y="3943075"/>
              <a:ext cx="324125" cy="120575"/>
            </a:xfrm>
            <a:custGeom>
              <a:avLst/>
              <a:gdLst/>
              <a:ahLst/>
              <a:cxnLst/>
              <a:rect l="l" t="t" r="r" b="b"/>
              <a:pathLst>
                <a:path w="12965" h="4823" fill="none" extrusionOk="0">
                  <a:moveTo>
                    <a:pt x="1" y="2686"/>
                  </a:moveTo>
                  <a:cubicBezTo>
                    <a:pt x="1" y="2686"/>
                    <a:pt x="1090" y="0"/>
                    <a:pt x="4220" y="645"/>
                  </a:cubicBezTo>
                  <a:cubicBezTo>
                    <a:pt x="7350" y="1290"/>
                    <a:pt x="8936" y="4822"/>
                    <a:pt x="12965" y="1935"/>
                  </a:cubicBezTo>
                </a:path>
              </a:pathLst>
            </a:custGeom>
            <a:noFill/>
            <a:ln w="3700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7;p37">
              <a:extLst>
                <a:ext uri="{FF2B5EF4-FFF2-40B4-BE49-F238E27FC236}">
                  <a16:creationId xmlns:a16="http://schemas.microsoft.com/office/drawing/2014/main" id="{DA87069A-91E1-E44B-B2A7-8D73CA5AA0A5}"/>
                </a:ext>
              </a:extLst>
            </p:cNvPr>
            <p:cNvSpPr/>
            <p:nvPr/>
          </p:nvSpPr>
          <p:spPr>
            <a:xfrm>
              <a:off x="7037925" y="4013925"/>
              <a:ext cx="11125" cy="11125"/>
            </a:xfrm>
            <a:custGeom>
              <a:avLst/>
              <a:gdLst/>
              <a:ahLst/>
              <a:cxnLst/>
              <a:rect l="l" t="t" r="r" b="b"/>
              <a:pathLst>
                <a:path w="445" h="445" extrusionOk="0">
                  <a:moveTo>
                    <a:pt x="1" y="0"/>
                  </a:moveTo>
                  <a:lnTo>
                    <a:pt x="1" y="444"/>
                  </a:lnTo>
                  <a:lnTo>
                    <a:pt x="445" y="444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2"/>
            </a:solidFill>
            <a:ln w="3700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8;p37">
              <a:extLst>
                <a:ext uri="{FF2B5EF4-FFF2-40B4-BE49-F238E27FC236}">
                  <a16:creationId xmlns:a16="http://schemas.microsoft.com/office/drawing/2014/main" id="{DC0FD3F4-C9A7-D6E4-041A-08FEB561B324}"/>
                </a:ext>
              </a:extLst>
            </p:cNvPr>
            <p:cNvSpPr/>
            <p:nvPr/>
          </p:nvSpPr>
          <p:spPr>
            <a:xfrm>
              <a:off x="6809275" y="3956025"/>
              <a:ext cx="141700" cy="25"/>
            </a:xfrm>
            <a:custGeom>
              <a:avLst/>
              <a:gdLst/>
              <a:ahLst/>
              <a:cxnLst/>
              <a:rect l="l" t="t" r="r" b="b"/>
              <a:pathLst>
                <a:path w="5668" h="1" extrusionOk="0">
                  <a:moveTo>
                    <a:pt x="0" y="0"/>
                  </a:moveTo>
                  <a:lnTo>
                    <a:pt x="5668" y="0"/>
                  </a:lnTo>
                </a:path>
              </a:pathLst>
            </a:custGeom>
            <a:solidFill>
              <a:srgbClr val="289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9;p37">
              <a:extLst>
                <a:ext uri="{FF2B5EF4-FFF2-40B4-BE49-F238E27FC236}">
                  <a16:creationId xmlns:a16="http://schemas.microsoft.com/office/drawing/2014/main" id="{18171D6A-0703-F247-6601-5B7B595A12C5}"/>
                </a:ext>
              </a:extLst>
            </p:cNvPr>
            <p:cNvSpPr/>
            <p:nvPr/>
          </p:nvSpPr>
          <p:spPr>
            <a:xfrm>
              <a:off x="6809275" y="3956025"/>
              <a:ext cx="141700" cy="25"/>
            </a:xfrm>
            <a:custGeom>
              <a:avLst/>
              <a:gdLst/>
              <a:ahLst/>
              <a:cxnLst/>
              <a:rect l="l" t="t" r="r" b="b"/>
              <a:pathLst>
                <a:path w="5668" h="1" fill="none" extrusionOk="0">
                  <a:moveTo>
                    <a:pt x="0" y="0"/>
                  </a:moveTo>
                  <a:lnTo>
                    <a:pt x="5668" y="0"/>
                  </a:lnTo>
                </a:path>
              </a:pathLst>
            </a:custGeom>
            <a:noFill/>
            <a:ln w="1850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0;p37">
              <a:extLst>
                <a:ext uri="{FF2B5EF4-FFF2-40B4-BE49-F238E27FC236}">
                  <a16:creationId xmlns:a16="http://schemas.microsoft.com/office/drawing/2014/main" id="{51058B94-0F32-BC1B-94BA-35CE5936FA07}"/>
                </a:ext>
              </a:extLst>
            </p:cNvPr>
            <p:cNvSpPr/>
            <p:nvPr/>
          </p:nvSpPr>
          <p:spPr>
            <a:xfrm>
              <a:off x="6972625" y="4022650"/>
              <a:ext cx="141725" cy="25"/>
            </a:xfrm>
            <a:custGeom>
              <a:avLst/>
              <a:gdLst/>
              <a:ahLst/>
              <a:cxnLst/>
              <a:rect l="l" t="t" r="r" b="b"/>
              <a:pathLst>
                <a:path w="5669" h="1" extrusionOk="0">
                  <a:moveTo>
                    <a:pt x="1" y="0"/>
                  </a:moveTo>
                  <a:lnTo>
                    <a:pt x="5669" y="0"/>
                  </a:lnTo>
                </a:path>
              </a:pathLst>
            </a:custGeom>
            <a:solidFill>
              <a:srgbClr val="289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1;p37">
              <a:extLst>
                <a:ext uri="{FF2B5EF4-FFF2-40B4-BE49-F238E27FC236}">
                  <a16:creationId xmlns:a16="http://schemas.microsoft.com/office/drawing/2014/main" id="{3E82F903-C7E1-56E1-3F8F-7D682A14522C}"/>
                </a:ext>
              </a:extLst>
            </p:cNvPr>
            <p:cNvSpPr/>
            <p:nvPr/>
          </p:nvSpPr>
          <p:spPr>
            <a:xfrm>
              <a:off x="6972625" y="4022650"/>
              <a:ext cx="141725" cy="25"/>
            </a:xfrm>
            <a:custGeom>
              <a:avLst/>
              <a:gdLst/>
              <a:ahLst/>
              <a:cxnLst/>
              <a:rect l="l" t="t" r="r" b="b"/>
              <a:pathLst>
                <a:path w="5669" h="1" fill="none" extrusionOk="0">
                  <a:moveTo>
                    <a:pt x="1" y="0"/>
                  </a:moveTo>
                  <a:lnTo>
                    <a:pt x="5669" y="0"/>
                  </a:lnTo>
                </a:path>
              </a:pathLst>
            </a:custGeom>
            <a:noFill/>
            <a:ln w="1850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2;p37">
              <a:extLst>
                <a:ext uri="{FF2B5EF4-FFF2-40B4-BE49-F238E27FC236}">
                  <a16:creationId xmlns:a16="http://schemas.microsoft.com/office/drawing/2014/main" id="{F57B1A95-2080-A083-690E-7A75C4EBD2E1}"/>
                </a:ext>
              </a:extLst>
            </p:cNvPr>
            <p:cNvSpPr/>
            <p:nvPr/>
          </p:nvSpPr>
          <p:spPr>
            <a:xfrm>
              <a:off x="6869000" y="3950475"/>
              <a:ext cx="11125" cy="11400"/>
            </a:xfrm>
            <a:custGeom>
              <a:avLst/>
              <a:gdLst/>
              <a:ahLst/>
              <a:cxnLst/>
              <a:rect l="l" t="t" r="r" b="b"/>
              <a:pathLst>
                <a:path w="445" h="456" extrusionOk="0">
                  <a:moveTo>
                    <a:pt x="1" y="0"/>
                  </a:moveTo>
                  <a:lnTo>
                    <a:pt x="1" y="455"/>
                  </a:lnTo>
                  <a:lnTo>
                    <a:pt x="445" y="455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2"/>
            </a:solidFill>
            <a:ln w="3700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3;p37">
              <a:extLst>
                <a:ext uri="{FF2B5EF4-FFF2-40B4-BE49-F238E27FC236}">
                  <a16:creationId xmlns:a16="http://schemas.microsoft.com/office/drawing/2014/main" id="{E35E033D-590C-8EB3-B429-8FA5EA40CD55}"/>
                </a:ext>
              </a:extLst>
            </p:cNvPr>
            <p:cNvSpPr/>
            <p:nvPr/>
          </p:nvSpPr>
          <p:spPr>
            <a:xfrm>
              <a:off x="6606775" y="3926950"/>
              <a:ext cx="139325" cy="192475"/>
            </a:xfrm>
            <a:custGeom>
              <a:avLst/>
              <a:gdLst/>
              <a:ahLst/>
              <a:cxnLst/>
              <a:rect l="l" t="t" r="r" b="b"/>
              <a:pathLst>
                <a:path w="5573" h="7699" extrusionOk="0">
                  <a:moveTo>
                    <a:pt x="645" y="0"/>
                  </a:moveTo>
                  <a:cubicBezTo>
                    <a:pt x="296" y="0"/>
                    <a:pt x="0" y="286"/>
                    <a:pt x="0" y="645"/>
                  </a:cubicBezTo>
                  <a:lnTo>
                    <a:pt x="0" y="7053"/>
                  </a:lnTo>
                  <a:cubicBezTo>
                    <a:pt x="0" y="7413"/>
                    <a:pt x="296" y="7698"/>
                    <a:pt x="645" y="7698"/>
                  </a:cubicBezTo>
                  <a:lnTo>
                    <a:pt x="4917" y="7698"/>
                  </a:lnTo>
                  <a:cubicBezTo>
                    <a:pt x="5277" y="7698"/>
                    <a:pt x="5573" y="7413"/>
                    <a:pt x="5573" y="7053"/>
                  </a:cubicBezTo>
                  <a:lnTo>
                    <a:pt x="5573" y="645"/>
                  </a:lnTo>
                  <a:cubicBezTo>
                    <a:pt x="5573" y="286"/>
                    <a:pt x="5277" y="0"/>
                    <a:pt x="4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4;p37">
              <a:extLst>
                <a:ext uri="{FF2B5EF4-FFF2-40B4-BE49-F238E27FC236}">
                  <a16:creationId xmlns:a16="http://schemas.microsoft.com/office/drawing/2014/main" id="{2E0AD70E-CD5B-0DAB-9916-399DDB16D782}"/>
                </a:ext>
              </a:extLst>
            </p:cNvPr>
            <p:cNvSpPr/>
            <p:nvPr/>
          </p:nvSpPr>
          <p:spPr>
            <a:xfrm>
              <a:off x="6628700" y="3954175"/>
              <a:ext cx="79075" cy="11125"/>
            </a:xfrm>
            <a:custGeom>
              <a:avLst/>
              <a:gdLst/>
              <a:ahLst/>
              <a:cxnLst/>
              <a:rect l="l" t="t" r="r" b="b"/>
              <a:pathLst>
                <a:path w="3163" h="445" extrusionOk="0">
                  <a:moveTo>
                    <a:pt x="1" y="0"/>
                  </a:moveTo>
                  <a:lnTo>
                    <a:pt x="1" y="445"/>
                  </a:lnTo>
                  <a:lnTo>
                    <a:pt x="3162" y="445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5;p37">
              <a:extLst>
                <a:ext uri="{FF2B5EF4-FFF2-40B4-BE49-F238E27FC236}">
                  <a16:creationId xmlns:a16="http://schemas.microsoft.com/office/drawing/2014/main" id="{F412C27D-F289-DF6B-E04D-867DB4E2BAA3}"/>
                </a:ext>
              </a:extLst>
            </p:cNvPr>
            <p:cNvSpPr/>
            <p:nvPr/>
          </p:nvSpPr>
          <p:spPr>
            <a:xfrm>
              <a:off x="6628700" y="3978750"/>
              <a:ext cx="79075" cy="10875"/>
            </a:xfrm>
            <a:custGeom>
              <a:avLst/>
              <a:gdLst/>
              <a:ahLst/>
              <a:cxnLst/>
              <a:rect l="l" t="t" r="r" b="b"/>
              <a:pathLst>
                <a:path w="3163" h="435" extrusionOk="0">
                  <a:moveTo>
                    <a:pt x="1" y="1"/>
                  </a:moveTo>
                  <a:lnTo>
                    <a:pt x="1" y="434"/>
                  </a:lnTo>
                  <a:lnTo>
                    <a:pt x="3162" y="434"/>
                  </a:lnTo>
                  <a:lnTo>
                    <a:pt x="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6;p37">
              <a:extLst>
                <a:ext uri="{FF2B5EF4-FFF2-40B4-BE49-F238E27FC236}">
                  <a16:creationId xmlns:a16="http://schemas.microsoft.com/office/drawing/2014/main" id="{03CEB220-F620-CE0B-19D0-F5098C5D74AF}"/>
                </a:ext>
              </a:extLst>
            </p:cNvPr>
            <p:cNvSpPr/>
            <p:nvPr/>
          </p:nvSpPr>
          <p:spPr>
            <a:xfrm>
              <a:off x="6628700" y="4003075"/>
              <a:ext cx="29650" cy="10875"/>
            </a:xfrm>
            <a:custGeom>
              <a:avLst/>
              <a:gdLst/>
              <a:ahLst/>
              <a:cxnLst/>
              <a:rect l="l" t="t" r="r" b="b"/>
              <a:pathLst>
                <a:path w="1186" h="435" extrusionOk="0">
                  <a:moveTo>
                    <a:pt x="1" y="1"/>
                  </a:moveTo>
                  <a:lnTo>
                    <a:pt x="1" y="434"/>
                  </a:lnTo>
                  <a:lnTo>
                    <a:pt x="1185" y="434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7;p37">
              <a:extLst>
                <a:ext uri="{FF2B5EF4-FFF2-40B4-BE49-F238E27FC236}">
                  <a16:creationId xmlns:a16="http://schemas.microsoft.com/office/drawing/2014/main" id="{68D4AAAD-6B27-EFD8-F20E-34EECB707626}"/>
                </a:ext>
              </a:extLst>
            </p:cNvPr>
            <p:cNvSpPr/>
            <p:nvPr/>
          </p:nvSpPr>
          <p:spPr>
            <a:xfrm>
              <a:off x="6628700" y="4028200"/>
              <a:ext cx="51575" cy="10850"/>
            </a:xfrm>
            <a:custGeom>
              <a:avLst/>
              <a:gdLst/>
              <a:ahLst/>
              <a:cxnLst/>
              <a:rect l="l" t="t" r="r" b="b"/>
              <a:pathLst>
                <a:path w="2063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063" y="434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8;p37">
              <a:extLst>
                <a:ext uri="{FF2B5EF4-FFF2-40B4-BE49-F238E27FC236}">
                  <a16:creationId xmlns:a16="http://schemas.microsoft.com/office/drawing/2014/main" id="{B835BE4C-1CDF-A3E0-DE11-31768C3529F5}"/>
                </a:ext>
              </a:extLst>
            </p:cNvPr>
            <p:cNvSpPr/>
            <p:nvPr/>
          </p:nvSpPr>
          <p:spPr>
            <a:xfrm>
              <a:off x="6628700" y="4052525"/>
              <a:ext cx="34650" cy="10850"/>
            </a:xfrm>
            <a:custGeom>
              <a:avLst/>
              <a:gdLst/>
              <a:ahLst/>
              <a:cxnLst/>
              <a:rect l="l" t="t" r="r" b="b"/>
              <a:pathLst>
                <a:path w="1386" h="434" extrusionOk="0">
                  <a:moveTo>
                    <a:pt x="1" y="0"/>
                  </a:moveTo>
                  <a:lnTo>
                    <a:pt x="1" y="434"/>
                  </a:lnTo>
                  <a:lnTo>
                    <a:pt x="1386" y="434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9;p37">
              <a:extLst>
                <a:ext uri="{FF2B5EF4-FFF2-40B4-BE49-F238E27FC236}">
                  <a16:creationId xmlns:a16="http://schemas.microsoft.com/office/drawing/2014/main" id="{5E515892-FC4F-2DB1-8A07-23555A70AB46}"/>
                </a:ext>
              </a:extLst>
            </p:cNvPr>
            <p:cNvSpPr/>
            <p:nvPr/>
          </p:nvSpPr>
          <p:spPr>
            <a:xfrm>
              <a:off x="6628700" y="4076825"/>
              <a:ext cx="34650" cy="10875"/>
            </a:xfrm>
            <a:custGeom>
              <a:avLst/>
              <a:gdLst/>
              <a:ahLst/>
              <a:cxnLst/>
              <a:rect l="l" t="t" r="r" b="b"/>
              <a:pathLst>
                <a:path w="1386" h="435" extrusionOk="0">
                  <a:moveTo>
                    <a:pt x="1" y="1"/>
                  </a:moveTo>
                  <a:lnTo>
                    <a:pt x="1" y="434"/>
                  </a:lnTo>
                  <a:lnTo>
                    <a:pt x="1386" y="434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0;p37">
              <a:extLst>
                <a:ext uri="{FF2B5EF4-FFF2-40B4-BE49-F238E27FC236}">
                  <a16:creationId xmlns:a16="http://schemas.microsoft.com/office/drawing/2014/main" id="{905DEB41-29F4-FE1E-6332-A26F1EEEC251}"/>
                </a:ext>
              </a:extLst>
            </p:cNvPr>
            <p:cNvSpPr/>
            <p:nvPr/>
          </p:nvSpPr>
          <p:spPr>
            <a:xfrm>
              <a:off x="6361700" y="4177550"/>
              <a:ext cx="600375" cy="61625"/>
            </a:xfrm>
            <a:custGeom>
              <a:avLst/>
              <a:gdLst/>
              <a:ahLst/>
              <a:cxnLst/>
              <a:rect l="l" t="t" r="r" b="b"/>
              <a:pathLst>
                <a:path w="24015" h="2465" fill="none" extrusionOk="0">
                  <a:moveTo>
                    <a:pt x="24015" y="329"/>
                  </a:moveTo>
                  <a:lnTo>
                    <a:pt x="23243" y="931"/>
                  </a:lnTo>
                  <a:lnTo>
                    <a:pt x="22133" y="1132"/>
                  </a:lnTo>
                  <a:cubicBezTo>
                    <a:pt x="22133" y="1132"/>
                    <a:pt x="21086" y="1069"/>
                    <a:pt x="20991" y="1069"/>
                  </a:cubicBezTo>
                  <a:cubicBezTo>
                    <a:pt x="20885" y="1069"/>
                    <a:pt x="20187" y="498"/>
                    <a:pt x="20187" y="498"/>
                  </a:cubicBezTo>
                  <a:lnTo>
                    <a:pt x="18876" y="32"/>
                  </a:lnTo>
                  <a:lnTo>
                    <a:pt x="17966" y="371"/>
                  </a:lnTo>
                  <a:lnTo>
                    <a:pt x="16898" y="128"/>
                  </a:lnTo>
                  <a:lnTo>
                    <a:pt x="15291" y="32"/>
                  </a:lnTo>
                  <a:lnTo>
                    <a:pt x="13747" y="635"/>
                  </a:lnTo>
                  <a:lnTo>
                    <a:pt x="12468" y="836"/>
                  </a:lnTo>
                  <a:lnTo>
                    <a:pt x="11326" y="1206"/>
                  </a:lnTo>
                  <a:lnTo>
                    <a:pt x="10057" y="1301"/>
                  </a:lnTo>
                  <a:lnTo>
                    <a:pt x="8682" y="233"/>
                  </a:lnTo>
                  <a:lnTo>
                    <a:pt x="7403" y="1"/>
                  </a:lnTo>
                  <a:lnTo>
                    <a:pt x="6091" y="730"/>
                  </a:lnTo>
                  <a:lnTo>
                    <a:pt x="5055" y="1069"/>
                  </a:lnTo>
                  <a:lnTo>
                    <a:pt x="3871" y="1037"/>
                  </a:lnTo>
                  <a:lnTo>
                    <a:pt x="2390" y="1946"/>
                  </a:lnTo>
                  <a:lnTo>
                    <a:pt x="1502" y="1946"/>
                  </a:lnTo>
                  <a:lnTo>
                    <a:pt x="1" y="2465"/>
                  </a:lnTo>
                </a:path>
              </a:pathLst>
            </a:custGeom>
            <a:noFill/>
            <a:ln w="3425" cap="flat" cmpd="sng">
              <a:solidFill>
                <a:schemeClr val="accent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1;p37">
              <a:extLst>
                <a:ext uri="{FF2B5EF4-FFF2-40B4-BE49-F238E27FC236}">
                  <a16:creationId xmlns:a16="http://schemas.microsoft.com/office/drawing/2014/main" id="{C6DCC74F-18E4-714E-EEA0-2962CA277D4D}"/>
                </a:ext>
              </a:extLst>
            </p:cNvPr>
            <p:cNvSpPr/>
            <p:nvPr/>
          </p:nvSpPr>
          <p:spPr>
            <a:xfrm>
              <a:off x="6362225" y="4239675"/>
              <a:ext cx="600650" cy="25"/>
            </a:xfrm>
            <a:custGeom>
              <a:avLst/>
              <a:gdLst/>
              <a:ahLst/>
              <a:cxnLst/>
              <a:rect l="l" t="t" r="r" b="b"/>
              <a:pathLst>
                <a:path w="24026" h="1" fill="none" extrusionOk="0">
                  <a:moveTo>
                    <a:pt x="1" y="1"/>
                  </a:moveTo>
                  <a:lnTo>
                    <a:pt x="24026" y="1"/>
                  </a:lnTo>
                </a:path>
              </a:pathLst>
            </a:custGeom>
            <a:noFill/>
            <a:ln w="800" cap="flat" cmpd="sng">
              <a:solidFill>
                <a:schemeClr val="lt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2;p37">
              <a:extLst>
                <a:ext uri="{FF2B5EF4-FFF2-40B4-BE49-F238E27FC236}">
                  <a16:creationId xmlns:a16="http://schemas.microsoft.com/office/drawing/2014/main" id="{AEBD102F-A22D-A57F-57AE-4CAD743B2729}"/>
                </a:ext>
              </a:extLst>
            </p:cNvPr>
            <p:cNvSpPr/>
            <p:nvPr/>
          </p:nvSpPr>
          <p:spPr>
            <a:xfrm>
              <a:off x="6356425" y="4232275"/>
              <a:ext cx="6100" cy="15100"/>
            </a:xfrm>
            <a:custGeom>
              <a:avLst/>
              <a:gdLst/>
              <a:ahLst/>
              <a:cxnLst/>
              <a:rect l="l" t="t" r="r" b="b"/>
              <a:pathLst>
                <a:path w="244" h="604" extrusionOk="0">
                  <a:moveTo>
                    <a:pt x="0" y="1"/>
                  </a:moveTo>
                  <a:lnTo>
                    <a:pt x="0" y="603"/>
                  </a:lnTo>
                  <a:lnTo>
                    <a:pt x="243" y="603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3;p37">
              <a:extLst>
                <a:ext uri="{FF2B5EF4-FFF2-40B4-BE49-F238E27FC236}">
                  <a16:creationId xmlns:a16="http://schemas.microsoft.com/office/drawing/2014/main" id="{BA2E5B73-C09B-C8D3-1897-D98FE72CDFBF}"/>
                </a:ext>
              </a:extLst>
            </p:cNvPr>
            <p:cNvSpPr/>
            <p:nvPr/>
          </p:nvSpPr>
          <p:spPr>
            <a:xfrm>
              <a:off x="6959150" y="4232275"/>
              <a:ext cx="6100" cy="15100"/>
            </a:xfrm>
            <a:custGeom>
              <a:avLst/>
              <a:gdLst/>
              <a:ahLst/>
              <a:cxnLst/>
              <a:rect l="l" t="t" r="r" b="b"/>
              <a:pathLst>
                <a:path w="244" h="604" extrusionOk="0">
                  <a:moveTo>
                    <a:pt x="1" y="1"/>
                  </a:moveTo>
                  <a:lnTo>
                    <a:pt x="1" y="603"/>
                  </a:lnTo>
                  <a:lnTo>
                    <a:pt x="244" y="603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;p37">
              <a:extLst>
                <a:ext uri="{FF2B5EF4-FFF2-40B4-BE49-F238E27FC236}">
                  <a16:creationId xmlns:a16="http://schemas.microsoft.com/office/drawing/2014/main" id="{612C45C6-182D-4833-2008-92B729176E64}"/>
                </a:ext>
              </a:extLst>
            </p:cNvPr>
            <p:cNvSpPr/>
            <p:nvPr/>
          </p:nvSpPr>
          <p:spPr>
            <a:xfrm>
              <a:off x="6962325" y="4189175"/>
              <a:ext cx="25" cy="50525"/>
            </a:xfrm>
            <a:custGeom>
              <a:avLst/>
              <a:gdLst/>
              <a:ahLst/>
              <a:cxnLst/>
              <a:rect l="l" t="t" r="r" b="b"/>
              <a:pathLst>
                <a:path w="1" h="2021" fill="none" extrusionOk="0">
                  <a:moveTo>
                    <a:pt x="1" y="202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800" cap="flat" cmpd="sng">
              <a:solidFill>
                <a:schemeClr val="lt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5;p37">
              <a:extLst>
                <a:ext uri="{FF2B5EF4-FFF2-40B4-BE49-F238E27FC236}">
                  <a16:creationId xmlns:a16="http://schemas.microsoft.com/office/drawing/2014/main" id="{F2DCC090-7191-7034-28C1-F6D8313DA383}"/>
                </a:ext>
              </a:extLst>
            </p:cNvPr>
            <p:cNvSpPr/>
            <p:nvPr/>
          </p:nvSpPr>
          <p:spPr>
            <a:xfrm>
              <a:off x="6955975" y="418177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91" y="1"/>
                  </a:moveTo>
                  <a:cubicBezTo>
                    <a:pt x="85" y="1"/>
                    <a:pt x="1" y="86"/>
                    <a:pt x="1" y="191"/>
                  </a:cubicBezTo>
                  <a:cubicBezTo>
                    <a:pt x="1" y="297"/>
                    <a:pt x="85" y="382"/>
                    <a:pt x="191" y="382"/>
                  </a:cubicBezTo>
                  <a:cubicBezTo>
                    <a:pt x="297" y="382"/>
                    <a:pt x="381" y="297"/>
                    <a:pt x="381" y="191"/>
                  </a:cubicBezTo>
                  <a:cubicBezTo>
                    <a:pt x="381" y="86"/>
                    <a:pt x="297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;p37">
              <a:extLst>
                <a:ext uri="{FF2B5EF4-FFF2-40B4-BE49-F238E27FC236}">
                  <a16:creationId xmlns:a16="http://schemas.microsoft.com/office/drawing/2014/main" id="{49B5B739-71A8-0FB6-D359-3DFB71F4B0B1}"/>
                </a:ext>
              </a:extLst>
            </p:cNvPr>
            <p:cNvSpPr/>
            <p:nvPr/>
          </p:nvSpPr>
          <p:spPr>
            <a:xfrm>
              <a:off x="6501025" y="4261625"/>
              <a:ext cx="373300" cy="6625"/>
            </a:xfrm>
            <a:custGeom>
              <a:avLst/>
              <a:gdLst/>
              <a:ahLst/>
              <a:cxnLst/>
              <a:rect l="l" t="t" r="r" b="b"/>
              <a:pathLst>
                <a:path w="14932" h="265" extrusionOk="0">
                  <a:moveTo>
                    <a:pt x="0" y="0"/>
                  </a:moveTo>
                  <a:lnTo>
                    <a:pt x="0" y="265"/>
                  </a:lnTo>
                  <a:lnTo>
                    <a:pt x="14931" y="265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7;p37">
              <a:extLst>
                <a:ext uri="{FF2B5EF4-FFF2-40B4-BE49-F238E27FC236}">
                  <a16:creationId xmlns:a16="http://schemas.microsoft.com/office/drawing/2014/main" id="{80C15499-4FE3-BA3A-7D27-90BCAEC7DE03}"/>
                </a:ext>
              </a:extLst>
            </p:cNvPr>
            <p:cNvSpPr/>
            <p:nvPr/>
          </p:nvSpPr>
          <p:spPr>
            <a:xfrm>
              <a:off x="6501025" y="4261625"/>
              <a:ext cx="229225" cy="6625"/>
            </a:xfrm>
            <a:custGeom>
              <a:avLst/>
              <a:gdLst/>
              <a:ahLst/>
              <a:cxnLst/>
              <a:rect l="l" t="t" r="r" b="b"/>
              <a:pathLst>
                <a:path w="9169" h="265" extrusionOk="0">
                  <a:moveTo>
                    <a:pt x="0" y="0"/>
                  </a:moveTo>
                  <a:lnTo>
                    <a:pt x="0" y="265"/>
                  </a:lnTo>
                  <a:lnTo>
                    <a:pt x="9168" y="265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8;p37">
              <a:extLst>
                <a:ext uri="{FF2B5EF4-FFF2-40B4-BE49-F238E27FC236}">
                  <a16:creationId xmlns:a16="http://schemas.microsoft.com/office/drawing/2014/main" id="{0C77F530-5108-2066-FB91-2678BF7871FE}"/>
                </a:ext>
              </a:extLst>
            </p:cNvPr>
            <p:cNvSpPr/>
            <p:nvPr/>
          </p:nvSpPr>
          <p:spPr>
            <a:xfrm>
              <a:off x="6501025" y="4274575"/>
              <a:ext cx="183475" cy="6625"/>
            </a:xfrm>
            <a:custGeom>
              <a:avLst/>
              <a:gdLst/>
              <a:ahLst/>
              <a:cxnLst/>
              <a:rect l="l" t="t" r="r" b="b"/>
              <a:pathLst>
                <a:path w="7339" h="265" extrusionOk="0">
                  <a:moveTo>
                    <a:pt x="0" y="0"/>
                  </a:moveTo>
                  <a:lnTo>
                    <a:pt x="0" y="265"/>
                  </a:lnTo>
                  <a:lnTo>
                    <a:pt x="7339" y="265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9;p37">
              <a:extLst>
                <a:ext uri="{FF2B5EF4-FFF2-40B4-BE49-F238E27FC236}">
                  <a16:creationId xmlns:a16="http://schemas.microsoft.com/office/drawing/2014/main" id="{A14CD5A4-9947-56F2-EFD9-BB460DEAB1C9}"/>
                </a:ext>
              </a:extLst>
            </p:cNvPr>
            <p:cNvSpPr/>
            <p:nvPr/>
          </p:nvSpPr>
          <p:spPr>
            <a:xfrm>
              <a:off x="6364350" y="4288050"/>
              <a:ext cx="45750" cy="10600"/>
            </a:xfrm>
            <a:custGeom>
              <a:avLst/>
              <a:gdLst/>
              <a:ahLst/>
              <a:cxnLst/>
              <a:rect l="l" t="t" r="r" b="b"/>
              <a:pathLst>
                <a:path w="1830" h="424" extrusionOk="0">
                  <a:moveTo>
                    <a:pt x="0" y="1"/>
                  </a:moveTo>
                  <a:lnTo>
                    <a:pt x="0" y="424"/>
                  </a:lnTo>
                  <a:lnTo>
                    <a:pt x="635" y="424"/>
                  </a:lnTo>
                  <a:lnTo>
                    <a:pt x="804" y="255"/>
                  </a:lnTo>
                  <a:lnTo>
                    <a:pt x="1713" y="25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0;p37">
              <a:extLst>
                <a:ext uri="{FF2B5EF4-FFF2-40B4-BE49-F238E27FC236}">
                  <a16:creationId xmlns:a16="http://schemas.microsoft.com/office/drawing/2014/main" id="{984F4CC8-0145-D910-F8DC-0B3B70102CB5}"/>
                </a:ext>
              </a:extLst>
            </p:cNvPr>
            <p:cNvSpPr/>
            <p:nvPr/>
          </p:nvSpPr>
          <p:spPr>
            <a:xfrm>
              <a:off x="6428850" y="4288050"/>
              <a:ext cx="2675" cy="2675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" y="1"/>
                  </a:moveTo>
                  <a:lnTo>
                    <a:pt x="1" y="107"/>
                  </a:lnTo>
                  <a:lnTo>
                    <a:pt x="106" y="107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1;p37">
              <a:extLst>
                <a:ext uri="{FF2B5EF4-FFF2-40B4-BE49-F238E27FC236}">
                  <a16:creationId xmlns:a16="http://schemas.microsoft.com/office/drawing/2014/main" id="{181546B0-9B4A-7857-9B05-D9FED7BC0A2C}"/>
                </a:ext>
              </a:extLst>
            </p:cNvPr>
            <p:cNvSpPr/>
            <p:nvPr/>
          </p:nvSpPr>
          <p:spPr>
            <a:xfrm>
              <a:off x="6444450" y="4288050"/>
              <a:ext cx="2675" cy="2675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0" y="1"/>
                  </a:moveTo>
                  <a:lnTo>
                    <a:pt x="0" y="107"/>
                  </a:lnTo>
                  <a:lnTo>
                    <a:pt x="106" y="107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2;p37">
              <a:extLst>
                <a:ext uri="{FF2B5EF4-FFF2-40B4-BE49-F238E27FC236}">
                  <a16:creationId xmlns:a16="http://schemas.microsoft.com/office/drawing/2014/main" id="{7D9792FF-9F78-96A2-746C-3A5DABE288BE}"/>
                </a:ext>
              </a:extLst>
            </p:cNvPr>
            <p:cNvSpPr/>
            <p:nvPr/>
          </p:nvSpPr>
          <p:spPr>
            <a:xfrm>
              <a:off x="6460050" y="4288050"/>
              <a:ext cx="2675" cy="2675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0" y="1"/>
                  </a:moveTo>
                  <a:lnTo>
                    <a:pt x="0" y="107"/>
                  </a:lnTo>
                  <a:lnTo>
                    <a:pt x="106" y="107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3;p37">
              <a:extLst>
                <a:ext uri="{FF2B5EF4-FFF2-40B4-BE49-F238E27FC236}">
                  <a16:creationId xmlns:a16="http://schemas.microsoft.com/office/drawing/2014/main" id="{1BDA9AB8-888E-20F3-AE78-94AF70D44BAA}"/>
                </a:ext>
              </a:extLst>
            </p:cNvPr>
            <p:cNvSpPr/>
            <p:nvPr/>
          </p:nvSpPr>
          <p:spPr>
            <a:xfrm>
              <a:off x="6354825" y="3910825"/>
              <a:ext cx="222100" cy="11125"/>
            </a:xfrm>
            <a:custGeom>
              <a:avLst/>
              <a:gdLst/>
              <a:ahLst/>
              <a:cxnLst/>
              <a:rect l="l" t="t" r="r" b="b"/>
              <a:pathLst>
                <a:path w="8884" h="445" extrusionOk="0">
                  <a:moveTo>
                    <a:pt x="1" y="0"/>
                  </a:moveTo>
                  <a:lnTo>
                    <a:pt x="1" y="444"/>
                  </a:lnTo>
                  <a:lnTo>
                    <a:pt x="8883" y="444"/>
                  </a:lnTo>
                  <a:lnTo>
                    <a:pt x="88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4;p37">
              <a:extLst>
                <a:ext uri="{FF2B5EF4-FFF2-40B4-BE49-F238E27FC236}">
                  <a16:creationId xmlns:a16="http://schemas.microsoft.com/office/drawing/2014/main" id="{B94931FD-F659-97AD-FBEC-6AF67A519AE5}"/>
                </a:ext>
              </a:extLst>
            </p:cNvPr>
            <p:cNvSpPr/>
            <p:nvPr/>
          </p:nvSpPr>
          <p:spPr>
            <a:xfrm>
              <a:off x="6354825" y="3910825"/>
              <a:ext cx="100750" cy="11125"/>
            </a:xfrm>
            <a:custGeom>
              <a:avLst/>
              <a:gdLst/>
              <a:ahLst/>
              <a:cxnLst/>
              <a:rect l="l" t="t" r="r" b="b"/>
              <a:pathLst>
                <a:path w="4030" h="445" extrusionOk="0">
                  <a:moveTo>
                    <a:pt x="1" y="0"/>
                  </a:moveTo>
                  <a:lnTo>
                    <a:pt x="1" y="444"/>
                  </a:lnTo>
                  <a:lnTo>
                    <a:pt x="4030" y="44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5;p37">
              <a:extLst>
                <a:ext uri="{FF2B5EF4-FFF2-40B4-BE49-F238E27FC236}">
                  <a16:creationId xmlns:a16="http://schemas.microsoft.com/office/drawing/2014/main" id="{258B496E-B4B2-4BE6-99DA-FCBEBF120F92}"/>
                </a:ext>
              </a:extLst>
            </p:cNvPr>
            <p:cNvSpPr/>
            <p:nvPr/>
          </p:nvSpPr>
          <p:spPr>
            <a:xfrm>
              <a:off x="6354825" y="3939625"/>
              <a:ext cx="222100" cy="11125"/>
            </a:xfrm>
            <a:custGeom>
              <a:avLst/>
              <a:gdLst/>
              <a:ahLst/>
              <a:cxnLst/>
              <a:rect l="l" t="t" r="r" b="b"/>
              <a:pathLst>
                <a:path w="8884" h="445" extrusionOk="0">
                  <a:moveTo>
                    <a:pt x="1" y="1"/>
                  </a:moveTo>
                  <a:lnTo>
                    <a:pt x="1" y="445"/>
                  </a:lnTo>
                  <a:lnTo>
                    <a:pt x="8883" y="445"/>
                  </a:lnTo>
                  <a:lnTo>
                    <a:pt x="8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6;p37">
              <a:extLst>
                <a:ext uri="{FF2B5EF4-FFF2-40B4-BE49-F238E27FC236}">
                  <a16:creationId xmlns:a16="http://schemas.microsoft.com/office/drawing/2014/main" id="{31FC1717-0EC3-FAD8-023B-3C517498BBB8}"/>
                </a:ext>
              </a:extLst>
            </p:cNvPr>
            <p:cNvSpPr/>
            <p:nvPr/>
          </p:nvSpPr>
          <p:spPr>
            <a:xfrm>
              <a:off x="6354825" y="3939625"/>
              <a:ext cx="154675" cy="11125"/>
            </a:xfrm>
            <a:custGeom>
              <a:avLst/>
              <a:gdLst/>
              <a:ahLst/>
              <a:cxnLst/>
              <a:rect l="l" t="t" r="r" b="b"/>
              <a:pathLst>
                <a:path w="6187" h="445" extrusionOk="0">
                  <a:moveTo>
                    <a:pt x="1" y="1"/>
                  </a:moveTo>
                  <a:lnTo>
                    <a:pt x="1" y="445"/>
                  </a:lnTo>
                  <a:lnTo>
                    <a:pt x="6187" y="445"/>
                  </a:lnTo>
                  <a:lnTo>
                    <a:pt x="61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37;p37">
              <a:extLst>
                <a:ext uri="{FF2B5EF4-FFF2-40B4-BE49-F238E27FC236}">
                  <a16:creationId xmlns:a16="http://schemas.microsoft.com/office/drawing/2014/main" id="{138BF32A-6718-FEC2-9DF0-05CFF0BFEECE}"/>
                </a:ext>
              </a:extLst>
            </p:cNvPr>
            <p:cNvSpPr/>
            <p:nvPr/>
          </p:nvSpPr>
          <p:spPr>
            <a:xfrm>
              <a:off x="6354825" y="3968450"/>
              <a:ext cx="222100" cy="11400"/>
            </a:xfrm>
            <a:custGeom>
              <a:avLst/>
              <a:gdLst/>
              <a:ahLst/>
              <a:cxnLst/>
              <a:rect l="l" t="t" r="r" b="b"/>
              <a:pathLst>
                <a:path w="8884" h="456" extrusionOk="0">
                  <a:moveTo>
                    <a:pt x="1" y="0"/>
                  </a:moveTo>
                  <a:lnTo>
                    <a:pt x="1" y="455"/>
                  </a:lnTo>
                  <a:lnTo>
                    <a:pt x="8883" y="455"/>
                  </a:lnTo>
                  <a:lnTo>
                    <a:pt x="88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38;p37">
              <a:extLst>
                <a:ext uri="{FF2B5EF4-FFF2-40B4-BE49-F238E27FC236}">
                  <a16:creationId xmlns:a16="http://schemas.microsoft.com/office/drawing/2014/main" id="{3C79B371-24DB-C7E7-E9CC-F0A850EDF19C}"/>
                </a:ext>
              </a:extLst>
            </p:cNvPr>
            <p:cNvSpPr/>
            <p:nvPr/>
          </p:nvSpPr>
          <p:spPr>
            <a:xfrm>
              <a:off x="6354825" y="3968450"/>
              <a:ext cx="45225" cy="11400"/>
            </a:xfrm>
            <a:custGeom>
              <a:avLst/>
              <a:gdLst/>
              <a:ahLst/>
              <a:cxnLst/>
              <a:rect l="l" t="t" r="r" b="b"/>
              <a:pathLst>
                <a:path w="1809" h="456" extrusionOk="0">
                  <a:moveTo>
                    <a:pt x="1" y="0"/>
                  </a:moveTo>
                  <a:lnTo>
                    <a:pt x="1" y="455"/>
                  </a:lnTo>
                  <a:lnTo>
                    <a:pt x="1809" y="45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39;p37">
              <a:extLst>
                <a:ext uri="{FF2B5EF4-FFF2-40B4-BE49-F238E27FC236}">
                  <a16:creationId xmlns:a16="http://schemas.microsoft.com/office/drawing/2014/main" id="{4C03752A-1AFE-3413-B129-0AB1BE51CE9F}"/>
                </a:ext>
              </a:extLst>
            </p:cNvPr>
            <p:cNvSpPr/>
            <p:nvPr/>
          </p:nvSpPr>
          <p:spPr>
            <a:xfrm>
              <a:off x="6769350" y="4043525"/>
              <a:ext cx="7150" cy="717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0" y="1"/>
                  </a:moveTo>
                  <a:lnTo>
                    <a:pt x="0" y="286"/>
                  </a:lnTo>
                  <a:lnTo>
                    <a:pt x="286" y="28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40;p37">
              <a:extLst>
                <a:ext uri="{FF2B5EF4-FFF2-40B4-BE49-F238E27FC236}">
                  <a16:creationId xmlns:a16="http://schemas.microsoft.com/office/drawing/2014/main" id="{C80C7204-C509-009B-18D8-ECCD954365CE}"/>
                </a:ext>
              </a:extLst>
            </p:cNvPr>
            <p:cNvSpPr/>
            <p:nvPr/>
          </p:nvSpPr>
          <p:spPr>
            <a:xfrm>
              <a:off x="6794200" y="4043525"/>
              <a:ext cx="7150" cy="717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0" y="1"/>
                  </a:moveTo>
                  <a:lnTo>
                    <a:pt x="0" y="286"/>
                  </a:lnTo>
                  <a:lnTo>
                    <a:pt x="286" y="28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41;p37">
              <a:extLst>
                <a:ext uri="{FF2B5EF4-FFF2-40B4-BE49-F238E27FC236}">
                  <a16:creationId xmlns:a16="http://schemas.microsoft.com/office/drawing/2014/main" id="{31F2F1CF-46C3-3299-BCD5-EE9C96FC7215}"/>
                </a:ext>
              </a:extLst>
            </p:cNvPr>
            <p:cNvSpPr/>
            <p:nvPr/>
          </p:nvSpPr>
          <p:spPr>
            <a:xfrm>
              <a:off x="6819050" y="4043525"/>
              <a:ext cx="7150" cy="717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0" y="1"/>
                  </a:moveTo>
                  <a:lnTo>
                    <a:pt x="0" y="286"/>
                  </a:lnTo>
                  <a:lnTo>
                    <a:pt x="286" y="28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42;p37">
              <a:extLst>
                <a:ext uri="{FF2B5EF4-FFF2-40B4-BE49-F238E27FC236}">
                  <a16:creationId xmlns:a16="http://schemas.microsoft.com/office/drawing/2014/main" id="{F0AC594D-9AF4-F4C6-5761-2572ADEB8058}"/>
                </a:ext>
              </a:extLst>
            </p:cNvPr>
            <p:cNvSpPr/>
            <p:nvPr/>
          </p:nvSpPr>
          <p:spPr>
            <a:xfrm>
              <a:off x="6874025" y="3755650"/>
              <a:ext cx="13500" cy="13500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1" y="0"/>
                  </a:moveTo>
                  <a:lnTo>
                    <a:pt x="1" y="539"/>
                  </a:lnTo>
                  <a:lnTo>
                    <a:pt x="540" y="539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43;p37">
              <a:extLst>
                <a:ext uri="{FF2B5EF4-FFF2-40B4-BE49-F238E27FC236}">
                  <a16:creationId xmlns:a16="http://schemas.microsoft.com/office/drawing/2014/main" id="{DD1BB129-2D50-6707-C688-E109327CC15E}"/>
                </a:ext>
              </a:extLst>
            </p:cNvPr>
            <p:cNvSpPr/>
            <p:nvPr/>
          </p:nvSpPr>
          <p:spPr>
            <a:xfrm>
              <a:off x="6920550" y="3755650"/>
              <a:ext cx="13525" cy="13500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1" y="0"/>
                  </a:moveTo>
                  <a:lnTo>
                    <a:pt x="1" y="539"/>
                  </a:lnTo>
                  <a:lnTo>
                    <a:pt x="540" y="539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44;p37">
              <a:extLst>
                <a:ext uri="{FF2B5EF4-FFF2-40B4-BE49-F238E27FC236}">
                  <a16:creationId xmlns:a16="http://schemas.microsoft.com/office/drawing/2014/main" id="{C1A57E99-EE17-4E9A-D56A-78761BBDC085}"/>
                </a:ext>
              </a:extLst>
            </p:cNvPr>
            <p:cNvSpPr/>
            <p:nvPr/>
          </p:nvSpPr>
          <p:spPr>
            <a:xfrm>
              <a:off x="6967075" y="3755650"/>
              <a:ext cx="13525" cy="13500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1" y="0"/>
                  </a:moveTo>
                  <a:lnTo>
                    <a:pt x="1" y="539"/>
                  </a:lnTo>
                  <a:lnTo>
                    <a:pt x="540" y="539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45;p37">
              <a:extLst>
                <a:ext uri="{FF2B5EF4-FFF2-40B4-BE49-F238E27FC236}">
                  <a16:creationId xmlns:a16="http://schemas.microsoft.com/office/drawing/2014/main" id="{AA67E728-FB05-9F77-743C-68F242B9AB47}"/>
                </a:ext>
              </a:extLst>
            </p:cNvPr>
            <p:cNvSpPr/>
            <p:nvPr/>
          </p:nvSpPr>
          <p:spPr>
            <a:xfrm>
              <a:off x="6681325" y="4317125"/>
              <a:ext cx="13750" cy="13525"/>
            </a:xfrm>
            <a:custGeom>
              <a:avLst/>
              <a:gdLst/>
              <a:ahLst/>
              <a:cxnLst/>
              <a:rect l="l" t="t" r="r" b="b"/>
              <a:pathLst>
                <a:path w="550" h="541" extrusionOk="0">
                  <a:moveTo>
                    <a:pt x="0" y="1"/>
                  </a:moveTo>
                  <a:lnTo>
                    <a:pt x="0" y="540"/>
                  </a:lnTo>
                  <a:lnTo>
                    <a:pt x="550" y="540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46;p37">
              <a:extLst>
                <a:ext uri="{FF2B5EF4-FFF2-40B4-BE49-F238E27FC236}">
                  <a16:creationId xmlns:a16="http://schemas.microsoft.com/office/drawing/2014/main" id="{AF08D410-3C26-9594-2797-50EA775B18AD}"/>
                </a:ext>
              </a:extLst>
            </p:cNvPr>
            <p:cNvSpPr/>
            <p:nvPr/>
          </p:nvSpPr>
          <p:spPr>
            <a:xfrm>
              <a:off x="6727850" y="4317125"/>
              <a:ext cx="13750" cy="13525"/>
            </a:xfrm>
            <a:custGeom>
              <a:avLst/>
              <a:gdLst/>
              <a:ahLst/>
              <a:cxnLst/>
              <a:rect l="l" t="t" r="r" b="b"/>
              <a:pathLst>
                <a:path w="550" h="541" extrusionOk="0">
                  <a:moveTo>
                    <a:pt x="0" y="1"/>
                  </a:moveTo>
                  <a:lnTo>
                    <a:pt x="0" y="540"/>
                  </a:lnTo>
                  <a:lnTo>
                    <a:pt x="550" y="540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47;p37">
              <a:extLst>
                <a:ext uri="{FF2B5EF4-FFF2-40B4-BE49-F238E27FC236}">
                  <a16:creationId xmlns:a16="http://schemas.microsoft.com/office/drawing/2014/main" id="{59513155-0FB2-2AD7-FB93-A1ECEC5CFC49}"/>
                </a:ext>
              </a:extLst>
            </p:cNvPr>
            <p:cNvSpPr/>
            <p:nvPr/>
          </p:nvSpPr>
          <p:spPr>
            <a:xfrm>
              <a:off x="6774625" y="4317125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1" y="1"/>
                  </a:moveTo>
                  <a:lnTo>
                    <a:pt x="1" y="540"/>
                  </a:lnTo>
                  <a:lnTo>
                    <a:pt x="540" y="540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48;p37">
              <a:extLst>
                <a:ext uri="{FF2B5EF4-FFF2-40B4-BE49-F238E27FC236}">
                  <a16:creationId xmlns:a16="http://schemas.microsoft.com/office/drawing/2014/main" id="{1220075F-3FE0-BAC5-690B-7F17190BEB83}"/>
                </a:ext>
              </a:extLst>
            </p:cNvPr>
            <p:cNvSpPr/>
            <p:nvPr/>
          </p:nvSpPr>
          <p:spPr>
            <a:xfrm>
              <a:off x="6111350" y="3940950"/>
              <a:ext cx="7425" cy="7175"/>
            </a:xfrm>
            <a:custGeom>
              <a:avLst/>
              <a:gdLst/>
              <a:ahLst/>
              <a:cxnLst/>
              <a:rect l="l" t="t" r="r" b="b"/>
              <a:pathLst>
                <a:path w="297" h="287" extrusionOk="0">
                  <a:moveTo>
                    <a:pt x="1" y="1"/>
                  </a:moveTo>
                  <a:lnTo>
                    <a:pt x="1" y="286"/>
                  </a:lnTo>
                  <a:lnTo>
                    <a:pt x="297" y="286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49;p37">
              <a:extLst>
                <a:ext uri="{FF2B5EF4-FFF2-40B4-BE49-F238E27FC236}">
                  <a16:creationId xmlns:a16="http://schemas.microsoft.com/office/drawing/2014/main" id="{65D949A7-6131-73FE-258A-45AD45E54C63}"/>
                </a:ext>
              </a:extLst>
            </p:cNvPr>
            <p:cNvSpPr/>
            <p:nvPr/>
          </p:nvSpPr>
          <p:spPr>
            <a:xfrm>
              <a:off x="6136200" y="3940950"/>
              <a:ext cx="7425" cy="7175"/>
            </a:xfrm>
            <a:custGeom>
              <a:avLst/>
              <a:gdLst/>
              <a:ahLst/>
              <a:cxnLst/>
              <a:rect l="l" t="t" r="r" b="b"/>
              <a:pathLst>
                <a:path w="297" h="287" extrusionOk="0">
                  <a:moveTo>
                    <a:pt x="1" y="1"/>
                  </a:moveTo>
                  <a:lnTo>
                    <a:pt x="1" y="286"/>
                  </a:lnTo>
                  <a:lnTo>
                    <a:pt x="297" y="286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50;p37">
              <a:extLst>
                <a:ext uri="{FF2B5EF4-FFF2-40B4-BE49-F238E27FC236}">
                  <a16:creationId xmlns:a16="http://schemas.microsoft.com/office/drawing/2014/main" id="{063E68E1-A91D-CEDD-7612-A1B0966920C3}"/>
                </a:ext>
              </a:extLst>
            </p:cNvPr>
            <p:cNvSpPr/>
            <p:nvPr/>
          </p:nvSpPr>
          <p:spPr>
            <a:xfrm>
              <a:off x="6161050" y="3940950"/>
              <a:ext cx="7425" cy="7175"/>
            </a:xfrm>
            <a:custGeom>
              <a:avLst/>
              <a:gdLst/>
              <a:ahLst/>
              <a:cxnLst/>
              <a:rect l="l" t="t" r="r" b="b"/>
              <a:pathLst>
                <a:path w="297" h="287" extrusionOk="0">
                  <a:moveTo>
                    <a:pt x="1" y="1"/>
                  </a:moveTo>
                  <a:lnTo>
                    <a:pt x="1" y="286"/>
                  </a:lnTo>
                  <a:lnTo>
                    <a:pt x="297" y="286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51;p37">
              <a:extLst>
                <a:ext uri="{FF2B5EF4-FFF2-40B4-BE49-F238E27FC236}">
                  <a16:creationId xmlns:a16="http://schemas.microsoft.com/office/drawing/2014/main" id="{09E566CA-0F71-C7DD-46EA-6493AB66C81F}"/>
                </a:ext>
              </a:extLst>
            </p:cNvPr>
            <p:cNvSpPr/>
            <p:nvPr/>
          </p:nvSpPr>
          <p:spPr>
            <a:xfrm>
              <a:off x="7006750" y="3931975"/>
              <a:ext cx="120550" cy="11650"/>
            </a:xfrm>
            <a:custGeom>
              <a:avLst/>
              <a:gdLst/>
              <a:ahLst/>
              <a:cxnLst/>
              <a:rect l="l" t="t" r="r" b="b"/>
              <a:pathLst>
                <a:path w="4822" h="466" extrusionOk="0">
                  <a:moveTo>
                    <a:pt x="0" y="0"/>
                  </a:moveTo>
                  <a:lnTo>
                    <a:pt x="0" y="465"/>
                  </a:lnTo>
                  <a:lnTo>
                    <a:pt x="4822" y="46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52;p37">
              <a:extLst>
                <a:ext uri="{FF2B5EF4-FFF2-40B4-BE49-F238E27FC236}">
                  <a16:creationId xmlns:a16="http://schemas.microsoft.com/office/drawing/2014/main" id="{617DCE7F-0CA7-C48D-9D2C-FB9D0A66B355}"/>
                </a:ext>
              </a:extLst>
            </p:cNvPr>
            <p:cNvSpPr/>
            <p:nvPr/>
          </p:nvSpPr>
          <p:spPr>
            <a:xfrm>
              <a:off x="7006750" y="3952850"/>
              <a:ext cx="35700" cy="11650"/>
            </a:xfrm>
            <a:custGeom>
              <a:avLst/>
              <a:gdLst/>
              <a:ahLst/>
              <a:cxnLst/>
              <a:rect l="l" t="t" r="r" b="b"/>
              <a:pathLst>
                <a:path w="1428" h="466" extrusionOk="0">
                  <a:moveTo>
                    <a:pt x="0" y="1"/>
                  </a:moveTo>
                  <a:lnTo>
                    <a:pt x="0" y="466"/>
                  </a:lnTo>
                  <a:lnTo>
                    <a:pt x="1428" y="466"/>
                  </a:lnTo>
                  <a:lnTo>
                    <a:pt x="14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53;p37">
              <a:extLst>
                <a:ext uri="{FF2B5EF4-FFF2-40B4-BE49-F238E27FC236}">
                  <a16:creationId xmlns:a16="http://schemas.microsoft.com/office/drawing/2014/main" id="{DE7F8D29-84E8-D569-403F-8A3EC7F1D22F}"/>
                </a:ext>
              </a:extLst>
            </p:cNvPr>
            <p:cNvSpPr/>
            <p:nvPr/>
          </p:nvSpPr>
          <p:spPr>
            <a:xfrm>
              <a:off x="6359600" y="4014975"/>
              <a:ext cx="81700" cy="81450"/>
            </a:xfrm>
            <a:custGeom>
              <a:avLst/>
              <a:gdLst/>
              <a:ahLst/>
              <a:cxnLst/>
              <a:rect l="l" t="t" r="r" b="b"/>
              <a:pathLst>
                <a:path w="3268" h="3258" extrusionOk="0">
                  <a:moveTo>
                    <a:pt x="1629" y="783"/>
                  </a:moveTo>
                  <a:cubicBezTo>
                    <a:pt x="2104" y="783"/>
                    <a:pt x="2485" y="1164"/>
                    <a:pt x="2485" y="1629"/>
                  </a:cubicBezTo>
                  <a:cubicBezTo>
                    <a:pt x="2485" y="2105"/>
                    <a:pt x="2104" y="2485"/>
                    <a:pt x="1629" y="2485"/>
                  </a:cubicBezTo>
                  <a:cubicBezTo>
                    <a:pt x="1163" y="2485"/>
                    <a:pt x="783" y="2105"/>
                    <a:pt x="783" y="1629"/>
                  </a:cubicBezTo>
                  <a:cubicBezTo>
                    <a:pt x="783" y="1164"/>
                    <a:pt x="1163" y="783"/>
                    <a:pt x="1629" y="783"/>
                  </a:cubicBezTo>
                  <a:close/>
                  <a:moveTo>
                    <a:pt x="1629" y="1"/>
                  </a:moveTo>
                  <a:cubicBezTo>
                    <a:pt x="730" y="1"/>
                    <a:pt x="0" y="730"/>
                    <a:pt x="0" y="1629"/>
                  </a:cubicBezTo>
                  <a:cubicBezTo>
                    <a:pt x="0" y="2528"/>
                    <a:pt x="730" y="3257"/>
                    <a:pt x="1629" y="3257"/>
                  </a:cubicBezTo>
                  <a:cubicBezTo>
                    <a:pt x="2538" y="3257"/>
                    <a:pt x="3268" y="2528"/>
                    <a:pt x="3268" y="1629"/>
                  </a:cubicBezTo>
                  <a:cubicBezTo>
                    <a:pt x="3268" y="730"/>
                    <a:pt x="2538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54;p37">
              <a:extLst>
                <a:ext uri="{FF2B5EF4-FFF2-40B4-BE49-F238E27FC236}">
                  <a16:creationId xmlns:a16="http://schemas.microsoft.com/office/drawing/2014/main" id="{53F78E78-67E6-ABEF-DB58-4FD7C7D570EC}"/>
                </a:ext>
              </a:extLst>
            </p:cNvPr>
            <p:cNvSpPr/>
            <p:nvPr/>
          </p:nvSpPr>
          <p:spPr>
            <a:xfrm>
              <a:off x="6360650" y="4014975"/>
              <a:ext cx="79600" cy="36775"/>
            </a:xfrm>
            <a:custGeom>
              <a:avLst/>
              <a:gdLst/>
              <a:ahLst/>
              <a:cxnLst/>
              <a:rect l="l" t="t" r="r" b="b"/>
              <a:pathLst>
                <a:path w="3184" h="1471" extrusionOk="0">
                  <a:moveTo>
                    <a:pt x="1587" y="1"/>
                  </a:moveTo>
                  <a:cubicBezTo>
                    <a:pt x="942" y="1"/>
                    <a:pt x="392" y="371"/>
                    <a:pt x="127" y="910"/>
                  </a:cubicBezTo>
                  <a:cubicBezTo>
                    <a:pt x="0" y="1174"/>
                    <a:pt x="191" y="1470"/>
                    <a:pt x="476" y="1470"/>
                  </a:cubicBezTo>
                  <a:cubicBezTo>
                    <a:pt x="635" y="1470"/>
                    <a:pt x="762" y="1375"/>
                    <a:pt x="836" y="1248"/>
                  </a:cubicBezTo>
                  <a:cubicBezTo>
                    <a:pt x="973" y="973"/>
                    <a:pt x="1259" y="783"/>
                    <a:pt x="1587" y="783"/>
                  </a:cubicBezTo>
                  <a:cubicBezTo>
                    <a:pt x="1925" y="783"/>
                    <a:pt x="2210" y="973"/>
                    <a:pt x="2348" y="1248"/>
                  </a:cubicBezTo>
                  <a:cubicBezTo>
                    <a:pt x="2411" y="1375"/>
                    <a:pt x="2549" y="1470"/>
                    <a:pt x="2697" y="1470"/>
                  </a:cubicBezTo>
                  <a:cubicBezTo>
                    <a:pt x="2982" y="1470"/>
                    <a:pt x="3183" y="1174"/>
                    <a:pt x="3056" y="910"/>
                  </a:cubicBezTo>
                  <a:cubicBezTo>
                    <a:pt x="2792" y="371"/>
                    <a:pt x="2232" y="1"/>
                    <a:pt x="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55;p37">
              <a:extLst>
                <a:ext uri="{FF2B5EF4-FFF2-40B4-BE49-F238E27FC236}">
                  <a16:creationId xmlns:a16="http://schemas.microsoft.com/office/drawing/2014/main" id="{26E237F1-A356-7AEB-6D97-AFDA911E1562}"/>
                </a:ext>
              </a:extLst>
            </p:cNvPr>
            <p:cNvSpPr/>
            <p:nvPr/>
          </p:nvSpPr>
          <p:spPr>
            <a:xfrm>
              <a:off x="6469025" y="4014975"/>
              <a:ext cx="81450" cy="81450"/>
            </a:xfrm>
            <a:custGeom>
              <a:avLst/>
              <a:gdLst/>
              <a:ahLst/>
              <a:cxnLst/>
              <a:rect l="l" t="t" r="r" b="b"/>
              <a:pathLst>
                <a:path w="3258" h="3258" extrusionOk="0">
                  <a:moveTo>
                    <a:pt x="1629" y="783"/>
                  </a:moveTo>
                  <a:cubicBezTo>
                    <a:pt x="2095" y="783"/>
                    <a:pt x="2475" y="1164"/>
                    <a:pt x="2475" y="1629"/>
                  </a:cubicBezTo>
                  <a:cubicBezTo>
                    <a:pt x="2475" y="2094"/>
                    <a:pt x="2095" y="2475"/>
                    <a:pt x="1629" y="2475"/>
                  </a:cubicBezTo>
                  <a:cubicBezTo>
                    <a:pt x="1164" y="2475"/>
                    <a:pt x="773" y="2094"/>
                    <a:pt x="773" y="1629"/>
                  </a:cubicBezTo>
                  <a:cubicBezTo>
                    <a:pt x="773" y="1164"/>
                    <a:pt x="1164" y="783"/>
                    <a:pt x="1629" y="783"/>
                  </a:cubicBezTo>
                  <a:close/>
                  <a:moveTo>
                    <a:pt x="1629" y="1"/>
                  </a:moveTo>
                  <a:cubicBezTo>
                    <a:pt x="730" y="1"/>
                    <a:pt x="1" y="730"/>
                    <a:pt x="1" y="1629"/>
                  </a:cubicBezTo>
                  <a:cubicBezTo>
                    <a:pt x="1" y="2528"/>
                    <a:pt x="730" y="3257"/>
                    <a:pt x="1629" y="3257"/>
                  </a:cubicBezTo>
                  <a:cubicBezTo>
                    <a:pt x="2528" y="3257"/>
                    <a:pt x="3258" y="2528"/>
                    <a:pt x="3258" y="1629"/>
                  </a:cubicBezTo>
                  <a:cubicBezTo>
                    <a:pt x="3258" y="730"/>
                    <a:pt x="2528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56;p37">
              <a:extLst>
                <a:ext uri="{FF2B5EF4-FFF2-40B4-BE49-F238E27FC236}">
                  <a16:creationId xmlns:a16="http://schemas.microsoft.com/office/drawing/2014/main" id="{47F513DB-2C5A-49F1-7F5E-E15D067B5FE7}"/>
                </a:ext>
              </a:extLst>
            </p:cNvPr>
            <p:cNvSpPr/>
            <p:nvPr/>
          </p:nvSpPr>
          <p:spPr>
            <a:xfrm>
              <a:off x="6469025" y="4018200"/>
              <a:ext cx="36775" cy="75225"/>
            </a:xfrm>
            <a:custGeom>
              <a:avLst/>
              <a:gdLst/>
              <a:ahLst/>
              <a:cxnLst/>
              <a:rect l="l" t="t" r="r" b="b"/>
              <a:pathLst>
                <a:path w="1471" h="3009" extrusionOk="0">
                  <a:moveTo>
                    <a:pt x="1079" y="1"/>
                  </a:moveTo>
                  <a:cubicBezTo>
                    <a:pt x="1023" y="1"/>
                    <a:pt x="965" y="13"/>
                    <a:pt x="910" y="41"/>
                  </a:cubicBezTo>
                  <a:cubicBezTo>
                    <a:pt x="371" y="305"/>
                    <a:pt x="1" y="855"/>
                    <a:pt x="1" y="1500"/>
                  </a:cubicBezTo>
                  <a:cubicBezTo>
                    <a:pt x="1" y="2145"/>
                    <a:pt x="371" y="2705"/>
                    <a:pt x="910" y="2970"/>
                  </a:cubicBezTo>
                  <a:cubicBezTo>
                    <a:pt x="964" y="2996"/>
                    <a:pt x="1019" y="3009"/>
                    <a:pt x="1074" y="3009"/>
                  </a:cubicBezTo>
                  <a:cubicBezTo>
                    <a:pt x="1279" y="3009"/>
                    <a:pt x="1471" y="2836"/>
                    <a:pt x="1471" y="2610"/>
                  </a:cubicBezTo>
                  <a:cubicBezTo>
                    <a:pt x="1471" y="2462"/>
                    <a:pt x="1376" y="2325"/>
                    <a:pt x="1238" y="2261"/>
                  </a:cubicBezTo>
                  <a:cubicBezTo>
                    <a:pt x="963" y="2124"/>
                    <a:pt x="783" y="1828"/>
                    <a:pt x="783" y="1500"/>
                  </a:cubicBezTo>
                  <a:cubicBezTo>
                    <a:pt x="783" y="1172"/>
                    <a:pt x="963" y="887"/>
                    <a:pt x="1238" y="749"/>
                  </a:cubicBezTo>
                  <a:cubicBezTo>
                    <a:pt x="1376" y="675"/>
                    <a:pt x="1471" y="538"/>
                    <a:pt x="1471" y="390"/>
                  </a:cubicBezTo>
                  <a:cubicBezTo>
                    <a:pt x="1471" y="166"/>
                    <a:pt x="1282" y="1"/>
                    <a:pt x="1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57;p37">
              <a:extLst>
                <a:ext uri="{FF2B5EF4-FFF2-40B4-BE49-F238E27FC236}">
                  <a16:creationId xmlns:a16="http://schemas.microsoft.com/office/drawing/2014/main" id="{03F6958C-C79C-8183-FA25-2DA80067FE82}"/>
                </a:ext>
              </a:extLst>
            </p:cNvPr>
            <p:cNvSpPr/>
            <p:nvPr/>
          </p:nvSpPr>
          <p:spPr>
            <a:xfrm>
              <a:off x="6220000" y="3929050"/>
              <a:ext cx="21700" cy="6375"/>
            </a:xfrm>
            <a:custGeom>
              <a:avLst/>
              <a:gdLst/>
              <a:ahLst/>
              <a:cxnLst/>
              <a:rect l="l" t="t" r="r" b="b"/>
              <a:pathLst>
                <a:path w="868" h="255" extrusionOk="0">
                  <a:moveTo>
                    <a:pt x="1" y="1"/>
                  </a:moveTo>
                  <a:lnTo>
                    <a:pt x="1" y="255"/>
                  </a:lnTo>
                  <a:lnTo>
                    <a:pt x="868" y="255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58;p37">
              <a:extLst>
                <a:ext uri="{FF2B5EF4-FFF2-40B4-BE49-F238E27FC236}">
                  <a16:creationId xmlns:a16="http://schemas.microsoft.com/office/drawing/2014/main" id="{25AF356F-AB32-F4C3-30A3-A9C03839CAE8}"/>
                </a:ext>
              </a:extLst>
            </p:cNvPr>
            <p:cNvSpPr/>
            <p:nvPr/>
          </p:nvSpPr>
          <p:spPr>
            <a:xfrm>
              <a:off x="6220000" y="3943325"/>
              <a:ext cx="21700" cy="6650"/>
            </a:xfrm>
            <a:custGeom>
              <a:avLst/>
              <a:gdLst/>
              <a:ahLst/>
              <a:cxnLst/>
              <a:rect l="l" t="t" r="r" b="b"/>
              <a:pathLst>
                <a:path w="868" h="266" extrusionOk="0">
                  <a:moveTo>
                    <a:pt x="1" y="1"/>
                  </a:moveTo>
                  <a:lnTo>
                    <a:pt x="1" y="265"/>
                  </a:lnTo>
                  <a:lnTo>
                    <a:pt x="868" y="265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59;p37">
              <a:extLst>
                <a:ext uri="{FF2B5EF4-FFF2-40B4-BE49-F238E27FC236}">
                  <a16:creationId xmlns:a16="http://schemas.microsoft.com/office/drawing/2014/main" id="{AF63B325-CB4E-B3BF-68A9-68E2573B8655}"/>
                </a:ext>
              </a:extLst>
            </p:cNvPr>
            <p:cNvSpPr/>
            <p:nvPr/>
          </p:nvSpPr>
          <p:spPr>
            <a:xfrm>
              <a:off x="6220000" y="3957875"/>
              <a:ext cx="21700" cy="6375"/>
            </a:xfrm>
            <a:custGeom>
              <a:avLst/>
              <a:gdLst/>
              <a:ahLst/>
              <a:cxnLst/>
              <a:rect l="l" t="t" r="r" b="b"/>
              <a:pathLst>
                <a:path w="868" h="255" extrusionOk="0">
                  <a:moveTo>
                    <a:pt x="1" y="0"/>
                  </a:moveTo>
                  <a:lnTo>
                    <a:pt x="1" y="254"/>
                  </a:lnTo>
                  <a:lnTo>
                    <a:pt x="868" y="25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60;p37">
              <a:extLst>
                <a:ext uri="{FF2B5EF4-FFF2-40B4-BE49-F238E27FC236}">
                  <a16:creationId xmlns:a16="http://schemas.microsoft.com/office/drawing/2014/main" id="{B13FF712-BD9D-92DC-7408-0862178AA488}"/>
                </a:ext>
              </a:extLst>
            </p:cNvPr>
            <p:cNvSpPr/>
            <p:nvPr/>
          </p:nvSpPr>
          <p:spPr>
            <a:xfrm>
              <a:off x="6220000" y="4032425"/>
              <a:ext cx="21700" cy="6375"/>
            </a:xfrm>
            <a:custGeom>
              <a:avLst/>
              <a:gdLst/>
              <a:ahLst/>
              <a:cxnLst/>
              <a:rect l="l" t="t" r="r" b="b"/>
              <a:pathLst>
                <a:path w="868" h="255" extrusionOk="0">
                  <a:moveTo>
                    <a:pt x="1" y="0"/>
                  </a:moveTo>
                  <a:lnTo>
                    <a:pt x="1" y="254"/>
                  </a:lnTo>
                  <a:lnTo>
                    <a:pt x="868" y="25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61;p37">
              <a:extLst>
                <a:ext uri="{FF2B5EF4-FFF2-40B4-BE49-F238E27FC236}">
                  <a16:creationId xmlns:a16="http://schemas.microsoft.com/office/drawing/2014/main" id="{BF6432DF-E7C9-A7AB-50CA-C1BB4107C1DE}"/>
                </a:ext>
              </a:extLst>
            </p:cNvPr>
            <p:cNvSpPr/>
            <p:nvPr/>
          </p:nvSpPr>
          <p:spPr>
            <a:xfrm>
              <a:off x="6220000" y="3978750"/>
              <a:ext cx="31500" cy="6375"/>
            </a:xfrm>
            <a:custGeom>
              <a:avLst/>
              <a:gdLst/>
              <a:ahLst/>
              <a:cxnLst/>
              <a:rect l="l" t="t" r="r" b="b"/>
              <a:pathLst>
                <a:path w="1260" h="255" extrusionOk="0">
                  <a:moveTo>
                    <a:pt x="1" y="1"/>
                  </a:moveTo>
                  <a:lnTo>
                    <a:pt x="1" y="255"/>
                  </a:lnTo>
                  <a:lnTo>
                    <a:pt x="1259" y="255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62;p37">
              <a:extLst>
                <a:ext uri="{FF2B5EF4-FFF2-40B4-BE49-F238E27FC236}">
                  <a16:creationId xmlns:a16="http://schemas.microsoft.com/office/drawing/2014/main" id="{585D2907-1063-4F5A-AC48-980EB40FF1AE}"/>
                </a:ext>
              </a:extLst>
            </p:cNvPr>
            <p:cNvSpPr/>
            <p:nvPr/>
          </p:nvSpPr>
          <p:spPr>
            <a:xfrm>
              <a:off x="6220000" y="3993025"/>
              <a:ext cx="31500" cy="6650"/>
            </a:xfrm>
            <a:custGeom>
              <a:avLst/>
              <a:gdLst/>
              <a:ahLst/>
              <a:cxnLst/>
              <a:rect l="l" t="t" r="r" b="b"/>
              <a:pathLst>
                <a:path w="1260" h="266" extrusionOk="0">
                  <a:moveTo>
                    <a:pt x="1" y="1"/>
                  </a:moveTo>
                  <a:lnTo>
                    <a:pt x="1" y="265"/>
                  </a:lnTo>
                  <a:lnTo>
                    <a:pt x="1259" y="265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63;p37">
              <a:extLst>
                <a:ext uri="{FF2B5EF4-FFF2-40B4-BE49-F238E27FC236}">
                  <a16:creationId xmlns:a16="http://schemas.microsoft.com/office/drawing/2014/main" id="{31B2B762-079E-BD66-16D7-B8783F814C4B}"/>
                </a:ext>
              </a:extLst>
            </p:cNvPr>
            <p:cNvSpPr/>
            <p:nvPr/>
          </p:nvSpPr>
          <p:spPr>
            <a:xfrm>
              <a:off x="6220000" y="4007575"/>
              <a:ext cx="31500" cy="6375"/>
            </a:xfrm>
            <a:custGeom>
              <a:avLst/>
              <a:gdLst/>
              <a:ahLst/>
              <a:cxnLst/>
              <a:rect l="l" t="t" r="r" b="b"/>
              <a:pathLst>
                <a:path w="1260" h="255" extrusionOk="0">
                  <a:moveTo>
                    <a:pt x="1" y="0"/>
                  </a:moveTo>
                  <a:lnTo>
                    <a:pt x="1" y="254"/>
                  </a:lnTo>
                  <a:lnTo>
                    <a:pt x="1259" y="254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64;p37">
              <a:extLst>
                <a:ext uri="{FF2B5EF4-FFF2-40B4-BE49-F238E27FC236}">
                  <a16:creationId xmlns:a16="http://schemas.microsoft.com/office/drawing/2014/main" id="{2D936630-89A9-C52B-677D-DFBFA6DF803D}"/>
                </a:ext>
              </a:extLst>
            </p:cNvPr>
            <p:cNvSpPr/>
            <p:nvPr/>
          </p:nvSpPr>
          <p:spPr>
            <a:xfrm>
              <a:off x="6588250" y="4317675"/>
              <a:ext cx="380175" cy="29625"/>
            </a:xfrm>
            <a:custGeom>
              <a:avLst/>
              <a:gdLst/>
              <a:ahLst/>
              <a:cxnLst/>
              <a:rect l="l" t="t" r="r" b="b"/>
              <a:pathLst>
                <a:path w="15207" h="1185" fill="none" extrusionOk="0">
                  <a:moveTo>
                    <a:pt x="1" y="444"/>
                  </a:moveTo>
                  <a:lnTo>
                    <a:pt x="1344" y="444"/>
                  </a:lnTo>
                  <a:lnTo>
                    <a:pt x="2084" y="1184"/>
                  </a:lnTo>
                  <a:lnTo>
                    <a:pt x="9835" y="1184"/>
                  </a:lnTo>
                  <a:lnTo>
                    <a:pt x="11030" y="0"/>
                  </a:lnTo>
                  <a:lnTo>
                    <a:pt x="15207" y="0"/>
                  </a:lnTo>
                </a:path>
              </a:pathLst>
            </a:custGeom>
            <a:noFill/>
            <a:ln w="3700" cap="flat" cmpd="sng">
              <a:solidFill>
                <a:schemeClr val="accent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65;p37">
              <a:extLst>
                <a:ext uri="{FF2B5EF4-FFF2-40B4-BE49-F238E27FC236}">
                  <a16:creationId xmlns:a16="http://schemas.microsoft.com/office/drawing/2014/main" id="{C9051E79-5CD8-E89B-B0F1-7D147D07ADD6}"/>
                </a:ext>
              </a:extLst>
            </p:cNvPr>
            <p:cNvSpPr/>
            <p:nvPr/>
          </p:nvSpPr>
          <p:spPr>
            <a:xfrm>
              <a:off x="6568700" y="4319525"/>
              <a:ext cx="19575" cy="19575"/>
            </a:xfrm>
            <a:custGeom>
              <a:avLst/>
              <a:gdLst/>
              <a:ahLst/>
              <a:cxnLst/>
              <a:rect l="l" t="t" r="r" b="b"/>
              <a:pathLst>
                <a:path w="783" h="783" fill="none" extrusionOk="0">
                  <a:moveTo>
                    <a:pt x="783" y="391"/>
                  </a:moveTo>
                  <a:cubicBezTo>
                    <a:pt x="783" y="603"/>
                    <a:pt x="603" y="783"/>
                    <a:pt x="392" y="783"/>
                  </a:cubicBezTo>
                  <a:cubicBezTo>
                    <a:pt x="170" y="783"/>
                    <a:pt x="0" y="603"/>
                    <a:pt x="0" y="391"/>
                  </a:cubicBezTo>
                  <a:cubicBezTo>
                    <a:pt x="0" y="169"/>
                    <a:pt x="170" y="0"/>
                    <a:pt x="392" y="0"/>
                  </a:cubicBezTo>
                  <a:cubicBezTo>
                    <a:pt x="603" y="0"/>
                    <a:pt x="783" y="169"/>
                    <a:pt x="783" y="391"/>
                  </a:cubicBezTo>
                  <a:close/>
                </a:path>
              </a:pathLst>
            </a:custGeom>
            <a:noFill/>
            <a:ln w="3700" cap="flat" cmpd="sng">
              <a:solidFill>
                <a:schemeClr val="accent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66;p37">
              <a:extLst>
                <a:ext uri="{FF2B5EF4-FFF2-40B4-BE49-F238E27FC236}">
                  <a16:creationId xmlns:a16="http://schemas.microsoft.com/office/drawing/2014/main" id="{DEC14AA3-4A04-C291-7C31-6FF5148EF0C8}"/>
                </a:ext>
              </a:extLst>
            </p:cNvPr>
            <p:cNvSpPr/>
            <p:nvPr/>
          </p:nvSpPr>
          <p:spPr>
            <a:xfrm>
              <a:off x="6968675" y="4307350"/>
              <a:ext cx="19575" cy="19600"/>
            </a:xfrm>
            <a:custGeom>
              <a:avLst/>
              <a:gdLst/>
              <a:ahLst/>
              <a:cxnLst/>
              <a:rect l="l" t="t" r="r" b="b"/>
              <a:pathLst>
                <a:path w="783" h="784" fill="none" extrusionOk="0">
                  <a:moveTo>
                    <a:pt x="783" y="392"/>
                  </a:moveTo>
                  <a:cubicBezTo>
                    <a:pt x="783" y="603"/>
                    <a:pt x="603" y="783"/>
                    <a:pt x="392" y="783"/>
                  </a:cubicBezTo>
                  <a:cubicBezTo>
                    <a:pt x="170" y="783"/>
                    <a:pt x="0" y="603"/>
                    <a:pt x="0" y="392"/>
                  </a:cubicBezTo>
                  <a:cubicBezTo>
                    <a:pt x="0" y="170"/>
                    <a:pt x="170" y="1"/>
                    <a:pt x="392" y="1"/>
                  </a:cubicBezTo>
                  <a:cubicBezTo>
                    <a:pt x="603" y="1"/>
                    <a:pt x="783" y="170"/>
                    <a:pt x="783" y="392"/>
                  </a:cubicBezTo>
                  <a:close/>
                </a:path>
              </a:pathLst>
            </a:custGeom>
            <a:noFill/>
            <a:ln w="3700" cap="flat" cmpd="sng">
              <a:solidFill>
                <a:schemeClr val="accent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TextBox 413">
            <a:extLst>
              <a:ext uri="{FF2B5EF4-FFF2-40B4-BE49-F238E27FC236}">
                <a16:creationId xmlns:a16="http://schemas.microsoft.com/office/drawing/2014/main" id="{08A6ED23-E7F2-738D-EFA1-08CA924596E3}"/>
              </a:ext>
            </a:extLst>
          </p:cNvPr>
          <p:cNvSpPr txBox="1"/>
          <p:nvPr/>
        </p:nvSpPr>
        <p:spPr>
          <a:xfrm>
            <a:off x="5615941" y="1065178"/>
            <a:ext cx="7924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الواجب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4"/>
          <p:cNvGrpSpPr/>
          <p:nvPr/>
        </p:nvGrpSpPr>
        <p:grpSpPr>
          <a:xfrm flipH="1">
            <a:off x="487350" y="750055"/>
            <a:ext cx="8169300" cy="3645973"/>
            <a:chOff x="491950" y="691361"/>
            <a:chExt cx="8169300" cy="3645973"/>
          </a:xfrm>
        </p:grpSpPr>
        <p:sp>
          <p:nvSpPr>
            <p:cNvPr id="417" name="Google Shape;417;p34"/>
            <p:cNvSpPr/>
            <p:nvPr/>
          </p:nvSpPr>
          <p:spPr>
            <a:xfrm>
              <a:off x="491950" y="748605"/>
              <a:ext cx="8169300" cy="3528900"/>
            </a:xfrm>
            <a:prstGeom prst="roundRect">
              <a:avLst>
                <a:gd name="adj" fmla="val 609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8" name="Google Shape;418;p34"/>
            <p:cNvGrpSpPr/>
            <p:nvPr/>
          </p:nvGrpSpPr>
          <p:grpSpPr>
            <a:xfrm>
              <a:off x="1175641" y="691361"/>
              <a:ext cx="3455608" cy="3645973"/>
              <a:chOff x="1214923" y="691592"/>
              <a:chExt cx="3455608" cy="3645973"/>
            </a:xfrm>
          </p:grpSpPr>
          <p:grpSp>
            <p:nvGrpSpPr>
              <p:cNvPr id="419" name="Google Shape;419;p34"/>
              <p:cNvGrpSpPr/>
              <p:nvPr/>
            </p:nvGrpSpPr>
            <p:grpSpPr>
              <a:xfrm>
                <a:off x="4552036" y="691592"/>
                <a:ext cx="118496" cy="119189"/>
                <a:chOff x="6916887" y="668259"/>
                <a:chExt cx="102870" cy="103481"/>
              </a:xfrm>
            </p:grpSpPr>
            <p:sp>
              <p:nvSpPr>
                <p:cNvPr id="420" name="Google Shape;420;p34"/>
                <p:cNvSpPr/>
                <p:nvPr/>
              </p:nvSpPr>
              <p:spPr>
                <a:xfrm>
                  <a:off x="6940943" y="6923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1" name="Google Shape;421;p34"/>
                <p:cNvSpPr/>
                <p:nvPr/>
              </p:nvSpPr>
              <p:spPr>
                <a:xfrm>
                  <a:off x="6916887" y="6682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22" name="Google Shape;422;p34"/>
              <p:cNvGrpSpPr/>
              <p:nvPr/>
            </p:nvGrpSpPr>
            <p:grpSpPr>
              <a:xfrm>
                <a:off x="1214923" y="4218376"/>
                <a:ext cx="118496" cy="119189"/>
                <a:chOff x="6620258" y="1227459"/>
                <a:chExt cx="102870" cy="103481"/>
              </a:xfrm>
            </p:grpSpPr>
            <p:sp>
              <p:nvSpPr>
                <p:cNvPr id="423" name="Google Shape;423;p34"/>
                <p:cNvSpPr/>
                <p:nvPr/>
              </p:nvSpPr>
              <p:spPr>
                <a:xfrm>
                  <a:off x="6644314" y="12515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4" name="Google Shape;424;p34"/>
                <p:cNvSpPr/>
                <p:nvPr/>
              </p:nvSpPr>
              <p:spPr>
                <a:xfrm>
                  <a:off x="6620258" y="12274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425" name="Google Shape;425;p34"/>
          <p:cNvSpPr/>
          <p:nvPr/>
        </p:nvSpPr>
        <p:spPr>
          <a:xfrm flipH="1">
            <a:off x="1104200" y="670500"/>
            <a:ext cx="2818500" cy="3802500"/>
          </a:xfrm>
          <a:prstGeom prst="roundRect">
            <a:avLst>
              <a:gd name="adj" fmla="val 86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p34"/>
          <p:cNvSpPr txBox="1">
            <a:spLocks noGrp="1"/>
          </p:cNvSpPr>
          <p:nvPr>
            <p:ph type="title" idx="2"/>
          </p:nvPr>
        </p:nvSpPr>
        <p:spPr>
          <a:xfrm>
            <a:off x="5574425" y="1255049"/>
            <a:ext cx="13131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428" name="Google Shape;428;p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669" r="16676"/>
          <a:stretch/>
        </p:blipFill>
        <p:spPr>
          <a:xfrm>
            <a:off x="1267175" y="1044450"/>
            <a:ext cx="3054000" cy="3054600"/>
          </a:xfrm>
          <a:prstGeom prst="roundRect">
            <a:avLst>
              <a:gd name="adj" fmla="val 16667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AA42D-C006-1FC4-6584-210C7200F269}"/>
              </a:ext>
            </a:extLst>
          </p:cNvPr>
          <p:cNvSpPr txBox="1"/>
          <p:nvPr/>
        </p:nvSpPr>
        <p:spPr>
          <a:xfrm>
            <a:off x="5008389" y="2910299"/>
            <a:ext cx="2730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الجزء العملي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>
            <a:off x="722369" y="636812"/>
            <a:ext cx="4111762" cy="3861707"/>
          </a:xfrm>
          <a:prstGeom prst="roundRect">
            <a:avLst>
              <a:gd name="adj" fmla="val 86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722369" y="1628016"/>
            <a:ext cx="4109232" cy="2020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br>
              <a:rPr lang="ar-SA" sz="28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800" dirty="0">
                <a:solidFill>
                  <a:srgbClr val="F61B93"/>
                </a:solidFill>
                <a:cs typeface="+mn-cs"/>
              </a:rPr>
              <a:t>أهداف الدرس:</a:t>
            </a:r>
            <a:br>
              <a:rPr lang="ar-SA" sz="28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1- معرفة مرحلة التحليل في دورة حياة تطوير البرمجيات</a:t>
            </a:r>
            <a:br>
              <a:rPr lang="ar-SA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2- تمييز استخدام المخططات في مرحلة التحليل</a:t>
            </a:r>
            <a:br>
              <a:rPr lang="ar-SA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3- استخدام برنامج بنسل بروجكت لتصميم مخطط سير العمل </a:t>
            </a:r>
            <a:endParaRPr sz="2800" dirty="0">
              <a:solidFill>
                <a:schemeClr val="tx2">
                  <a:lumMod val="50000"/>
                </a:schemeClr>
              </a:solidFill>
              <a:highlight>
                <a:schemeClr val="dk2"/>
              </a:highlight>
              <a:cs typeface="+mn-cs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8459961" y="-684019"/>
            <a:ext cx="1368067" cy="1368031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29"/>
          <p:cNvSpPr/>
          <p:nvPr/>
        </p:nvSpPr>
        <p:spPr>
          <a:xfrm>
            <a:off x="451127" y="4822651"/>
            <a:ext cx="648043" cy="641680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1039;p49">
            <a:extLst>
              <a:ext uri="{FF2B5EF4-FFF2-40B4-BE49-F238E27FC236}">
                <a16:creationId xmlns:a16="http://schemas.microsoft.com/office/drawing/2014/main" id="{C0E48016-606D-B325-F965-EF5031345140}"/>
              </a:ext>
            </a:extLst>
          </p:cNvPr>
          <p:cNvGrpSpPr/>
          <p:nvPr/>
        </p:nvGrpSpPr>
        <p:grpSpPr>
          <a:xfrm>
            <a:off x="4971437" y="1106740"/>
            <a:ext cx="3192849" cy="3063143"/>
            <a:chOff x="4069409" y="1401641"/>
            <a:chExt cx="1414926" cy="1312924"/>
          </a:xfrm>
        </p:grpSpPr>
        <p:sp>
          <p:nvSpPr>
            <p:cNvPr id="3" name="Google Shape;1040;p49">
              <a:extLst>
                <a:ext uri="{FF2B5EF4-FFF2-40B4-BE49-F238E27FC236}">
                  <a16:creationId xmlns:a16="http://schemas.microsoft.com/office/drawing/2014/main" id="{0EC822BB-1DB2-B18B-6D3C-30D0111CBE9C}"/>
                </a:ext>
              </a:extLst>
            </p:cNvPr>
            <p:cNvSpPr/>
            <p:nvPr/>
          </p:nvSpPr>
          <p:spPr>
            <a:xfrm>
              <a:off x="4345121" y="1649978"/>
              <a:ext cx="858838" cy="792443"/>
            </a:xfrm>
            <a:custGeom>
              <a:avLst/>
              <a:gdLst/>
              <a:ahLst/>
              <a:cxnLst/>
              <a:rect l="l" t="t" r="r" b="b"/>
              <a:pathLst>
                <a:path w="32972" h="30423" extrusionOk="0">
                  <a:moveTo>
                    <a:pt x="1692" y="0"/>
                  </a:moveTo>
                  <a:cubicBezTo>
                    <a:pt x="751" y="0"/>
                    <a:pt x="0" y="751"/>
                    <a:pt x="0" y="1682"/>
                  </a:cubicBezTo>
                  <a:lnTo>
                    <a:pt x="0" y="28731"/>
                  </a:lnTo>
                  <a:cubicBezTo>
                    <a:pt x="0" y="29661"/>
                    <a:pt x="751" y="30423"/>
                    <a:pt x="1692" y="30423"/>
                  </a:cubicBezTo>
                  <a:lnTo>
                    <a:pt x="31279" y="30423"/>
                  </a:lnTo>
                  <a:cubicBezTo>
                    <a:pt x="32220" y="30423"/>
                    <a:pt x="32971" y="29661"/>
                    <a:pt x="32971" y="28731"/>
                  </a:cubicBezTo>
                  <a:lnTo>
                    <a:pt x="32971" y="1682"/>
                  </a:lnTo>
                  <a:cubicBezTo>
                    <a:pt x="32971" y="751"/>
                    <a:pt x="32220" y="0"/>
                    <a:pt x="31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41;p49">
              <a:extLst>
                <a:ext uri="{FF2B5EF4-FFF2-40B4-BE49-F238E27FC236}">
                  <a16:creationId xmlns:a16="http://schemas.microsoft.com/office/drawing/2014/main" id="{EC6D81C6-AC0C-161C-65AC-65E86907D14F}"/>
                </a:ext>
              </a:extLst>
            </p:cNvPr>
            <p:cNvSpPr/>
            <p:nvPr/>
          </p:nvSpPr>
          <p:spPr>
            <a:xfrm>
              <a:off x="4345121" y="1712778"/>
              <a:ext cx="858838" cy="729643"/>
            </a:xfrm>
            <a:custGeom>
              <a:avLst/>
              <a:gdLst/>
              <a:ahLst/>
              <a:cxnLst/>
              <a:rect l="l" t="t" r="r" b="b"/>
              <a:pathLst>
                <a:path w="32972" h="28012" extrusionOk="0">
                  <a:moveTo>
                    <a:pt x="0" y="0"/>
                  </a:moveTo>
                  <a:lnTo>
                    <a:pt x="0" y="26954"/>
                  </a:lnTo>
                  <a:cubicBezTo>
                    <a:pt x="0" y="27536"/>
                    <a:pt x="466" y="28012"/>
                    <a:pt x="1058" y="28012"/>
                  </a:cubicBezTo>
                  <a:lnTo>
                    <a:pt x="31924" y="28012"/>
                  </a:lnTo>
                  <a:cubicBezTo>
                    <a:pt x="32495" y="28012"/>
                    <a:pt x="32971" y="27536"/>
                    <a:pt x="32971" y="26954"/>
                  </a:cubicBezTo>
                  <a:lnTo>
                    <a:pt x="32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42;p49">
              <a:extLst>
                <a:ext uri="{FF2B5EF4-FFF2-40B4-BE49-F238E27FC236}">
                  <a16:creationId xmlns:a16="http://schemas.microsoft.com/office/drawing/2014/main" id="{031070C7-1AFF-19A8-8729-DB37EA14D95A}"/>
                </a:ext>
              </a:extLst>
            </p:cNvPr>
            <p:cNvSpPr/>
            <p:nvPr/>
          </p:nvSpPr>
          <p:spPr>
            <a:xfrm>
              <a:off x="4390027" y="1676963"/>
              <a:ext cx="16540" cy="16566"/>
            </a:xfrm>
            <a:custGeom>
              <a:avLst/>
              <a:gdLst/>
              <a:ahLst/>
              <a:cxnLst/>
              <a:rect l="l" t="t" r="r" b="b"/>
              <a:pathLst>
                <a:path w="635" h="636" extrusionOk="0">
                  <a:moveTo>
                    <a:pt x="317" y="1"/>
                  </a:moveTo>
                  <a:cubicBezTo>
                    <a:pt x="138" y="1"/>
                    <a:pt x="0" y="149"/>
                    <a:pt x="0" y="318"/>
                  </a:cubicBezTo>
                  <a:cubicBezTo>
                    <a:pt x="0" y="498"/>
                    <a:pt x="138" y="635"/>
                    <a:pt x="317" y="635"/>
                  </a:cubicBezTo>
                  <a:cubicBezTo>
                    <a:pt x="497" y="635"/>
                    <a:pt x="635" y="498"/>
                    <a:pt x="635" y="318"/>
                  </a:cubicBezTo>
                  <a:cubicBezTo>
                    <a:pt x="635" y="149"/>
                    <a:pt x="497" y="1"/>
                    <a:pt x="317" y="1"/>
                  </a:cubicBezTo>
                  <a:close/>
                </a:path>
              </a:pathLst>
            </a:custGeom>
            <a:solidFill>
              <a:srgbClr val="FFC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43;p49">
              <a:extLst>
                <a:ext uri="{FF2B5EF4-FFF2-40B4-BE49-F238E27FC236}">
                  <a16:creationId xmlns:a16="http://schemas.microsoft.com/office/drawing/2014/main" id="{6B4189E0-D789-D9C6-5847-F1AB715AFC2C}"/>
                </a:ext>
              </a:extLst>
            </p:cNvPr>
            <p:cNvSpPr/>
            <p:nvPr/>
          </p:nvSpPr>
          <p:spPr>
            <a:xfrm>
              <a:off x="4441810" y="1676963"/>
              <a:ext cx="16827" cy="16566"/>
            </a:xfrm>
            <a:custGeom>
              <a:avLst/>
              <a:gdLst/>
              <a:ahLst/>
              <a:cxnLst/>
              <a:rect l="l" t="t" r="r" b="b"/>
              <a:pathLst>
                <a:path w="646" h="636" extrusionOk="0">
                  <a:moveTo>
                    <a:pt x="328" y="1"/>
                  </a:moveTo>
                  <a:cubicBezTo>
                    <a:pt x="148" y="1"/>
                    <a:pt x="0" y="149"/>
                    <a:pt x="0" y="318"/>
                  </a:cubicBezTo>
                  <a:cubicBezTo>
                    <a:pt x="0" y="498"/>
                    <a:pt x="148" y="635"/>
                    <a:pt x="328" y="635"/>
                  </a:cubicBezTo>
                  <a:cubicBezTo>
                    <a:pt x="497" y="635"/>
                    <a:pt x="645" y="498"/>
                    <a:pt x="645" y="318"/>
                  </a:cubicBezTo>
                  <a:cubicBezTo>
                    <a:pt x="645" y="149"/>
                    <a:pt x="497" y="1"/>
                    <a:pt x="328" y="1"/>
                  </a:cubicBezTo>
                  <a:close/>
                </a:path>
              </a:pathLst>
            </a:custGeom>
            <a:solidFill>
              <a:srgbClr val="FFC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044;p49">
              <a:extLst>
                <a:ext uri="{FF2B5EF4-FFF2-40B4-BE49-F238E27FC236}">
                  <a16:creationId xmlns:a16="http://schemas.microsoft.com/office/drawing/2014/main" id="{835B51AF-DC58-EA4A-F0A0-D386E783C556}"/>
                </a:ext>
              </a:extLst>
            </p:cNvPr>
            <p:cNvSpPr/>
            <p:nvPr/>
          </p:nvSpPr>
          <p:spPr>
            <a:xfrm>
              <a:off x="4493853" y="1676963"/>
              <a:ext cx="16827" cy="16566"/>
            </a:xfrm>
            <a:custGeom>
              <a:avLst/>
              <a:gdLst/>
              <a:ahLst/>
              <a:cxnLst/>
              <a:rect l="l" t="t" r="r" b="b"/>
              <a:pathLst>
                <a:path w="646" h="636" extrusionOk="0">
                  <a:moveTo>
                    <a:pt x="318" y="1"/>
                  </a:moveTo>
                  <a:cubicBezTo>
                    <a:pt x="149" y="1"/>
                    <a:pt x="1" y="149"/>
                    <a:pt x="1" y="318"/>
                  </a:cubicBezTo>
                  <a:cubicBezTo>
                    <a:pt x="1" y="498"/>
                    <a:pt x="149" y="635"/>
                    <a:pt x="318" y="635"/>
                  </a:cubicBezTo>
                  <a:cubicBezTo>
                    <a:pt x="498" y="635"/>
                    <a:pt x="646" y="498"/>
                    <a:pt x="646" y="318"/>
                  </a:cubicBezTo>
                  <a:cubicBezTo>
                    <a:pt x="646" y="149"/>
                    <a:pt x="498" y="1"/>
                    <a:pt x="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045;p49">
              <a:extLst>
                <a:ext uri="{FF2B5EF4-FFF2-40B4-BE49-F238E27FC236}">
                  <a16:creationId xmlns:a16="http://schemas.microsoft.com/office/drawing/2014/main" id="{E3E4B5A1-96D8-5562-F80C-322D961BB5D4}"/>
                </a:ext>
              </a:extLst>
            </p:cNvPr>
            <p:cNvSpPr/>
            <p:nvPr/>
          </p:nvSpPr>
          <p:spPr>
            <a:xfrm>
              <a:off x="4545922" y="1676963"/>
              <a:ext cx="16540" cy="16566"/>
            </a:xfrm>
            <a:custGeom>
              <a:avLst/>
              <a:gdLst/>
              <a:ahLst/>
              <a:cxnLst/>
              <a:rect l="l" t="t" r="r" b="b"/>
              <a:pathLst>
                <a:path w="635" h="636" extrusionOk="0">
                  <a:moveTo>
                    <a:pt x="317" y="1"/>
                  </a:moveTo>
                  <a:cubicBezTo>
                    <a:pt x="138" y="1"/>
                    <a:pt x="0" y="149"/>
                    <a:pt x="0" y="318"/>
                  </a:cubicBezTo>
                  <a:cubicBezTo>
                    <a:pt x="0" y="498"/>
                    <a:pt x="138" y="635"/>
                    <a:pt x="317" y="635"/>
                  </a:cubicBezTo>
                  <a:cubicBezTo>
                    <a:pt x="497" y="635"/>
                    <a:pt x="635" y="498"/>
                    <a:pt x="635" y="318"/>
                  </a:cubicBezTo>
                  <a:cubicBezTo>
                    <a:pt x="635" y="149"/>
                    <a:pt x="497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046;p49">
              <a:extLst>
                <a:ext uri="{FF2B5EF4-FFF2-40B4-BE49-F238E27FC236}">
                  <a16:creationId xmlns:a16="http://schemas.microsoft.com/office/drawing/2014/main" id="{ED5CC478-6FD1-218C-DB5E-6C01009AB2B6}"/>
                </a:ext>
              </a:extLst>
            </p:cNvPr>
            <p:cNvSpPr/>
            <p:nvPr/>
          </p:nvSpPr>
          <p:spPr>
            <a:xfrm>
              <a:off x="5138659" y="1675296"/>
              <a:ext cx="20682" cy="20161"/>
            </a:xfrm>
            <a:custGeom>
              <a:avLst/>
              <a:gdLst/>
              <a:ahLst/>
              <a:cxnLst/>
              <a:rect l="l" t="t" r="r" b="b"/>
              <a:pathLst>
                <a:path w="794" h="774" extrusionOk="0">
                  <a:moveTo>
                    <a:pt x="733" y="0"/>
                  </a:moveTo>
                  <a:cubicBezTo>
                    <a:pt x="725" y="0"/>
                    <a:pt x="717" y="4"/>
                    <a:pt x="709" y="12"/>
                  </a:cubicBezTo>
                  <a:lnTo>
                    <a:pt x="402" y="319"/>
                  </a:lnTo>
                  <a:lnTo>
                    <a:pt x="85" y="12"/>
                  </a:lnTo>
                  <a:cubicBezTo>
                    <a:pt x="76" y="8"/>
                    <a:pt x="67" y="5"/>
                    <a:pt x="58" y="5"/>
                  </a:cubicBezTo>
                  <a:cubicBezTo>
                    <a:pt x="46" y="5"/>
                    <a:pt x="34" y="10"/>
                    <a:pt x="21" y="22"/>
                  </a:cubicBezTo>
                  <a:cubicBezTo>
                    <a:pt x="0" y="44"/>
                    <a:pt x="0" y="75"/>
                    <a:pt x="21" y="97"/>
                  </a:cubicBezTo>
                  <a:lnTo>
                    <a:pt x="328" y="382"/>
                  </a:lnTo>
                  <a:lnTo>
                    <a:pt x="21" y="678"/>
                  </a:lnTo>
                  <a:cubicBezTo>
                    <a:pt x="0" y="699"/>
                    <a:pt x="0" y="731"/>
                    <a:pt x="21" y="752"/>
                  </a:cubicBezTo>
                  <a:cubicBezTo>
                    <a:pt x="32" y="763"/>
                    <a:pt x="42" y="773"/>
                    <a:pt x="53" y="773"/>
                  </a:cubicBezTo>
                  <a:cubicBezTo>
                    <a:pt x="64" y="773"/>
                    <a:pt x="74" y="763"/>
                    <a:pt x="85" y="752"/>
                  </a:cubicBezTo>
                  <a:lnTo>
                    <a:pt x="402" y="456"/>
                  </a:lnTo>
                  <a:lnTo>
                    <a:pt x="709" y="752"/>
                  </a:lnTo>
                  <a:cubicBezTo>
                    <a:pt x="719" y="763"/>
                    <a:pt x="730" y="773"/>
                    <a:pt x="740" y="773"/>
                  </a:cubicBezTo>
                  <a:cubicBezTo>
                    <a:pt x="751" y="773"/>
                    <a:pt x="761" y="763"/>
                    <a:pt x="772" y="752"/>
                  </a:cubicBezTo>
                  <a:cubicBezTo>
                    <a:pt x="793" y="731"/>
                    <a:pt x="793" y="699"/>
                    <a:pt x="772" y="678"/>
                  </a:cubicBezTo>
                  <a:lnTo>
                    <a:pt x="465" y="382"/>
                  </a:lnTo>
                  <a:lnTo>
                    <a:pt x="772" y="97"/>
                  </a:lnTo>
                  <a:cubicBezTo>
                    <a:pt x="793" y="75"/>
                    <a:pt x="793" y="44"/>
                    <a:pt x="772" y="22"/>
                  </a:cubicBezTo>
                  <a:cubicBezTo>
                    <a:pt x="759" y="9"/>
                    <a:pt x="746" y="0"/>
                    <a:pt x="733" y="0"/>
                  </a:cubicBezTo>
                  <a:close/>
                </a:path>
              </a:pathLst>
            </a:custGeom>
            <a:solidFill>
              <a:srgbClr val="FFC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47;p49">
              <a:extLst>
                <a:ext uri="{FF2B5EF4-FFF2-40B4-BE49-F238E27FC236}">
                  <a16:creationId xmlns:a16="http://schemas.microsoft.com/office/drawing/2014/main" id="{4025B079-3390-E4D6-7C58-3E390E1DF224}"/>
                </a:ext>
              </a:extLst>
            </p:cNvPr>
            <p:cNvSpPr/>
            <p:nvPr/>
          </p:nvSpPr>
          <p:spPr>
            <a:xfrm>
              <a:off x="5092919" y="1576445"/>
              <a:ext cx="391416" cy="391129"/>
            </a:xfrm>
            <a:custGeom>
              <a:avLst/>
              <a:gdLst/>
              <a:ahLst/>
              <a:cxnLst/>
              <a:rect l="l" t="t" r="r" b="b"/>
              <a:pathLst>
                <a:path w="15027" h="15016" fill="none" extrusionOk="0">
                  <a:moveTo>
                    <a:pt x="14012" y="5879"/>
                  </a:moveTo>
                  <a:lnTo>
                    <a:pt x="12500" y="5879"/>
                  </a:lnTo>
                  <a:cubicBezTo>
                    <a:pt x="12394" y="5573"/>
                    <a:pt x="12278" y="5287"/>
                    <a:pt x="12119" y="5012"/>
                  </a:cubicBezTo>
                  <a:lnTo>
                    <a:pt x="13166" y="3913"/>
                  </a:lnTo>
                  <a:cubicBezTo>
                    <a:pt x="13546" y="3511"/>
                    <a:pt x="13536" y="2866"/>
                    <a:pt x="13134" y="2485"/>
                  </a:cubicBezTo>
                  <a:lnTo>
                    <a:pt x="12235" y="1629"/>
                  </a:lnTo>
                  <a:cubicBezTo>
                    <a:pt x="11833" y="1248"/>
                    <a:pt x="11188" y="1269"/>
                    <a:pt x="10808" y="1671"/>
                  </a:cubicBezTo>
                  <a:lnTo>
                    <a:pt x="9761" y="2771"/>
                  </a:lnTo>
                  <a:cubicBezTo>
                    <a:pt x="9560" y="2675"/>
                    <a:pt x="9359" y="2591"/>
                    <a:pt x="9137" y="2527"/>
                  </a:cubicBezTo>
                  <a:lnTo>
                    <a:pt x="9137" y="1005"/>
                  </a:lnTo>
                  <a:cubicBezTo>
                    <a:pt x="9137" y="444"/>
                    <a:pt x="8693" y="0"/>
                    <a:pt x="8132" y="0"/>
                  </a:cubicBezTo>
                  <a:lnTo>
                    <a:pt x="6895" y="0"/>
                  </a:lnTo>
                  <a:cubicBezTo>
                    <a:pt x="6335" y="0"/>
                    <a:pt x="5880" y="444"/>
                    <a:pt x="5880" y="1005"/>
                  </a:cubicBezTo>
                  <a:lnTo>
                    <a:pt x="5880" y="2527"/>
                  </a:lnTo>
                  <a:cubicBezTo>
                    <a:pt x="5669" y="2591"/>
                    <a:pt x="5468" y="2675"/>
                    <a:pt x="5267" y="2771"/>
                  </a:cubicBezTo>
                  <a:lnTo>
                    <a:pt x="4220" y="1671"/>
                  </a:lnTo>
                  <a:cubicBezTo>
                    <a:pt x="3839" y="1269"/>
                    <a:pt x="3194" y="1248"/>
                    <a:pt x="2792" y="1629"/>
                  </a:cubicBezTo>
                  <a:lnTo>
                    <a:pt x="1894" y="2485"/>
                  </a:lnTo>
                  <a:cubicBezTo>
                    <a:pt x="1492" y="2866"/>
                    <a:pt x="1471" y="3511"/>
                    <a:pt x="1851" y="3913"/>
                  </a:cubicBezTo>
                  <a:lnTo>
                    <a:pt x="2898" y="5012"/>
                  </a:lnTo>
                  <a:cubicBezTo>
                    <a:pt x="2750" y="5287"/>
                    <a:pt x="2623" y="5573"/>
                    <a:pt x="2528" y="5879"/>
                  </a:cubicBezTo>
                  <a:lnTo>
                    <a:pt x="1016" y="5879"/>
                  </a:lnTo>
                  <a:cubicBezTo>
                    <a:pt x="455" y="5879"/>
                    <a:pt x="1" y="6324"/>
                    <a:pt x="1" y="6884"/>
                  </a:cubicBezTo>
                  <a:lnTo>
                    <a:pt x="1" y="8121"/>
                  </a:lnTo>
                  <a:cubicBezTo>
                    <a:pt x="1" y="8682"/>
                    <a:pt x="455" y="9136"/>
                    <a:pt x="1016" y="9136"/>
                  </a:cubicBezTo>
                  <a:lnTo>
                    <a:pt x="2528" y="9136"/>
                  </a:lnTo>
                  <a:cubicBezTo>
                    <a:pt x="2623" y="9432"/>
                    <a:pt x="2750" y="9729"/>
                    <a:pt x="2898" y="9993"/>
                  </a:cubicBezTo>
                  <a:lnTo>
                    <a:pt x="1851" y="11093"/>
                  </a:lnTo>
                  <a:cubicBezTo>
                    <a:pt x="1471" y="11505"/>
                    <a:pt x="1492" y="12139"/>
                    <a:pt x="1894" y="12520"/>
                  </a:cubicBezTo>
                  <a:lnTo>
                    <a:pt x="2792" y="13377"/>
                  </a:lnTo>
                  <a:cubicBezTo>
                    <a:pt x="3194" y="13757"/>
                    <a:pt x="3829" y="13747"/>
                    <a:pt x="4220" y="13334"/>
                  </a:cubicBezTo>
                  <a:lnTo>
                    <a:pt x="5267" y="12235"/>
                  </a:lnTo>
                  <a:cubicBezTo>
                    <a:pt x="5457" y="12330"/>
                    <a:pt x="5669" y="12414"/>
                    <a:pt x="5880" y="12488"/>
                  </a:cubicBezTo>
                  <a:lnTo>
                    <a:pt x="5880" y="14001"/>
                  </a:lnTo>
                  <a:cubicBezTo>
                    <a:pt x="5880" y="14561"/>
                    <a:pt x="6335" y="15016"/>
                    <a:pt x="6895" y="15016"/>
                  </a:cubicBezTo>
                  <a:lnTo>
                    <a:pt x="8132" y="15016"/>
                  </a:lnTo>
                  <a:cubicBezTo>
                    <a:pt x="8693" y="15016"/>
                    <a:pt x="9137" y="14561"/>
                    <a:pt x="9137" y="14001"/>
                  </a:cubicBezTo>
                  <a:lnTo>
                    <a:pt x="9137" y="12488"/>
                  </a:lnTo>
                  <a:cubicBezTo>
                    <a:pt x="9348" y="12414"/>
                    <a:pt x="9560" y="12330"/>
                    <a:pt x="9761" y="12235"/>
                  </a:cubicBezTo>
                  <a:lnTo>
                    <a:pt x="10808" y="13334"/>
                  </a:lnTo>
                  <a:cubicBezTo>
                    <a:pt x="11188" y="13747"/>
                    <a:pt x="11833" y="13757"/>
                    <a:pt x="12235" y="13377"/>
                  </a:cubicBezTo>
                  <a:lnTo>
                    <a:pt x="13134" y="12520"/>
                  </a:lnTo>
                  <a:cubicBezTo>
                    <a:pt x="13536" y="12139"/>
                    <a:pt x="13557" y="11505"/>
                    <a:pt x="13166" y="11093"/>
                  </a:cubicBezTo>
                  <a:lnTo>
                    <a:pt x="12119" y="9993"/>
                  </a:lnTo>
                  <a:cubicBezTo>
                    <a:pt x="12278" y="9729"/>
                    <a:pt x="12394" y="9432"/>
                    <a:pt x="12500" y="9136"/>
                  </a:cubicBezTo>
                  <a:lnTo>
                    <a:pt x="14012" y="9136"/>
                  </a:lnTo>
                  <a:cubicBezTo>
                    <a:pt x="14572" y="9136"/>
                    <a:pt x="15027" y="8682"/>
                    <a:pt x="15027" y="8121"/>
                  </a:cubicBezTo>
                  <a:lnTo>
                    <a:pt x="15027" y="6884"/>
                  </a:lnTo>
                  <a:cubicBezTo>
                    <a:pt x="15027" y="6324"/>
                    <a:pt x="14572" y="5879"/>
                    <a:pt x="14012" y="5879"/>
                  </a:cubicBezTo>
                  <a:close/>
                  <a:moveTo>
                    <a:pt x="7519" y="10871"/>
                  </a:moveTo>
                  <a:cubicBezTo>
                    <a:pt x="5658" y="10871"/>
                    <a:pt x="4156" y="9358"/>
                    <a:pt x="4156" y="7508"/>
                  </a:cubicBezTo>
                  <a:cubicBezTo>
                    <a:pt x="4156" y="5647"/>
                    <a:pt x="5658" y="4145"/>
                    <a:pt x="7519" y="4145"/>
                  </a:cubicBezTo>
                  <a:cubicBezTo>
                    <a:pt x="9370" y="4145"/>
                    <a:pt x="10871" y="5647"/>
                    <a:pt x="10871" y="7508"/>
                  </a:cubicBezTo>
                  <a:cubicBezTo>
                    <a:pt x="10871" y="9358"/>
                    <a:pt x="9370" y="10871"/>
                    <a:pt x="7519" y="10871"/>
                  </a:cubicBezTo>
                  <a:close/>
                </a:path>
              </a:pathLst>
            </a:custGeom>
            <a:noFill/>
            <a:ln w="5025" cap="flat" cmpd="sng">
              <a:solidFill>
                <a:schemeClr val="dk1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48;p49">
              <a:extLst>
                <a:ext uri="{FF2B5EF4-FFF2-40B4-BE49-F238E27FC236}">
                  <a16:creationId xmlns:a16="http://schemas.microsoft.com/office/drawing/2014/main" id="{D23C1B45-8165-4494-AC7D-A1A37F891DF2}"/>
                </a:ext>
              </a:extLst>
            </p:cNvPr>
            <p:cNvSpPr/>
            <p:nvPr/>
          </p:nvSpPr>
          <p:spPr>
            <a:xfrm>
              <a:off x="4082354" y="2143291"/>
              <a:ext cx="391416" cy="391416"/>
            </a:xfrm>
            <a:custGeom>
              <a:avLst/>
              <a:gdLst/>
              <a:ahLst/>
              <a:cxnLst/>
              <a:rect l="l" t="t" r="r" b="b"/>
              <a:pathLst>
                <a:path w="15027" h="15027" extrusionOk="0">
                  <a:moveTo>
                    <a:pt x="7519" y="4156"/>
                  </a:moveTo>
                  <a:cubicBezTo>
                    <a:pt x="9369" y="4156"/>
                    <a:pt x="10882" y="5657"/>
                    <a:pt x="10882" y="7518"/>
                  </a:cubicBezTo>
                  <a:cubicBezTo>
                    <a:pt x="10882" y="9369"/>
                    <a:pt x="9369" y="10870"/>
                    <a:pt x="7519" y="10870"/>
                  </a:cubicBezTo>
                  <a:cubicBezTo>
                    <a:pt x="5658" y="10870"/>
                    <a:pt x="4156" y="9369"/>
                    <a:pt x="4156" y="7518"/>
                  </a:cubicBezTo>
                  <a:cubicBezTo>
                    <a:pt x="4156" y="5657"/>
                    <a:pt x="5658" y="4156"/>
                    <a:pt x="7519" y="4156"/>
                  </a:cubicBezTo>
                  <a:close/>
                  <a:moveTo>
                    <a:pt x="6895" y="0"/>
                  </a:moveTo>
                  <a:cubicBezTo>
                    <a:pt x="6335" y="0"/>
                    <a:pt x="5880" y="455"/>
                    <a:pt x="5880" y="1015"/>
                  </a:cubicBezTo>
                  <a:lnTo>
                    <a:pt x="5880" y="2527"/>
                  </a:lnTo>
                  <a:cubicBezTo>
                    <a:pt x="5668" y="2601"/>
                    <a:pt x="5467" y="2686"/>
                    <a:pt x="5267" y="2781"/>
                  </a:cubicBezTo>
                  <a:lnTo>
                    <a:pt x="4220" y="1681"/>
                  </a:lnTo>
                  <a:cubicBezTo>
                    <a:pt x="4023" y="1468"/>
                    <a:pt x="3756" y="1362"/>
                    <a:pt x="3488" y="1362"/>
                  </a:cubicBezTo>
                  <a:cubicBezTo>
                    <a:pt x="3237" y="1362"/>
                    <a:pt x="2986" y="1455"/>
                    <a:pt x="2792" y="1639"/>
                  </a:cubicBezTo>
                  <a:lnTo>
                    <a:pt x="1893" y="2496"/>
                  </a:lnTo>
                  <a:cubicBezTo>
                    <a:pt x="1492" y="2876"/>
                    <a:pt x="1470" y="3521"/>
                    <a:pt x="1862" y="3923"/>
                  </a:cubicBezTo>
                  <a:lnTo>
                    <a:pt x="2898" y="5023"/>
                  </a:lnTo>
                  <a:cubicBezTo>
                    <a:pt x="2750" y="5298"/>
                    <a:pt x="2634" y="5583"/>
                    <a:pt x="2528" y="5890"/>
                  </a:cubicBezTo>
                  <a:lnTo>
                    <a:pt x="1016" y="5890"/>
                  </a:lnTo>
                  <a:cubicBezTo>
                    <a:pt x="455" y="5890"/>
                    <a:pt x="1" y="6334"/>
                    <a:pt x="1" y="6894"/>
                  </a:cubicBezTo>
                  <a:lnTo>
                    <a:pt x="1" y="8132"/>
                  </a:lnTo>
                  <a:cubicBezTo>
                    <a:pt x="1" y="8692"/>
                    <a:pt x="455" y="9147"/>
                    <a:pt x="1016" y="9147"/>
                  </a:cubicBezTo>
                  <a:lnTo>
                    <a:pt x="2528" y="9147"/>
                  </a:lnTo>
                  <a:cubicBezTo>
                    <a:pt x="2634" y="9443"/>
                    <a:pt x="2750" y="9728"/>
                    <a:pt x="2898" y="10003"/>
                  </a:cubicBezTo>
                  <a:lnTo>
                    <a:pt x="1862" y="11103"/>
                  </a:lnTo>
                  <a:cubicBezTo>
                    <a:pt x="1470" y="11515"/>
                    <a:pt x="1492" y="12150"/>
                    <a:pt x="1893" y="12531"/>
                  </a:cubicBezTo>
                  <a:lnTo>
                    <a:pt x="2792" y="13387"/>
                  </a:lnTo>
                  <a:cubicBezTo>
                    <a:pt x="2986" y="13571"/>
                    <a:pt x="3237" y="13664"/>
                    <a:pt x="3488" y="13664"/>
                  </a:cubicBezTo>
                  <a:cubicBezTo>
                    <a:pt x="3756" y="13664"/>
                    <a:pt x="4023" y="13558"/>
                    <a:pt x="4220" y="13345"/>
                  </a:cubicBezTo>
                  <a:lnTo>
                    <a:pt x="5267" y="12245"/>
                  </a:lnTo>
                  <a:cubicBezTo>
                    <a:pt x="5467" y="12340"/>
                    <a:pt x="5668" y="12425"/>
                    <a:pt x="5880" y="12499"/>
                  </a:cubicBezTo>
                  <a:lnTo>
                    <a:pt x="5880" y="14011"/>
                  </a:lnTo>
                  <a:cubicBezTo>
                    <a:pt x="5880" y="14571"/>
                    <a:pt x="6335" y="15026"/>
                    <a:pt x="6895" y="15026"/>
                  </a:cubicBezTo>
                  <a:lnTo>
                    <a:pt x="8132" y="15026"/>
                  </a:lnTo>
                  <a:cubicBezTo>
                    <a:pt x="8693" y="15026"/>
                    <a:pt x="9137" y="14571"/>
                    <a:pt x="9137" y="14011"/>
                  </a:cubicBezTo>
                  <a:lnTo>
                    <a:pt x="9137" y="12499"/>
                  </a:lnTo>
                  <a:cubicBezTo>
                    <a:pt x="9359" y="12425"/>
                    <a:pt x="9560" y="12340"/>
                    <a:pt x="9761" y="12245"/>
                  </a:cubicBezTo>
                  <a:lnTo>
                    <a:pt x="10808" y="13345"/>
                  </a:lnTo>
                  <a:cubicBezTo>
                    <a:pt x="11004" y="13558"/>
                    <a:pt x="11271" y="13664"/>
                    <a:pt x="11539" y="13664"/>
                  </a:cubicBezTo>
                  <a:cubicBezTo>
                    <a:pt x="11790" y="13664"/>
                    <a:pt x="12041" y="13571"/>
                    <a:pt x="12235" y="13387"/>
                  </a:cubicBezTo>
                  <a:lnTo>
                    <a:pt x="13134" y="12531"/>
                  </a:lnTo>
                  <a:cubicBezTo>
                    <a:pt x="13536" y="12150"/>
                    <a:pt x="13557" y="11515"/>
                    <a:pt x="13166" y="11103"/>
                  </a:cubicBezTo>
                  <a:lnTo>
                    <a:pt x="12129" y="10003"/>
                  </a:lnTo>
                  <a:cubicBezTo>
                    <a:pt x="12277" y="9728"/>
                    <a:pt x="12394" y="9443"/>
                    <a:pt x="12499" y="9147"/>
                  </a:cubicBezTo>
                  <a:lnTo>
                    <a:pt x="14012" y="9147"/>
                  </a:lnTo>
                  <a:cubicBezTo>
                    <a:pt x="14572" y="9147"/>
                    <a:pt x="15027" y="8692"/>
                    <a:pt x="15027" y="8132"/>
                  </a:cubicBezTo>
                  <a:lnTo>
                    <a:pt x="15027" y="6894"/>
                  </a:lnTo>
                  <a:cubicBezTo>
                    <a:pt x="15027" y="6334"/>
                    <a:pt x="14572" y="5890"/>
                    <a:pt x="14012" y="5890"/>
                  </a:cubicBezTo>
                  <a:lnTo>
                    <a:pt x="12499" y="5890"/>
                  </a:lnTo>
                  <a:cubicBezTo>
                    <a:pt x="12394" y="5583"/>
                    <a:pt x="12277" y="5298"/>
                    <a:pt x="12129" y="5023"/>
                  </a:cubicBezTo>
                  <a:lnTo>
                    <a:pt x="13166" y="3923"/>
                  </a:lnTo>
                  <a:cubicBezTo>
                    <a:pt x="13557" y="3521"/>
                    <a:pt x="13536" y="2876"/>
                    <a:pt x="13134" y="2496"/>
                  </a:cubicBezTo>
                  <a:lnTo>
                    <a:pt x="12235" y="1639"/>
                  </a:lnTo>
                  <a:cubicBezTo>
                    <a:pt x="12042" y="1456"/>
                    <a:pt x="11794" y="1366"/>
                    <a:pt x="11545" y="1366"/>
                  </a:cubicBezTo>
                  <a:cubicBezTo>
                    <a:pt x="11275" y="1366"/>
                    <a:pt x="11006" y="1472"/>
                    <a:pt x="10808" y="1681"/>
                  </a:cubicBezTo>
                  <a:lnTo>
                    <a:pt x="9761" y="2781"/>
                  </a:lnTo>
                  <a:cubicBezTo>
                    <a:pt x="9560" y="2686"/>
                    <a:pt x="9359" y="2601"/>
                    <a:pt x="9137" y="2527"/>
                  </a:cubicBezTo>
                  <a:lnTo>
                    <a:pt x="9137" y="1015"/>
                  </a:lnTo>
                  <a:cubicBezTo>
                    <a:pt x="9137" y="455"/>
                    <a:pt x="8693" y="0"/>
                    <a:pt x="8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049;p49">
              <a:extLst>
                <a:ext uri="{FF2B5EF4-FFF2-40B4-BE49-F238E27FC236}">
                  <a16:creationId xmlns:a16="http://schemas.microsoft.com/office/drawing/2014/main" id="{5C721859-8E6A-6ED8-6BA9-A48274B3E0D8}"/>
                </a:ext>
              </a:extLst>
            </p:cNvPr>
            <p:cNvSpPr/>
            <p:nvPr/>
          </p:nvSpPr>
          <p:spPr>
            <a:xfrm>
              <a:off x="5157387" y="1877216"/>
              <a:ext cx="321713" cy="308220"/>
            </a:xfrm>
            <a:custGeom>
              <a:avLst/>
              <a:gdLst/>
              <a:ahLst/>
              <a:cxnLst/>
              <a:rect l="l" t="t" r="r" b="b"/>
              <a:pathLst>
                <a:path w="12351" h="11833" extrusionOk="0">
                  <a:moveTo>
                    <a:pt x="1396" y="0"/>
                  </a:moveTo>
                  <a:cubicBezTo>
                    <a:pt x="624" y="0"/>
                    <a:pt x="0" y="624"/>
                    <a:pt x="0" y="1407"/>
                  </a:cubicBezTo>
                  <a:lnTo>
                    <a:pt x="0" y="10427"/>
                  </a:lnTo>
                  <a:cubicBezTo>
                    <a:pt x="0" y="11209"/>
                    <a:pt x="624" y="11833"/>
                    <a:pt x="1396" y="11833"/>
                  </a:cubicBezTo>
                  <a:lnTo>
                    <a:pt x="10945" y="11833"/>
                  </a:lnTo>
                  <a:cubicBezTo>
                    <a:pt x="11727" y="11833"/>
                    <a:pt x="12351" y="11209"/>
                    <a:pt x="12351" y="10427"/>
                  </a:cubicBezTo>
                  <a:lnTo>
                    <a:pt x="12351" y="1407"/>
                  </a:lnTo>
                  <a:cubicBezTo>
                    <a:pt x="12351" y="624"/>
                    <a:pt x="11727" y="0"/>
                    <a:pt x="10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050;p49">
              <a:extLst>
                <a:ext uri="{FF2B5EF4-FFF2-40B4-BE49-F238E27FC236}">
                  <a16:creationId xmlns:a16="http://schemas.microsoft.com/office/drawing/2014/main" id="{9682EB28-163D-D493-D24B-21E6BA09E32B}"/>
                </a:ext>
              </a:extLst>
            </p:cNvPr>
            <p:cNvSpPr/>
            <p:nvPr/>
          </p:nvSpPr>
          <p:spPr>
            <a:xfrm>
              <a:off x="5200626" y="1919231"/>
              <a:ext cx="149304" cy="147898"/>
            </a:xfrm>
            <a:custGeom>
              <a:avLst/>
              <a:gdLst/>
              <a:ahLst/>
              <a:cxnLst/>
              <a:rect l="l" t="t" r="r" b="b"/>
              <a:pathLst>
                <a:path w="5732" h="5678" extrusionOk="0">
                  <a:moveTo>
                    <a:pt x="2874" y="1569"/>
                  </a:moveTo>
                  <a:cubicBezTo>
                    <a:pt x="2930" y="1569"/>
                    <a:pt x="2988" y="1573"/>
                    <a:pt x="3046" y="1581"/>
                  </a:cubicBezTo>
                  <a:cubicBezTo>
                    <a:pt x="3733" y="1686"/>
                    <a:pt x="4219" y="2321"/>
                    <a:pt x="4124" y="3019"/>
                  </a:cubicBezTo>
                  <a:cubicBezTo>
                    <a:pt x="4037" y="3648"/>
                    <a:pt x="3489" y="4109"/>
                    <a:pt x="2869" y="4109"/>
                  </a:cubicBezTo>
                  <a:cubicBezTo>
                    <a:pt x="2812" y="4109"/>
                    <a:pt x="2755" y="4105"/>
                    <a:pt x="2697" y="4097"/>
                  </a:cubicBezTo>
                  <a:cubicBezTo>
                    <a:pt x="1999" y="4002"/>
                    <a:pt x="1523" y="3357"/>
                    <a:pt x="1618" y="2670"/>
                  </a:cubicBezTo>
                  <a:cubicBezTo>
                    <a:pt x="1705" y="2031"/>
                    <a:pt x="2254" y="1569"/>
                    <a:pt x="2874" y="1569"/>
                  </a:cubicBezTo>
                  <a:close/>
                  <a:moveTo>
                    <a:pt x="2978" y="1"/>
                  </a:moveTo>
                  <a:cubicBezTo>
                    <a:pt x="2790" y="1"/>
                    <a:pt x="2630" y="140"/>
                    <a:pt x="2602" y="322"/>
                  </a:cubicBezTo>
                  <a:lnTo>
                    <a:pt x="2517" y="893"/>
                  </a:lnTo>
                  <a:cubicBezTo>
                    <a:pt x="2443" y="904"/>
                    <a:pt x="2358" y="925"/>
                    <a:pt x="2274" y="946"/>
                  </a:cubicBezTo>
                  <a:lnTo>
                    <a:pt x="1946" y="481"/>
                  </a:lnTo>
                  <a:cubicBezTo>
                    <a:pt x="1870" y="379"/>
                    <a:pt x="1755" y="327"/>
                    <a:pt x="1639" y="327"/>
                  </a:cubicBezTo>
                  <a:cubicBezTo>
                    <a:pt x="1562" y="327"/>
                    <a:pt x="1485" y="350"/>
                    <a:pt x="1417" y="396"/>
                  </a:cubicBezTo>
                  <a:lnTo>
                    <a:pt x="1037" y="671"/>
                  </a:lnTo>
                  <a:cubicBezTo>
                    <a:pt x="867" y="788"/>
                    <a:pt x="825" y="1031"/>
                    <a:pt x="941" y="1200"/>
                  </a:cubicBezTo>
                  <a:lnTo>
                    <a:pt x="1280" y="1665"/>
                  </a:lnTo>
                  <a:cubicBezTo>
                    <a:pt x="1206" y="1760"/>
                    <a:pt x="1142" y="1856"/>
                    <a:pt x="1089" y="1972"/>
                  </a:cubicBezTo>
                  <a:lnTo>
                    <a:pt x="529" y="1887"/>
                  </a:lnTo>
                  <a:cubicBezTo>
                    <a:pt x="515" y="1886"/>
                    <a:pt x="500" y="1885"/>
                    <a:pt x="486" y="1885"/>
                  </a:cubicBezTo>
                  <a:cubicBezTo>
                    <a:pt x="292" y="1885"/>
                    <a:pt x="125" y="2018"/>
                    <a:pt x="95" y="2215"/>
                  </a:cubicBezTo>
                  <a:lnTo>
                    <a:pt x="32" y="2680"/>
                  </a:lnTo>
                  <a:cubicBezTo>
                    <a:pt x="0" y="2881"/>
                    <a:pt x="148" y="3072"/>
                    <a:pt x="360" y="3103"/>
                  </a:cubicBezTo>
                  <a:lnTo>
                    <a:pt x="920" y="3188"/>
                  </a:lnTo>
                  <a:cubicBezTo>
                    <a:pt x="941" y="3304"/>
                    <a:pt x="973" y="3421"/>
                    <a:pt x="1015" y="3526"/>
                  </a:cubicBezTo>
                  <a:lnTo>
                    <a:pt x="571" y="3886"/>
                  </a:lnTo>
                  <a:cubicBezTo>
                    <a:pt x="402" y="4013"/>
                    <a:pt x="381" y="4256"/>
                    <a:pt x="508" y="4415"/>
                  </a:cubicBezTo>
                  <a:lnTo>
                    <a:pt x="804" y="4785"/>
                  </a:lnTo>
                  <a:cubicBezTo>
                    <a:pt x="878" y="4877"/>
                    <a:pt x="991" y="4926"/>
                    <a:pt x="1104" y="4926"/>
                  </a:cubicBezTo>
                  <a:cubicBezTo>
                    <a:pt x="1186" y="4926"/>
                    <a:pt x="1266" y="4901"/>
                    <a:pt x="1333" y="4848"/>
                  </a:cubicBezTo>
                  <a:lnTo>
                    <a:pt x="1787" y="4489"/>
                  </a:lnTo>
                  <a:cubicBezTo>
                    <a:pt x="1851" y="4531"/>
                    <a:pt x="1925" y="4573"/>
                    <a:pt x="1999" y="4616"/>
                  </a:cubicBezTo>
                  <a:lnTo>
                    <a:pt x="1925" y="5176"/>
                  </a:lnTo>
                  <a:cubicBezTo>
                    <a:pt x="1893" y="5387"/>
                    <a:pt x="2041" y="5578"/>
                    <a:pt x="2242" y="5610"/>
                  </a:cubicBezTo>
                  <a:lnTo>
                    <a:pt x="2707" y="5673"/>
                  </a:lnTo>
                  <a:cubicBezTo>
                    <a:pt x="2727" y="5676"/>
                    <a:pt x="2746" y="5677"/>
                    <a:pt x="2764" y="5677"/>
                  </a:cubicBezTo>
                  <a:cubicBezTo>
                    <a:pt x="2952" y="5677"/>
                    <a:pt x="3112" y="5537"/>
                    <a:pt x="3141" y="5345"/>
                  </a:cubicBezTo>
                  <a:lnTo>
                    <a:pt x="3215" y="4785"/>
                  </a:lnTo>
                  <a:cubicBezTo>
                    <a:pt x="3300" y="4764"/>
                    <a:pt x="3384" y="4753"/>
                    <a:pt x="3458" y="4721"/>
                  </a:cubicBezTo>
                  <a:lnTo>
                    <a:pt x="3796" y="5187"/>
                  </a:lnTo>
                  <a:cubicBezTo>
                    <a:pt x="3868" y="5291"/>
                    <a:pt x="3989" y="5347"/>
                    <a:pt x="4111" y="5347"/>
                  </a:cubicBezTo>
                  <a:cubicBezTo>
                    <a:pt x="4185" y="5347"/>
                    <a:pt x="4261" y="5326"/>
                    <a:pt x="4325" y="5282"/>
                  </a:cubicBezTo>
                  <a:lnTo>
                    <a:pt x="4706" y="5007"/>
                  </a:lnTo>
                  <a:cubicBezTo>
                    <a:pt x="4875" y="4880"/>
                    <a:pt x="4917" y="4647"/>
                    <a:pt x="4790" y="4478"/>
                  </a:cubicBezTo>
                  <a:lnTo>
                    <a:pt x="4463" y="4013"/>
                  </a:lnTo>
                  <a:cubicBezTo>
                    <a:pt x="4526" y="3918"/>
                    <a:pt x="4590" y="3812"/>
                    <a:pt x="4642" y="3706"/>
                  </a:cubicBezTo>
                  <a:lnTo>
                    <a:pt x="5213" y="3780"/>
                  </a:lnTo>
                  <a:cubicBezTo>
                    <a:pt x="5233" y="3783"/>
                    <a:pt x="5252" y="3784"/>
                    <a:pt x="5271" y="3784"/>
                  </a:cubicBezTo>
                  <a:cubicBezTo>
                    <a:pt x="5458" y="3784"/>
                    <a:pt x="5617" y="3646"/>
                    <a:pt x="5636" y="3463"/>
                  </a:cubicBezTo>
                  <a:lnTo>
                    <a:pt x="5710" y="2998"/>
                  </a:lnTo>
                  <a:cubicBezTo>
                    <a:pt x="5732" y="2786"/>
                    <a:pt x="5594" y="2596"/>
                    <a:pt x="5383" y="2575"/>
                  </a:cubicBezTo>
                  <a:lnTo>
                    <a:pt x="4812" y="2490"/>
                  </a:lnTo>
                  <a:cubicBezTo>
                    <a:pt x="4790" y="2374"/>
                    <a:pt x="4759" y="2257"/>
                    <a:pt x="4716" y="2152"/>
                  </a:cubicBezTo>
                  <a:lnTo>
                    <a:pt x="5171" y="1792"/>
                  </a:lnTo>
                  <a:cubicBezTo>
                    <a:pt x="5330" y="1665"/>
                    <a:pt x="5361" y="1422"/>
                    <a:pt x="5224" y="1253"/>
                  </a:cubicBezTo>
                  <a:lnTo>
                    <a:pt x="4939" y="893"/>
                  </a:lnTo>
                  <a:cubicBezTo>
                    <a:pt x="4866" y="797"/>
                    <a:pt x="4756" y="748"/>
                    <a:pt x="4643" y="748"/>
                  </a:cubicBezTo>
                  <a:cubicBezTo>
                    <a:pt x="4558" y="748"/>
                    <a:pt x="4472" y="776"/>
                    <a:pt x="4399" y="830"/>
                  </a:cubicBezTo>
                  <a:lnTo>
                    <a:pt x="3955" y="1189"/>
                  </a:lnTo>
                  <a:cubicBezTo>
                    <a:pt x="3881" y="1137"/>
                    <a:pt x="3818" y="1105"/>
                    <a:pt x="3733" y="1063"/>
                  </a:cubicBezTo>
                  <a:lnTo>
                    <a:pt x="3818" y="492"/>
                  </a:lnTo>
                  <a:cubicBezTo>
                    <a:pt x="3849" y="291"/>
                    <a:pt x="3701" y="100"/>
                    <a:pt x="3490" y="69"/>
                  </a:cubicBezTo>
                  <a:lnTo>
                    <a:pt x="3035" y="5"/>
                  </a:lnTo>
                  <a:cubicBezTo>
                    <a:pt x="3016" y="2"/>
                    <a:pt x="2997" y="1"/>
                    <a:pt x="2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051;p49">
              <a:extLst>
                <a:ext uri="{FF2B5EF4-FFF2-40B4-BE49-F238E27FC236}">
                  <a16:creationId xmlns:a16="http://schemas.microsoft.com/office/drawing/2014/main" id="{C2EEFC15-4190-979D-CC7B-8C31E25E4D49}"/>
                </a:ext>
              </a:extLst>
            </p:cNvPr>
            <p:cNvSpPr/>
            <p:nvPr/>
          </p:nvSpPr>
          <p:spPr>
            <a:xfrm>
              <a:off x="5317136" y="2026156"/>
              <a:ext cx="118464" cy="117292"/>
            </a:xfrm>
            <a:custGeom>
              <a:avLst/>
              <a:gdLst/>
              <a:ahLst/>
              <a:cxnLst/>
              <a:rect l="l" t="t" r="r" b="b"/>
              <a:pathLst>
                <a:path w="4548" h="4503" extrusionOk="0">
                  <a:moveTo>
                    <a:pt x="2261" y="1250"/>
                  </a:moveTo>
                  <a:cubicBezTo>
                    <a:pt x="2311" y="1250"/>
                    <a:pt x="2361" y="1254"/>
                    <a:pt x="2411" y="1261"/>
                  </a:cubicBezTo>
                  <a:cubicBezTo>
                    <a:pt x="2961" y="1335"/>
                    <a:pt x="3342" y="1843"/>
                    <a:pt x="3268" y="2393"/>
                  </a:cubicBezTo>
                  <a:cubicBezTo>
                    <a:pt x="3200" y="2897"/>
                    <a:pt x="2759" y="3258"/>
                    <a:pt x="2271" y="3258"/>
                  </a:cubicBezTo>
                  <a:cubicBezTo>
                    <a:pt x="2226" y="3258"/>
                    <a:pt x="2181" y="3255"/>
                    <a:pt x="2136" y="3249"/>
                  </a:cubicBezTo>
                  <a:cubicBezTo>
                    <a:pt x="1586" y="3175"/>
                    <a:pt x="1195" y="2657"/>
                    <a:pt x="1280" y="2118"/>
                  </a:cubicBezTo>
                  <a:cubicBezTo>
                    <a:pt x="1347" y="1618"/>
                    <a:pt x="1772" y="1250"/>
                    <a:pt x="2261" y="1250"/>
                  </a:cubicBezTo>
                  <a:close/>
                  <a:moveTo>
                    <a:pt x="2361" y="0"/>
                  </a:moveTo>
                  <a:cubicBezTo>
                    <a:pt x="2209" y="0"/>
                    <a:pt x="2081" y="111"/>
                    <a:pt x="2052" y="257"/>
                  </a:cubicBezTo>
                  <a:lnTo>
                    <a:pt x="1999" y="711"/>
                  </a:lnTo>
                  <a:cubicBezTo>
                    <a:pt x="1925" y="722"/>
                    <a:pt x="1861" y="743"/>
                    <a:pt x="1798" y="754"/>
                  </a:cubicBezTo>
                  <a:lnTo>
                    <a:pt x="1534" y="394"/>
                  </a:lnTo>
                  <a:cubicBezTo>
                    <a:pt x="1475" y="310"/>
                    <a:pt x="1381" y="266"/>
                    <a:pt x="1288" y="266"/>
                  </a:cubicBezTo>
                  <a:cubicBezTo>
                    <a:pt x="1229" y="266"/>
                    <a:pt x="1170" y="283"/>
                    <a:pt x="1121" y="320"/>
                  </a:cubicBezTo>
                  <a:lnTo>
                    <a:pt x="814" y="532"/>
                  </a:lnTo>
                  <a:cubicBezTo>
                    <a:pt x="677" y="627"/>
                    <a:pt x="645" y="817"/>
                    <a:pt x="751" y="955"/>
                  </a:cubicBezTo>
                  <a:lnTo>
                    <a:pt x="1005" y="1325"/>
                  </a:lnTo>
                  <a:cubicBezTo>
                    <a:pt x="952" y="1399"/>
                    <a:pt x="910" y="1483"/>
                    <a:pt x="867" y="1568"/>
                  </a:cubicBezTo>
                  <a:lnTo>
                    <a:pt x="413" y="1505"/>
                  </a:lnTo>
                  <a:cubicBezTo>
                    <a:pt x="399" y="1503"/>
                    <a:pt x="386" y="1502"/>
                    <a:pt x="372" y="1502"/>
                  </a:cubicBezTo>
                  <a:cubicBezTo>
                    <a:pt x="228" y="1502"/>
                    <a:pt x="94" y="1604"/>
                    <a:pt x="74" y="1758"/>
                  </a:cubicBezTo>
                  <a:lnTo>
                    <a:pt x="21" y="2128"/>
                  </a:lnTo>
                  <a:cubicBezTo>
                    <a:pt x="0" y="2287"/>
                    <a:pt x="117" y="2446"/>
                    <a:pt x="275" y="2467"/>
                  </a:cubicBezTo>
                  <a:lnTo>
                    <a:pt x="730" y="2530"/>
                  </a:lnTo>
                  <a:cubicBezTo>
                    <a:pt x="751" y="2625"/>
                    <a:pt x="772" y="2710"/>
                    <a:pt x="804" y="2805"/>
                  </a:cubicBezTo>
                  <a:lnTo>
                    <a:pt x="444" y="3080"/>
                  </a:lnTo>
                  <a:cubicBezTo>
                    <a:pt x="317" y="3186"/>
                    <a:pt x="296" y="3376"/>
                    <a:pt x="402" y="3503"/>
                  </a:cubicBezTo>
                  <a:lnTo>
                    <a:pt x="635" y="3799"/>
                  </a:lnTo>
                  <a:cubicBezTo>
                    <a:pt x="695" y="3871"/>
                    <a:pt x="779" y="3909"/>
                    <a:pt x="865" y="3909"/>
                  </a:cubicBezTo>
                  <a:cubicBezTo>
                    <a:pt x="931" y="3909"/>
                    <a:pt x="998" y="3887"/>
                    <a:pt x="1058" y="3841"/>
                  </a:cubicBezTo>
                  <a:lnTo>
                    <a:pt x="1407" y="3567"/>
                  </a:lnTo>
                  <a:cubicBezTo>
                    <a:pt x="1470" y="3598"/>
                    <a:pt x="1523" y="3630"/>
                    <a:pt x="1586" y="3662"/>
                  </a:cubicBezTo>
                  <a:lnTo>
                    <a:pt x="1523" y="4106"/>
                  </a:lnTo>
                  <a:cubicBezTo>
                    <a:pt x="1502" y="4275"/>
                    <a:pt x="1618" y="4423"/>
                    <a:pt x="1777" y="4455"/>
                  </a:cubicBezTo>
                  <a:lnTo>
                    <a:pt x="2147" y="4497"/>
                  </a:lnTo>
                  <a:cubicBezTo>
                    <a:pt x="2164" y="4501"/>
                    <a:pt x="2182" y="4502"/>
                    <a:pt x="2200" y="4502"/>
                  </a:cubicBezTo>
                  <a:cubicBezTo>
                    <a:pt x="2339" y="4502"/>
                    <a:pt x="2466" y="4394"/>
                    <a:pt x="2485" y="4243"/>
                  </a:cubicBezTo>
                  <a:lnTo>
                    <a:pt x="2549" y="3799"/>
                  </a:lnTo>
                  <a:cubicBezTo>
                    <a:pt x="2612" y="3789"/>
                    <a:pt x="2676" y="3767"/>
                    <a:pt x="2739" y="3746"/>
                  </a:cubicBezTo>
                  <a:lnTo>
                    <a:pt x="3003" y="4116"/>
                  </a:lnTo>
                  <a:cubicBezTo>
                    <a:pt x="3062" y="4201"/>
                    <a:pt x="3156" y="4245"/>
                    <a:pt x="3251" y="4245"/>
                  </a:cubicBezTo>
                  <a:cubicBezTo>
                    <a:pt x="3312" y="4245"/>
                    <a:pt x="3373" y="4227"/>
                    <a:pt x="3426" y="4190"/>
                  </a:cubicBezTo>
                  <a:lnTo>
                    <a:pt x="3722" y="3968"/>
                  </a:lnTo>
                  <a:cubicBezTo>
                    <a:pt x="3860" y="3873"/>
                    <a:pt x="3892" y="3683"/>
                    <a:pt x="3796" y="3545"/>
                  </a:cubicBezTo>
                  <a:lnTo>
                    <a:pt x="3532" y="3186"/>
                  </a:lnTo>
                  <a:cubicBezTo>
                    <a:pt x="3585" y="3101"/>
                    <a:pt x="3638" y="3027"/>
                    <a:pt x="3680" y="2943"/>
                  </a:cubicBezTo>
                  <a:lnTo>
                    <a:pt x="4124" y="3006"/>
                  </a:lnTo>
                  <a:cubicBezTo>
                    <a:pt x="4138" y="3008"/>
                    <a:pt x="4151" y="3009"/>
                    <a:pt x="4164" y="3009"/>
                  </a:cubicBezTo>
                  <a:cubicBezTo>
                    <a:pt x="4316" y="3009"/>
                    <a:pt x="4444" y="2898"/>
                    <a:pt x="4473" y="2742"/>
                  </a:cubicBezTo>
                  <a:lnTo>
                    <a:pt x="4515" y="2382"/>
                  </a:lnTo>
                  <a:cubicBezTo>
                    <a:pt x="4547" y="2213"/>
                    <a:pt x="4431" y="2065"/>
                    <a:pt x="4262" y="2033"/>
                  </a:cubicBezTo>
                  <a:lnTo>
                    <a:pt x="4262" y="2044"/>
                  </a:lnTo>
                  <a:lnTo>
                    <a:pt x="3807" y="1980"/>
                  </a:lnTo>
                  <a:cubicBezTo>
                    <a:pt x="3796" y="1885"/>
                    <a:pt x="3775" y="1790"/>
                    <a:pt x="3733" y="1705"/>
                  </a:cubicBezTo>
                  <a:lnTo>
                    <a:pt x="4093" y="1420"/>
                  </a:lnTo>
                  <a:cubicBezTo>
                    <a:pt x="4219" y="1314"/>
                    <a:pt x="4241" y="1134"/>
                    <a:pt x="4135" y="997"/>
                  </a:cubicBezTo>
                  <a:lnTo>
                    <a:pt x="3913" y="711"/>
                  </a:lnTo>
                  <a:cubicBezTo>
                    <a:pt x="3852" y="632"/>
                    <a:pt x="3763" y="592"/>
                    <a:pt x="3674" y="592"/>
                  </a:cubicBezTo>
                  <a:cubicBezTo>
                    <a:pt x="3609" y="592"/>
                    <a:pt x="3544" y="614"/>
                    <a:pt x="3490" y="659"/>
                  </a:cubicBezTo>
                  <a:lnTo>
                    <a:pt x="3130" y="944"/>
                  </a:lnTo>
                  <a:cubicBezTo>
                    <a:pt x="3077" y="912"/>
                    <a:pt x="3014" y="870"/>
                    <a:pt x="2961" y="849"/>
                  </a:cubicBezTo>
                  <a:lnTo>
                    <a:pt x="3025" y="394"/>
                  </a:lnTo>
                  <a:cubicBezTo>
                    <a:pt x="3046" y="225"/>
                    <a:pt x="2929" y="77"/>
                    <a:pt x="2760" y="56"/>
                  </a:cubicBezTo>
                  <a:lnTo>
                    <a:pt x="2401" y="3"/>
                  </a:lnTo>
                  <a:cubicBezTo>
                    <a:pt x="2387" y="1"/>
                    <a:pt x="2374" y="0"/>
                    <a:pt x="2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052;p49">
              <a:extLst>
                <a:ext uri="{FF2B5EF4-FFF2-40B4-BE49-F238E27FC236}">
                  <a16:creationId xmlns:a16="http://schemas.microsoft.com/office/drawing/2014/main" id="{14A85452-4E47-E5EE-4787-9A91625D1CBA}"/>
                </a:ext>
              </a:extLst>
            </p:cNvPr>
            <p:cNvSpPr/>
            <p:nvPr/>
          </p:nvSpPr>
          <p:spPr>
            <a:xfrm>
              <a:off x="4966224" y="2279884"/>
              <a:ext cx="321739" cy="307960"/>
            </a:xfrm>
            <a:custGeom>
              <a:avLst/>
              <a:gdLst/>
              <a:ahLst/>
              <a:cxnLst/>
              <a:rect l="l" t="t" r="r" b="b"/>
              <a:pathLst>
                <a:path w="12352" h="11823" extrusionOk="0">
                  <a:moveTo>
                    <a:pt x="1396" y="1"/>
                  </a:moveTo>
                  <a:cubicBezTo>
                    <a:pt x="624" y="1"/>
                    <a:pt x="1" y="625"/>
                    <a:pt x="1" y="1397"/>
                  </a:cubicBezTo>
                  <a:lnTo>
                    <a:pt x="1" y="10427"/>
                  </a:lnTo>
                  <a:cubicBezTo>
                    <a:pt x="1" y="11199"/>
                    <a:pt x="624" y="11823"/>
                    <a:pt x="1396" y="11823"/>
                  </a:cubicBezTo>
                  <a:lnTo>
                    <a:pt x="10956" y="11823"/>
                  </a:lnTo>
                  <a:cubicBezTo>
                    <a:pt x="11727" y="11823"/>
                    <a:pt x="12351" y="11199"/>
                    <a:pt x="12351" y="10427"/>
                  </a:cubicBezTo>
                  <a:lnTo>
                    <a:pt x="12351" y="1397"/>
                  </a:lnTo>
                  <a:cubicBezTo>
                    <a:pt x="12351" y="625"/>
                    <a:pt x="11727" y="1"/>
                    <a:pt x="10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53;p49">
              <a:extLst>
                <a:ext uri="{FF2B5EF4-FFF2-40B4-BE49-F238E27FC236}">
                  <a16:creationId xmlns:a16="http://schemas.microsoft.com/office/drawing/2014/main" id="{58C60353-EAD2-8349-E49B-A9A97679F61D}"/>
                </a:ext>
              </a:extLst>
            </p:cNvPr>
            <p:cNvSpPr/>
            <p:nvPr/>
          </p:nvSpPr>
          <p:spPr>
            <a:xfrm>
              <a:off x="5096514" y="2364981"/>
              <a:ext cx="59519" cy="55507"/>
            </a:xfrm>
            <a:custGeom>
              <a:avLst/>
              <a:gdLst/>
              <a:ahLst/>
              <a:cxnLst/>
              <a:rect l="l" t="t" r="r" b="b"/>
              <a:pathLst>
                <a:path w="2285" h="2131" extrusionOk="0">
                  <a:moveTo>
                    <a:pt x="1156" y="1"/>
                  </a:moveTo>
                  <a:cubicBezTo>
                    <a:pt x="635" y="1"/>
                    <a:pt x="172" y="380"/>
                    <a:pt x="95" y="900"/>
                  </a:cubicBezTo>
                  <a:cubicBezTo>
                    <a:pt x="0" y="1482"/>
                    <a:pt x="402" y="2032"/>
                    <a:pt x="984" y="2116"/>
                  </a:cubicBezTo>
                  <a:cubicBezTo>
                    <a:pt x="1041" y="2126"/>
                    <a:pt x="1098" y="2130"/>
                    <a:pt x="1154" y="2130"/>
                  </a:cubicBezTo>
                  <a:cubicBezTo>
                    <a:pt x="1668" y="2130"/>
                    <a:pt x="2114" y="1752"/>
                    <a:pt x="2200" y="1228"/>
                  </a:cubicBezTo>
                  <a:cubicBezTo>
                    <a:pt x="2284" y="646"/>
                    <a:pt x="1882" y="107"/>
                    <a:pt x="1311" y="12"/>
                  </a:cubicBezTo>
                  <a:cubicBezTo>
                    <a:pt x="1259" y="4"/>
                    <a:pt x="1207" y="1"/>
                    <a:pt x="1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54;p49">
              <a:extLst>
                <a:ext uri="{FF2B5EF4-FFF2-40B4-BE49-F238E27FC236}">
                  <a16:creationId xmlns:a16="http://schemas.microsoft.com/office/drawing/2014/main" id="{CE259DDA-4EA9-AB0E-7802-335B9FE5C2EC}"/>
                </a:ext>
              </a:extLst>
            </p:cNvPr>
            <p:cNvSpPr/>
            <p:nvPr/>
          </p:nvSpPr>
          <p:spPr>
            <a:xfrm>
              <a:off x="5080807" y="2417050"/>
              <a:ext cx="90906" cy="61733"/>
            </a:xfrm>
            <a:custGeom>
              <a:avLst/>
              <a:gdLst/>
              <a:ahLst/>
              <a:cxnLst/>
              <a:rect l="l" t="t" r="r" b="b"/>
              <a:pathLst>
                <a:path w="3490" h="2370" extrusionOk="0">
                  <a:moveTo>
                    <a:pt x="836" y="1"/>
                  </a:moveTo>
                  <a:cubicBezTo>
                    <a:pt x="339" y="286"/>
                    <a:pt x="0" y="826"/>
                    <a:pt x="0" y="1428"/>
                  </a:cubicBezTo>
                  <a:lnTo>
                    <a:pt x="0" y="2370"/>
                  </a:lnTo>
                  <a:lnTo>
                    <a:pt x="3490" y="2370"/>
                  </a:lnTo>
                  <a:lnTo>
                    <a:pt x="3490" y="1428"/>
                  </a:lnTo>
                  <a:cubicBezTo>
                    <a:pt x="3490" y="826"/>
                    <a:pt x="3152" y="286"/>
                    <a:pt x="2644" y="1"/>
                  </a:cubicBezTo>
                  <a:cubicBezTo>
                    <a:pt x="2411" y="223"/>
                    <a:pt x="2094" y="360"/>
                    <a:pt x="1745" y="360"/>
                  </a:cubicBezTo>
                  <a:cubicBezTo>
                    <a:pt x="1396" y="360"/>
                    <a:pt x="1068" y="223"/>
                    <a:pt x="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055;p49">
              <a:extLst>
                <a:ext uri="{FF2B5EF4-FFF2-40B4-BE49-F238E27FC236}">
                  <a16:creationId xmlns:a16="http://schemas.microsoft.com/office/drawing/2014/main" id="{EF1F981B-84FE-C313-678F-178BFE6619F2}"/>
                </a:ext>
              </a:extLst>
            </p:cNvPr>
            <p:cNvSpPr/>
            <p:nvPr/>
          </p:nvSpPr>
          <p:spPr>
            <a:xfrm>
              <a:off x="5192629" y="2389388"/>
              <a:ext cx="63374" cy="55403"/>
            </a:xfrm>
            <a:custGeom>
              <a:avLst/>
              <a:gdLst/>
              <a:ahLst/>
              <a:cxnLst/>
              <a:rect l="l" t="t" r="r" b="b"/>
              <a:pathLst>
                <a:path w="2433" h="2127" extrusionOk="0">
                  <a:moveTo>
                    <a:pt x="1216" y="1"/>
                  </a:moveTo>
                  <a:cubicBezTo>
                    <a:pt x="1052" y="1"/>
                    <a:pt x="885" y="40"/>
                    <a:pt x="730" y="122"/>
                  </a:cubicBezTo>
                  <a:cubicBezTo>
                    <a:pt x="202" y="386"/>
                    <a:pt x="1" y="1031"/>
                    <a:pt x="265" y="1549"/>
                  </a:cubicBezTo>
                  <a:cubicBezTo>
                    <a:pt x="457" y="1918"/>
                    <a:pt x="828" y="2127"/>
                    <a:pt x="1211" y="2127"/>
                  </a:cubicBezTo>
                  <a:cubicBezTo>
                    <a:pt x="1377" y="2127"/>
                    <a:pt x="1546" y="2087"/>
                    <a:pt x="1703" y="2004"/>
                  </a:cubicBezTo>
                  <a:cubicBezTo>
                    <a:pt x="2221" y="1740"/>
                    <a:pt x="2433" y="1095"/>
                    <a:pt x="2158" y="576"/>
                  </a:cubicBezTo>
                  <a:cubicBezTo>
                    <a:pt x="1973" y="213"/>
                    <a:pt x="1600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056;p49">
              <a:extLst>
                <a:ext uri="{FF2B5EF4-FFF2-40B4-BE49-F238E27FC236}">
                  <a16:creationId xmlns:a16="http://schemas.microsoft.com/office/drawing/2014/main" id="{A055B419-6E8E-97C8-76AF-4BE53B37E29C}"/>
                </a:ext>
              </a:extLst>
            </p:cNvPr>
            <p:cNvSpPr/>
            <p:nvPr/>
          </p:nvSpPr>
          <p:spPr>
            <a:xfrm>
              <a:off x="5178850" y="2441014"/>
              <a:ext cx="90932" cy="62019"/>
            </a:xfrm>
            <a:custGeom>
              <a:avLst/>
              <a:gdLst/>
              <a:ahLst/>
              <a:cxnLst/>
              <a:rect l="l" t="t" r="r" b="b"/>
              <a:pathLst>
                <a:path w="3491" h="2381" extrusionOk="0">
                  <a:moveTo>
                    <a:pt x="836" y="1"/>
                  </a:moveTo>
                  <a:cubicBezTo>
                    <a:pt x="339" y="297"/>
                    <a:pt x="1" y="826"/>
                    <a:pt x="1" y="1439"/>
                  </a:cubicBezTo>
                  <a:lnTo>
                    <a:pt x="1" y="2380"/>
                  </a:lnTo>
                  <a:lnTo>
                    <a:pt x="3490" y="2380"/>
                  </a:lnTo>
                  <a:lnTo>
                    <a:pt x="3490" y="1439"/>
                  </a:lnTo>
                  <a:cubicBezTo>
                    <a:pt x="3490" y="826"/>
                    <a:pt x="3152" y="297"/>
                    <a:pt x="2645" y="1"/>
                  </a:cubicBezTo>
                  <a:cubicBezTo>
                    <a:pt x="2412" y="233"/>
                    <a:pt x="2095" y="371"/>
                    <a:pt x="1746" y="371"/>
                  </a:cubicBezTo>
                  <a:cubicBezTo>
                    <a:pt x="1386" y="371"/>
                    <a:pt x="1069" y="233"/>
                    <a:pt x="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057;p49">
              <a:extLst>
                <a:ext uri="{FF2B5EF4-FFF2-40B4-BE49-F238E27FC236}">
                  <a16:creationId xmlns:a16="http://schemas.microsoft.com/office/drawing/2014/main" id="{99EB890A-C38F-9910-1F1D-69B2E0779F38}"/>
                </a:ext>
              </a:extLst>
            </p:cNvPr>
            <p:cNvSpPr/>
            <p:nvPr/>
          </p:nvSpPr>
          <p:spPr>
            <a:xfrm>
              <a:off x="4999565" y="2389310"/>
              <a:ext cx="60873" cy="55533"/>
            </a:xfrm>
            <a:custGeom>
              <a:avLst/>
              <a:gdLst/>
              <a:ahLst/>
              <a:cxnLst/>
              <a:rect l="l" t="t" r="r" b="b"/>
              <a:pathLst>
                <a:path w="2337" h="2132" extrusionOk="0">
                  <a:moveTo>
                    <a:pt x="1167" y="0"/>
                  </a:moveTo>
                  <a:cubicBezTo>
                    <a:pt x="680" y="0"/>
                    <a:pt x="246" y="334"/>
                    <a:pt x="138" y="823"/>
                  </a:cubicBezTo>
                  <a:cubicBezTo>
                    <a:pt x="0" y="1394"/>
                    <a:pt x="349" y="1965"/>
                    <a:pt x="920" y="2102"/>
                  </a:cubicBezTo>
                  <a:cubicBezTo>
                    <a:pt x="1004" y="2122"/>
                    <a:pt x="1088" y="2132"/>
                    <a:pt x="1170" y="2132"/>
                  </a:cubicBezTo>
                  <a:cubicBezTo>
                    <a:pt x="1657" y="2132"/>
                    <a:pt x="2091" y="1798"/>
                    <a:pt x="2200" y="1309"/>
                  </a:cubicBezTo>
                  <a:cubicBezTo>
                    <a:pt x="2337" y="738"/>
                    <a:pt x="1988" y="167"/>
                    <a:pt x="1417" y="30"/>
                  </a:cubicBezTo>
                  <a:cubicBezTo>
                    <a:pt x="1333" y="10"/>
                    <a:pt x="1249" y="0"/>
                    <a:pt x="1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058;p49">
              <a:extLst>
                <a:ext uri="{FF2B5EF4-FFF2-40B4-BE49-F238E27FC236}">
                  <a16:creationId xmlns:a16="http://schemas.microsoft.com/office/drawing/2014/main" id="{61FE6A08-BBFF-4D3B-2709-E918ADF549E6}"/>
                </a:ext>
              </a:extLst>
            </p:cNvPr>
            <p:cNvSpPr/>
            <p:nvPr/>
          </p:nvSpPr>
          <p:spPr>
            <a:xfrm>
              <a:off x="4984405" y="2441014"/>
              <a:ext cx="90906" cy="62019"/>
            </a:xfrm>
            <a:custGeom>
              <a:avLst/>
              <a:gdLst/>
              <a:ahLst/>
              <a:cxnLst/>
              <a:rect l="l" t="t" r="r" b="b"/>
              <a:pathLst>
                <a:path w="3490" h="2381" extrusionOk="0">
                  <a:moveTo>
                    <a:pt x="836" y="1"/>
                  </a:moveTo>
                  <a:cubicBezTo>
                    <a:pt x="339" y="297"/>
                    <a:pt x="0" y="826"/>
                    <a:pt x="0" y="1439"/>
                  </a:cubicBezTo>
                  <a:lnTo>
                    <a:pt x="0" y="2380"/>
                  </a:lnTo>
                  <a:lnTo>
                    <a:pt x="3490" y="2380"/>
                  </a:lnTo>
                  <a:lnTo>
                    <a:pt x="3490" y="1439"/>
                  </a:lnTo>
                  <a:cubicBezTo>
                    <a:pt x="3490" y="826"/>
                    <a:pt x="3152" y="297"/>
                    <a:pt x="2644" y="1"/>
                  </a:cubicBezTo>
                  <a:cubicBezTo>
                    <a:pt x="2411" y="233"/>
                    <a:pt x="2094" y="371"/>
                    <a:pt x="1745" y="371"/>
                  </a:cubicBezTo>
                  <a:cubicBezTo>
                    <a:pt x="1386" y="371"/>
                    <a:pt x="1068" y="233"/>
                    <a:pt x="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059;p49">
              <a:extLst>
                <a:ext uri="{FF2B5EF4-FFF2-40B4-BE49-F238E27FC236}">
                  <a16:creationId xmlns:a16="http://schemas.microsoft.com/office/drawing/2014/main" id="{7EA769ED-8D4E-9CE9-406B-399989762122}"/>
                </a:ext>
              </a:extLst>
            </p:cNvPr>
            <p:cNvSpPr/>
            <p:nvPr/>
          </p:nvSpPr>
          <p:spPr>
            <a:xfrm>
              <a:off x="4966771" y="1430189"/>
              <a:ext cx="321739" cy="308220"/>
            </a:xfrm>
            <a:custGeom>
              <a:avLst/>
              <a:gdLst/>
              <a:ahLst/>
              <a:cxnLst/>
              <a:rect l="l" t="t" r="r" b="b"/>
              <a:pathLst>
                <a:path w="12352" h="11833" extrusionOk="0">
                  <a:moveTo>
                    <a:pt x="1407" y="0"/>
                  </a:moveTo>
                  <a:cubicBezTo>
                    <a:pt x="625" y="0"/>
                    <a:pt x="1" y="624"/>
                    <a:pt x="1" y="1407"/>
                  </a:cubicBezTo>
                  <a:lnTo>
                    <a:pt x="1" y="10426"/>
                  </a:lnTo>
                  <a:cubicBezTo>
                    <a:pt x="1" y="11209"/>
                    <a:pt x="625" y="11833"/>
                    <a:pt x="1407" y="11833"/>
                  </a:cubicBezTo>
                  <a:lnTo>
                    <a:pt x="10956" y="11833"/>
                  </a:lnTo>
                  <a:cubicBezTo>
                    <a:pt x="11728" y="11833"/>
                    <a:pt x="12352" y="11209"/>
                    <a:pt x="12352" y="10426"/>
                  </a:cubicBezTo>
                  <a:lnTo>
                    <a:pt x="12352" y="1407"/>
                  </a:lnTo>
                  <a:cubicBezTo>
                    <a:pt x="12352" y="624"/>
                    <a:pt x="11728" y="0"/>
                    <a:pt x="10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060;p49">
              <a:extLst>
                <a:ext uri="{FF2B5EF4-FFF2-40B4-BE49-F238E27FC236}">
                  <a16:creationId xmlns:a16="http://schemas.microsoft.com/office/drawing/2014/main" id="{E6F06B37-9816-75F6-F84F-AB457739B930}"/>
                </a:ext>
              </a:extLst>
            </p:cNvPr>
            <p:cNvSpPr/>
            <p:nvPr/>
          </p:nvSpPr>
          <p:spPr>
            <a:xfrm>
              <a:off x="5024623" y="1481424"/>
              <a:ext cx="206322" cy="206036"/>
            </a:xfrm>
            <a:custGeom>
              <a:avLst/>
              <a:gdLst/>
              <a:ahLst/>
              <a:cxnLst/>
              <a:rect l="l" t="t" r="r" b="b"/>
              <a:pathLst>
                <a:path w="7921" h="7910" extrusionOk="0">
                  <a:moveTo>
                    <a:pt x="4082" y="243"/>
                  </a:moveTo>
                  <a:cubicBezTo>
                    <a:pt x="4336" y="254"/>
                    <a:pt x="4590" y="286"/>
                    <a:pt x="4833" y="349"/>
                  </a:cubicBezTo>
                  <a:cubicBezTo>
                    <a:pt x="5552" y="518"/>
                    <a:pt x="6197" y="909"/>
                    <a:pt x="6683" y="1438"/>
                  </a:cubicBezTo>
                  <a:cubicBezTo>
                    <a:pt x="6747" y="1502"/>
                    <a:pt x="6800" y="1565"/>
                    <a:pt x="6852" y="1628"/>
                  </a:cubicBezTo>
                  <a:cubicBezTo>
                    <a:pt x="7339" y="2231"/>
                    <a:pt x="7635" y="2993"/>
                    <a:pt x="7667" y="3817"/>
                  </a:cubicBezTo>
                  <a:cubicBezTo>
                    <a:pt x="7667" y="3860"/>
                    <a:pt x="7667" y="3902"/>
                    <a:pt x="7667" y="3944"/>
                  </a:cubicBezTo>
                  <a:cubicBezTo>
                    <a:pt x="7667" y="3987"/>
                    <a:pt x="7667" y="4029"/>
                    <a:pt x="7667" y="4071"/>
                  </a:cubicBezTo>
                  <a:cubicBezTo>
                    <a:pt x="7635" y="4938"/>
                    <a:pt x="7307" y="5731"/>
                    <a:pt x="6778" y="6355"/>
                  </a:cubicBezTo>
                  <a:cubicBezTo>
                    <a:pt x="6726" y="6419"/>
                    <a:pt x="6662" y="6482"/>
                    <a:pt x="6609" y="6546"/>
                  </a:cubicBezTo>
                  <a:cubicBezTo>
                    <a:pt x="6123" y="7032"/>
                    <a:pt x="5520" y="7391"/>
                    <a:pt x="4833" y="7550"/>
                  </a:cubicBezTo>
                  <a:cubicBezTo>
                    <a:pt x="4590" y="7614"/>
                    <a:pt x="4346" y="7645"/>
                    <a:pt x="4082" y="7656"/>
                  </a:cubicBezTo>
                  <a:lnTo>
                    <a:pt x="3839" y="7656"/>
                  </a:lnTo>
                  <a:cubicBezTo>
                    <a:pt x="3574" y="7645"/>
                    <a:pt x="3331" y="7614"/>
                    <a:pt x="3088" y="7550"/>
                  </a:cubicBezTo>
                  <a:cubicBezTo>
                    <a:pt x="2401" y="7391"/>
                    <a:pt x="1798" y="7032"/>
                    <a:pt x="1312" y="6546"/>
                  </a:cubicBezTo>
                  <a:cubicBezTo>
                    <a:pt x="1259" y="6482"/>
                    <a:pt x="1195" y="6419"/>
                    <a:pt x="1142" y="6355"/>
                  </a:cubicBezTo>
                  <a:cubicBezTo>
                    <a:pt x="614" y="5731"/>
                    <a:pt x="286" y="4938"/>
                    <a:pt x="254" y="4071"/>
                  </a:cubicBezTo>
                  <a:cubicBezTo>
                    <a:pt x="254" y="4029"/>
                    <a:pt x="254" y="3997"/>
                    <a:pt x="254" y="3955"/>
                  </a:cubicBezTo>
                  <a:cubicBezTo>
                    <a:pt x="254" y="3913"/>
                    <a:pt x="254" y="3870"/>
                    <a:pt x="254" y="3828"/>
                  </a:cubicBezTo>
                  <a:cubicBezTo>
                    <a:pt x="286" y="3003"/>
                    <a:pt x="582" y="2242"/>
                    <a:pt x="1068" y="1639"/>
                  </a:cubicBezTo>
                  <a:cubicBezTo>
                    <a:pt x="1121" y="1565"/>
                    <a:pt x="1174" y="1502"/>
                    <a:pt x="1238" y="1438"/>
                  </a:cubicBezTo>
                  <a:cubicBezTo>
                    <a:pt x="1724" y="909"/>
                    <a:pt x="2369" y="518"/>
                    <a:pt x="3088" y="349"/>
                  </a:cubicBezTo>
                  <a:cubicBezTo>
                    <a:pt x="3331" y="286"/>
                    <a:pt x="3574" y="254"/>
                    <a:pt x="3828" y="243"/>
                  </a:cubicBezTo>
                  <a:close/>
                  <a:moveTo>
                    <a:pt x="3955" y="0"/>
                  </a:moveTo>
                  <a:cubicBezTo>
                    <a:pt x="2792" y="0"/>
                    <a:pt x="1745" y="497"/>
                    <a:pt x="1026" y="1301"/>
                  </a:cubicBezTo>
                  <a:cubicBezTo>
                    <a:pt x="963" y="1364"/>
                    <a:pt x="910" y="1428"/>
                    <a:pt x="857" y="1491"/>
                  </a:cubicBezTo>
                  <a:cubicBezTo>
                    <a:pt x="318" y="2168"/>
                    <a:pt x="0" y="3024"/>
                    <a:pt x="0" y="3955"/>
                  </a:cubicBezTo>
                  <a:cubicBezTo>
                    <a:pt x="0" y="4875"/>
                    <a:pt x="349" y="5805"/>
                    <a:pt x="931" y="6493"/>
                  </a:cubicBezTo>
                  <a:cubicBezTo>
                    <a:pt x="984" y="6556"/>
                    <a:pt x="1037" y="6620"/>
                    <a:pt x="1100" y="6683"/>
                  </a:cubicBezTo>
                  <a:cubicBezTo>
                    <a:pt x="1819" y="7434"/>
                    <a:pt x="2834" y="7910"/>
                    <a:pt x="3955" y="7910"/>
                  </a:cubicBezTo>
                  <a:cubicBezTo>
                    <a:pt x="5087" y="7910"/>
                    <a:pt x="6102" y="7434"/>
                    <a:pt x="6821" y="6683"/>
                  </a:cubicBezTo>
                  <a:cubicBezTo>
                    <a:pt x="6874" y="6620"/>
                    <a:pt x="6937" y="6556"/>
                    <a:pt x="6990" y="6493"/>
                  </a:cubicBezTo>
                  <a:cubicBezTo>
                    <a:pt x="7572" y="5805"/>
                    <a:pt x="7920" y="4917"/>
                    <a:pt x="7920" y="3955"/>
                  </a:cubicBezTo>
                  <a:cubicBezTo>
                    <a:pt x="7920" y="2982"/>
                    <a:pt x="7603" y="2168"/>
                    <a:pt x="7064" y="1491"/>
                  </a:cubicBezTo>
                  <a:lnTo>
                    <a:pt x="7053" y="1491"/>
                  </a:lnTo>
                  <a:cubicBezTo>
                    <a:pt x="7011" y="1428"/>
                    <a:pt x="6948" y="1364"/>
                    <a:pt x="6895" y="1301"/>
                  </a:cubicBezTo>
                  <a:cubicBezTo>
                    <a:pt x="6165" y="497"/>
                    <a:pt x="5118" y="0"/>
                    <a:pt x="3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61;p49">
              <a:extLst>
                <a:ext uri="{FF2B5EF4-FFF2-40B4-BE49-F238E27FC236}">
                  <a16:creationId xmlns:a16="http://schemas.microsoft.com/office/drawing/2014/main" id="{245D7535-C859-89EB-6681-D04732DD1314}"/>
                </a:ext>
              </a:extLst>
            </p:cNvPr>
            <p:cNvSpPr/>
            <p:nvPr/>
          </p:nvSpPr>
          <p:spPr>
            <a:xfrm>
              <a:off x="5073931" y="1481138"/>
              <a:ext cx="107993" cy="206322"/>
            </a:xfrm>
            <a:custGeom>
              <a:avLst/>
              <a:gdLst/>
              <a:ahLst/>
              <a:cxnLst/>
              <a:rect l="l" t="t" r="r" b="b"/>
              <a:pathLst>
                <a:path w="4146" h="7921" extrusionOk="0">
                  <a:moveTo>
                    <a:pt x="2062" y="254"/>
                  </a:moveTo>
                  <a:cubicBezTo>
                    <a:pt x="2104" y="254"/>
                    <a:pt x="2147" y="254"/>
                    <a:pt x="2189" y="265"/>
                  </a:cubicBezTo>
                  <a:cubicBezTo>
                    <a:pt x="2792" y="349"/>
                    <a:pt x="3310" y="1026"/>
                    <a:pt x="3617" y="2010"/>
                  </a:cubicBezTo>
                  <a:cubicBezTo>
                    <a:pt x="3638" y="2094"/>
                    <a:pt x="3659" y="2168"/>
                    <a:pt x="3680" y="2253"/>
                  </a:cubicBezTo>
                  <a:cubicBezTo>
                    <a:pt x="3807" y="2729"/>
                    <a:pt x="3881" y="3268"/>
                    <a:pt x="3891" y="3839"/>
                  </a:cubicBezTo>
                  <a:cubicBezTo>
                    <a:pt x="3891" y="3881"/>
                    <a:pt x="3891" y="3924"/>
                    <a:pt x="3891" y="3966"/>
                  </a:cubicBezTo>
                  <a:cubicBezTo>
                    <a:pt x="3891" y="4008"/>
                    <a:pt x="3891" y="4040"/>
                    <a:pt x="3891" y="4082"/>
                  </a:cubicBezTo>
                  <a:cubicBezTo>
                    <a:pt x="3881" y="4706"/>
                    <a:pt x="3796" y="5288"/>
                    <a:pt x="3648" y="5795"/>
                  </a:cubicBezTo>
                  <a:cubicBezTo>
                    <a:pt x="3627" y="5880"/>
                    <a:pt x="3606" y="5954"/>
                    <a:pt x="3574" y="6038"/>
                  </a:cubicBezTo>
                  <a:cubicBezTo>
                    <a:pt x="3268" y="6958"/>
                    <a:pt x="2771" y="7582"/>
                    <a:pt x="2189" y="7656"/>
                  </a:cubicBezTo>
                  <a:cubicBezTo>
                    <a:pt x="2147" y="7667"/>
                    <a:pt x="2104" y="7667"/>
                    <a:pt x="2062" y="7667"/>
                  </a:cubicBezTo>
                  <a:cubicBezTo>
                    <a:pt x="2020" y="7667"/>
                    <a:pt x="1978" y="7667"/>
                    <a:pt x="1935" y="7656"/>
                  </a:cubicBezTo>
                  <a:cubicBezTo>
                    <a:pt x="1364" y="7582"/>
                    <a:pt x="857" y="6948"/>
                    <a:pt x="561" y="6038"/>
                  </a:cubicBezTo>
                  <a:cubicBezTo>
                    <a:pt x="529" y="5954"/>
                    <a:pt x="508" y="5880"/>
                    <a:pt x="487" y="5795"/>
                  </a:cubicBezTo>
                  <a:cubicBezTo>
                    <a:pt x="338" y="5288"/>
                    <a:pt x="254" y="4706"/>
                    <a:pt x="243" y="4082"/>
                  </a:cubicBezTo>
                  <a:cubicBezTo>
                    <a:pt x="243" y="4040"/>
                    <a:pt x="243" y="4008"/>
                    <a:pt x="243" y="3966"/>
                  </a:cubicBezTo>
                  <a:cubicBezTo>
                    <a:pt x="243" y="3924"/>
                    <a:pt x="243" y="3881"/>
                    <a:pt x="243" y="3839"/>
                  </a:cubicBezTo>
                  <a:cubicBezTo>
                    <a:pt x="254" y="3268"/>
                    <a:pt x="328" y="2729"/>
                    <a:pt x="444" y="2253"/>
                  </a:cubicBezTo>
                  <a:cubicBezTo>
                    <a:pt x="465" y="2168"/>
                    <a:pt x="497" y="2094"/>
                    <a:pt x="518" y="2010"/>
                  </a:cubicBezTo>
                  <a:cubicBezTo>
                    <a:pt x="814" y="1026"/>
                    <a:pt x="1343" y="349"/>
                    <a:pt x="1935" y="265"/>
                  </a:cubicBezTo>
                  <a:cubicBezTo>
                    <a:pt x="1978" y="254"/>
                    <a:pt x="2020" y="254"/>
                    <a:pt x="2062" y="254"/>
                  </a:cubicBezTo>
                  <a:close/>
                  <a:moveTo>
                    <a:pt x="2062" y="0"/>
                  </a:moveTo>
                  <a:cubicBezTo>
                    <a:pt x="1755" y="0"/>
                    <a:pt x="1459" y="127"/>
                    <a:pt x="1195" y="360"/>
                  </a:cubicBezTo>
                  <a:cubicBezTo>
                    <a:pt x="814" y="688"/>
                    <a:pt x="497" y="1238"/>
                    <a:pt x="286" y="1925"/>
                  </a:cubicBezTo>
                  <a:cubicBezTo>
                    <a:pt x="254" y="2010"/>
                    <a:pt x="233" y="2094"/>
                    <a:pt x="212" y="2168"/>
                  </a:cubicBezTo>
                  <a:cubicBezTo>
                    <a:pt x="85" y="2676"/>
                    <a:pt x="11" y="3236"/>
                    <a:pt x="0" y="3839"/>
                  </a:cubicBezTo>
                  <a:cubicBezTo>
                    <a:pt x="0" y="3881"/>
                    <a:pt x="0" y="3924"/>
                    <a:pt x="0" y="3966"/>
                  </a:cubicBezTo>
                  <a:cubicBezTo>
                    <a:pt x="0" y="4008"/>
                    <a:pt x="0" y="4050"/>
                    <a:pt x="0" y="4093"/>
                  </a:cubicBezTo>
                  <a:cubicBezTo>
                    <a:pt x="11" y="4738"/>
                    <a:pt x="95" y="5340"/>
                    <a:pt x="243" y="5880"/>
                  </a:cubicBezTo>
                  <a:cubicBezTo>
                    <a:pt x="264" y="5954"/>
                    <a:pt x="296" y="6038"/>
                    <a:pt x="317" y="6112"/>
                  </a:cubicBezTo>
                  <a:cubicBezTo>
                    <a:pt x="529" y="6747"/>
                    <a:pt x="835" y="7254"/>
                    <a:pt x="1195" y="7561"/>
                  </a:cubicBezTo>
                  <a:cubicBezTo>
                    <a:pt x="1459" y="7794"/>
                    <a:pt x="1755" y="7921"/>
                    <a:pt x="2062" y="7921"/>
                  </a:cubicBezTo>
                  <a:cubicBezTo>
                    <a:pt x="2379" y="7921"/>
                    <a:pt x="2675" y="7794"/>
                    <a:pt x="2940" y="7561"/>
                  </a:cubicBezTo>
                  <a:cubicBezTo>
                    <a:pt x="3299" y="7254"/>
                    <a:pt x="3606" y="6747"/>
                    <a:pt x="3817" y="6112"/>
                  </a:cubicBezTo>
                  <a:cubicBezTo>
                    <a:pt x="3839" y="6038"/>
                    <a:pt x="3870" y="5954"/>
                    <a:pt x="3891" y="5880"/>
                  </a:cubicBezTo>
                  <a:cubicBezTo>
                    <a:pt x="4040" y="5340"/>
                    <a:pt x="4124" y="4738"/>
                    <a:pt x="4135" y="4082"/>
                  </a:cubicBezTo>
                  <a:cubicBezTo>
                    <a:pt x="4145" y="4040"/>
                    <a:pt x="4145" y="4008"/>
                    <a:pt x="4145" y="3966"/>
                  </a:cubicBezTo>
                  <a:cubicBezTo>
                    <a:pt x="4145" y="3913"/>
                    <a:pt x="4145" y="3881"/>
                    <a:pt x="4135" y="3839"/>
                  </a:cubicBezTo>
                  <a:cubicBezTo>
                    <a:pt x="4135" y="3236"/>
                    <a:pt x="4050" y="2676"/>
                    <a:pt x="3923" y="2168"/>
                  </a:cubicBezTo>
                  <a:cubicBezTo>
                    <a:pt x="3902" y="2094"/>
                    <a:pt x="3881" y="2010"/>
                    <a:pt x="3860" y="1925"/>
                  </a:cubicBezTo>
                  <a:cubicBezTo>
                    <a:pt x="3648" y="1238"/>
                    <a:pt x="3320" y="698"/>
                    <a:pt x="2940" y="360"/>
                  </a:cubicBezTo>
                  <a:cubicBezTo>
                    <a:pt x="2675" y="127"/>
                    <a:pt x="2379" y="0"/>
                    <a:pt x="2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62;p49">
              <a:extLst>
                <a:ext uri="{FF2B5EF4-FFF2-40B4-BE49-F238E27FC236}">
                  <a16:creationId xmlns:a16="http://schemas.microsoft.com/office/drawing/2014/main" id="{00AFA2B7-E0F9-72A1-59DE-22AAB6F9C41D}"/>
                </a:ext>
              </a:extLst>
            </p:cNvPr>
            <p:cNvSpPr/>
            <p:nvPr/>
          </p:nvSpPr>
          <p:spPr>
            <a:xfrm>
              <a:off x="5046919" y="1515286"/>
              <a:ext cx="161442" cy="31153"/>
            </a:xfrm>
            <a:custGeom>
              <a:avLst/>
              <a:gdLst/>
              <a:ahLst/>
              <a:cxnLst/>
              <a:rect l="l" t="t" r="r" b="b"/>
              <a:pathLst>
                <a:path w="6198" h="1196" extrusionOk="0">
                  <a:moveTo>
                    <a:pt x="170" y="1"/>
                  </a:moveTo>
                  <a:cubicBezTo>
                    <a:pt x="107" y="64"/>
                    <a:pt x="54" y="128"/>
                    <a:pt x="1" y="191"/>
                  </a:cubicBezTo>
                  <a:cubicBezTo>
                    <a:pt x="75" y="244"/>
                    <a:pt x="138" y="286"/>
                    <a:pt x="212" y="339"/>
                  </a:cubicBezTo>
                  <a:cubicBezTo>
                    <a:pt x="540" y="551"/>
                    <a:pt x="879" y="720"/>
                    <a:pt x="1249" y="857"/>
                  </a:cubicBezTo>
                  <a:cubicBezTo>
                    <a:pt x="1323" y="889"/>
                    <a:pt x="1407" y="921"/>
                    <a:pt x="1481" y="942"/>
                  </a:cubicBezTo>
                  <a:cubicBezTo>
                    <a:pt x="1957" y="1090"/>
                    <a:pt x="2454" y="1174"/>
                    <a:pt x="2972" y="1196"/>
                  </a:cubicBezTo>
                  <a:lnTo>
                    <a:pt x="3226" y="1196"/>
                  </a:lnTo>
                  <a:cubicBezTo>
                    <a:pt x="3744" y="1174"/>
                    <a:pt x="4252" y="1090"/>
                    <a:pt x="4717" y="942"/>
                  </a:cubicBezTo>
                  <a:cubicBezTo>
                    <a:pt x="4802" y="921"/>
                    <a:pt x="4876" y="889"/>
                    <a:pt x="4960" y="857"/>
                  </a:cubicBezTo>
                  <a:cubicBezTo>
                    <a:pt x="5320" y="720"/>
                    <a:pt x="5669" y="540"/>
                    <a:pt x="5996" y="339"/>
                  </a:cubicBezTo>
                  <a:cubicBezTo>
                    <a:pt x="6060" y="286"/>
                    <a:pt x="6134" y="244"/>
                    <a:pt x="6197" y="191"/>
                  </a:cubicBezTo>
                  <a:cubicBezTo>
                    <a:pt x="6145" y="128"/>
                    <a:pt x="6092" y="64"/>
                    <a:pt x="6039" y="1"/>
                  </a:cubicBezTo>
                  <a:cubicBezTo>
                    <a:pt x="5975" y="54"/>
                    <a:pt x="5901" y="96"/>
                    <a:pt x="5827" y="138"/>
                  </a:cubicBezTo>
                  <a:cubicBezTo>
                    <a:pt x="5542" y="339"/>
                    <a:pt x="5225" y="498"/>
                    <a:pt x="4897" y="614"/>
                  </a:cubicBezTo>
                  <a:cubicBezTo>
                    <a:pt x="4812" y="646"/>
                    <a:pt x="4728" y="677"/>
                    <a:pt x="4654" y="699"/>
                  </a:cubicBezTo>
                  <a:cubicBezTo>
                    <a:pt x="4199" y="847"/>
                    <a:pt x="3723" y="931"/>
                    <a:pt x="3226" y="942"/>
                  </a:cubicBezTo>
                  <a:lnTo>
                    <a:pt x="2983" y="942"/>
                  </a:lnTo>
                  <a:cubicBezTo>
                    <a:pt x="2486" y="931"/>
                    <a:pt x="1999" y="847"/>
                    <a:pt x="1555" y="699"/>
                  </a:cubicBezTo>
                  <a:cubicBezTo>
                    <a:pt x="1471" y="677"/>
                    <a:pt x="1397" y="646"/>
                    <a:pt x="1323" y="614"/>
                  </a:cubicBezTo>
                  <a:cubicBezTo>
                    <a:pt x="984" y="498"/>
                    <a:pt x="667" y="339"/>
                    <a:pt x="382" y="149"/>
                  </a:cubicBezTo>
                  <a:cubicBezTo>
                    <a:pt x="307" y="96"/>
                    <a:pt x="233" y="54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63;p49">
              <a:extLst>
                <a:ext uri="{FF2B5EF4-FFF2-40B4-BE49-F238E27FC236}">
                  <a16:creationId xmlns:a16="http://schemas.microsoft.com/office/drawing/2014/main" id="{A4F904E5-7F62-B461-4B11-24594522C1FE}"/>
                </a:ext>
              </a:extLst>
            </p:cNvPr>
            <p:cNvSpPr/>
            <p:nvPr/>
          </p:nvSpPr>
          <p:spPr>
            <a:xfrm>
              <a:off x="5048847" y="1625727"/>
              <a:ext cx="157848" cy="29772"/>
            </a:xfrm>
            <a:custGeom>
              <a:avLst/>
              <a:gdLst/>
              <a:ahLst/>
              <a:cxnLst/>
              <a:rect l="l" t="t" r="r" b="b"/>
              <a:pathLst>
                <a:path w="6060" h="1143" extrusionOk="0">
                  <a:moveTo>
                    <a:pt x="2909" y="1"/>
                  </a:moveTo>
                  <a:cubicBezTo>
                    <a:pt x="2401" y="12"/>
                    <a:pt x="1904" y="96"/>
                    <a:pt x="1450" y="244"/>
                  </a:cubicBezTo>
                  <a:cubicBezTo>
                    <a:pt x="1365" y="265"/>
                    <a:pt x="1291" y="297"/>
                    <a:pt x="1206" y="318"/>
                  </a:cubicBezTo>
                  <a:cubicBezTo>
                    <a:pt x="857" y="456"/>
                    <a:pt x="530" y="614"/>
                    <a:pt x="212" y="815"/>
                  </a:cubicBezTo>
                  <a:cubicBezTo>
                    <a:pt x="138" y="857"/>
                    <a:pt x="75" y="900"/>
                    <a:pt x="1" y="953"/>
                  </a:cubicBezTo>
                  <a:cubicBezTo>
                    <a:pt x="54" y="1016"/>
                    <a:pt x="107" y="1080"/>
                    <a:pt x="170" y="1143"/>
                  </a:cubicBezTo>
                  <a:cubicBezTo>
                    <a:pt x="244" y="1090"/>
                    <a:pt x="308" y="1048"/>
                    <a:pt x="382" y="1006"/>
                  </a:cubicBezTo>
                  <a:cubicBezTo>
                    <a:pt x="667" y="826"/>
                    <a:pt x="974" y="678"/>
                    <a:pt x="1280" y="561"/>
                  </a:cubicBezTo>
                  <a:cubicBezTo>
                    <a:pt x="1365" y="530"/>
                    <a:pt x="1439" y="509"/>
                    <a:pt x="1524" y="477"/>
                  </a:cubicBezTo>
                  <a:cubicBezTo>
                    <a:pt x="1957" y="339"/>
                    <a:pt x="2422" y="265"/>
                    <a:pt x="2909" y="255"/>
                  </a:cubicBezTo>
                  <a:lnTo>
                    <a:pt x="3152" y="255"/>
                  </a:lnTo>
                  <a:cubicBezTo>
                    <a:pt x="3638" y="265"/>
                    <a:pt x="4104" y="339"/>
                    <a:pt x="4537" y="487"/>
                  </a:cubicBezTo>
                  <a:cubicBezTo>
                    <a:pt x="4622" y="509"/>
                    <a:pt x="4706" y="530"/>
                    <a:pt x="4780" y="561"/>
                  </a:cubicBezTo>
                  <a:cubicBezTo>
                    <a:pt x="5098" y="678"/>
                    <a:pt x="5394" y="826"/>
                    <a:pt x="5679" y="1006"/>
                  </a:cubicBezTo>
                  <a:cubicBezTo>
                    <a:pt x="5753" y="1048"/>
                    <a:pt x="5817" y="1090"/>
                    <a:pt x="5891" y="1143"/>
                  </a:cubicBezTo>
                  <a:cubicBezTo>
                    <a:pt x="5954" y="1080"/>
                    <a:pt x="6007" y="1016"/>
                    <a:pt x="6060" y="953"/>
                  </a:cubicBezTo>
                  <a:cubicBezTo>
                    <a:pt x="5997" y="910"/>
                    <a:pt x="5922" y="857"/>
                    <a:pt x="5848" y="815"/>
                  </a:cubicBezTo>
                  <a:cubicBezTo>
                    <a:pt x="5531" y="614"/>
                    <a:pt x="5203" y="456"/>
                    <a:pt x="4854" y="329"/>
                  </a:cubicBezTo>
                  <a:cubicBezTo>
                    <a:pt x="4770" y="297"/>
                    <a:pt x="4696" y="265"/>
                    <a:pt x="4611" y="244"/>
                  </a:cubicBezTo>
                  <a:cubicBezTo>
                    <a:pt x="4157" y="96"/>
                    <a:pt x="3660" y="12"/>
                    <a:pt x="3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64;p49">
              <a:extLst>
                <a:ext uri="{FF2B5EF4-FFF2-40B4-BE49-F238E27FC236}">
                  <a16:creationId xmlns:a16="http://schemas.microsoft.com/office/drawing/2014/main" id="{F99098FD-ACF6-50FF-9838-1E22C6B1F305}"/>
                </a:ext>
              </a:extLst>
            </p:cNvPr>
            <p:cNvSpPr/>
            <p:nvPr/>
          </p:nvSpPr>
          <p:spPr>
            <a:xfrm>
              <a:off x="5027931" y="1581108"/>
              <a:ext cx="199706" cy="6382"/>
            </a:xfrm>
            <a:custGeom>
              <a:avLst/>
              <a:gdLst/>
              <a:ahLst/>
              <a:cxnLst/>
              <a:rect l="l" t="t" r="r" b="b"/>
              <a:pathLst>
                <a:path w="7667" h="245" extrusionOk="0">
                  <a:moveTo>
                    <a:pt x="0" y="1"/>
                  </a:moveTo>
                  <a:lnTo>
                    <a:pt x="0" y="244"/>
                  </a:lnTo>
                  <a:lnTo>
                    <a:pt x="7667" y="244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65;p49">
              <a:extLst>
                <a:ext uri="{FF2B5EF4-FFF2-40B4-BE49-F238E27FC236}">
                  <a16:creationId xmlns:a16="http://schemas.microsoft.com/office/drawing/2014/main" id="{F6036231-D773-09C4-49A6-7447938F45AE}"/>
                </a:ext>
              </a:extLst>
            </p:cNvPr>
            <p:cNvSpPr/>
            <p:nvPr/>
          </p:nvSpPr>
          <p:spPr>
            <a:xfrm>
              <a:off x="5124593" y="1484446"/>
              <a:ext cx="6356" cy="199706"/>
            </a:xfrm>
            <a:custGeom>
              <a:avLst/>
              <a:gdLst/>
              <a:ahLst/>
              <a:cxnLst/>
              <a:rect l="l" t="t" r="r" b="b"/>
              <a:pathLst>
                <a:path w="244" h="7667" extrusionOk="0">
                  <a:moveTo>
                    <a:pt x="1" y="0"/>
                  </a:moveTo>
                  <a:lnTo>
                    <a:pt x="1" y="7667"/>
                  </a:lnTo>
                  <a:lnTo>
                    <a:pt x="244" y="766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66;p49">
              <a:extLst>
                <a:ext uri="{FF2B5EF4-FFF2-40B4-BE49-F238E27FC236}">
                  <a16:creationId xmlns:a16="http://schemas.microsoft.com/office/drawing/2014/main" id="{471C4FBA-5BC5-AFE6-E0CE-1269BFC3D968}"/>
                </a:ext>
              </a:extLst>
            </p:cNvPr>
            <p:cNvSpPr/>
            <p:nvPr/>
          </p:nvSpPr>
          <p:spPr>
            <a:xfrm>
              <a:off x="4069409" y="1950201"/>
              <a:ext cx="296108" cy="283709"/>
            </a:xfrm>
            <a:custGeom>
              <a:avLst/>
              <a:gdLst/>
              <a:ahLst/>
              <a:cxnLst/>
              <a:rect l="l" t="t" r="r" b="b"/>
              <a:pathLst>
                <a:path w="11368" h="10892" extrusionOk="0">
                  <a:moveTo>
                    <a:pt x="1396" y="0"/>
                  </a:moveTo>
                  <a:cubicBezTo>
                    <a:pt x="624" y="0"/>
                    <a:pt x="1" y="624"/>
                    <a:pt x="1" y="1396"/>
                  </a:cubicBezTo>
                  <a:lnTo>
                    <a:pt x="1" y="9486"/>
                  </a:lnTo>
                  <a:cubicBezTo>
                    <a:pt x="1" y="10258"/>
                    <a:pt x="624" y="10892"/>
                    <a:pt x="1396" y="10892"/>
                  </a:cubicBezTo>
                  <a:lnTo>
                    <a:pt x="9972" y="10892"/>
                  </a:lnTo>
                  <a:cubicBezTo>
                    <a:pt x="10744" y="10892"/>
                    <a:pt x="11368" y="10258"/>
                    <a:pt x="11368" y="9486"/>
                  </a:cubicBezTo>
                  <a:lnTo>
                    <a:pt x="11368" y="1396"/>
                  </a:lnTo>
                  <a:cubicBezTo>
                    <a:pt x="11368" y="624"/>
                    <a:pt x="10744" y="0"/>
                    <a:pt x="9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067;p49">
              <a:extLst>
                <a:ext uri="{FF2B5EF4-FFF2-40B4-BE49-F238E27FC236}">
                  <a16:creationId xmlns:a16="http://schemas.microsoft.com/office/drawing/2014/main" id="{2F30F0B9-9842-AD0B-C283-EED6000866F0}"/>
                </a:ext>
              </a:extLst>
            </p:cNvPr>
            <p:cNvSpPr/>
            <p:nvPr/>
          </p:nvSpPr>
          <p:spPr>
            <a:xfrm>
              <a:off x="4099988" y="1973331"/>
              <a:ext cx="113775" cy="20135"/>
            </a:xfrm>
            <a:custGeom>
              <a:avLst/>
              <a:gdLst/>
              <a:ahLst/>
              <a:cxnLst/>
              <a:rect l="l" t="t" r="r" b="b"/>
              <a:pathLst>
                <a:path w="4368" h="773" extrusionOk="0">
                  <a:moveTo>
                    <a:pt x="0" y="1"/>
                  </a:moveTo>
                  <a:lnTo>
                    <a:pt x="0" y="773"/>
                  </a:lnTo>
                  <a:lnTo>
                    <a:pt x="4368" y="773"/>
                  </a:lnTo>
                  <a:lnTo>
                    <a:pt x="43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068;p49">
              <a:extLst>
                <a:ext uri="{FF2B5EF4-FFF2-40B4-BE49-F238E27FC236}">
                  <a16:creationId xmlns:a16="http://schemas.microsoft.com/office/drawing/2014/main" id="{A582A823-ECBE-CE39-915A-B888866B9BD9}"/>
                </a:ext>
              </a:extLst>
            </p:cNvPr>
            <p:cNvSpPr/>
            <p:nvPr/>
          </p:nvSpPr>
          <p:spPr>
            <a:xfrm>
              <a:off x="4262499" y="1973331"/>
              <a:ext cx="19562" cy="20135"/>
            </a:xfrm>
            <a:custGeom>
              <a:avLst/>
              <a:gdLst/>
              <a:ahLst/>
              <a:cxnLst/>
              <a:rect l="l" t="t" r="r" b="b"/>
              <a:pathLst>
                <a:path w="751" h="773" extrusionOk="0">
                  <a:moveTo>
                    <a:pt x="0" y="1"/>
                  </a:moveTo>
                  <a:lnTo>
                    <a:pt x="0" y="773"/>
                  </a:lnTo>
                  <a:lnTo>
                    <a:pt x="751" y="773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69;p49">
              <a:extLst>
                <a:ext uri="{FF2B5EF4-FFF2-40B4-BE49-F238E27FC236}">
                  <a16:creationId xmlns:a16="http://schemas.microsoft.com/office/drawing/2014/main" id="{C8C0866E-94FA-BDED-F6B6-C6F6B0CFD013}"/>
                </a:ext>
              </a:extLst>
            </p:cNvPr>
            <p:cNvSpPr/>
            <p:nvPr/>
          </p:nvSpPr>
          <p:spPr>
            <a:xfrm>
              <a:off x="4288937" y="1973331"/>
              <a:ext cx="19588" cy="20135"/>
            </a:xfrm>
            <a:custGeom>
              <a:avLst/>
              <a:gdLst/>
              <a:ahLst/>
              <a:cxnLst/>
              <a:rect l="l" t="t" r="r" b="b"/>
              <a:pathLst>
                <a:path w="752" h="773" extrusionOk="0">
                  <a:moveTo>
                    <a:pt x="0" y="1"/>
                  </a:moveTo>
                  <a:lnTo>
                    <a:pt x="0" y="773"/>
                  </a:lnTo>
                  <a:lnTo>
                    <a:pt x="751" y="773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70;p49">
              <a:extLst>
                <a:ext uri="{FF2B5EF4-FFF2-40B4-BE49-F238E27FC236}">
                  <a16:creationId xmlns:a16="http://schemas.microsoft.com/office/drawing/2014/main" id="{66B78D14-591A-A140-2C2E-C00FD97A02DF}"/>
                </a:ext>
              </a:extLst>
            </p:cNvPr>
            <p:cNvSpPr/>
            <p:nvPr/>
          </p:nvSpPr>
          <p:spPr>
            <a:xfrm>
              <a:off x="4315375" y="1973331"/>
              <a:ext cx="19588" cy="20135"/>
            </a:xfrm>
            <a:custGeom>
              <a:avLst/>
              <a:gdLst/>
              <a:ahLst/>
              <a:cxnLst/>
              <a:rect l="l" t="t" r="r" b="b"/>
              <a:pathLst>
                <a:path w="752" h="773" extrusionOk="0">
                  <a:moveTo>
                    <a:pt x="0" y="1"/>
                  </a:moveTo>
                  <a:lnTo>
                    <a:pt x="0" y="773"/>
                  </a:lnTo>
                  <a:lnTo>
                    <a:pt x="751" y="773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71;p49">
              <a:extLst>
                <a:ext uri="{FF2B5EF4-FFF2-40B4-BE49-F238E27FC236}">
                  <a16:creationId xmlns:a16="http://schemas.microsoft.com/office/drawing/2014/main" id="{515C3EED-869A-4DD9-A27C-D5550FC85A38}"/>
                </a:ext>
              </a:extLst>
            </p:cNvPr>
            <p:cNvSpPr/>
            <p:nvPr/>
          </p:nvSpPr>
          <p:spPr>
            <a:xfrm>
              <a:off x="4216499" y="1532087"/>
              <a:ext cx="279594" cy="267742"/>
            </a:xfrm>
            <a:custGeom>
              <a:avLst/>
              <a:gdLst/>
              <a:ahLst/>
              <a:cxnLst/>
              <a:rect l="l" t="t" r="r" b="b"/>
              <a:pathLst>
                <a:path w="10734" h="10279" extrusionOk="0">
                  <a:moveTo>
                    <a:pt x="1396" y="1"/>
                  </a:moveTo>
                  <a:cubicBezTo>
                    <a:pt x="624" y="1"/>
                    <a:pt x="0" y="625"/>
                    <a:pt x="0" y="1407"/>
                  </a:cubicBezTo>
                  <a:lnTo>
                    <a:pt x="0" y="8873"/>
                  </a:lnTo>
                  <a:cubicBezTo>
                    <a:pt x="0" y="9655"/>
                    <a:pt x="624" y="10279"/>
                    <a:pt x="1396" y="10279"/>
                  </a:cubicBezTo>
                  <a:lnTo>
                    <a:pt x="9327" y="10279"/>
                  </a:lnTo>
                  <a:cubicBezTo>
                    <a:pt x="10109" y="10279"/>
                    <a:pt x="10733" y="9655"/>
                    <a:pt x="10733" y="8873"/>
                  </a:cubicBezTo>
                  <a:lnTo>
                    <a:pt x="10733" y="1407"/>
                  </a:lnTo>
                  <a:cubicBezTo>
                    <a:pt x="10733" y="625"/>
                    <a:pt x="10109" y="1"/>
                    <a:pt x="9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72;p49">
              <a:extLst>
                <a:ext uri="{FF2B5EF4-FFF2-40B4-BE49-F238E27FC236}">
                  <a16:creationId xmlns:a16="http://schemas.microsoft.com/office/drawing/2014/main" id="{C5168A13-6D9A-AA3B-0012-5575845BB7D4}"/>
                </a:ext>
              </a:extLst>
            </p:cNvPr>
            <p:cNvSpPr/>
            <p:nvPr/>
          </p:nvSpPr>
          <p:spPr>
            <a:xfrm>
              <a:off x="4250647" y="1748020"/>
              <a:ext cx="127815" cy="23729"/>
            </a:xfrm>
            <a:custGeom>
              <a:avLst/>
              <a:gdLst/>
              <a:ahLst/>
              <a:cxnLst/>
              <a:rect l="l" t="t" r="r" b="b"/>
              <a:pathLst>
                <a:path w="4907" h="911" extrusionOk="0">
                  <a:moveTo>
                    <a:pt x="0" y="1"/>
                  </a:moveTo>
                  <a:lnTo>
                    <a:pt x="0" y="646"/>
                  </a:lnTo>
                  <a:cubicBezTo>
                    <a:pt x="0" y="794"/>
                    <a:pt x="1100" y="910"/>
                    <a:pt x="2454" y="910"/>
                  </a:cubicBezTo>
                  <a:cubicBezTo>
                    <a:pt x="3807" y="910"/>
                    <a:pt x="4907" y="794"/>
                    <a:pt x="4907" y="646"/>
                  </a:cubicBezTo>
                  <a:lnTo>
                    <a:pt x="4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73;p49">
              <a:extLst>
                <a:ext uri="{FF2B5EF4-FFF2-40B4-BE49-F238E27FC236}">
                  <a16:creationId xmlns:a16="http://schemas.microsoft.com/office/drawing/2014/main" id="{5A95BE7C-921E-2603-60A6-694ABDD5696C}"/>
                </a:ext>
              </a:extLst>
            </p:cNvPr>
            <p:cNvSpPr/>
            <p:nvPr/>
          </p:nvSpPr>
          <p:spPr>
            <a:xfrm>
              <a:off x="4250647" y="1741144"/>
              <a:ext cx="127815" cy="13805"/>
            </a:xfrm>
            <a:custGeom>
              <a:avLst/>
              <a:gdLst/>
              <a:ahLst/>
              <a:cxnLst/>
              <a:rect l="l" t="t" r="r" b="b"/>
              <a:pathLst>
                <a:path w="4907" h="530" extrusionOk="0">
                  <a:moveTo>
                    <a:pt x="2454" y="1"/>
                  </a:moveTo>
                  <a:cubicBezTo>
                    <a:pt x="1100" y="1"/>
                    <a:pt x="0" y="117"/>
                    <a:pt x="0" y="265"/>
                  </a:cubicBezTo>
                  <a:cubicBezTo>
                    <a:pt x="0" y="413"/>
                    <a:pt x="1100" y="529"/>
                    <a:pt x="2454" y="529"/>
                  </a:cubicBezTo>
                  <a:cubicBezTo>
                    <a:pt x="3807" y="529"/>
                    <a:pt x="4907" y="402"/>
                    <a:pt x="4907" y="265"/>
                  </a:cubicBezTo>
                  <a:cubicBezTo>
                    <a:pt x="4907" y="117"/>
                    <a:pt x="3807" y="1"/>
                    <a:pt x="245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74;p49">
              <a:extLst>
                <a:ext uri="{FF2B5EF4-FFF2-40B4-BE49-F238E27FC236}">
                  <a16:creationId xmlns:a16="http://schemas.microsoft.com/office/drawing/2014/main" id="{E8F58587-43AF-2D15-ACE4-AD4F0E27F383}"/>
                </a:ext>
              </a:extLst>
            </p:cNvPr>
            <p:cNvSpPr/>
            <p:nvPr/>
          </p:nvSpPr>
          <p:spPr>
            <a:xfrm>
              <a:off x="4250647" y="1731220"/>
              <a:ext cx="127815" cy="23729"/>
            </a:xfrm>
            <a:custGeom>
              <a:avLst/>
              <a:gdLst/>
              <a:ahLst/>
              <a:cxnLst/>
              <a:rect l="l" t="t" r="r" b="b"/>
              <a:pathLst>
                <a:path w="4907" h="91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94"/>
                    <a:pt x="1100" y="910"/>
                    <a:pt x="2454" y="910"/>
                  </a:cubicBezTo>
                  <a:cubicBezTo>
                    <a:pt x="3807" y="910"/>
                    <a:pt x="4907" y="794"/>
                    <a:pt x="4907" y="657"/>
                  </a:cubicBezTo>
                  <a:lnTo>
                    <a:pt x="4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75;p49">
              <a:extLst>
                <a:ext uri="{FF2B5EF4-FFF2-40B4-BE49-F238E27FC236}">
                  <a16:creationId xmlns:a16="http://schemas.microsoft.com/office/drawing/2014/main" id="{9585E1B9-816F-6C34-0F93-084AA4915BAD}"/>
                </a:ext>
              </a:extLst>
            </p:cNvPr>
            <p:cNvSpPr/>
            <p:nvPr/>
          </p:nvSpPr>
          <p:spPr>
            <a:xfrm>
              <a:off x="4250647" y="1724343"/>
              <a:ext cx="127815" cy="13805"/>
            </a:xfrm>
            <a:custGeom>
              <a:avLst/>
              <a:gdLst/>
              <a:ahLst/>
              <a:cxnLst/>
              <a:rect l="l" t="t" r="r" b="b"/>
              <a:pathLst>
                <a:path w="4907" h="530" extrusionOk="0">
                  <a:moveTo>
                    <a:pt x="2454" y="1"/>
                  </a:moveTo>
                  <a:cubicBezTo>
                    <a:pt x="1100" y="1"/>
                    <a:pt x="0" y="117"/>
                    <a:pt x="0" y="265"/>
                  </a:cubicBezTo>
                  <a:cubicBezTo>
                    <a:pt x="0" y="413"/>
                    <a:pt x="1100" y="529"/>
                    <a:pt x="2454" y="529"/>
                  </a:cubicBezTo>
                  <a:cubicBezTo>
                    <a:pt x="3807" y="529"/>
                    <a:pt x="4907" y="413"/>
                    <a:pt x="4907" y="265"/>
                  </a:cubicBezTo>
                  <a:cubicBezTo>
                    <a:pt x="4907" y="117"/>
                    <a:pt x="3807" y="1"/>
                    <a:pt x="245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76;p49">
              <a:extLst>
                <a:ext uri="{FF2B5EF4-FFF2-40B4-BE49-F238E27FC236}">
                  <a16:creationId xmlns:a16="http://schemas.microsoft.com/office/drawing/2014/main" id="{4E8F1EE9-6270-B779-F865-734D9E244281}"/>
                </a:ext>
              </a:extLst>
            </p:cNvPr>
            <p:cNvSpPr/>
            <p:nvPr/>
          </p:nvSpPr>
          <p:spPr>
            <a:xfrm>
              <a:off x="4250647" y="1714706"/>
              <a:ext cx="127815" cy="23703"/>
            </a:xfrm>
            <a:custGeom>
              <a:avLst/>
              <a:gdLst/>
              <a:ahLst/>
              <a:cxnLst/>
              <a:rect l="l" t="t" r="r" b="b"/>
              <a:pathLst>
                <a:path w="4907" h="910" extrusionOk="0">
                  <a:moveTo>
                    <a:pt x="0" y="0"/>
                  </a:moveTo>
                  <a:lnTo>
                    <a:pt x="0" y="645"/>
                  </a:lnTo>
                  <a:cubicBezTo>
                    <a:pt x="0" y="794"/>
                    <a:pt x="1100" y="910"/>
                    <a:pt x="2454" y="910"/>
                  </a:cubicBezTo>
                  <a:cubicBezTo>
                    <a:pt x="3807" y="910"/>
                    <a:pt x="4907" y="794"/>
                    <a:pt x="4907" y="645"/>
                  </a:cubicBezTo>
                  <a:lnTo>
                    <a:pt x="49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77;p49">
              <a:extLst>
                <a:ext uri="{FF2B5EF4-FFF2-40B4-BE49-F238E27FC236}">
                  <a16:creationId xmlns:a16="http://schemas.microsoft.com/office/drawing/2014/main" id="{61F3C9EF-8D01-5DCB-AD8C-01AA9D43B36F}"/>
                </a:ext>
              </a:extLst>
            </p:cNvPr>
            <p:cNvSpPr/>
            <p:nvPr/>
          </p:nvSpPr>
          <p:spPr>
            <a:xfrm>
              <a:off x="4250647" y="1707829"/>
              <a:ext cx="127815" cy="13519"/>
            </a:xfrm>
            <a:custGeom>
              <a:avLst/>
              <a:gdLst/>
              <a:ahLst/>
              <a:cxnLst/>
              <a:rect l="l" t="t" r="r" b="b"/>
              <a:pathLst>
                <a:path w="4907" h="519" extrusionOk="0">
                  <a:moveTo>
                    <a:pt x="2454" y="0"/>
                  </a:moveTo>
                  <a:cubicBezTo>
                    <a:pt x="1100" y="0"/>
                    <a:pt x="0" y="116"/>
                    <a:pt x="0" y="264"/>
                  </a:cubicBezTo>
                  <a:cubicBezTo>
                    <a:pt x="0" y="402"/>
                    <a:pt x="1100" y="518"/>
                    <a:pt x="2454" y="518"/>
                  </a:cubicBezTo>
                  <a:cubicBezTo>
                    <a:pt x="3807" y="518"/>
                    <a:pt x="4907" y="402"/>
                    <a:pt x="4907" y="264"/>
                  </a:cubicBezTo>
                  <a:cubicBezTo>
                    <a:pt x="4907" y="116"/>
                    <a:pt x="3807" y="0"/>
                    <a:pt x="245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78;p49">
              <a:extLst>
                <a:ext uri="{FF2B5EF4-FFF2-40B4-BE49-F238E27FC236}">
                  <a16:creationId xmlns:a16="http://schemas.microsoft.com/office/drawing/2014/main" id="{14721EEE-9395-5F34-BB7A-15A654B1A42D}"/>
                </a:ext>
              </a:extLst>
            </p:cNvPr>
            <p:cNvSpPr/>
            <p:nvPr/>
          </p:nvSpPr>
          <p:spPr>
            <a:xfrm>
              <a:off x="4250647" y="1681104"/>
              <a:ext cx="127815" cy="23990"/>
            </a:xfrm>
            <a:custGeom>
              <a:avLst/>
              <a:gdLst/>
              <a:ahLst/>
              <a:cxnLst/>
              <a:rect l="l" t="t" r="r" b="b"/>
              <a:pathLst>
                <a:path w="4907" h="921" extrusionOk="0">
                  <a:moveTo>
                    <a:pt x="0" y="0"/>
                  </a:moveTo>
                  <a:lnTo>
                    <a:pt x="0" y="656"/>
                  </a:lnTo>
                  <a:cubicBezTo>
                    <a:pt x="0" y="804"/>
                    <a:pt x="1100" y="920"/>
                    <a:pt x="2454" y="920"/>
                  </a:cubicBezTo>
                  <a:cubicBezTo>
                    <a:pt x="3807" y="920"/>
                    <a:pt x="4907" y="804"/>
                    <a:pt x="4907" y="656"/>
                  </a:cubicBezTo>
                  <a:lnTo>
                    <a:pt x="49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79;p49">
              <a:extLst>
                <a:ext uri="{FF2B5EF4-FFF2-40B4-BE49-F238E27FC236}">
                  <a16:creationId xmlns:a16="http://schemas.microsoft.com/office/drawing/2014/main" id="{BDE03C70-0699-DD16-42AA-B7FCB40D83F5}"/>
                </a:ext>
              </a:extLst>
            </p:cNvPr>
            <p:cNvSpPr/>
            <p:nvPr/>
          </p:nvSpPr>
          <p:spPr>
            <a:xfrm>
              <a:off x="4250647" y="1674228"/>
              <a:ext cx="127815" cy="13779"/>
            </a:xfrm>
            <a:custGeom>
              <a:avLst/>
              <a:gdLst/>
              <a:ahLst/>
              <a:cxnLst/>
              <a:rect l="l" t="t" r="r" b="b"/>
              <a:pathLst>
                <a:path w="4907" h="529" extrusionOk="0">
                  <a:moveTo>
                    <a:pt x="2454" y="0"/>
                  </a:moveTo>
                  <a:cubicBezTo>
                    <a:pt x="1100" y="0"/>
                    <a:pt x="0" y="116"/>
                    <a:pt x="0" y="264"/>
                  </a:cubicBezTo>
                  <a:cubicBezTo>
                    <a:pt x="0" y="412"/>
                    <a:pt x="1100" y="529"/>
                    <a:pt x="2454" y="529"/>
                  </a:cubicBezTo>
                  <a:cubicBezTo>
                    <a:pt x="3807" y="529"/>
                    <a:pt x="4907" y="412"/>
                    <a:pt x="4907" y="264"/>
                  </a:cubicBezTo>
                  <a:cubicBezTo>
                    <a:pt x="4907" y="116"/>
                    <a:pt x="3807" y="0"/>
                    <a:pt x="245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80;p49">
              <a:extLst>
                <a:ext uri="{FF2B5EF4-FFF2-40B4-BE49-F238E27FC236}">
                  <a16:creationId xmlns:a16="http://schemas.microsoft.com/office/drawing/2014/main" id="{10B95D99-D1A8-6E65-3FC8-3C7B40DE151C}"/>
                </a:ext>
              </a:extLst>
            </p:cNvPr>
            <p:cNvSpPr/>
            <p:nvPr/>
          </p:nvSpPr>
          <p:spPr>
            <a:xfrm>
              <a:off x="4250647" y="1697905"/>
              <a:ext cx="127815" cy="23703"/>
            </a:xfrm>
            <a:custGeom>
              <a:avLst/>
              <a:gdLst/>
              <a:ahLst/>
              <a:cxnLst/>
              <a:rect l="l" t="t" r="r" b="b"/>
              <a:pathLst>
                <a:path w="4907" h="910" extrusionOk="0">
                  <a:moveTo>
                    <a:pt x="0" y="0"/>
                  </a:moveTo>
                  <a:lnTo>
                    <a:pt x="0" y="645"/>
                  </a:lnTo>
                  <a:cubicBezTo>
                    <a:pt x="0" y="793"/>
                    <a:pt x="1100" y="910"/>
                    <a:pt x="2454" y="910"/>
                  </a:cubicBezTo>
                  <a:cubicBezTo>
                    <a:pt x="3807" y="910"/>
                    <a:pt x="4907" y="793"/>
                    <a:pt x="4907" y="645"/>
                  </a:cubicBezTo>
                  <a:lnTo>
                    <a:pt x="4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081;p49">
              <a:extLst>
                <a:ext uri="{FF2B5EF4-FFF2-40B4-BE49-F238E27FC236}">
                  <a16:creationId xmlns:a16="http://schemas.microsoft.com/office/drawing/2014/main" id="{2AAAB4C5-6EF6-C1E0-1FF1-8F8E17CE46E1}"/>
                </a:ext>
              </a:extLst>
            </p:cNvPr>
            <p:cNvSpPr/>
            <p:nvPr/>
          </p:nvSpPr>
          <p:spPr>
            <a:xfrm>
              <a:off x="4250647" y="1691028"/>
              <a:ext cx="127815" cy="13779"/>
            </a:xfrm>
            <a:custGeom>
              <a:avLst/>
              <a:gdLst/>
              <a:ahLst/>
              <a:cxnLst/>
              <a:rect l="l" t="t" r="r" b="b"/>
              <a:pathLst>
                <a:path w="4907" h="529" extrusionOk="0">
                  <a:moveTo>
                    <a:pt x="2454" y="0"/>
                  </a:moveTo>
                  <a:cubicBezTo>
                    <a:pt x="1100" y="0"/>
                    <a:pt x="0" y="116"/>
                    <a:pt x="0" y="264"/>
                  </a:cubicBezTo>
                  <a:cubicBezTo>
                    <a:pt x="0" y="412"/>
                    <a:pt x="1100" y="529"/>
                    <a:pt x="2454" y="529"/>
                  </a:cubicBezTo>
                  <a:cubicBezTo>
                    <a:pt x="3807" y="529"/>
                    <a:pt x="4907" y="412"/>
                    <a:pt x="4907" y="264"/>
                  </a:cubicBezTo>
                  <a:cubicBezTo>
                    <a:pt x="4907" y="116"/>
                    <a:pt x="3807" y="0"/>
                    <a:pt x="2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082;p49">
              <a:extLst>
                <a:ext uri="{FF2B5EF4-FFF2-40B4-BE49-F238E27FC236}">
                  <a16:creationId xmlns:a16="http://schemas.microsoft.com/office/drawing/2014/main" id="{2A1EBDF9-116C-97DD-6196-CAA0F00DF375}"/>
                </a:ext>
              </a:extLst>
            </p:cNvPr>
            <p:cNvSpPr/>
            <p:nvPr/>
          </p:nvSpPr>
          <p:spPr>
            <a:xfrm>
              <a:off x="4250647" y="1664564"/>
              <a:ext cx="127815" cy="23729"/>
            </a:xfrm>
            <a:custGeom>
              <a:avLst/>
              <a:gdLst/>
              <a:ahLst/>
              <a:cxnLst/>
              <a:rect l="l" t="t" r="r" b="b"/>
              <a:pathLst>
                <a:path w="4907" h="911" extrusionOk="0">
                  <a:moveTo>
                    <a:pt x="0" y="1"/>
                  </a:moveTo>
                  <a:lnTo>
                    <a:pt x="0" y="646"/>
                  </a:lnTo>
                  <a:cubicBezTo>
                    <a:pt x="0" y="794"/>
                    <a:pt x="1100" y="910"/>
                    <a:pt x="2454" y="910"/>
                  </a:cubicBezTo>
                  <a:cubicBezTo>
                    <a:pt x="3807" y="910"/>
                    <a:pt x="4907" y="794"/>
                    <a:pt x="4907" y="646"/>
                  </a:cubicBezTo>
                  <a:lnTo>
                    <a:pt x="4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83;p49">
              <a:extLst>
                <a:ext uri="{FF2B5EF4-FFF2-40B4-BE49-F238E27FC236}">
                  <a16:creationId xmlns:a16="http://schemas.microsoft.com/office/drawing/2014/main" id="{FAA8927B-4545-B259-2F6F-A7A4C8C1FAAC}"/>
                </a:ext>
              </a:extLst>
            </p:cNvPr>
            <p:cNvSpPr/>
            <p:nvPr/>
          </p:nvSpPr>
          <p:spPr>
            <a:xfrm>
              <a:off x="4250647" y="1657688"/>
              <a:ext cx="127815" cy="13805"/>
            </a:xfrm>
            <a:custGeom>
              <a:avLst/>
              <a:gdLst/>
              <a:ahLst/>
              <a:cxnLst/>
              <a:rect l="l" t="t" r="r" b="b"/>
              <a:pathLst>
                <a:path w="4907" h="530" extrusionOk="0">
                  <a:moveTo>
                    <a:pt x="2454" y="1"/>
                  </a:moveTo>
                  <a:cubicBezTo>
                    <a:pt x="1100" y="1"/>
                    <a:pt x="0" y="117"/>
                    <a:pt x="0" y="265"/>
                  </a:cubicBezTo>
                  <a:cubicBezTo>
                    <a:pt x="0" y="413"/>
                    <a:pt x="1100" y="529"/>
                    <a:pt x="2454" y="529"/>
                  </a:cubicBezTo>
                  <a:cubicBezTo>
                    <a:pt x="3807" y="529"/>
                    <a:pt x="4907" y="413"/>
                    <a:pt x="4907" y="265"/>
                  </a:cubicBezTo>
                  <a:cubicBezTo>
                    <a:pt x="4907" y="117"/>
                    <a:pt x="3807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084;p49">
              <a:extLst>
                <a:ext uri="{FF2B5EF4-FFF2-40B4-BE49-F238E27FC236}">
                  <a16:creationId xmlns:a16="http://schemas.microsoft.com/office/drawing/2014/main" id="{97B91972-68A0-AA6D-2C45-556102AD580C}"/>
                </a:ext>
              </a:extLst>
            </p:cNvPr>
            <p:cNvSpPr/>
            <p:nvPr/>
          </p:nvSpPr>
          <p:spPr>
            <a:xfrm>
              <a:off x="4323919" y="1560114"/>
              <a:ext cx="144355" cy="131279"/>
            </a:xfrm>
            <a:custGeom>
              <a:avLst/>
              <a:gdLst/>
              <a:ahLst/>
              <a:cxnLst/>
              <a:rect l="l" t="t" r="r" b="b"/>
              <a:pathLst>
                <a:path w="5542" h="5040" extrusionOk="0">
                  <a:moveTo>
                    <a:pt x="2778" y="0"/>
                  </a:moveTo>
                  <a:cubicBezTo>
                    <a:pt x="1632" y="0"/>
                    <a:pt x="590" y="788"/>
                    <a:pt x="317" y="1949"/>
                  </a:cubicBezTo>
                  <a:cubicBezTo>
                    <a:pt x="0" y="3302"/>
                    <a:pt x="846" y="4656"/>
                    <a:pt x="2200" y="4973"/>
                  </a:cubicBezTo>
                  <a:cubicBezTo>
                    <a:pt x="2392" y="5018"/>
                    <a:pt x="2584" y="5040"/>
                    <a:pt x="2774" y="5040"/>
                  </a:cubicBezTo>
                  <a:cubicBezTo>
                    <a:pt x="3917" y="5040"/>
                    <a:pt x="4952" y="4252"/>
                    <a:pt x="5224" y="3091"/>
                  </a:cubicBezTo>
                  <a:cubicBezTo>
                    <a:pt x="5541" y="1737"/>
                    <a:pt x="4706" y="384"/>
                    <a:pt x="3352" y="67"/>
                  </a:cubicBezTo>
                  <a:cubicBezTo>
                    <a:pt x="3160" y="22"/>
                    <a:pt x="2968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085;p49">
              <a:extLst>
                <a:ext uri="{FF2B5EF4-FFF2-40B4-BE49-F238E27FC236}">
                  <a16:creationId xmlns:a16="http://schemas.microsoft.com/office/drawing/2014/main" id="{A89951E6-B83C-B0A2-DDF4-304BB79C48EA}"/>
                </a:ext>
              </a:extLst>
            </p:cNvPr>
            <p:cNvSpPr/>
            <p:nvPr/>
          </p:nvSpPr>
          <p:spPr>
            <a:xfrm>
              <a:off x="4338505" y="1568162"/>
              <a:ext cx="115443" cy="115443"/>
            </a:xfrm>
            <a:custGeom>
              <a:avLst/>
              <a:gdLst/>
              <a:ahLst/>
              <a:cxnLst/>
              <a:rect l="l" t="t" r="r" b="b"/>
              <a:pathLst>
                <a:path w="4432" h="4432" extrusionOk="0">
                  <a:moveTo>
                    <a:pt x="2221" y="191"/>
                  </a:moveTo>
                  <a:cubicBezTo>
                    <a:pt x="3342" y="191"/>
                    <a:pt x="4241" y="1090"/>
                    <a:pt x="4241" y="2211"/>
                  </a:cubicBezTo>
                  <a:cubicBezTo>
                    <a:pt x="4241" y="3332"/>
                    <a:pt x="3342" y="4241"/>
                    <a:pt x="2221" y="4241"/>
                  </a:cubicBezTo>
                  <a:cubicBezTo>
                    <a:pt x="1100" y="4241"/>
                    <a:pt x="191" y="3332"/>
                    <a:pt x="191" y="2211"/>
                  </a:cubicBezTo>
                  <a:cubicBezTo>
                    <a:pt x="191" y="1090"/>
                    <a:pt x="1100" y="191"/>
                    <a:pt x="2221" y="191"/>
                  </a:cubicBezTo>
                  <a:close/>
                  <a:moveTo>
                    <a:pt x="2221" y="1"/>
                  </a:moveTo>
                  <a:cubicBezTo>
                    <a:pt x="995" y="1"/>
                    <a:pt x="1" y="995"/>
                    <a:pt x="1" y="2211"/>
                  </a:cubicBezTo>
                  <a:cubicBezTo>
                    <a:pt x="1" y="3438"/>
                    <a:pt x="995" y="4432"/>
                    <a:pt x="2221" y="4432"/>
                  </a:cubicBezTo>
                  <a:cubicBezTo>
                    <a:pt x="3437" y="4432"/>
                    <a:pt x="4431" y="3438"/>
                    <a:pt x="4431" y="2211"/>
                  </a:cubicBezTo>
                  <a:cubicBezTo>
                    <a:pt x="4431" y="995"/>
                    <a:pt x="3437" y="1"/>
                    <a:pt x="2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086;p49">
              <a:extLst>
                <a:ext uri="{FF2B5EF4-FFF2-40B4-BE49-F238E27FC236}">
                  <a16:creationId xmlns:a16="http://schemas.microsoft.com/office/drawing/2014/main" id="{E323AF2D-67B4-EAC9-CA44-9AC45EC44BDE}"/>
                </a:ext>
              </a:extLst>
            </p:cNvPr>
            <p:cNvSpPr/>
            <p:nvPr/>
          </p:nvSpPr>
          <p:spPr>
            <a:xfrm>
              <a:off x="4266614" y="2327812"/>
              <a:ext cx="321739" cy="307960"/>
            </a:xfrm>
            <a:custGeom>
              <a:avLst/>
              <a:gdLst/>
              <a:ahLst/>
              <a:cxnLst/>
              <a:rect l="l" t="t" r="r" b="b"/>
              <a:pathLst>
                <a:path w="12352" h="11823" extrusionOk="0">
                  <a:moveTo>
                    <a:pt x="1397" y="1"/>
                  </a:moveTo>
                  <a:cubicBezTo>
                    <a:pt x="625" y="1"/>
                    <a:pt x="1" y="625"/>
                    <a:pt x="1" y="1397"/>
                  </a:cubicBezTo>
                  <a:lnTo>
                    <a:pt x="1" y="10417"/>
                  </a:lnTo>
                  <a:cubicBezTo>
                    <a:pt x="1" y="11188"/>
                    <a:pt x="625" y="11823"/>
                    <a:pt x="1397" y="11823"/>
                  </a:cubicBezTo>
                  <a:lnTo>
                    <a:pt x="10956" y="11823"/>
                  </a:lnTo>
                  <a:cubicBezTo>
                    <a:pt x="11728" y="11823"/>
                    <a:pt x="12352" y="11199"/>
                    <a:pt x="12352" y="10417"/>
                  </a:cubicBezTo>
                  <a:lnTo>
                    <a:pt x="12352" y="1397"/>
                  </a:lnTo>
                  <a:cubicBezTo>
                    <a:pt x="12352" y="625"/>
                    <a:pt x="11728" y="1"/>
                    <a:pt x="10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087;p49">
              <a:extLst>
                <a:ext uri="{FF2B5EF4-FFF2-40B4-BE49-F238E27FC236}">
                  <a16:creationId xmlns:a16="http://schemas.microsoft.com/office/drawing/2014/main" id="{CA04B78A-7473-A3A3-0CB4-2D7C101D54DB}"/>
                </a:ext>
              </a:extLst>
            </p:cNvPr>
            <p:cNvSpPr/>
            <p:nvPr/>
          </p:nvSpPr>
          <p:spPr>
            <a:xfrm>
              <a:off x="4381197" y="2478757"/>
              <a:ext cx="21802" cy="73011"/>
            </a:xfrm>
            <a:custGeom>
              <a:avLst/>
              <a:gdLst/>
              <a:ahLst/>
              <a:cxnLst/>
              <a:rect l="l" t="t" r="r" b="b"/>
              <a:pathLst>
                <a:path w="837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836" y="2803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88;p49">
              <a:extLst>
                <a:ext uri="{FF2B5EF4-FFF2-40B4-BE49-F238E27FC236}">
                  <a16:creationId xmlns:a16="http://schemas.microsoft.com/office/drawing/2014/main" id="{2F968559-CF0F-31B0-8E18-0F5D5EC1AB0C}"/>
                </a:ext>
              </a:extLst>
            </p:cNvPr>
            <p:cNvSpPr/>
            <p:nvPr/>
          </p:nvSpPr>
          <p:spPr>
            <a:xfrm>
              <a:off x="4482835" y="2419551"/>
              <a:ext cx="21776" cy="132217"/>
            </a:xfrm>
            <a:custGeom>
              <a:avLst/>
              <a:gdLst/>
              <a:ahLst/>
              <a:cxnLst/>
              <a:rect l="l" t="t" r="r" b="b"/>
              <a:pathLst>
                <a:path w="836" h="5076" extrusionOk="0">
                  <a:moveTo>
                    <a:pt x="1" y="0"/>
                  </a:moveTo>
                  <a:lnTo>
                    <a:pt x="1" y="5076"/>
                  </a:lnTo>
                  <a:lnTo>
                    <a:pt x="836" y="507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089;p49">
              <a:extLst>
                <a:ext uri="{FF2B5EF4-FFF2-40B4-BE49-F238E27FC236}">
                  <a16:creationId xmlns:a16="http://schemas.microsoft.com/office/drawing/2014/main" id="{332D5B8A-C6C8-5A17-9D9C-F14AB86CB3EA}"/>
                </a:ext>
              </a:extLst>
            </p:cNvPr>
            <p:cNvSpPr/>
            <p:nvPr/>
          </p:nvSpPr>
          <p:spPr>
            <a:xfrm>
              <a:off x="4415346" y="2500507"/>
              <a:ext cx="21515" cy="51261"/>
            </a:xfrm>
            <a:custGeom>
              <a:avLst/>
              <a:gdLst/>
              <a:ahLst/>
              <a:cxnLst/>
              <a:rect l="l" t="t" r="r" b="b"/>
              <a:pathLst>
                <a:path w="826" h="1968" extrusionOk="0">
                  <a:moveTo>
                    <a:pt x="1" y="1"/>
                  </a:moveTo>
                  <a:lnTo>
                    <a:pt x="1" y="1968"/>
                  </a:lnTo>
                  <a:lnTo>
                    <a:pt x="826" y="1968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090;p49">
              <a:extLst>
                <a:ext uri="{FF2B5EF4-FFF2-40B4-BE49-F238E27FC236}">
                  <a16:creationId xmlns:a16="http://schemas.microsoft.com/office/drawing/2014/main" id="{87EEB250-00E0-DDA8-3296-ACD6CD8CF71A}"/>
                </a:ext>
              </a:extLst>
            </p:cNvPr>
            <p:cNvSpPr/>
            <p:nvPr/>
          </p:nvSpPr>
          <p:spPr>
            <a:xfrm>
              <a:off x="4514795" y="2439087"/>
              <a:ext cx="21515" cy="112681"/>
            </a:xfrm>
            <a:custGeom>
              <a:avLst/>
              <a:gdLst/>
              <a:ahLst/>
              <a:cxnLst/>
              <a:rect l="l" t="t" r="r" b="b"/>
              <a:pathLst>
                <a:path w="826" h="4326" extrusionOk="0">
                  <a:moveTo>
                    <a:pt x="0" y="1"/>
                  </a:moveTo>
                  <a:lnTo>
                    <a:pt x="0" y="4326"/>
                  </a:lnTo>
                  <a:lnTo>
                    <a:pt x="825" y="4326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091;p49">
              <a:extLst>
                <a:ext uri="{FF2B5EF4-FFF2-40B4-BE49-F238E27FC236}">
                  <a16:creationId xmlns:a16="http://schemas.microsoft.com/office/drawing/2014/main" id="{582CF24F-832F-947E-0EBD-2570C20EBC54}"/>
                </a:ext>
              </a:extLst>
            </p:cNvPr>
            <p:cNvSpPr/>
            <p:nvPr/>
          </p:nvSpPr>
          <p:spPr>
            <a:xfrm>
              <a:off x="4353118" y="2500507"/>
              <a:ext cx="18468" cy="51261"/>
            </a:xfrm>
            <a:custGeom>
              <a:avLst/>
              <a:gdLst/>
              <a:ahLst/>
              <a:cxnLst/>
              <a:rect l="l" t="t" r="r" b="b"/>
              <a:pathLst>
                <a:path w="709" h="1968" extrusionOk="0">
                  <a:moveTo>
                    <a:pt x="0" y="1"/>
                  </a:moveTo>
                  <a:lnTo>
                    <a:pt x="0" y="1968"/>
                  </a:lnTo>
                  <a:lnTo>
                    <a:pt x="709" y="196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092;p49">
              <a:extLst>
                <a:ext uri="{FF2B5EF4-FFF2-40B4-BE49-F238E27FC236}">
                  <a16:creationId xmlns:a16="http://schemas.microsoft.com/office/drawing/2014/main" id="{5DB02E45-98C9-5BC5-9221-F7E45AD7AE6A}"/>
                </a:ext>
              </a:extLst>
            </p:cNvPr>
            <p:cNvSpPr/>
            <p:nvPr/>
          </p:nvSpPr>
          <p:spPr>
            <a:xfrm>
              <a:off x="4448400" y="2445156"/>
              <a:ext cx="21515" cy="106612"/>
            </a:xfrm>
            <a:custGeom>
              <a:avLst/>
              <a:gdLst/>
              <a:ahLst/>
              <a:cxnLst/>
              <a:rect l="l" t="t" r="r" b="b"/>
              <a:pathLst>
                <a:path w="826" h="4093" extrusionOk="0">
                  <a:moveTo>
                    <a:pt x="1" y="0"/>
                  </a:moveTo>
                  <a:lnTo>
                    <a:pt x="1" y="4093"/>
                  </a:lnTo>
                  <a:lnTo>
                    <a:pt x="826" y="4093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093;p49">
              <a:extLst>
                <a:ext uri="{FF2B5EF4-FFF2-40B4-BE49-F238E27FC236}">
                  <a16:creationId xmlns:a16="http://schemas.microsoft.com/office/drawing/2014/main" id="{1E83FBA8-0DCE-15D9-15A5-A36BF939E284}"/>
                </a:ext>
              </a:extLst>
            </p:cNvPr>
            <p:cNvSpPr/>
            <p:nvPr/>
          </p:nvSpPr>
          <p:spPr>
            <a:xfrm>
              <a:off x="4333009" y="2377120"/>
              <a:ext cx="2501" cy="209370"/>
            </a:xfrm>
            <a:custGeom>
              <a:avLst/>
              <a:gdLst/>
              <a:ahLst/>
              <a:cxnLst/>
              <a:rect l="l" t="t" r="r" b="b"/>
              <a:pathLst>
                <a:path w="96" h="8038" extrusionOk="0">
                  <a:moveTo>
                    <a:pt x="42" y="1"/>
                  </a:moveTo>
                  <a:cubicBezTo>
                    <a:pt x="21" y="1"/>
                    <a:pt x="0" y="22"/>
                    <a:pt x="0" y="43"/>
                  </a:cubicBezTo>
                  <a:lnTo>
                    <a:pt x="0" y="7984"/>
                  </a:lnTo>
                  <a:cubicBezTo>
                    <a:pt x="0" y="8016"/>
                    <a:pt x="21" y="8037"/>
                    <a:pt x="42" y="8037"/>
                  </a:cubicBezTo>
                  <a:cubicBezTo>
                    <a:pt x="74" y="8037"/>
                    <a:pt x="95" y="8016"/>
                    <a:pt x="95" y="7984"/>
                  </a:cubicBezTo>
                  <a:lnTo>
                    <a:pt x="95" y="43"/>
                  </a:lnTo>
                  <a:cubicBezTo>
                    <a:pt x="95" y="22"/>
                    <a:pt x="74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094;p49">
              <a:extLst>
                <a:ext uri="{FF2B5EF4-FFF2-40B4-BE49-F238E27FC236}">
                  <a16:creationId xmlns:a16="http://schemas.microsoft.com/office/drawing/2014/main" id="{E8A2E62C-4580-A19D-4468-53B78323DC69}"/>
                </a:ext>
              </a:extLst>
            </p:cNvPr>
            <p:cNvSpPr/>
            <p:nvPr/>
          </p:nvSpPr>
          <p:spPr>
            <a:xfrm>
              <a:off x="4317303" y="2569090"/>
              <a:ext cx="209630" cy="2787"/>
            </a:xfrm>
            <a:custGeom>
              <a:avLst/>
              <a:gdLst/>
              <a:ahLst/>
              <a:cxnLst/>
              <a:rect l="l" t="t" r="r" b="b"/>
              <a:pathLst>
                <a:path w="8048" h="107" extrusionOk="0">
                  <a:moveTo>
                    <a:pt x="53" y="1"/>
                  </a:moveTo>
                  <a:cubicBezTo>
                    <a:pt x="22" y="1"/>
                    <a:pt x="0" y="22"/>
                    <a:pt x="0" y="54"/>
                  </a:cubicBezTo>
                  <a:cubicBezTo>
                    <a:pt x="0" y="86"/>
                    <a:pt x="22" y="107"/>
                    <a:pt x="53" y="107"/>
                  </a:cubicBezTo>
                  <a:lnTo>
                    <a:pt x="7995" y="107"/>
                  </a:lnTo>
                  <a:cubicBezTo>
                    <a:pt x="8026" y="107"/>
                    <a:pt x="8048" y="86"/>
                    <a:pt x="8048" y="54"/>
                  </a:cubicBezTo>
                  <a:cubicBezTo>
                    <a:pt x="8048" y="22"/>
                    <a:pt x="8026" y="1"/>
                    <a:pt x="7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095;p49">
              <a:extLst>
                <a:ext uri="{FF2B5EF4-FFF2-40B4-BE49-F238E27FC236}">
                  <a16:creationId xmlns:a16="http://schemas.microsoft.com/office/drawing/2014/main" id="{FB2C7951-9D7E-23EE-6F29-1040FD4BC53E}"/>
                </a:ext>
              </a:extLst>
            </p:cNvPr>
            <p:cNvSpPr/>
            <p:nvPr/>
          </p:nvSpPr>
          <p:spPr>
            <a:xfrm>
              <a:off x="4356687" y="2381522"/>
              <a:ext cx="173007" cy="85149"/>
            </a:xfrm>
            <a:custGeom>
              <a:avLst/>
              <a:gdLst/>
              <a:ahLst/>
              <a:cxnLst/>
              <a:rect l="l" t="t" r="r" b="b"/>
              <a:pathLst>
                <a:path w="6642" h="3269" extrusionOk="0">
                  <a:moveTo>
                    <a:pt x="5256" y="1"/>
                  </a:moveTo>
                  <a:cubicBezTo>
                    <a:pt x="5245" y="1"/>
                    <a:pt x="5235" y="1"/>
                    <a:pt x="5224" y="11"/>
                  </a:cubicBezTo>
                  <a:lnTo>
                    <a:pt x="2591" y="2993"/>
                  </a:lnTo>
                  <a:lnTo>
                    <a:pt x="1396" y="2021"/>
                  </a:lnTo>
                  <a:cubicBezTo>
                    <a:pt x="1386" y="2010"/>
                    <a:pt x="1373" y="2005"/>
                    <a:pt x="1359" y="2005"/>
                  </a:cubicBezTo>
                  <a:cubicBezTo>
                    <a:pt x="1346" y="2005"/>
                    <a:pt x="1333" y="2010"/>
                    <a:pt x="1322" y="2021"/>
                  </a:cubicBezTo>
                  <a:lnTo>
                    <a:pt x="22" y="3184"/>
                  </a:lnTo>
                  <a:cubicBezTo>
                    <a:pt x="1" y="3194"/>
                    <a:pt x="1" y="3237"/>
                    <a:pt x="11" y="3258"/>
                  </a:cubicBezTo>
                  <a:cubicBezTo>
                    <a:pt x="22" y="3268"/>
                    <a:pt x="43" y="3268"/>
                    <a:pt x="53" y="3268"/>
                  </a:cubicBezTo>
                  <a:cubicBezTo>
                    <a:pt x="64" y="3268"/>
                    <a:pt x="75" y="3268"/>
                    <a:pt x="85" y="3258"/>
                  </a:cubicBezTo>
                  <a:lnTo>
                    <a:pt x="1354" y="2126"/>
                  </a:lnTo>
                  <a:lnTo>
                    <a:pt x="2560" y="3099"/>
                  </a:lnTo>
                  <a:cubicBezTo>
                    <a:pt x="2570" y="3110"/>
                    <a:pt x="2583" y="3115"/>
                    <a:pt x="2597" y="3115"/>
                  </a:cubicBezTo>
                  <a:cubicBezTo>
                    <a:pt x="2610" y="3115"/>
                    <a:pt x="2623" y="3110"/>
                    <a:pt x="2634" y="3099"/>
                  </a:cubicBezTo>
                  <a:lnTo>
                    <a:pt x="5267" y="128"/>
                  </a:lnTo>
                  <a:lnTo>
                    <a:pt x="6546" y="1333"/>
                  </a:lnTo>
                  <a:cubicBezTo>
                    <a:pt x="6557" y="1344"/>
                    <a:pt x="6570" y="1349"/>
                    <a:pt x="6583" y="1349"/>
                  </a:cubicBezTo>
                  <a:cubicBezTo>
                    <a:pt x="6596" y="1349"/>
                    <a:pt x="6610" y="1344"/>
                    <a:pt x="6620" y="1333"/>
                  </a:cubicBezTo>
                  <a:cubicBezTo>
                    <a:pt x="6641" y="1312"/>
                    <a:pt x="6641" y="1280"/>
                    <a:pt x="6620" y="1259"/>
                  </a:cubicBezTo>
                  <a:lnTo>
                    <a:pt x="5298" y="11"/>
                  </a:lnTo>
                  <a:cubicBezTo>
                    <a:pt x="5288" y="1"/>
                    <a:pt x="5267" y="1"/>
                    <a:pt x="5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096;p49">
              <a:extLst>
                <a:ext uri="{FF2B5EF4-FFF2-40B4-BE49-F238E27FC236}">
                  <a16:creationId xmlns:a16="http://schemas.microsoft.com/office/drawing/2014/main" id="{2DB3A0B2-39C2-0B22-A97C-62703A2B668E}"/>
                </a:ext>
              </a:extLst>
            </p:cNvPr>
            <p:cNvSpPr/>
            <p:nvPr/>
          </p:nvSpPr>
          <p:spPr>
            <a:xfrm>
              <a:off x="4762949" y="1588844"/>
              <a:ext cx="281261" cy="269123"/>
            </a:xfrm>
            <a:custGeom>
              <a:avLst/>
              <a:gdLst/>
              <a:ahLst/>
              <a:cxnLst/>
              <a:rect l="l" t="t" r="r" b="b"/>
              <a:pathLst>
                <a:path w="10798" h="10332" extrusionOk="0">
                  <a:moveTo>
                    <a:pt x="1397" y="0"/>
                  </a:moveTo>
                  <a:cubicBezTo>
                    <a:pt x="625" y="0"/>
                    <a:pt x="1" y="624"/>
                    <a:pt x="1" y="1396"/>
                  </a:cubicBezTo>
                  <a:lnTo>
                    <a:pt x="1" y="8935"/>
                  </a:lnTo>
                  <a:cubicBezTo>
                    <a:pt x="1" y="9707"/>
                    <a:pt x="625" y="10331"/>
                    <a:pt x="1397" y="10331"/>
                  </a:cubicBezTo>
                  <a:lnTo>
                    <a:pt x="9391" y="10331"/>
                  </a:lnTo>
                  <a:cubicBezTo>
                    <a:pt x="10173" y="10331"/>
                    <a:pt x="10797" y="9707"/>
                    <a:pt x="10797" y="8935"/>
                  </a:cubicBezTo>
                  <a:lnTo>
                    <a:pt x="10797" y="1396"/>
                  </a:lnTo>
                  <a:cubicBezTo>
                    <a:pt x="10797" y="624"/>
                    <a:pt x="10173" y="0"/>
                    <a:pt x="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097;p49">
              <a:extLst>
                <a:ext uri="{FF2B5EF4-FFF2-40B4-BE49-F238E27FC236}">
                  <a16:creationId xmlns:a16="http://schemas.microsoft.com/office/drawing/2014/main" id="{DB16CFC0-7500-56FE-FC4D-4E1C045DBA1C}"/>
                </a:ext>
              </a:extLst>
            </p:cNvPr>
            <p:cNvSpPr/>
            <p:nvPr/>
          </p:nvSpPr>
          <p:spPr>
            <a:xfrm>
              <a:off x="4800953" y="1634505"/>
              <a:ext cx="188714" cy="179024"/>
            </a:xfrm>
            <a:custGeom>
              <a:avLst/>
              <a:gdLst/>
              <a:ahLst/>
              <a:cxnLst/>
              <a:rect l="l" t="t" r="r" b="b"/>
              <a:pathLst>
                <a:path w="7245" h="6873" extrusionOk="0">
                  <a:moveTo>
                    <a:pt x="3833" y="0"/>
                  </a:moveTo>
                  <a:cubicBezTo>
                    <a:pt x="2889" y="0"/>
                    <a:pt x="1950" y="381"/>
                    <a:pt x="1270" y="1134"/>
                  </a:cubicBezTo>
                  <a:cubicBezTo>
                    <a:pt x="1" y="2551"/>
                    <a:pt x="117" y="4718"/>
                    <a:pt x="1524" y="5987"/>
                  </a:cubicBezTo>
                  <a:cubicBezTo>
                    <a:pt x="2185" y="6579"/>
                    <a:pt x="3009" y="6872"/>
                    <a:pt x="3830" y="6872"/>
                  </a:cubicBezTo>
                  <a:cubicBezTo>
                    <a:pt x="4768" y="6872"/>
                    <a:pt x="5700" y="6489"/>
                    <a:pt x="6377" y="5734"/>
                  </a:cubicBezTo>
                  <a:cubicBezTo>
                    <a:pt x="6906" y="5152"/>
                    <a:pt x="7192" y="4370"/>
                    <a:pt x="7244" y="3650"/>
                  </a:cubicBezTo>
                  <a:lnTo>
                    <a:pt x="3512" y="3598"/>
                  </a:lnTo>
                  <a:lnTo>
                    <a:pt x="4696" y="108"/>
                  </a:lnTo>
                  <a:cubicBezTo>
                    <a:pt x="4413" y="36"/>
                    <a:pt x="4123" y="0"/>
                    <a:pt x="3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098;p49">
              <a:extLst>
                <a:ext uri="{FF2B5EF4-FFF2-40B4-BE49-F238E27FC236}">
                  <a16:creationId xmlns:a16="http://schemas.microsoft.com/office/drawing/2014/main" id="{2A532E76-445E-A698-AFC8-4477BF85A5C4}"/>
                </a:ext>
              </a:extLst>
            </p:cNvPr>
            <p:cNvSpPr/>
            <p:nvPr/>
          </p:nvSpPr>
          <p:spPr>
            <a:xfrm>
              <a:off x="4909753" y="1632630"/>
              <a:ext cx="90932" cy="86790"/>
            </a:xfrm>
            <a:custGeom>
              <a:avLst/>
              <a:gdLst/>
              <a:ahLst/>
              <a:cxnLst/>
              <a:rect l="l" t="t" r="r" b="b"/>
              <a:pathLst>
                <a:path w="3491" h="3332" extrusionOk="0">
                  <a:moveTo>
                    <a:pt x="1122" y="0"/>
                  </a:moveTo>
                  <a:lnTo>
                    <a:pt x="1" y="3310"/>
                  </a:lnTo>
                  <a:lnTo>
                    <a:pt x="3490" y="3331"/>
                  </a:lnTo>
                  <a:cubicBezTo>
                    <a:pt x="3490" y="2380"/>
                    <a:pt x="3099" y="1407"/>
                    <a:pt x="2338" y="719"/>
                  </a:cubicBezTo>
                  <a:cubicBezTo>
                    <a:pt x="1968" y="392"/>
                    <a:pt x="1555" y="148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099;p49">
              <a:extLst>
                <a:ext uri="{FF2B5EF4-FFF2-40B4-BE49-F238E27FC236}">
                  <a16:creationId xmlns:a16="http://schemas.microsoft.com/office/drawing/2014/main" id="{0D1CA405-C7BA-22EE-547E-CAA83CC66200}"/>
                </a:ext>
              </a:extLst>
            </p:cNvPr>
            <p:cNvSpPr/>
            <p:nvPr/>
          </p:nvSpPr>
          <p:spPr>
            <a:xfrm>
              <a:off x="4521958" y="2430830"/>
              <a:ext cx="296395" cy="283735"/>
            </a:xfrm>
            <a:custGeom>
              <a:avLst/>
              <a:gdLst/>
              <a:ahLst/>
              <a:cxnLst/>
              <a:rect l="l" t="t" r="r" b="b"/>
              <a:pathLst>
                <a:path w="11379" h="10893" extrusionOk="0">
                  <a:moveTo>
                    <a:pt x="1407" y="1"/>
                  </a:moveTo>
                  <a:cubicBezTo>
                    <a:pt x="624" y="1"/>
                    <a:pt x="0" y="635"/>
                    <a:pt x="0" y="1407"/>
                  </a:cubicBezTo>
                  <a:lnTo>
                    <a:pt x="0" y="9496"/>
                  </a:lnTo>
                  <a:cubicBezTo>
                    <a:pt x="0" y="10268"/>
                    <a:pt x="624" y="10892"/>
                    <a:pt x="1407" y="10892"/>
                  </a:cubicBezTo>
                  <a:lnTo>
                    <a:pt x="9982" y="10892"/>
                  </a:lnTo>
                  <a:cubicBezTo>
                    <a:pt x="10754" y="10892"/>
                    <a:pt x="11378" y="10268"/>
                    <a:pt x="11378" y="9496"/>
                  </a:cubicBezTo>
                  <a:lnTo>
                    <a:pt x="11378" y="1407"/>
                  </a:lnTo>
                  <a:cubicBezTo>
                    <a:pt x="11378" y="635"/>
                    <a:pt x="10754" y="1"/>
                    <a:pt x="9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100;p49">
              <a:extLst>
                <a:ext uri="{FF2B5EF4-FFF2-40B4-BE49-F238E27FC236}">
                  <a16:creationId xmlns:a16="http://schemas.microsoft.com/office/drawing/2014/main" id="{F1246A04-3AD8-2941-2F1F-A4685B1D6BBB}"/>
                </a:ext>
              </a:extLst>
            </p:cNvPr>
            <p:cNvSpPr/>
            <p:nvPr/>
          </p:nvSpPr>
          <p:spPr>
            <a:xfrm>
              <a:off x="4572360" y="2501080"/>
              <a:ext cx="181525" cy="129196"/>
            </a:xfrm>
            <a:custGeom>
              <a:avLst/>
              <a:gdLst/>
              <a:ahLst/>
              <a:cxnLst/>
              <a:rect l="l" t="t" r="r" b="b"/>
              <a:pathLst>
                <a:path w="6969" h="4960" extrusionOk="0">
                  <a:moveTo>
                    <a:pt x="1322" y="412"/>
                  </a:moveTo>
                  <a:lnTo>
                    <a:pt x="3331" y="740"/>
                  </a:lnTo>
                  <a:lnTo>
                    <a:pt x="3331" y="2200"/>
                  </a:lnTo>
                  <a:lnTo>
                    <a:pt x="1967" y="2200"/>
                  </a:lnTo>
                  <a:lnTo>
                    <a:pt x="1322" y="412"/>
                  </a:lnTo>
                  <a:close/>
                  <a:moveTo>
                    <a:pt x="3511" y="772"/>
                  </a:moveTo>
                  <a:lnTo>
                    <a:pt x="5023" y="1026"/>
                  </a:lnTo>
                  <a:lnTo>
                    <a:pt x="5023" y="2200"/>
                  </a:lnTo>
                  <a:lnTo>
                    <a:pt x="3511" y="2200"/>
                  </a:lnTo>
                  <a:lnTo>
                    <a:pt x="3511" y="772"/>
                  </a:lnTo>
                  <a:close/>
                  <a:moveTo>
                    <a:pt x="5203" y="1047"/>
                  </a:moveTo>
                  <a:lnTo>
                    <a:pt x="6588" y="1280"/>
                  </a:lnTo>
                  <a:lnTo>
                    <a:pt x="6525" y="2200"/>
                  </a:lnTo>
                  <a:lnTo>
                    <a:pt x="5203" y="2200"/>
                  </a:lnTo>
                  <a:lnTo>
                    <a:pt x="5203" y="1047"/>
                  </a:lnTo>
                  <a:close/>
                  <a:moveTo>
                    <a:pt x="3331" y="2379"/>
                  </a:moveTo>
                  <a:lnTo>
                    <a:pt x="3331" y="3754"/>
                  </a:lnTo>
                  <a:lnTo>
                    <a:pt x="2528" y="3754"/>
                  </a:lnTo>
                  <a:lnTo>
                    <a:pt x="2031" y="2379"/>
                  </a:lnTo>
                  <a:close/>
                  <a:moveTo>
                    <a:pt x="5023" y="2379"/>
                  </a:moveTo>
                  <a:lnTo>
                    <a:pt x="5023" y="3754"/>
                  </a:lnTo>
                  <a:lnTo>
                    <a:pt x="3511" y="3754"/>
                  </a:lnTo>
                  <a:lnTo>
                    <a:pt x="3511" y="2379"/>
                  </a:lnTo>
                  <a:close/>
                  <a:moveTo>
                    <a:pt x="6503" y="2379"/>
                  </a:moveTo>
                  <a:lnTo>
                    <a:pt x="6408" y="3754"/>
                  </a:lnTo>
                  <a:lnTo>
                    <a:pt x="5203" y="3754"/>
                  </a:lnTo>
                  <a:lnTo>
                    <a:pt x="5203" y="2379"/>
                  </a:lnTo>
                  <a:close/>
                  <a:moveTo>
                    <a:pt x="1047" y="0"/>
                  </a:moveTo>
                  <a:cubicBezTo>
                    <a:pt x="1026" y="0"/>
                    <a:pt x="1015" y="0"/>
                    <a:pt x="994" y="11"/>
                  </a:cubicBezTo>
                  <a:lnTo>
                    <a:pt x="984" y="11"/>
                  </a:lnTo>
                  <a:lnTo>
                    <a:pt x="148" y="286"/>
                  </a:lnTo>
                  <a:cubicBezTo>
                    <a:pt x="53" y="317"/>
                    <a:pt x="0" y="412"/>
                    <a:pt x="32" y="508"/>
                  </a:cubicBezTo>
                  <a:cubicBezTo>
                    <a:pt x="64" y="582"/>
                    <a:pt x="127" y="635"/>
                    <a:pt x="201" y="635"/>
                  </a:cubicBezTo>
                  <a:cubicBezTo>
                    <a:pt x="222" y="635"/>
                    <a:pt x="243" y="635"/>
                    <a:pt x="265" y="624"/>
                  </a:cubicBezTo>
                  <a:lnTo>
                    <a:pt x="931" y="402"/>
                  </a:lnTo>
                  <a:lnTo>
                    <a:pt x="2221" y="3944"/>
                  </a:lnTo>
                  <a:cubicBezTo>
                    <a:pt x="2221" y="3944"/>
                    <a:pt x="2221" y="3944"/>
                    <a:pt x="2210" y="3955"/>
                  </a:cubicBezTo>
                  <a:cubicBezTo>
                    <a:pt x="2168" y="3997"/>
                    <a:pt x="1734" y="4399"/>
                    <a:pt x="1734" y="4780"/>
                  </a:cubicBezTo>
                  <a:cubicBezTo>
                    <a:pt x="1734" y="4885"/>
                    <a:pt x="1819" y="4959"/>
                    <a:pt x="1914" y="4959"/>
                  </a:cubicBezTo>
                  <a:lnTo>
                    <a:pt x="6239" y="4959"/>
                  </a:lnTo>
                  <a:cubicBezTo>
                    <a:pt x="6334" y="4959"/>
                    <a:pt x="6419" y="4885"/>
                    <a:pt x="6419" y="4780"/>
                  </a:cubicBezTo>
                  <a:cubicBezTo>
                    <a:pt x="6419" y="4684"/>
                    <a:pt x="6334" y="4600"/>
                    <a:pt x="6239" y="4600"/>
                  </a:cubicBezTo>
                  <a:lnTo>
                    <a:pt x="2157" y="4600"/>
                  </a:lnTo>
                  <a:cubicBezTo>
                    <a:pt x="2231" y="4462"/>
                    <a:pt x="2358" y="4314"/>
                    <a:pt x="2464" y="4219"/>
                  </a:cubicBezTo>
                  <a:cubicBezTo>
                    <a:pt x="2485" y="4187"/>
                    <a:pt x="2506" y="4156"/>
                    <a:pt x="2506" y="4113"/>
                  </a:cubicBezTo>
                  <a:lnTo>
                    <a:pt x="6567" y="4113"/>
                  </a:lnTo>
                  <a:cubicBezTo>
                    <a:pt x="6662" y="4113"/>
                    <a:pt x="6736" y="4039"/>
                    <a:pt x="6747" y="3955"/>
                  </a:cubicBezTo>
                  <a:lnTo>
                    <a:pt x="6958" y="1153"/>
                  </a:lnTo>
                  <a:cubicBezTo>
                    <a:pt x="6969" y="1057"/>
                    <a:pt x="6905" y="973"/>
                    <a:pt x="6810" y="952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101;p49">
              <a:extLst>
                <a:ext uri="{FF2B5EF4-FFF2-40B4-BE49-F238E27FC236}">
                  <a16:creationId xmlns:a16="http://schemas.microsoft.com/office/drawing/2014/main" id="{C7B9E1C2-3D39-3204-78F7-4EDE8E3012B6}"/>
                </a:ext>
              </a:extLst>
            </p:cNvPr>
            <p:cNvSpPr/>
            <p:nvPr/>
          </p:nvSpPr>
          <p:spPr>
            <a:xfrm>
              <a:off x="4619454" y="2635485"/>
              <a:ext cx="23990" cy="23990"/>
            </a:xfrm>
            <a:custGeom>
              <a:avLst/>
              <a:gdLst/>
              <a:ahLst/>
              <a:cxnLst/>
              <a:rect l="l" t="t" r="r" b="b"/>
              <a:pathLst>
                <a:path w="921" h="921" extrusionOk="0">
                  <a:moveTo>
                    <a:pt x="455" y="0"/>
                  </a:moveTo>
                  <a:cubicBezTo>
                    <a:pt x="212" y="0"/>
                    <a:pt x="0" y="201"/>
                    <a:pt x="0" y="455"/>
                  </a:cubicBezTo>
                  <a:cubicBezTo>
                    <a:pt x="0" y="709"/>
                    <a:pt x="212" y="920"/>
                    <a:pt x="455" y="920"/>
                  </a:cubicBezTo>
                  <a:cubicBezTo>
                    <a:pt x="709" y="920"/>
                    <a:pt x="920" y="709"/>
                    <a:pt x="920" y="455"/>
                  </a:cubicBezTo>
                  <a:cubicBezTo>
                    <a:pt x="920" y="201"/>
                    <a:pt x="709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102;p49">
              <a:extLst>
                <a:ext uri="{FF2B5EF4-FFF2-40B4-BE49-F238E27FC236}">
                  <a16:creationId xmlns:a16="http://schemas.microsoft.com/office/drawing/2014/main" id="{7A4A2015-EC2A-146B-E786-CBD0D7BAF67F}"/>
                </a:ext>
              </a:extLst>
            </p:cNvPr>
            <p:cNvSpPr/>
            <p:nvPr/>
          </p:nvSpPr>
          <p:spPr>
            <a:xfrm>
              <a:off x="4711167" y="2635485"/>
              <a:ext cx="23729" cy="23990"/>
            </a:xfrm>
            <a:custGeom>
              <a:avLst/>
              <a:gdLst/>
              <a:ahLst/>
              <a:cxnLst/>
              <a:rect l="l" t="t" r="r" b="b"/>
              <a:pathLst>
                <a:path w="911" h="921" extrusionOk="0">
                  <a:moveTo>
                    <a:pt x="455" y="0"/>
                  </a:moveTo>
                  <a:cubicBezTo>
                    <a:pt x="202" y="0"/>
                    <a:pt x="1" y="201"/>
                    <a:pt x="1" y="455"/>
                  </a:cubicBezTo>
                  <a:cubicBezTo>
                    <a:pt x="1" y="709"/>
                    <a:pt x="202" y="920"/>
                    <a:pt x="455" y="920"/>
                  </a:cubicBezTo>
                  <a:cubicBezTo>
                    <a:pt x="709" y="920"/>
                    <a:pt x="910" y="709"/>
                    <a:pt x="910" y="455"/>
                  </a:cubicBezTo>
                  <a:cubicBezTo>
                    <a:pt x="910" y="201"/>
                    <a:pt x="709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103;p49">
              <a:extLst>
                <a:ext uri="{FF2B5EF4-FFF2-40B4-BE49-F238E27FC236}">
                  <a16:creationId xmlns:a16="http://schemas.microsoft.com/office/drawing/2014/main" id="{70650ACF-BB1B-D9C8-0C0B-B5B74F82BE67}"/>
                </a:ext>
              </a:extLst>
            </p:cNvPr>
            <p:cNvSpPr/>
            <p:nvPr/>
          </p:nvSpPr>
          <p:spPr>
            <a:xfrm>
              <a:off x="5159314" y="2517490"/>
              <a:ext cx="195565" cy="194106"/>
            </a:xfrm>
            <a:custGeom>
              <a:avLst/>
              <a:gdLst/>
              <a:ahLst/>
              <a:cxnLst/>
              <a:rect l="l" t="t" r="r" b="b"/>
              <a:pathLst>
                <a:path w="7508" h="7452" extrusionOk="0">
                  <a:moveTo>
                    <a:pt x="3756" y="2029"/>
                  </a:moveTo>
                  <a:cubicBezTo>
                    <a:pt x="4001" y="2029"/>
                    <a:pt x="4249" y="2082"/>
                    <a:pt x="4484" y="2193"/>
                  </a:cubicBezTo>
                  <a:cubicBezTo>
                    <a:pt x="5330" y="2585"/>
                    <a:pt x="5689" y="3600"/>
                    <a:pt x="5287" y="4456"/>
                  </a:cubicBezTo>
                  <a:cubicBezTo>
                    <a:pt x="4997" y="5067"/>
                    <a:pt x="4387" y="5424"/>
                    <a:pt x="3752" y="5424"/>
                  </a:cubicBezTo>
                  <a:cubicBezTo>
                    <a:pt x="3508" y="5424"/>
                    <a:pt x="3259" y="5372"/>
                    <a:pt x="3024" y="5260"/>
                  </a:cubicBezTo>
                  <a:cubicBezTo>
                    <a:pt x="2178" y="4858"/>
                    <a:pt x="1819" y="3843"/>
                    <a:pt x="2221" y="2997"/>
                  </a:cubicBezTo>
                  <a:cubicBezTo>
                    <a:pt x="2511" y="2386"/>
                    <a:pt x="3121" y="2029"/>
                    <a:pt x="3756" y="2029"/>
                  </a:cubicBezTo>
                  <a:close/>
                  <a:moveTo>
                    <a:pt x="3029" y="1"/>
                  </a:moveTo>
                  <a:cubicBezTo>
                    <a:pt x="2975" y="1"/>
                    <a:pt x="2920" y="9"/>
                    <a:pt x="2866" y="26"/>
                  </a:cubicBezTo>
                  <a:lnTo>
                    <a:pt x="2274" y="216"/>
                  </a:lnTo>
                  <a:cubicBezTo>
                    <a:pt x="2009" y="311"/>
                    <a:pt x="1861" y="597"/>
                    <a:pt x="1946" y="861"/>
                  </a:cubicBezTo>
                  <a:lnTo>
                    <a:pt x="2189" y="1591"/>
                  </a:lnTo>
                  <a:cubicBezTo>
                    <a:pt x="2062" y="1686"/>
                    <a:pt x="1946" y="1792"/>
                    <a:pt x="1830" y="1908"/>
                  </a:cubicBezTo>
                  <a:lnTo>
                    <a:pt x="1142" y="1580"/>
                  </a:lnTo>
                  <a:cubicBezTo>
                    <a:pt x="1072" y="1545"/>
                    <a:pt x="997" y="1528"/>
                    <a:pt x="924" y="1528"/>
                  </a:cubicBezTo>
                  <a:cubicBezTo>
                    <a:pt x="733" y="1528"/>
                    <a:pt x="549" y="1640"/>
                    <a:pt x="465" y="1823"/>
                  </a:cubicBezTo>
                  <a:lnTo>
                    <a:pt x="191" y="2384"/>
                  </a:lnTo>
                  <a:cubicBezTo>
                    <a:pt x="74" y="2638"/>
                    <a:pt x="180" y="2944"/>
                    <a:pt x="434" y="3060"/>
                  </a:cubicBezTo>
                  <a:lnTo>
                    <a:pt x="1132" y="3388"/>
                  </a:lnTo>
                  <a:cubicBezTo>
                    <a:pt x="1110" y="3547"/>
                    <a:pt x="1100" y="3706"/>
                    <a:pt x="1110" y="3864"/>
                  </a:cubicBezTo>
                  <a:lnTo>
                    <a:pt x="402" y="4139"/>
                  </a:lnTo>
                  <a:cubicBezTo>
                    <a:pt x="138" y="4245"/>
                    <a:pt x="0" y="4541"/>
                    <a:pt x="106" y="4805"/>
                  </a:cubicBezTo>
                  <a:lnTo>
                    <a:pt x="328" y="5387"/>
                  </a:lnTo>
                  <a:cubicBezTo>
                    <a:pt x="408" y="5588"/>
                    <a:pt x="599" y="5710"/>
                    <a:pt x="802" y="5710"/>
                  </a:cubicBezTo>
                  <a:cubicBezTo>
                    <a:pt x="866" y="5710"/>
                    <a:pt x="931" y="5698"/>
                    <a:pt x="994" y="5672"/>
                  </a:cubicBezTo>
                  <a:lnTo>
                    <a:pt x="1703" y="5397"/>
                  </a:lnTo>
                  <a:cubicBezTo>
                    <a:pt x="1777" y="5493"/>
                    <a:pt x="1851" y="5567"/>
                    <a:pt x="1935" y="5651"/>
                  </a:cubicBezTo>
                  <a:lnTo>
                    <a:pt x="1607" y="6339"/>
                  </a:lnTo>
                  <a:cubicBezTo>
                    <a:pt x="1491" y="6592"/>
                    <a:pt x="1597" y="6899"/>
                    <a:pt x="1851" y="7015"/>
                  </a:cubicBezTo>
                  <a:lnTo>
                    <a:pt x="2411" y="7290"/>
                  </a:lnTo>
                  <a:cubicBezTo>
                    <a:pt x="2484" y="7322"/>
                    <a:pt x="2559" y="7337"/>
                    <a:pt x="2632" y="7337"/>
                  </a:cubicBezTo>
                  <a:cubicBezTo>
                    <a:pt x="2825" y="7337"/>
                    <a:pt x="3006" y="7231"/>
                    <a:pt x="3098" y="7047"/>
                  </a:cubicBezTo>
                  <a:lnTo>
                    <a:pt x="3426" y="6349"/>
                  </a:lnTo>
                  <a:cubicBezTo>
                    <a:pt x="3532" y="6370"/>
                    <a:pt x="3648" y="6370"/>
                    <a:pt x="3765" y="6370"/>
                  </a:cubicBezTo>
                  <a:lnTo>
                    <a:pt x="3997" y="7100"/>
                  </a:lnTo>
                  <a:cubicBezTo>
                    <a:pt x="4066" y="7314"/>
                    <a:pt x="4273" y="7451"/>
                    <a:pt x="4489" y="7451"/>
                  </a:cubicBezTo>
                  <a:cubicBezTo>
                    <a:pt x="4540" y="7451"/>
                    <a:pt x="4592" y="7444"/>
                    <a:pt x="4642" y="7428"/>
                  </a:cubicBezTo>
                  <a:lnTo>
                    <a:pt x="5234" y="7227"/>
                  </a:lnTo>
                  <a:cubicBezTo>
                    <a:pt x="5509" y="7142"/>
                    <a:pt x="5647" y="6857"/>
                    <a:pt x="5562" y="6592"/>
                  </a:cubicBezTo>
                  <a:lnTo>
                    <a:pt x="5319" y="5863"/>
                  </a:lnTo>
                  <a:cubicBezTo>
                    <a:pt x="5446" y="5768"/>
                    <a:pt x="5573" y="5662"/>
                    <a:pt x="5679" y="5545"/>
                  </a:cubicBezTo>
                  <a:lnTo>
                    <a:pt x="6376" y="5873"/>
                  </a:lnTo>
                  <a:cubicBezTo>
                    <a:pt x="6446" y="5905"/>
                    <a:pt x="6519" y="5920"/>
                    <a:pt x="6591" y="5920"/>
                  </a:cubicBezTo>
                  <a:cubicBezTo>
                    <a:pt x="6780" y="5920"/>
                    <a:pt x="6961" y="5814"/>
                    <a:pt x="7053" y="5630"/>
                  </a:cubicBezTo>
                  <a:lnTo>
                    <a:pt x="7318" y="5070"/>
                  </a:lnTo>
                  <a:cubicBezTo>
                    <a:pt x="7434" y="4816"/>
                    <a:pt x="7328" y="4509"/>
                    <a:pt x="7074" y="4382"/>
                  </a:cubicBezTo>
                  <a:lnTo>
                    <a:pt x="6387" y="4054"/>
                  </a:lnTo>
                  <a:cubicBezTo>
                    <a:pt x="6398" y="3896"/>
                    <a:pt x="6408" y="3737"/>
                    <a:pt x="6398" y="3589"/>
                  </a:cubicBezTo>
                  <a:lnTo>
                    <a:pt x="7117" y="3304"/>
                  </a:lnTo>
                  <a:cubicBezTo>
                    <a:pt x="7381" y="3209"/>
                    <a:pt x="7508" y="2912"/>
                    <a:pt x="7402" y="2648"/>
                  </a:cubicBezTo>
                  <a:lnTo>
                    <a:pt x="7180" y="2067"/>
                  </a:lnTo>
                  <a:cubicBezTo>
                    <a:pt x="7098" y="1861"/>
                    <a:pt x="6908" y="1739"/>
                    <a:pt x="6703" y="1739"/>
                  </a:cubicBezTo>
                  <a:cubicBezTo>
                    <a:pt x="6644" y="1739"/>
                    <a:pt x="6584" y="1749"/>
                    <a:pt x="6525" y="1770"/>
                  </a:cubicBezTo>
                  <a:lnTo>
                    <a:pt x="5805" y="2045"/>
                  </a:lnTo>
                  <a:cubicBezTo>
                    <a:pt x="5731" y="1961"/>
                    <a:pt x="5657" y="1876"/>
                    <a:pt x="5573" y="1802"/>
                  </a:cubicBezTo>
                  <a:lnTo>
                    <a:pt x="5901" y="1115"/>
                  </a:lnTo>
                  <a:cubicBezTo>
                    <a:pt x="6028" y="850"/>
                    <a:pt x="5911" y="554"/>
                    <a:pt x="5657" y="427"/>
                  </a:cubicBezTo>
                  <a:lnTo>
                    <a:pt x="5097" y="163"/>
                  </a:lnTo>
                  <a:cubicBezTo>
                    <a:pt x="5027" y="131"/>
                    <a:pt x="4954" y="116"/>
                    <a:pt x="4881" y="116"/>
                  </a:cubicBezTo>
                  <a:cubicBezTo>
                    <a:pt x="4689" y="116"/>
                    <a:pt x="4505" y="222"/>
                    <a:pt x="4420" y="406"/>
                  </a:cubicBezTo>
                  <a:lnTo>
                    <a:pt x="4092" y="1104"/>
                  </a:lnTo>
                  <a:cubicBezTo>
                    <a:pt x="3976" y="1083"/>
                    <a:pt x="3860" y="1073"/>
                    <a:pt x="3754" y="1073"/>
                  </a:cubicBezTo>
                  <a:lnTo>
                    <a:pt x="3511" y="353"/>
                  </a:lnTo>
                  <a:cubicBezTo>
                    <a:pt x="3443" y="133"/>
                    <a:pt x="3246" y="1"/>
                    <a:pt x="3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104;p49">
              <a:extLst>
                <a:ext uri="{FF2B5EF4-FFF2-40B4-BE49-F238E27FC236}">
                  <a16:creationId xmlns:a16="http://schemas.microsoft.com/office/drawing/2014/main" id="{189F2051-A448-3929-5E27-4218F8FBCD61}"/>
                </a:ext>
              </a:extLst>
            </p:cNvPr>
            <p:cNvSpPr/>
            <p:nvPr/>
          </p:nvSpPr>
          <p:spPr>
            <a:xfrm>
              <a:off x="4096680" y="1515156"/>
              <a:ext cx="174101" cy="172825"/>
            </a:xfrm>
            <a:custGeom>
              <a:avLst/>
              <a:gdLst/>
              <a:ahLst/>
              <a:cxnLst/>
              <a:rect l="l" t="t" r="r" b="b"/>
              <a:pathLst>
                <a:path w="6684" h="6635" extrusionOk="0">
                  <a:moveTo>
                    <a:pt x="3347" y="1815"/>
                  </a:moveTo>
                  <a:cubicBezTo>
                    <a:pt x="3580" y="1815"/>
                    <a:pt x="3818" y="1869"/>
                    <a:pt x="4040" y="1983"/>
                  </a:cubicBezTo>
                  <a:cubicBezTo>
                    <a:pt x="4769" y="2364"/>
                    <a:pt x="5055" y="3273"/>
                    <a:pt x="4674" y="4013"/>
                  </a:cubicBezTo>
                  <a:cubicBezTo>
                    <a:pt x="4408" y="4523"/>
                    <a:pt x="3883" y="4817"/>
                    <a:pt x="3342" y="4817"/>
                  </a:cubicBezTo>
                  <a:cubicBezTo>
                    <a:pt x="3110" y="4817"/>
                    <a:pt x="2874" y="4762"/>
                    <a:pt x="2655" y="4648"/>
                  </a:cubicBezTo>
                  <a:cubicBezTo>
                    <a:pt x="1914" y="4267"/>
                    <a:pt x="1629" y="3358"/>
                    <a:pt x="2010" y="2628"/>
                  </a:cubicBezTo>
                  <a:cubicBezTo>
                    <a:pt x="2276" y="2110"/>
                    <a:pt x="2802" y="1815"/>
                    <a:pt x="3347" y="1815"/>
                  </a:cubicBezTo>
                  <a:close/>
                  <a:moveTo>
                    <a:pt x="2802" y="1"/>
                  </a:moveTo>
                  <a:cubicBezTo>
                    <a:pt x="2763" y="1"/>
                    <a:pt x="2725" y="6"/>
                    <a:pt x="2686" y="16"/>
                  </a:cubicBezTo>
                  <a:lnTo>
                    <a:pt x="2158" y="175"/>
                  </a:lnTo>
                  <a:cubicBezTo>
                    <a:pt x="1914" y="238"/>
                    <a:pt x="1777" y="492"/>
                    <a:pt x="1840" y="725"/>
                  </a:cubicBezTo>
                  <a:lnTo>
                    <a:pt x="2031" y="1380"/>
                  </a:lnTo>
                  <a:cubicBezTo>
                    <a:pt x="1914" y="1454"/>
                    <a:pt x="1809" y="1550"/>
                    <a:pt x="1703" y="1645"/>
                  </a:cubicBezTo>
                  <a:lnTo>
                    <a:pt x="1100" y="1338"/>
                  </a:lnTo>
                  <a:cubicBezTo>
                    <a:pt x="1033" y="1303"/>
                    <a:pt x="961" y="1286"/>
                    <a:pt x="891" y="1286"/>
                  </a:cubicBezTo>
                  <a:cubicBezTo>
                    <a:pt x="731" y="1286"/>
                    <a:pt x="578" y="1374"/>
                    <a:pt x="497" y="1528"/>
                  </a:cubicBezTo>
                  <a:lnTo>
                    <a:pt x="244" y="2015"/>
                  </a:lnTo>
                  <a:cubicBezTo>
                    <a:pt x="127" y="2237"/>
                    <a:pt x="212" y="2512"/>
                    <a:pt x="434" y="2628"/>
                  </a:cubicBezTo>
                  <a:lnTo>
                    <a:pt x="1037" y="2935"/>
                  </a:lnTo>
                  <a:cubicBezTo>
                    <a:pt x="1016" y="3072"/>
                    <a:pt x="1005" y="3220"/>
                    <a:pt x="1005" y="3358"/>
                  </a:cubicBezTo>
                  <a:lnTo>
                    <a:pt x="360" y="3580"/>
                  </a:lnTo>
                  <a:cubicBezTo>
                    <a:pt x="127" y="3654"/>
                    <a:pt x="0" y="3918"/>
                    <a:pt x="85" y="4151"/>
                  </a:cubicBezTo>
                  <a:lnTo>
                    <a:pt x="265" y="4669"/>
                  </a:lnTo>
                  <a:cubicBezTo>
                    <a:pt x="325" y="4857"/>
                    <a:pt x="508" y="4976"/>
                    <a:pt x="699" y="4976"/>
                  </a:cubicBezTo>
                  <a:cubicBezTo>
                    <a:pt x="745" y="4976"/>
                    <a:pt x="791" y="4969"/>
                    <a:pt x="836" y="4954"/>
                  </a:cubicBezTo>
                  <a:lnTo>
                    <a:pt x="1470" y="4732"/>
                  </a:lnTo>
                  <a:cubicBezTo>
                    <a:pt x="1534" y="4806"/>
                    <a:pt x="1597" y="4880"/>
                    <a:pt x="1671" y="4954"/>
                  </a:cubicBezTo>
                  <a:lnTo>
                    <a:pt x="1354" y="5557"/>
                  </a:lnTo>
                  <a:cubicBezTo>
                    <a:pt x="1238" y="5779"/>
                    <a:pt x="1322" y="6054"/>
                    <a:pt x="1544" y="6160"/>
                  </a:cubicBezTo>
                  <a:lnTo>
                    <a:pt x="2041" y="6424"/>
                  </a:lnTo>
                  <a:cubicBezTo>
                    <a:pt x="2106" y="6455"/>
                    <a:pt x="2173" y="6470"/>
                    <a:pt x="2240" y="6470"/>
                  </a:cubicBezTo>
                  <a:cubicBezTo>
                    <a:pt x="2404" y="6470"/>
                    <a:pt x="2561" y="6381"/>
                    <a:pt x="2644" y="6223"/>
                  </a:cubicBezTo>
                  <a:lnTo>
                    <a:pt x="2961" y="5631"/>
                  </a:lnTo>
                  <a:cubicBezTo>
                    <a:pt x="3056" y="5642"/>
                    <a:pt x="3162" y="5652"/>
                    <a:pt x="3257" y="5652"/>
                  </a:cubicBezTo>
                  <a:lnTo>
                    <a:pt x="3448" y="6308"/>
                  </a:lnTo>
                  <a:cubicBezTo>
                    <a:pt x="3499" y="6507"/>
                    <a:pt x="3678" y="6635"/>
                    <a:pt x="3869" y="6635"/>
                  </a:cubicBezTo>
                  <a:cubicBezTo>
                    <a:pt x="3911" y="6635"/>
                    <a:pt x="3955" y="6628"/>
                    <a:pt x="3998" y="6615"/>
                  </a:cubicBezTo>
                  <a:lnTo>
                    <a:pt x="4537" y="6467"/>
                  </a:lnTo>
                  <a:cubicBezTo>
                    <a:pt x="4769" y="6393"/>
                    <a:pt x="4907" y="6149"/>
                    <a:pt x="4843" y="5906"/>
                  </a:cubicBezTo>
                  <a:lnTo>
                    <a:pt x="4653" y="5261"/>
                  </a:lnTo>
                  <a:cubicBezTo>
                    <a:pt x="4769" y="5176"/>
                    <a:pt x="4886" y="5092"/>
                    <a:pt x="4981" y="4986"/>
                  </a:cubicBezTo>
                  <a:lnTo>
                    <a:pt x="5584" y="5303"/>
                  </a:lnTo>
                  <a:cubicBezTo>
                    <a:pt x="5651" y="5339"/>
                    <a:pt x="5724" y="5356"/>
                    <a:pt x="5795" y="5356"/>
                  </a:cubicBezTo>
                  <a:cubicBezTo>
                    <a:pt x="5957" y="5356"/>
                    <a:pt x="6113" y="5268"/>
                    <a:pt x="6186" y="5113"/>
                  </a:cubicBezTo>
                  <a:lnTo>
                    <a:pt x="6451" y="4627"/>
                  </a:lnTo>
                  <a:cubicBezTo>
                    <a:pt x="6556" y="4405"/>
                    <a:pt x="6472" y="4130"/>
                    <a:pt x="6250" y="4013"/>
                  </a:cubicBezTo>
                  <a:lnTo>
                    <a:pt x="5658" y="3696"/>
                  </a:lnTo>
                  <a:cubicBezTo>
                    <a:pt x="5679" y="3559"/>
                    <a:pt x="5689" y="3421"/>
                    <a:pt x="5689" y="3284"/>
                  </a:cubicBezTo>
                  <a:lnTo>
                    <a:pt x="6324" y="3062"/>
                  </a:lnTo>
                  <a:cubicBezTo>
                    <a:pt x="6556" y="2977"/>
                    <a:pt x="6683" y="2723"/>
                    <a:pt x="6609" y="2491"/>
                  </a:cubicBezTo>
                  <a:lnTo>
                    <a:pt x="6430" y="1962"/>
                  </a:lnTo>
                  <a:cubicBezTo>
                    <a:pt x="6363" y="1778"/>
                    <a:pt x="6191" y="1661"/>
                    <a:pt x="6002" y="1661"/>
                  </a:cubicBezTo>
                  <a:cubicBezTo>
                    <a:pt x="5951" y="1661"/>
                    <a:pt x="5899" y="1669"/>
                    <a:pt x="5848" y="1687"/>
                  </a:cubicBezTo>
                  <a:lnTo>
                    <a:pt x="5214" y="1909"/>
                  </a:lnTo>
                  <a:cubicBezTo>
                    <a:pt x="5150" y="1824"/>
                    <a:pt x="5087" y="1750"/>
                    <a:pt x="5013" y="1687"/>
                  </a:cubicBezTo>
                  <a:lnTo>
                    <a:pt x="5330" y="1084"/>
                  </a:lnTo>
                  <a:cubicBezTo>
                    <a:pt x="5446" y="862"/>
                    <a:pt x="5362" y="587"/>
                    <a:pt x="5140" y="471"/>
                  </a:cubicBezTo>
                  <a:lnTo>
                    <a:pt x="4643" y="217"/>
                  </a:lnTo>
                  <a:cubicBezTo>
                    <a:pt x="4578" y="182"/>
                    <a:pt x="4508" y="165"/>
                    <a:pt x="4438" y="165"/>
                  </a:cubicBezTo>
                  <a:cubicBezTo>
                    <a:pt x="4279" y="165"/>
                    <a:pt x="4121" y="253"/>
                    <a:pt x="4040" y="407"/>
                  </a:cubicBezTo>
                  <a:lnTo>
                    <a:pt x="3723" y="1010"/>
                  </a:lnTo>
                  <a:cubicBezTo>
                    <a:pt x="3627" y="1000"/>
                    <a:pt x="3532" y="989"/>
                    <a:pt x="3426" y="979"/>
                  </a:cubicBezTo>
                  <a:lnTo>
                    <a:pt x="3247" y="333"/>
                  </a:lnTo>
                  <a:cubicBezTo>
                    <a:pt x="3185" y="130"/>
                    <a:pt x="2997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105;p49">
              <a:extLst>
                <a:ext uri="{FF2B5EF4-FFF2-40B4-BE49-F238E27FC236}">
                  <a16:creationId xmlns:a16="http://schemas.microsoft.com/office/drawing/2014/main" id="{E7452218-B99E-451C-87A6-1BE507461D45}"/>
                </a:ext>
              </a:extLst>
            </p:cNvPr>
            <p:cNvSpPr/>
            <p:nvPr/>
          </p:nvSpPr>
          <p:spPr>
            <a:xfrm>
              <a:off x="4223375" y="1401641"/>
              <a:ext cx="149304" cy="148002"/>
            </a:xfrm>
            <a:custGeom>
              <a:avLst/>
              <a:gdLst/>
              <a:ahLst/>
              <a:cxnLst/>
              <a:rect l="l" t="t" r="r" b="b"/>
              <a:pathLst>
                <a:path w="5732" h="5682" extrusionOk="0">
                  <a:moveTo>
                    <a:pt x="2868" y="1553"/>
                  </a:moveTo>
                  <a:cubicBezTo>
                    <a:pt x="3068" y="1553"/>
                    <a:pt x="3270" y="1600"/>
                    <a:pt x="3458" y="1699"/>
                  </a:cubicBezTo>
                  <a:cubicBezTo>
                    <a:pt x="4093" y="2027"/>
                    <a:pt x="4336" y="2809"/>
                    <a:pt x="4008" y="3433"/>
                  </a:cubicBezTo>
                  <a:cubicBezTo>
                    <a:pt x="3779" y="3876"/>
                    <a:pt x="3328" y="4129"/>
                    <a:pt x="2864" y="4129"/>
                  </a:cubicBezTo>
                  <a:cubicBezTo>
                    <a:pt x="2664" y="4129"/>
                    <a:pt x="2462" y="4082"/>
                    <a:pt x="2274" y="3983"/>
                  </a:cubicBezTo>
                  <a:cubicBezTo>
                    <a:pt x="1640" y="3655"/>
                    <a:pt x="1396" y="2873"/>
                    <a:pt x="1724" y="2249"/>
                  </a:cubicBezTo>
                  <a:cubicBezTo>
                    <a:pt x="1953" y="1806"/>
                    <a:pt x="2404" y="1553"/>
                    <a:pt x="2868" y="1553"/>
                  </a:cubicBezTo>
                  <a:close/>
                  <a:moveTo>
                    <a:pt x="2417" y="0"/>
                  </a:moveTo>
                  <a:cubicBezTo>
                    <a:pt x="2380" y="0"/>
                    <a:pt x="2343" y="6"/>
                    <a:pt x="2306" y="18"/>
                  </a:cubicBezTo>
                  <a:lnTo>
                    <a:pt x="1851" y="145"/>
                  </a:lnTo>
                  <a:cubicBezTo>
                    <a:pt x="1640" y="208"/>
                    <a:pt x="1523" y="419"/>
                    <a:pt x="1587" y="620"/>
                  </a:cubicBezTo>
                  <a:lnTo>
                    <a:pt x="1745" y="1181"/>
                  </a:lnTo>
                  <a:cubicBezTo>
                    <a:pt x="1640" y="1244"/>
                    <a:pt x="1555" y="1318"/>
                    <a:pt x="1460" y="1403"/>
                  </a:cubicBezTo>
                  <a:lnTo>
                    <a:pt x="952" y="1139"/>
                  </a:lnTo>
                  <a:cubicBezTo>
                    <a:pt x="896" y="1110"/>
                    <a:pt x="836" y="1097"/>
                    <a:pt x="777" y="1097"/>
                  </a:cubicBezTo>
                  <a:cubicBezTo>
                    <a:pt x="636" y="1097"/>
                    <a:pt x="498" y="1173"/>
                    <a:pt x="424" y="1308"/>
                  </a:cubicBezTo>
                  <a:lnTo>
                    <a:pt x="212" y="1720"/>
                  </a:lnTo>
                  <a:cubicBezTo>
                    <a:pt x="106" y="1910"/>
                    <a:pt x="180" y="2143"/>
                    <a:pt x="371" y="2249"/>
                  </a:cubicBezTo>
                  <a:lnTo>
                    <a:pt x="889" y="2513"/>
                  </a:lnTo>
                  <a:cubicBezTo>
                    <a:pt x="868" y="2629"/>
                    <a:pt x="857" y="2756"/>
                    <a:pt x="857" y="2873"/>
                  </a:cubicBezTo>
                  <a:lnTo>
                    <a:pt x="307" y="3063"/>
                  </a:lnTo>
                  <a:cubicBezTo>
                    <a:pt x="106" y="3126"/>
                    <a:pt x="1" y="3349"/>
                    <a:pt x="75" y="3549"/>
                  </a:cubicBezTo>
                  <a:lnTo>
                    <a:pt x="223" y="4004"/>
                  </a:lnTo>
                  <a:cubicBezTo>
                    <a:pt x="281" y="4161"/>
                    <a:pt x="429" y="4260"/>
                    <a:pt x="588" y="4260"/>
                  </a:cubicBezTo>
                  <a:cubicBezTo>
                    <a:pt x="631" y="4260"/>
                    <a:pt x="676" y="4253"/>
                    <a:pt x="720" y="4237"/>
                  </a:cubicBezTo>
                  <a:lnTo>
                    <a:pt x="1270" y="4046"/>
                  </a:lnTo>
                  <a:cubicBezTo>
                    <a:pt x="1322" y="4120"/>
                    <a:pt x="1375" y="4184"/>
                    <a:pt x="1439" y="4247"/>
                  </a:cubicBezTo>
                  <a:lnTo>
                    <a:pt x="1164" y="4765"/>
                  </a:lnTo>
                  <a:cubicBezTo>
                    <a:pt x="1069" y="4945"/>
                    <a:pt x="1143" y="5188"/>
                    <a:pt x="1333" y="5284"/>
                  </a:cubicBezTo>
                  <a:lnTo>
                    <a:pt x="1745" y="5495"/>
                  </a:lnTo>
                  <a:cubicBezTo>
                    <a:pt x="1805" y="5528"/>
                    <a:pt x="1869" y="5544"/>
                    <a:pt x="1932" y="5544"/>
                  </a:cubicBezTo>
                  <a:cubicBezTo>
                    <a:pt x="2073" y="5544"/>
                    <a:pt x="2209" y="5468"/>
                    <a:pt x="2274" y="5337"/>
                  </a:cubicBezTo>
                  <a:lnTo>
                    <a:pt x="2538" y="4818"/>
                  </a:lnTo>
                  <a:cubicBezTo>
                    <a:pt x="2623" y="4840"/>
                    <a:pt x="2708" y="4840"/>
                    <a:pt x="2792" y="4850"/>
                  </a:cubicBezTo>
                  <a:lnTo>
                    <a:pt x="2951" y="5400"/>
                  </a:lnTo>
                  <a:cubicBezTo>
                    <a:pt x="3003" y="5572"/>
                    <a:pt x="3153" y="5682"/>
                    <a:pt x="3321" y="5682"/>
                  </a:cubicBezTo>
                  <a:cubicBezTo>
                    <a:pt x="3359" y="5682"/>
                    <a:pt x="3398" y="5676"/>
                    <a:pt x="3437" y="5664"/>
                  </a:cubicBezTo>
                  <a:lnTo>
                    <a:pt x="3892" y="5537"/>
                  </a:lnTo>
                  <a:cubicBezTo>
                    <a:pt x="4093" y="5474"/>
                    <a:pt x="4209" y="5262"/>
                    <a:pt x="4156" y="5062"/>
                  </a:cubicBezTo>
                  <a:lnTo>
                    <a:pt x="3998" y="4501"/>
                  </a:lnTo>
                  <a:cubicBezTo>
                    <a:pt x="4093" y="4438"/>
                    <a:pt x="4188" y="4353"/>
                    <a:pt x="4273" y="4269"/>
                  </a:cubicBezTo>
                  <a:lnTo>
                    <a:pt x="4791" y="4543"/>
                  </a:lnTo>
                  <a:cubicBezTo>
                    <a:pt x="4844" y="4571"/>
                    <a:pt x="4902" y="4585"/>
                    <a:pt x="4961" y="4585"/>
                  </a:cubicBezTo>
                  <a:cubicBezTo>
                    <a:pt x="5101" y="4585"/>
                    <a:pt x="5242" y="4508"/>
                    <a:pt x="5309" y="4374"/>
                  </a:cubicBezTo>
                  <a:lnTo>
                    <a:pt x="5531" y="3962"/>
                  </a:lnTo>
                  <a:cubicBezTo>
                    <a:pt x="5626" y="3772"/>
                    <a:pt x="5552" y="3539"/>
                    <a:pt x="5362" y="3433"/>
                  </a:cubicBezTo>
                  <a:lnTo>
                    <a:pt x="4844" y="3169"/>
                  </a:lnTo>
                  <a:cubicBezTo>
                    <a:pt x="4865" y="3052"/>
                    <a:pt x="4875" y="2926"/>
                    <a:pt x="4875" y="2809"/>
                  </a:cubicBezTo>
                  <a:lnTo>
                    <a:pt x="5425" y="2619"/>
                  </a:lnTo>
                  <a:cubicBezTo>
                    <a:pt x="5626" y="2545"/>
                    <a:pt x="5732" y="2333"/>
                    <a:pt x="5658" y="2132"/>
                  </a:cubicBezTo>
                  <a:lnTo>
                    <a:pt x="5510" y="1678"/>
                  </a:lnTo>
                  <a:cubicBezTo>
                    <a:pt x="5452" y="1520"/>
                    <a:pt x="5303" y="1422"/>
                    <a:pt x="5145" y="1422"/>
                  </a:cubicBezTo>
                  <a:cubicBezTo>
                    <a:pt x="5101" y="1422"/>
                    <a:pt x="5056" y="1429"/>
                    <a:pt x="5013" y="1445"/>
                  </a:cubicBezTo>
                  <a:lnTo>
                    <a:pt x="4463" y="1625"/>
                  </a:lnTo>
                  <a:cubicBezTo>
                    <a:pt x="4410" y="1561"/>
                    <a:pt x="4357" y="1498"/>
                    <a:pt x="4304" y="1435"/>
                  </a:cubicBezTo>
                  <a:lnTo>
                    <a:pt x="4569" y="916"/>
                  </a:lnTo>
                  <a:cubicBezTo>
                    <a:pt x="4664" y="726"/>
                    <a:pt x="4590" y="493"/>
                    <a:pt x="4400" y="398"/>
                  </a:cubicBezTo>
                  <a:lnTo>
                    <a:pt x="3987" y="176"/>
                  </a:lnTo>
                  <a:cubicBezTo>
                    <a:pt x="3931" y="148"/>
                    <a:pt x="3871" y="135"/>
                    <a:pt x="3812" y="135"/>
                  </a:cubicBezTo>
                  <a:cubicBezTo>
                    <a:pt x="3671" y="135"/>
                    <a:pt x="3533" y="211"/>
                    <a:pt x="3458" y="345"/>
                  </a:cubicBezTo>
                  <a:lnTo>
                    <a:pt x="3194" y="864"/>
                  </a:lnTo>
                  <a:cubicBezTo>
                    <a:pt x="3109" y="842"/>
                    <a:pt x="3025" y="842"/>
                    <a:pt x="2940" y="832"/>
                  </a:cubicBezTo>
                  <a:lnTo>
                    <a:pt x="2782" y="282"/>
                  </a:lnTo>
                  <a:cubicBezTo>
                    <a:pt x="2730" y="110"/>
                    <a:pt x="2580" y="0"/>
                    <a:pt x="2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7355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4"/>
          <p:cNvGrpSpPr/>
          <p:nvPr/>
        </p:nvGrpSpPr>
        <p:grpSpPr>
          <a:xfrm flipH="1">
            <a:off x="487350" y="750055"/>
            <a:ext cx="8169300" cy="3645973"/>
            <a:chOff x="491950" y="691361"/>
            <a:chExt cx="8169300" cy="3645973"/>
          </a:xfrm>
        </p:grpSpPr>
        <p:sp>
          <p:nvSpPr>
            <p:cNvPr id="417" name="Google Shape;417;p34"/>
            <p:cNvSpPr/>
            <p:nvPr/>
          </p:nvSpPr>
          <p:spPr>
            <a:xfrm>
              <a:off x="491950" y="748605"/>
              <a:ext cx="8169300" cy="3528900"/>
            </a:xfrm>
            <a:prstGeom prst="roundRect">
              <a:avLst>
                <a:gd name="adj" fmla="val 609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8" name="Google Shape;418;p34"/>
            <p:cNvGrpSpPr/>
            <p:nvPr/>
          </p:nvGrpSpPr>
          <p:grpSpPr>
            <a:xfrm>
              <a:off x="1175641" y="691361"/>
              <a:ext cx="3455608" cy="3645973"/>
              <a:chOff x="1214923" y="691592"/>
              <a:chExt cx="3455608" cy="3645973"/>
            </a:xfrm>
          </p:grpSpPr>
          <p:grpSp>
            <p:nvGrpSpPr>
              <p:cNvPr id="419" name="Google Shape;419;p34"/>
              <p:cNvGrpSpPr/>
              <p:nvPr/>
            </p:nvGrpSpPr>
            <p:grpSpPr>
              <a:xfrm>
                <a:off x="4552036" y="691592"/>
                <a:ext cx="118496" cy="119189"/>
                <a:chOff x="6916887" y="668259"/>
                <a:chExt cx="102870" cy="103481"/>
              </a:xfrm>
            </p:grpSpPr>
            <p:sp>
              <p:nvSpPr>
                <p:cNvPr id="420" name="Google Shape;420;p34"/>
                <p:cNvSpPr/>
                <p:nvPr/>
              </p:nvSpPr>
              <p:spPr>
                <a:xfrm>
                  <a:off x="6940943" y="6923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1" name="Google Shape;421;p34"/>
                <p:cNvSpPr/>
                <p:nvPr/>
              </p:nvSpPr>
              <p:spPr>
                <a:xfrm>
                  <a:off x="6916887" y="6682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22" name="Google Shape;422;p34"/>
              <p:cNvGrpSpPr/>
              <p:nvPr/>
            </p:nvGrpSpPr>
            <p:grpSpPr>
              <a:xfrm>
                <a:off x="1214923" y="4218376"/>
                <a:ext cx="118496" cy="119189"/>
                <a:chOff x="6620258" y="1227459"/>
                <a:chExt cx="102870" cy="103481"/>
              </a:xfrm>
            </p:grpSpPr>
            <p:sp>
              <p:nvSpPr>
                <p:cNvPr id="423" name="Google Shape;423;p34"/>
                <p:cNvSpPr/>
                <p:nvPr/>
              </p:nvSpPr>
              <p:spPr>
                <a:xfrm>
                  <a:off x="6644314" y="12515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4" name="Google Shape;424;p34"/>
                <p:cNvSpPr/>
                <p:nvPr/>
              </p:nvSpPr>
              <p:spPr>
                <a:xfrm>
                  <a:off x="6620258" y="12274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425" name="Google Shape;425;p34"/>
          <p:cNvSpPr/>
          <p:nvPr/>
        </p:nvSpPr>
        <p:spPr>
          <a:xfrm flipH="1">
            <a:off x="344922" y="670500"/>
            <a:ext cx="2818500" cy="3802500"/>
          </a:xfrm>
          <a:prstGeom prst="roundRect">
            <a:avLst>
              <a:gd name="adj" fmla="val 86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p34"/>
          <p:cNvSpPr txBox="1">
            <a:spLocks noGrp="1"/>
          </p:cNvSpPr>
          <p:nvPr>
            <p:ph type="title" idx="2"/>
          </p:nvPr>
        </p:nvSpPr>
        <p:spPr>
          <a:xfrm>
            <a:off x="3489053" y="2033875"/>
            <a:ext cx="5159644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cs typeface="+mn-cs"/>
              </a:rPr>
              <a:t>ماهي أول مرحلة من مراحل دورة حياة تطوير البرمجيات؟</a:t>
            </a:r>
            <a:br>
              <a:rPr lang="ar-SA" sz="1800" dirty="0">
                <a:cs typeface="+mn-cs"/>
              </a:rPr>
            </a:br>
            <a:r>
              <a:rPr lang="ar-SA" sz="1800" dirty="0">
                <a:cs typeface="+mn-cs"/>
              </a:rPr>
              <a:t>لماذا يقوم المطورون بتحليل الأنظمة ؟</a:t>
            </a:r>
            <a:br>
              <a:rPr lang="ar-SA" sz="1800" dirty="0">
                <a:cs typeface="+mn-cs"/>
              </a:rPr>
            </a:br>
            <a:r>
              <a:rPr lang="ar-SA" sz="1800" dirty="0">
                <a:cs typeface="+mn-cs"/>
              </a:rPr>
              <a:t>ما المقصود بعملية التحليل بشكل عام ؟</a:t>
            </a:r>
            <a:endParaRPr sz="1800" dirty="0">
              <a:cs typeface="+mn-cs"/>
            </a:endParaRPr>
          </a:p>
        </p:txBody>
      </p:sp>
      <p:pic>
        <p:nvPicPr>
          <p:cNvPr id="428" name="Google Shape;428;p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669" r="16676"/>
          <a:stretch/>
        </p:blipFill>
        <p:spPr>
          <a:xfrm>
            <a:off x="507897" y="1044450"/>
            <a:ext cx="3054000" cy="3054600"/>
          </a:xfrm>
          <a:prstGeom prst="roundRect">
            <a:avLst>
              <a:gd name="adj" fmla="val 16667"/>
            </a:avLst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3903F3-0236-4B37-F392-80D4F84611FD}"/>
              </a:ext>
            </a:extLst>
          </p:cNvPr>
          <p:cNvSpPr/>
          <p:nvPr/>
        </p:nvSpPr>
        <p:spPr>
          <a:xfrm>
            <a:off x="6780222" y="958922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تمهيد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21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6662057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مرحلة التحليل في دورة حياة تطوير البرمجيات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3EA434-7CD6-A107-889E-EBE6779D0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302831"/>
              </p:ext>
            </p:extLst>
          </p:nvPr>
        </p:nvGraphicFramePr>
        <p:xfrm>
          <a:off x="1687286" y="1152071"/>
          <a:ext cx="4738007" cy="339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05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6662057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مرحلة التحليل في دورة حياة تطوير البرمجيات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41D4A-9069-756C-34CC-7102F6EEC099}"/>
              </a:ext>
            </a:extLst>
          </p:cNvPr>
          <p:cNvSpPr txBox="1"/>
          <p:nvPr/>
        </p:nvSpPr>
        <p:spPr>
          <a:xfrm>
            <a:off x="432706" y="1127902"/>
            <a:ext cx="6988629" cy="400110"/>
          </a:xfrm>
          <a:prstGeom prst="rect">
            <a:avLst/>
          </a:prstGeom>
          <a:solidFill>
            <a:srgbClr val="EFE7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ماهي متطلبات مرحلة التحليل ؟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2FFA9B-29E6-7201-6DD8-06ACF7485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717737"/>
              </p:ext>
            </p:extLst>
          </p:nvPr>
        </p:nvGraphicFramePr>
        <p:xfrm>
          <a:off x="432707" y="1435679"/>
          <a:ext cx="8168368" cy="36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D29CE7-32AA-3222-C8B3-76805DCBC60C}"/>
              </a:ext>
            </a:extLst>
          </p:cNvPr>
          <p:cNvSpPr txBox="1"/>
          <p:nvPr/>
        </p:nvSpPr>
        <p:spPr>
          <a:xfrm>
            <a:off x="432707" y="1589567"/>
            <a:ext cx="6988629" cy="400110"/>
          </a:xfrm>
          <a:prstGeom prst="rect">
            <a:avLst/>
          </a:prstGeom>
          <a:solidFill>
            <a:srgbClr val="EFE7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من خلال دراستك للوحدة الأولى اعطني مفهوم ومثال لكل متطلب من المتطلبات ؟ </a:t>
            </a:r>
          </a:p>
        </p:txBody>
      </p:sp>
    </p:spTree>
    <p:extLst>
      <p:ext uri="{BB962C8B-B14F-4D97-AF65-F5344CB8AC3E}">
        <p14:creationId xmlns:p14="http://schemas.microsoft.com/office/powerpoint/2010/main" val="22887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المتطلبات الأكثر شيوعا مرحلة التحليل  في دورة حياة تطوير البرمجيات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2FFA9B-29E6-7201-6DD8-06ACF7485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758955"/>
              </p:ext>
            </p:extLst>
          </p:nvPr>
        </p:nvGraphicFramePr>
        <p:xfrm>
          <a:off x="796016" y="889905"/>
          <a:ext cx="7433582" cy="393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86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المتطلبات الأكثر شيوعا مرحلة التحليل  في دورة حياة تطوير البرمجيات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EF3BF-6D58-82ED-B50F-E913BE599BE9}"/>
              </a:ext>
            </a:extLst>
          </p:cNvPr>
          <p:cNvSpPr/>
          <p:nvPr/>
        </p:nvSpPr>
        <p:spPr>
          <a:xfrm>
            <a:off x="1012371" y="813261"/>
            <a:ext cx="71192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بالتعاون مع مجموعتك صنفي أمثلة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المتطلبات الوظيفيه                         والغير وظيفيه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ECCA6-418B-28F1-EAC7-34E70E1F85E0}"/>
              </a:ext>
            </a:extLst>
          </p:cNvPr>
          <p:cNvSpPr txBox="1"/>
          <p:nvPr/>
        </p:nvSpPr>
        <p:spPr>
          <a:xfrm>
            <a:off x="677636" y="2191957"/>
            <a:ext cx="550272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قدرة النظام على استعادة البيانات غير المحفوظة عند حدوث انقطاع مفاجئ للتيار الكهربائي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2CC67-AA64-D2C9-8FF8-0710F8B466E3}"/>
              </a:ext>
            </a:extLst>
          </p:cNvPr>
          <p:cNvSpPr txBox="1"/>
          <p:nvPr/>
        </p:nvSpPr>
        <p:spPr>
          <a:xfrm>
            <a:off x="3214006" y="3566252"/>
            <a:ext cx="550272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عمل النظام بفاعلية عند استخدامه من قبل عشرة آلاف مستخدم في الوقت نفسه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1C955-C7C7-EB4E-69DE-0E5947173E76}"/>
              </a:ext>
            </a:extLst>
          </p:cNvPr>
          <p:cNvSpPr txBox="1"/>
          <p:nvPr/>
        </p:nvSpPr>
        <p:spPr>
          <a:xfrm>
            <a:off x="3148692" y="1743770"/>
            <a:ext cx="550272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ارسال النظام بريدا إلكترونيا للتأكيد عند تقديم الطلب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68A22-AC8D-CC92-4A2D-7879C3DAFD32}"/>
              </a:ext>
            </a:extLst>
          </p:cNvPr>
          <p:cNvSpPr txBox="1"/>
          <p:nvPr/>
        </p:nvSpPr>
        <p:spPr>
          <a:xfrm>
            <a:off x="3148691" y="2611264"/>
            <a:ext cx="5502729" cy="307777"/>
          </a:xfrm>
          <a:prstGeom prst="rect">
            <a:avLst/>
          </a:prstGeom>
          <a:solidFill>
            <a:srgbClr val="B1F9BD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إتاحة النظام إمكانية تحقق المستخدمين من الحسابات باستخدام أرقام هواتفهم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2D0E7-767E-347B-8A58-7B7BE37BFD9C}"/>
              </a:ext>
            </a:extLst>
          </p:cNvPr>
          <p:cNvSpPr txBox="1"/>
          <p:nvPr/>
        </p:nvSpPr>
        <p:spPr>
          <a:xfrm>
            <a:off x="677635" y="3118065"/>
            <a:ext cx="5502729" cy="307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سماح النظام لزوار المدونة بالتسجيل في النشرة الإخبارية من خلال بريدهم الإلكتروني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5C585-6CE1-5B80-4BE5-F3E845594425}"/>
              </a:ext>
            </a:extLst>
          </p:cNvPr>
          <p:cNvSpPr txBox="1"/>
          <p:nvPr/>
        </p:nvSpPr>
        <p:spPr>
          <a:xfrm>
            <a:off x="677635" y="3965376"/>
            <a:ext cx="550272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السماح للمستخدمين بالشراء من الموقع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C1BC4-3DFB-ABC8-A2B8-46E995F1FB92}"/>
              </a:ext>
            </a:extLst>
          </p:cNvPr>
          <p:cNvSpPr txBox="1"/>
          <p:nvPr/>
        </p:nvSpPr>
        <p:spPr>
          <a:xfrm>
            <a:off x="3214005" y="4405938"/>
            <a:ext cx="550272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حماية بيانات بطاقة الشراء للمستخدمين </a:t>
            </a:r>
          </a:p>
        </p:txBody>
      </p:sp>
    </p:spTree>
    <p:extLst>
      <p:ext uri="{BB962C8B-B14F-4D97-AF65-F5344CB8AC3E}">
        <p14:creationId xmlns:p14="http://schemas.microsoft.com/office/powerpoint/2010/main" val="50112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F904EA-2F12-93AD-AFA3-8EC0BBA8FA7E}"/>
              </a:ext>
            </a:extLst>
          </p:cNvPr>
          <p:cNvSpPr/>
          <p:nvPr/>
        </p:nvSpPr>
        <p:spPr>
          <a:xfrm>
            <a:off x="432707" y="89807"/>
            <a:ext cx="7298872" cy="710293"/>
          </a:xfrm>
          <a:prstGeom prst="roundRect">
            <a:avLst/>
          </a:prstGeom>
          <a:solidFill>
            <a:schemeClr val="bg2"/>
          </a:solidFill>
          <a:ln w="635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المتطلبات الأكثر شيوعا مرحلة التحليل  في دورة حياة تطوير البرمجيات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EF3BF-6D58-82ED-B50F-E913BE599BE9}"/>
              </a:ext>
            </a:extLst>
          </p:cNvPr>
          <p:cNvSpPr/>
          <p:nvPr/>
        </p:nvSpPr>
        <p:spPr>
          <a:xfrm>
            <a:off x="849085" y="1084828"/>
            <a:ext cx="71192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بالتعاون مع مجموعتك صنفي أمثلة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المتطلبات الوظيفيه                         والغير وظيفيه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ECCA6-418B-28F1-EAC7-34E70E1F85E0}"/>
              </a:ext>
            </a:extLst>
          </p:cNvPr>
          <p:cNvSpPr txBox="1"/>
          <p:nvPr/>
        </p:nvSpPr>
        <p:spPr>
          <a:xfrm>
            <a:off x="432707" y="2233626"/>
            <a:ext cx="383857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قدرة النظام على استعادة البيانات غير المحفوظة عند حدوث انقطاع مفاجئ للتيار الكهربائي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2CC67-AA64-D2C9-8FF8-0710F8B466E3}"/>
              </a:ext>
            </a:extLst>
          </p:cNvPr>
          <p:cNvSpPr txBox="1"/>
          <p:nvPr/>
        </p:nvSpPr>
        <p:spPr>
          <a:xfrm>
            <a:off x="432707" y="2825291"/>
            <a:ext cx="38385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عمل النظام بفاعلية عند استخدامه من قبل عشرة آلاف مستخدم في الوقت نفسه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1C955-C7C7-EB4E-69DE-0E5947173E76}"/>
              </a:ext>
            </a:extLst>
          </p:cNvPr>
          <p:cNvSpPr txBox="1"/>
          <p:nvPr/>
        </p:nvSpPr>
        <p:spPr>
          <a:xfrm>
            <a:off x="4811487" y="2241791"/>
            <a:ext cx="378550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ارسال النظام بريدا إلكترونيا للتأكيد عند تقديم الطلب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68A22-AC8D-CC92-4A2D-7879C3DAFD32}"/>
              </a:ext>
            </a:extLst>
          </p:cNvPr>
          <p:cNvSpPr txBox="1"/>
          <p:nvPr/>
        </p:nvSpPr>
        <p:spPr>
          <a:xfrm>
            <a:off x="4876801" y="2756846"/>
            <a:ext cx="3720193" cy="523220"/>
          </a:xfrm>
          <a:prstGeom prst="rect">
            <a:avLst/>
          </a:prstGeom>
          <a:solidFill>
            <a:srgbClr val="B1F9BD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إتاحة النظام إمكانية تحقق المستخدمين من الحسابات باستخدام أرقام هواتفهم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2D0E7-767E-347B-8A58-7B7BE37BFD9C}"/>
              </a:ext>
            </a:extLst>
          </p:cNvPr>
          <p:cNvSpPr txBox="1"/>
          <p:nvPr/>
        </p:nvSpPr>
        <p:spPr>
          <a:xfrm>
            <a:off x="4876800" y="3449706"/>
            <a:ext cx="3720193" cy="5232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سماح النظام لزوار المدونة بالتسجيل في النشرة الإخبارية من خلال بريدهم الإلكتروني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5C585-6CE1-5B80-4BE5-F3E845594425}"/>
              </a:ext>
            </a:extLst>
          </p:cNvPr>
          <p:cNvSpPr txBox="1"/>
          <p:nvPr/>
        </p:nvSpPr>
        <p:spPr>
          <a:xfrm>
            <a:off x="4901296" y="4095689"/>
            <a:ext cx="372019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السماح للمستخدمين بالشراء من الموقع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C1BC4-3DFB-ABC8-A2B8-46E995F1FB92}"/>
              </a:ext>
            </a:extLst>
          </p:cNvPr>
          <p:cNvSpPr txBox="1"/>
          <p:nvPr/>
        </p:nvSpPr>
        <p:spPr>
          <a:xfrm>
            <a:off x="432707" y="3534786"/>
            <a:ext cx="3785507" cy="315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حماية بيانات بطاقة الشراء للمستخدمين </a:t>
            </a:r>
          </a:p>
        </p:txBody>
      </p:sp>
    </p:spTree>
    <p:extLst>
      <p:ext uri="{BB962C8B-B14F-4D97-AF65-F5344CB8AC3E}">
        <p14:creationId xmlns:p14="http://schemas.microsoft.com/office/powerpoint/2010/main" val="2027724746"/>
      </p:ext>
    </p:extLst>
  </p:cSld>
  <p:clrMapOvr>
    <a:masterClrMapping/>
  </p:clrMapOvr>
</p:sld>
</file>

<file path=ppt/theme/theme1.xml><?xml version="1.0" encoding="utf-8"?>
<a:theme xmlns:a="http://schemas.openxmlformats.org/drawingml/2006/main" name="Software Engineer Portfolio by Slidesgo">
  <a:themeElements>
    <a:clrScheme name="Simple Light">
      <a:dk1>
        <a:srgbClr val="070E49"/>
      </a:dk1>
      <a:lt1>
        <a:srgbClr val="FFFFFF"/>
      </a:lt1>
      <a:dk2>
        <a:srgbClr val="DED7FF"/>
      </a:dk2>
      <a:lt2>
        <a:srgbClr val="B19CFE"/>
      </a:lt2>
      <a:accent1>
        <a:srgbClr val="542FD0"/>
      </a:accent1>
      <a:accent2>
        <a:srgbClr val="F61B93"/>
      </a:accent2>
      <a:accent3>
        <a:srgbClr val="FFC655"/>
      </a:accent3>
      <a:accent4>
        <a:srgbClr val="FFFFFF"/>
      </a:accent4>
      <a:accent5>
        <a:srgbClr val="FFFFFF"/>
      </a:accent5>
      <a:accent6>
        <a:srgbClr val="FFFFFF"/>
      </a:accent6>
      <a:hlink>
        <a:srgbClr val="070E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998</Words>
  <Application>Microsoft Office PowerPoint</Application>
  <PresentationFormat>عرض على الشاشة (16:9)</PresentationFormat>
  <Paragraphs>168</Paragraphs>
  <Slides>22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DM Sans</vt:lpstr>
      <vt:lpstr>Avenir Next LT Pro</vt:lpstr>
      <vt:lpstr>Golos Text ExtraBold</vt:lpstr>
      <vt:lpstr>Wingdings</vt:lpstr>
      <vt:lpstr>Palanquin Dark</vt:lpstr>
      <vt:lpstr>Software Engineer Portfolio by Slidesgo</vt:lpstr>
      <vt:lpstr> الوحدة الثانية النمذجة الأولية</vt:lpstr>
      <vt:lpstr> الوحدة الثانية النمذجة الأولية</vt:lpstr>
      <vt:lpstr> أهداف الدرس: 1- معرفة مرحلة التحليل في دورة حياة تطوير البرمجيات 2- تمييز استخدام المخططات في مرحلة التحليل 3- استخدام برنامج بنسل بروجكت لتصميم مخطط سير العمل </vt:lpstr>
      <vt:lpstr>ماهي أول مرحلة من مراحل دورة حياة تطوير البرمجيات؟ لماذا يقوم المطورون بتحليل الأنظمة ؟ ما المقصود بعملية التحليل بشكل عام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(اللهم علمنا ما ينفعنا وانفعنا بما علمتنا وزدنا علماً)</vt:lpstr>
      <vt:lpstr>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 PORTFOLIO</dc:title>
  <dc:creator>عادل الشريف</dc:creator>
  <cp:lastModifiedBy>soso soo</cp:lastModifiedBy>
  <cp:revision>10</cp:revision>
  <dcterms:modified xsi:type="dcterms:W3CDTF">2023-09-04T18:12:16Z</dcterms:modified>
</cp:coreProperties>
</file>