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3" r:id="rId13"/>
    <p:sldId id="269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D6727C-198C-4538-3D52-5C4C70C91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31564A2-663E-5FBF-1A5A-FDCC80385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437C09-11E1-B267-B3C6-4386C602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418-E5DE-C6ED-40E7-A2B0BAB8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8C4404-FEC1-E501-EE28-97C2CFFF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993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2CDF3B-82E3-A1CE-67A4-AB7C4B5E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FC06B1F-C1C8-C213-ABD0-1878CBDFD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651E6B-F73F-59D7-0A5E-C1BB887B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F1AB7F-5EE2-EEF0-EB9D-74D3DB82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FED4A8-0DE0-04E6-A8D8-3166E8FE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29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58F435E-35FB-F62B-1F74-49626073F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EF93DC-9367-E65B-9EBC-1F2DC9715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A0960A-7455-DBBF-CB29-315AA84E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85BD27-25E7-B1B7-7B99-DB369DA0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D1B691-860E-36D0-AEDF-79D98FBD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59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3709DF-9212-9EF1-12C2-2B431B53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D658E4-052E-26A5-5D40-47F80F76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679D48-555B-3F73-0C2B-6E649165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2A56DE-4404-A266-B84E-5FF2BAA9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925688-5B70-07B4-8CD2-28C96D28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572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57BE7-CD76-430D-F787-2C03543E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A928435-C830-D814-BB5D-B56787253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0C108D-6FF5-9AC7-9C41-3E038EF2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CFB909-A6B0-77F6-F69E-7B84F602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EBF8EF-D300-3BDB-2901-F0139CA82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4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72B7E1-422F-2536-0F52-FFCBB1FA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90D2F9-020F-FF8D-252D-849C451DF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36AF6B5-D4BF-ABE0-30C1-B6BF71797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2F4FE1-6835-C222-D902-796EFB16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85626F6-AF21-933E-BBAD-43B1F3CA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B6D610-3726-FCB5-8C1A-78501769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32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8A7443-B2B0-2B28-E25D-00461F05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F562A8F-B687-C4BA-AFD9-D2F73D335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CCAB24-D444-087E-46BA-7B813A54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2E88F42-316F-651F-F812-6FDFB27A3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1624392-5767-A7C6-D449-159D1CE97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7EE3D12-02BE-6528-1DAA-C681BA7D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47E53E7-941F-F025-D39A-F7E2B9F1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5AEB071-D298-7FBD-906C-DA32374D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7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6F835D-9F48-72C6-F562-97A31F35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D6409E6-7429-DE81-F2E4-3AFD525C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DCCE17F-2EF5-BA03-AD8B-B3EE74E4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AC93A40-0F2D-2593-8401-55036B8C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90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66C5C62-1860-9234-BA02-0FF3D563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5F3D99F-7B21-18D4-E035-1004B26C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0C45DA7-61E6-2A57-B83E-D605A454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582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4248BC-D1EF-2067-6A95-32385EDE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72A427-AB86-FF00-F7E6-1BA64D9BA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68CBC96-A645-5FB0-BFD4-DF79F6028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7F9882-21A5-3A37-7BDD-AF271B18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F8883A0-CC71-92CE-8150-4D6D4631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182A17-19B2-5982-3916-DA768F9B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61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03E6F6-BE90-2670-675A-85B8B53E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C81942D-F082-F5C3-DBCB-456E9464E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7AAE82B-23A0-1CE1-CD8D-70958D8D8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E1AFA8A-6CCE-8250-345F-EF0D5F08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730280-3E68-09A9-69B9-CB32735B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E47766-B63E-0C41-D001-2D73AFB8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16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7599518-7F7E-7649-48DF-B89D851A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EB285A-7566-2E56-514D-0D3D4DA3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EF98B8-7C86-1501-077B-E52277F5B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6E48-FBD5-4A02-BB48-4DB50FFDC01A}" type="datetimeFigureOut">
              <a:rPr lang="ar-SA" smtClean="0"/>
              <a:t>11/11/43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FF3C5A-0A12-4AC1-8793-B12343648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A106E7-AD1B-CCF9-D8CC-A52CA0472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888D-99FA-4F00-8F67-52A628928E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632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DAB0C9-DAA6-661E-CD43-AA172FB84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0086" y="295422"/>
            <a:ext cx="9144000" cy="2387600"/>
          </a:xfrm>
        </p:spPr>
        <p:txBody>
          <a:bodyPr>
            <a:normAutofit/>
          </a:bodyPr>
          <a:lstStyle/>
          <a:p>
            <a:r>
              <a:rPr lang="ar-SA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مراجعة ما لفرق بين ؟</a:t>
            </a:r>
            <a:br>
              <a:rPr lang="ar-S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</a:br>
            <a:r>
              <a:rPr lang="ar-S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تصميم الاستاذة : عبير الغريب</a:t>
            </a:r>
            <a:endParaRPr lang="ar-S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72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A6FAC40-CD95-F077-C6EE-76F6A255B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r="27676"/>
          <a:stretch/>
        </p:blipFill>
        <p:spPr>
          <a:xfrm>
            <a:off x="0" y="1100293"/>
            <a:ext cx="4944309" cy="5321609"/>
          </a:xfrm>
          <a:prstGeom prst="rect">
            <a:avLst/>
          </a:prstGeom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5655212" y="548640"/>
            <a:ext cx="4712677" cy="1744394"/>
          </a:xfrm>
          <a:prstGeom prst="wedgeRoundRectCallout">
            <a:avLst>
              <a:gd name="adj1" fmla="val -71579"/>
              <a:gd name="adj2" fmla="val 287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ما لفرق بين :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تكرار </a:t>
            </a:r>
            <a:r>
              <a:rPr lang="en-US" sz="2800" dirty="0">
                <a:solidFill>
                  <a:schemeClr val="tx1"/>
                </a:solidFill>
                <a:cs typeface="Sultan bold" pitchFamily="2" charset="-78"/>
              </a:rPr>
              <a:t>while</a:t>
            </a:r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 وتكرار </a:t>
            </a:r>
            <a:r>
              <a:rPr lang="en-US" sz="2800" dirty="0">
                <a:solidFill>
                  <a:schemeClr val="tx1"/>
                </a:solidFill>
                <a:cs typeface="Sultan bold" pitchFamily="2" charset="-78"/>
              </a:rPr>
              <a:t>for</a:t>
            </a:r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52978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0" y="323555"/>
            <a:ext cx="7441809" cy="3516923"/>
          </a:xfrm>
          <a:prstGeom prst="wedgeRoundRectCallout">
            <a:avLst>
              <a:gd name="adj1" fmla="val 57260"/>
              <a:gd name="adj2" fmla="val 3544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94EEBED-09F2-E2D4-09F3-799F8EE7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230"/>
          <a:stretch/>
        </p:blipFill>
        <p:spPr>
          <a:xfrm>
            <a:off x="7246986" y="1142497"/>
            <a:ext cx="4945014" cy="5321608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EA2FD1FB-10C9-635F-EFAF-39F8D0C85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92688"/>
              </p:ext>
            </p:extLst>
          </p:nvPr>
        </p:nvGraphicFramePr>
        <p:xfrm>
          <a:off x="258566" y="831589"/>
          <a:ext cx="6924675" cy="2707640"/>
        </p:xfrm>
        <a:graphic>
          <a:graphicData uri="http://schemas.openxmlformats.org/drawingml/2006/table">
            <a:tbl>
              <a:tblPr rtl="1" firstRow="1" firstCol="1" bandRow="1"/>
              <a:tblGrid>
                <a:gridCol w="3462020">
                  <a:extLst>
                    <a:ext uri="{9D8B030D-6E8A-4147-A177-3AD203B41FA5}">
                      <a16:colId xmlns:a16="http://schemas.microsoft.com/office/drawing/2014/main" val="4132510643"/>
                    </a:ext>
                  </a:extLst>
                </a:gridCol>
                <a:gridCol w="3462655">
                  <a:extLst>
                    <a:ext uri="{9D8B030D-6E8A-4147-A177-3AD203B41FA5}">
                      <a16:colId xmlns:a16="http://schemas.microsoft.com/office/drawing/2014/main" val="2196119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تكرار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for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تكرار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while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036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اذا اردت تكرار مجموعة من الاوامر لعدد محدد من المرات.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عندنا يكون عدد التكرارات غير معروف او محدد مسبقاً.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39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98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A6FAC40-CD95-F077-C6EE-76F6A255B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r="27676"/>
          <a:stretch/>
        </p:blipFill>
        <p:spPr>
          <a:xfrm>
            <a:off x="0" y="1100293"/>
            <a:ext cx="4944309" cy="5321609"/>
          </a:xfrm>
          <a:prstGeom prst="rect">
            <a:avLst/>
          </a:prstGeom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5655212" y="548640"/>
            <a:ext cx="4712677" cy="1744394"/>
          </a:xfrm>
          <a:prstGeom prst="wedgeRoundRectCallout">
            <a:avLst>
              <a:gd name="adj1" fmla="val -71579"/>
              <a:gd name="adj2" fmla="val 287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ما لفرق بين :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المتغيرات المحلية والمتغيرات العامة؟</a:t>
            </a:r>
          </a:p>
        </p:txBody>
      </p:sp>
    </p:spTree>
    <p:extLst>
      <p:ext uri="{BB962C8B-B14F-4D97-AF65-F5344CB8AC3E}">
        <p14:creationId xmlns:p14="http://schemas.microsoft.com/office/powerpoint/2010/main" val="414295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0" y="323555"/>
            <a:ext cx="7441809" cy="3516923"/>
          </a:xfrm>
          <a:prstGeom prst="wedgeRoundRectCallout">
            <a:avLst>
              <a:gd name="adj1" fmla="val 57260"/>
              <a:gd name="adj2" fmla="val 3544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94EEBED-09F2-E2D4-09F3-799F8EE7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230"/>
          <a:stretch/>
        </p:blipFill>
        <p:spPr>
          <a:xfrm>
            <a:off x="7246986" y="1142497"/>
            <a:ext cx="4945014" cy="5321608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7B3BB69-35ED-6DE7-CA75-A623C2507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956206"/>
              </p:ext>
            </p:extLst>
          </p:nvPr>
        </p:nvGraphicFramePr>
        <p:xfrm>
          <a:off x="258566" y="582070"/>
          <a:ext cx="6924675" cy="3366586"/>
        </p:xfrm>
        <a:graphic>
          <a:graphicData uri="http://schemas.openxmlformats.org/drawingml/2006/table">
            <a:tbl>
              <a:tblPr rtl="1" firstRow="1" firstCol="1" bandRow="1"/>
              <a:tblGrid>
                <a:gridCol w="3462020">
                  <a:extLst>
                    <a:ext uri="{9D8B030D-6E8A-4147-A177-3AD203B41FA5}">
                      <a16:colId xmlns:a16="http://schemas.microsoft.com/office/drawing/2014/main" val="3254562683"/>
                    </a:ext>
                  </a:extLst>
                </a:gridCol>
                <a:gridCol w="3462655">
                  <a:extLst>
                    <a:ext uri="{9D8B030D-6E8A-4147-A177-3AD203B41FA5}">
                      <a16:colId xmlns:a16="http://schemas.microsoft.com/office/drawing/2014/main" val="1357092165"/>
                    </a:ext>
                  </a:extLst>
                </a:gridCol>
              </a:tblGrid>
              <a:tr h="3825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المتغيرات المحلية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المتغيرات العامة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16495"/>
                  </a:ext>
                </a:extLst>
              </a:tr>
              <a:tr h="28758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يتم التعريف داخل دالة ولذا تنتمي فقط إلى هذه الدالة المحددة.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يتم التعريف خارج أي دالة ويمكن الوصول إليها بشكل عام في البرنامج بأكمله.</a:t>
                      </a:r>
                      <a:r>
                        <a:rPr lang="ar-S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4766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0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A6FAC40-CD95-F077-C6EE-76F6A255B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r="27676"/>
          <a:stretch/>
        </p:blipFill>
        <p:spPr>
          <a:xfrm>
            <a:off x="0" y="1100293"/>
            <a:ext cx="4944309" cy="5321609"/>
          </a:xfrm>
          <a:prstGeom prst="rect">
            <a:avLst/>
          </a:prstGeom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5655212" y="548640"/>
            <a:ext cx="4712677" cy="1744394"/>
          </a:xfrm>
          <a:prstGeom prst="wedgeRoundRectCallout">
            <a:avLst>
              <a:gd name="adj1" fmla="val -71579"/>
              <a:gd name="adj2" fmla="val 287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ما لفرق بين :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المستند الرسمي و المستند غير الرسمي ؟</a:t>
            </a:r>
          </a:p>
        </p:txBody>
      </p:sp>
    </p:spTree>
    <p:extLst>
      <p:ext uri="{BB962C8B-B14F-4D97-AF65-F5344CB8AC3E}">
        <p14:creationId xmlns:p14="http://schemas.microsoft.com/office/powerpoint/2010/main" val="321561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0" y="323555"/>
            <a:ext cx="7441809" cy="3516923"/>
          </a:xfrm>
          <a:prstGeom prst="wedgeRoundRectCallout">
            <a:avLst>
              <a:gd name="adj1" fmla="val 57260"/>
              <a:gd name="adj2" fmla="val 3544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94EEBED-09F2-E2D4-09F3-799F8EE7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230"/>
          <a:stretch/>
        </p:blipFill>
        <p:spPr>
          <a:xfrm>
            <a:off x="7246986" y="1142497"/>
            <a:ext cx="4945014" cy="5321608"/>
          </a:xfrm>
          <a:prstGeom prst="rect">
            <a:avLst/>
          </a:prstGeom>
        </p:spPr>
      </p:pic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7B3BB69-35ED-6DE7-CA75-A623C2507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46440"/>
              </p:ext>
            </p:extLst>
          </p:nvPr>
        </p:nvGraphicFramePr>
        <p:xfrm>
          <a:off x="258566" y="779018"/>
          <a:ext cx="6924675" cy="2707640"/>
        </p:xfrm>
        <a:graphic>
          <a:graphicData uri="http://schemas.openxmlformats.org/drawingml/2006/table">
            <a:tbl>
              <a:tblPr rtl="1" firstRow="1" firstCol="1" bandRow="1"/>
              <a:tblGrid>
                <a:gridCol w="3462020">
                  <a:extLst>
                    <a:ext uri="{9D8B030D-6E8A-4147-A177-3AD203B41FA5}">
                      <a16:colId xmlns:a16="http://schemas.microsoft.com/office/drawing/2014/main" val="3254562683"/>
                    </a:ext>
                  </a:extLst>
                </a:gridCol>
                <a:gridCol w="3462655">
                  <a:extLst>
                    <a:ext uri="{9D8B030D-6E8A-4147-A177-3AD203B41FA5}">
                      <a16:colId xmlns:a16="http://schemas.microsoft.com/office/drawing/2014/main" val="13570921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المستند الرسمي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المستند غير رسمي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16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يتميز اسلوب الكتابة بالصيغة الرسمية.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تتضمن استخدام الكلمات والتعبيرات اليومية الشائعة.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4766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13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A6FAC40-CD95-F077-C6EE-76F6A255B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r="27676"/>
          <a:stretch/>
        </p:blipFill>
        <p:spPr>
          <a:xfrm>
            <a:off x="0" y="1100293"/>
            <a:ext cx="4944309" cy="5321609"/>
          </a:xfrm>
          <a:prstGeom prst="rect">
            <a:avLst/>
          </a:prstGeom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5655212" y="548640"/>
            <a:ext cx="4712677" cy="1744394"/>
          </a:xfrm>
          <a:prstGeom prst="wedgeRoundRectCallout">
            <a:avLst>
              <a:gd name="adj1" fmla="val -71579"/>
              <a:gd name="adj2" fmla="val 287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ما لفرق بين :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المخطط الحلقي والمخطط الهجين؟</a:t>
            </a:r>
          </a:p>
        </p:txBody>
      </p:sp>
    </p:spTree>
    <p:extLst>
      <p:ext uri="{BB962C8B-B14F-4D97-AF65-F5344CB8AC3E}">
        <p14:creationId xmlns:p14="http://schemas.microsoft.com/office/powerpoint/2010/main" val="322939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0" y="323555"/>
            <a:ext cx="7441809" cy="3516923"/>
          </a:xfrm>
          <a:prstGeom prst="wedgeRoundRectCallout">
            <a:avLst>
              <a:gd name="adj1" fmla="val 57260"/>
              <a:gd name="adj2" fmla="val 3544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94EEBED-09F2-E2D4-09F3-799F8EE7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230"/>
          <a:stretch/>
        </p:blipFill>
        <p:spPr>
          <a:xfrm>
            <a:off x="7246986" y="1142497"/>
            <a:ext cx="4945014" cy="5321608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5C0F2EBD-4DA0-1DB9-3458-C90F26531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53634"/>
              </p:ext>
            </p:extLst>
          </p:nvPr>
        </p:nvGraphicFramePr>
        <p:xfrm>
          <a:off x="161156" y="1037060"/>
          <a:ext cx="6924675" cy="2089912"/>
        </p:xfrm>
        <a:graphic>
          <a:graphicData uri="http://schemas.openxmlformats.org/drawingml/2006/table">
            <a:tbl>
              <a:tblPr rtl="1" firstRow="1" firstCol="1" bandRow="1"/>
              <a:tblGrid>
                <a:gridCol w="3462020">
                  <a:extLst>
                    <a:ext uri="{9D8B030D-6E8A-4147-A177-3AD203B41FA5}">
                      <a16:colId xmlns:a16="http://schemas.microsoft.com/office/drawing/2014/main" val="596894555"/>
                    </a:ext>
                  </a:extLst>
                </a:gridCol>
                <a:gridCol w="3462655">
                  <a:extLst>
                    <a:ext uri="{9D8B030D-6E8A-4147-A177-3AD203B41FA5}">
                      <a16:colId xmlns:a16="http://schemas.microsoft.com/office/drawing/2014/main" val="3526215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المخطط الحلقي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المخطط الهجين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554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يجمع بين اجهزة الشبكة المتصلة ببعضها على شكل حلقة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يجمع بين مخططين مختلفين او اكثر من مخططات الشبكة.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345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9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A6FAC40-CD95-F077-C6EE-76F6A255B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r="27676"/>
          <a:stretch/>
        </p:blipFill>
        <p:spPr>
          <a:xfrm>
            <a:off x="0" y="1100293"/>
            <a:ext cx="4944309" cy="5321609"/>
          </a:xfrm>
          <a:prstGeom prst="rect">
            <a:avLst/>
          </a:prstGeom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5655212" y="548640"/>
            <a:ext cx="4712677" cy="1744394"/>
          </a:xfrm>
          <a:prstGeom prst="wedgeRoundRectCallout">
            <a:avLst>
              <a:gd name="adj1" fmla="val -71579"/>
              <a:gd name="adj2" fmla="val 287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ما لفرق بين :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الشبكة المحلية والشبكة الواسعة؟</a:t>
            </a:r>
          </a:p>
        </p:txBody>
      </p:sp>
    </p:spTree>
    <p:extLst>
      <p:ext uri="{BB962C8B-B14F-4D97-AF65-F5344CB8AC3E}">
        <p14:creationId xmlns:p14="http://schemas.microsoft.com/office/powerpoint/2010/main" val="69199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0" y="323555"/>
            <a:ext cx="7441809" cy="3516923"/>
          </a:xfrm>
          <a:prstGeom prst="wedgeRoundRectCallout">
            <a:avLst>
              <a:gd name="adj1" fmla="val 57260"/>
              <a:gd name="adj2" fmla="val 3544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94EEBED-09F2-E2D4-09F3-799F8EE7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230"/>
          <a:stretch/>
        </p:blipFill>
        <p:spPr>
          <a:xfrm>
            <a:off x="7246986" y="1142497"/>
            <a:ext cx="4945014" cy="5321608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4750EA9-B1CC-DFA2-4DD6-4527F5827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226692"/>
              </p:ext>
            </p:extLst>
          </p:nvPr>
        </p:nvGraphicFramePr>
        <p:xfrm>
          <a:off x="161156" y="693144"/>
          <a:ext cx="6924675" cy="3689096"/>
        </p:xfrm>
        <a:graphic>
          <a:graphicData uri="http://schemas.openxmlformats.org/drawingml/2006/table">
            <a:tbl>
              <a:tblPr rtl="1" firstRow="1" firstCol="1" bandRow="1"/>
              <a:tblGrid>
                <a:gridCol w="3462020">
                  <a:extLst>
                    <a:ext uri="{9D8B030D-6E8A-4147-A177-3AD203B41FA5}">
                      <a16:colId xmlns:a16="http://schemas.microsoft.com/office/drawing/2014/main" val="1999227762"/>
                    </a:ext>
                  </a:extLst>
                </a:gridCol>
                <a:gridCol w="3462655">
                  <a:extLst>
                    <a:ext uri="{9D8B030D-6E8A-4147-A177-3AD203B41FA5}">
                      <a16:colId xmlns:a16="http://schemas.microsoft.com/office/drawing/2014/main" val="25736979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الشبكة المحلية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الشبكة الواسعة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14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تتكون من اجهزة حاسب متصلة ببعضها موجودة في نطاق جغرافي ضيق.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شبكة اجهزة حاسب متصلة ببعضها لا تتقيد بموقع جغرافي محدد ويمكن ان يشمل دولة او قارة.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112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36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A6FAC40-CD95-F077-C6EE-76F6A255B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r="27676"/>
          <a:stretch/>
        </p:blipFill>
        <p:spPr>
          <a:xfrm>
            <a:off x="0" y="1100293"/>
            <a:ext cx="4944309" cy="5321609"/>
          </a:xfrm>
          <a:prstGeom prst="rect">
            <a:avLst/>
          </a:prstGeom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5655212" y="548640"/>
            <a:ext cx="4712677" cy="1744394"/>
          </a:xfrm>
          <a:prstGeom prst="wedgeRoundRectCallout">
            <a:avLst>
              <a:gd name="adj1" fmla="val -71579"/>
              <a:gd name="adj2" fmla="val 2870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ما لفرق بين :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اسئلة المقياس الثنائي والمقياس </a:t>
            </a:r>
            <a:r>
              <a:rPr lang="ar-SA" sz="2800" dirty="0" err="1">
                <a:solidFill>
                  <a:schemeClr val="tx1"/>
                </a:solidFill>
                <a:cs typeface="Sultan bold" pitchFamily="2" charset="-78"/>
              </a:rPr>
              <a:t>ليكرت</a:t>
            </a:r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48983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85E16C20-A20A-1221-C3BF-98BCA8072133}"/>
              </a:ext>
            </a:extLst>
          </p:cNvPr>
          <p:cNvSpPr/>
          <p:nvPr/>
        </p:nvSpPr>
        <p:spPr>
          <a:xfrm>
            <a:off x="0" y="323555"/>
            <a:ext cx="7441809" cy="3516923"/>
          </a:xfrm>
          <a:prstGeom prst="wedgeRoundRectCallout">
            <a:avLst>
              <a:gd name="adj1" fmla="val 57260"/>
              <a:gd name="adj2" fmla="val 3544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94EEBED-09F2-E2D4-09F3-799F8EE7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230"/>
          <a:stretch/>
        </p:blipFill>
        <p:spPr>
          <a:xfrm>
            <a:off x="7246986" y="1142497"/>
            <a:ext cx="4945014" cy="5321608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5FE2CB1F-A86C-D24C-B238-4BDC72DC8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33656"/>
              </p:ext>
            </p:extLst>
          </p:nvPr>
        </p:nvGraphicFramePr>
        <p:xfrm>
          <a:off x="80578" y="857626"/>
          <a:ext cx="7085830" cy="2707640"/>
        </p:xfrm>
        <a:graphic>
          <a:graphicData uri="http://schemas.openxmlformats.org/drawingml/2006/table">
            <a:tbl>
              <a:tblPr rtl="1" firstRow="1" firstCol="1" bandRow="1"/>
              <a:tblGrid>
                <a:gridCol w="3542590">
                  <a:extLst>
                    <a:ext uri="{9D8B030D-6E8A-4147-A177-3AD203B41FA5}">
                      <a16:colId xmlns:a16="http://schemas.microsoft.com/office/drawing/2014/main" val="4239502321"/>
                    </a:ext>
                  </a:extLst>
                </a:gridCol>
                <a:gridCol w="3543240">
                  <a:extLst>
                    <a:ext uri="{9D8B030D-6E8A-4147-A177-3AD203B41FA5}">
                      <a16:colId xmlns:a16="http://schemas.microsoft.com/office/drawing/2014/main" val="3871586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اسئلة المقياس الثنائي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اسئلة مقياس ليكرت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468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تقتصر الاجابة على الاختيار بين اجابتين مثل موافق او غير موافق 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يختار المستخدم رقماً من 1 الى 5 يمثل مدى رضاه 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28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bold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0602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0425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236</Words>
  <Application>Microsoft Office PowerPoint</Application>
  <PresentationFormat>شاشة عريضة</PresentationFormat>
  <Paragraphs>47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نسق Office</vt:lpstr>
      <vt:lpstr>مراجعة ما لفرق بين ؟ تصميم الاستاذة : عبير الغريب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مراجعة ما لفرق بين ؟ تصميم الاستاذة : عبير الغريب</dc:title>
  <dc:creator>abeer saleh</dc:creator>
  <cp:lastModifiedBy>abeer saleh</cp:lastModifiedBy>
  <cp:revision>7</cp:revision>
  <dcterms:created xsi:type="dcterms:W3CDTF">2022-06-10T13:13:29Z</dcterms:created>
  <dcterms:modified xsi:type="dcterms:W3CDTF">2022-06-10T13:59:28Z</dcterms:modified>
</cp:coreProperties>
</file>