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notesSlides/notesSlide4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5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6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7.xml" ContentType="application/vnd.openxmlformats-officedocument.presentationml.notesSlide+xml"/>
  <Override PartName="/ppt/tags/tag121.xml" ContentType="application/vnd.openxmlformats-officedocument.presentationml.tags+xml"/>
  <Override PartName="/ppt/notesSlides/notesSlide8.xml" ContentType="application/vnd.openxmlformats-officedocument.presentationml.notesSlide+xml"/>
  <Override PartName="/ppt/tags/tag122.xml" ContentType="application/vnd.openxmlformats-officedocument.presentationml.tags+xml"/>
  <Override PartName="/ppt/notesSlides/notesSlide9.xml" ContentType="application/vnd.openxmlformats-officedocument.presentationml.notesSlide+xml"/>
  <Override PartName="/ppt/tags/tag123.xml" ContentType="application/vnd.openxmlformats-officedocument.presentationml.tags+xml"/>
  <Override PartName="/ppt/notesSlides/notesSlide10.xml" ContentType="application/vnd.openxmlformats-officedocument.presentationml.notesSlide+xml"/>
  <Override PartName="/ppt/tags/tag124.xml" ContentType="application/vnd.openxmlformats-officedocument.presentationml.tags+xml"/>
  <Override PartName="/ppt/notesSlides/notesSlide11.xml" ContentType="application/vnd.openxmlformats-officedocument.presentationml.notesSlide+xml"/>
  <Override PartName="/ppt/tags/tag1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2"/>
    <p:sldId id="275" r:id="rId3"/>
    <p:sldId id="257" r:id="rId4"/>
    <p:sldId id="276" r:id="rId5"/>
    <p:sldId id="277" r:id="rId6"/>
    <p:sldId id="258" r:id="rId7"/>
    <p:sldId id="278" r:id="rId8"/>
    <p:sldId id="279" r:id="rId9"/>
    <p:sldId id="282" r:id="rId10"/>
    <p:sldId id="280" r:id="rId11"/>
    <p:sldId id="281" r:id="rId12"/>
    <p:sldId id="283" r:id="rId13"/>
    <p:sldId id="284" r:id="rId14"/>
    <p:sldId id="286" r:id="rId15"/>
    <p:sldId id="285" r:id="rId16"/>
    <p:sldId id="287" r:id="rId17"/>
    <p:sldId id="288" r:id="rId18"/>
    <p:sldId id="260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12" r:id="rId31"/>
    <p:sldId id="313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14" r:id="rId41"/>
    <p:sldId id="315" r:id="rId42"/>
    <p:sldId id="308" r:id="rId43"/>
    <p:sldId id="309" r:id="rId44"/>
    <p:sldId id="311" r:id="rId45"/>
    <p:sldId id="310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9" r:id="rId59"/>
    <p:sldId id="330" r:id="rId60"/>
    <p:sldId id="334" r:id="rId61"/>
    <p:sldId id="333" r:id="rId62"/>
    <p:sldId id="332" r:id="rId63"/>
    <p:sldId id="274" r:id="rId6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EED"/>
    <a:srgbClr val="93AFC8"/>
    <a:srgbClr val="D4E7CC"/>
    <a:srgbClr val="D7E9CE"/>
    <a:srgbClr val="FFFFFF"/>
    <a:srgbClr val="D4E6CB"/>
    <a:srgbClr val="D3D3D3"/>
    <a:srgbClr val="88CFCB"/>
    <a:srgbClr val="8BB5DD"/>
    <a:srgbClr val="A2D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88889" autoAdjust="0"/>
  </p:normalViewPr>
  <p:slideViewPr>
    <p:cSldViewPr snapToGrid="0">
      <p:cViewPr varScale="1">
        <p:scale>
          <a:sx n="61" d="100"/>
          <a:sy n="61" d="100"/>
        </p:scale>
        <p:origin x="900" y="66"/>
      </p:cViewPr>
      <p:guideLst>
        <p:guide orient="horz" pos="2178"/>
        <p:guide pos="3840"/>
      </p:guideLst>
    </p:cSldViewPr>
  </p:slideViewPr>
  <p:notesTextViewPr>
    <p:cViewPr>
      <p:scale>
        <a:sx n="3" d="2"/>
        <a:sy n="3" d="2"/>
      </p:scale>
      <p:origin x="0" y="-174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325A342-C403-4CDC-B1D5-62423CC224D2}" type="datetimeFigureOut">
              <a:rPr lang="ar-SA" smtClean="0"/>
              <a:t>20/10/43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16F3339C-FB20-4C37-8713-B417D48C74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050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ueulcuQbNg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https://youtu.be/_0yFe1OZ7Eo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9836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61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4365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62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126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https://youtu.be/qsod_TrokBo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1313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https://youtu.be/qsod_TrokBo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2694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https://youtu.be/qsod_TrokBo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3517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5503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3209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58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1057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https://www.liveworksheets.com/iz3053141le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59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8087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smtClean="0"/>
              <a:t>youtu.be/R-DupmDJFIg</a:t>
            </a:r>
          </a:p>
          <a:p>
            <a:r>
              <a:rPr lang="en-US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https://youtu.be/rueulcuQbNg</a:t>
            </a:r>
            <a:endParaRPr lang="en-US" sz="1200" b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ar-SA" dirty="0" smtClean="0"/>
          </a:p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3339C-FB20-4C37-8713-B417D48C7413}" type="slidenum">
              <a:rPr lang="ar-SA" smtClean="0"/>
              <a:t>60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354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2022/5/21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3.MP4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tags" Target="../tags/tag7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6" Type="http://schemas.openxmlformats.org/officeDocument/2006/relationships/image" Target="../media/image7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video" Target="../media/media1.MP4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64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4.MP4"/><Relationship Id="rId7" Type="http://schemas.openxmlformats.org/officeDocument/2006/relationships/image" Target="../media/image6.png"/><Relationship Id="rId2" Type="http://schemas.microsoft.com/office/2007/relationships/media" Target="../media/media4.MP4"/><Relationship Id="rId1" Type="http://schemas.openxmlformats.org/officeDocument/2006/relationships/tags" Target="../tags/tag8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7.png"/><Relationship Id="rId11" Type="http://schemas.openxmlformats.org/officeDocument/2006/relationships/image" Target="../media/image37.jp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6" Type="http://schemas.openxmlformats.org/officeDocument/2006/relationships/image" Target="../media/image7.png"/><Relationship Id="rId11" Type="http://schemas.openxmlformats.org/officeDocument/2006/relationships/image" Target="../media/image37.jp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1.png"/><Relationship Id="rId3" Type="http://schemas.openxmlformats.org/officeDocument/2006/relationships/video" Target="../media/media5.MP4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microsoft.com/office/2007/relationships/media" Target="../media/media5.MP4"/><Relationship Id="rId1" Type="http://schemas.openxmlformats.org/officeDocument/2006/relationships/tags" Target="../tags/tag91.xml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Relationship Id="rId6" Type="http://schemas.openxmlformats.org/officeDocument/2006/relationships/image" Target="../media/image7.png"/><Relationship Id="rId11" Type="http://schemas.openxmlformats.org/officeDocument/2006/relationships/image" Target="../media/image42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6" Type="http://schemas.openxmlformats.org/officeDocument/2006/relationships/image" Target="../media/image7.png"/><Relationship Id="rId11" Type="http://schemas.openxmlformats.org/officeDocument/2006/relationships/image" Target="../media/image43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6.MP4"/><Relationship Id="rId7" Type="http://schemas.openxmlformats.org/officeDocument/2006/relationships/image" Target="../media/image6.png"/><Relationship Id="rId2" Type="http://schemas.microsoft.com/office/2007/relationships/media" Target="../media/media6.MP4"/><Relationship Id="rId1" Type="http://schemas.openxmlformats.org/officeDocument/2006/relationships/tags" Target="../tags/tag9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6.MP4"/><Relationship Id="rId7" Type="http://schemas.openxmlformats.org/officeDocument/2006/relationships/image" Target="../media/image6.png"/><Relationship Id="rId2" Type="http://schemas.microsoft.com/office/2007/relationships/media" Target="../media/media6.MP4"/><Relationship Id="rId1" Type="http://schemas.openxmlformats.org/officeDocument/2006/relationships/tags" Target="../tags/tag96.xml"/><Relationship Id="rId6" Type="http://schemas.openxmlformats.org/officeDocument/2006/relationships/image" Target="../media/image3.pn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Relationship Id="rId6" Type="http://schemas.openxmlformats.org/officeDocument/2006/relationships/image" Target="../media/image7.png"/><Relationship Id="rId11" Type="http://schemas.openxmlformats.org/officeDocument/2006/relationships/image" Target="../media/image46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7.MP4"/><Relationship Id="rId7" Type="http://schemas.openxmlformats.org/officeDocument/2006/relationships/image" Target="../media/image6.png"/><Relationship Id="rId2" Type="http://schemas.microsoft.com/office/2007/relationships/media" Target="../media/media7.MP4"/><Relationship Id="rId1" Type="http://schemas.openxmlformats.org/officeDocument/2006/relationships/tags" Target="../tags/tag9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7.MP4"/><Relationship Id="rId7" Type="http://schemas.openxmlformats.org/officeDocument/2006/relationships/image" Target="../media/image6.png"/><Relationship Id="rId2" Type="http://schemas.microsoft.com/office/2007/relationships/media" Target="../media/media7.MP4"/><Relationship Id="rId1" Type="http://schemas.openxmlformats.org/officeDocument/2006/relationships/tags" Target="../tags/tag100.xml"/><Relationship Id="rId6" Type="http://schemas.openxmlformats.org/officeDocument/2006/relationships/image" Target="../media/image3.png"/><Relationship Id="rId11" Type="http://schemas.openxmlformats.org/officeDocument/2006/relationships/image" Target="../media/image48.png"/><Relationship Id="rId5" Type="http://schemas.openxmlformats.org/officeDocument/2006/relationships/image" Target="../media/image2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9.png"/><Relationship Id="rId3" Type="http://schemas.openxmlformats.org/officeDocument/2006/relationships/video" Target="../media/media8.MP4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microsoft.com/office/2007/relationships/media" Target="../media/media8.MP4"/><Relationship Id="rId1" Type="http://schemas.openxmlformats.org/officeDocument/2006/relationships/tags" Target="../tags/tag101.xml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2.xml"/><Relationship Id="rId6" Type="http://schemas.openxmlformats.org/officeDocument/2006/relationships/image" Target="../media/image7.png"/><Relationship Id="rId11" Type="http://schemas.openxmlformats.org/officeDocument/2006/relationships/image" Target="../media/image50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3.xml"/><Relationship Id="rId6" Type="http://schemas.openxmlformats.org/officeDocument/2006/relationships/image" Target="../media/image7.png"/><Relationship Id="rId11" Type="http://schemas.openxmlformats.org/officeDocument/2006/relationships/image" Target="../media/image51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4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9.MP4"/><Relationship Id="rId7" Type="http://schemas.openxmlformats.org/officeDocument/2006/relationships/image" Target="../media/image6.png"/><Relationship Id="rId2" Type="http://schemas.microsoft.com/office/2007/relationships/media" Target="../media/media9.MP4"/><Relationship Id="rId1" Type="http://schemas.openxmlformats.org/officeDocument/2006/relationships/tags" Target="../tags/tag10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9.MP4"/><Relationship Id="rId7" Type="http://schemas.openxmlformats.org/officeDocument/2006/relationships/image" Target="../media/image6.png"/><Relationship Id="rId2" Type="http://schemas.microsoft.com/office/2007/relationships/media" Target="../media/media9.MP4"/><Relationship Id="rId1" Type="http://schemas.openxmlformats.org/officeDocument/2006/relationships/tags" Target="../tags/tag106.xml"/><Relationship Id="rId6" Type="http://schemas.openxmlformats.org/officeDocument/2006/relationships/image" Target="../media/image3.png"/><Relationship Id="rId11" Type="http://schemas.openxmlformats.org/officeDocument/2006/relationships/image" Target="../media/image53.png"/><Relationship Id="rId5" Type="http://schemas.openxmlformats.org/officeDocument/2006/relationships/image" Target="../media/image2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7.xml"/><Relationship Id="rId6" Type="http://schemas.openxmlformats.org/officeDocument/2006/relationships/image" Target="../media/image7.png"/><Relationship Id="rId11" Type="http://schemas.openxmlformats.org/officeDocument/2006/relationships/image" Target="../media/image54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video" Target="../media/media2.MP4"/><Relationship Id="rId7" Type="http://schemas.openxmlformats.org/officeDocument/2006/relationships/image" Target="../media/image3.png"/><Relationship Id="rId12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tags" Target="../tags/tag67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0.png"/><Relationship Id="rId3" Type="http://schemas.openxmlformats.org/officeDocument/2006/relationships/video" Target="../media/media10.MP4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microsoft.com/office/2007/relationships/media" Target="../media/media10.MP4"/><Relationship Id="rId1" Type="http://schemas.openxmlformats.org/officeDocument/2006/relationships/tags" Target="../tags/tag112.xml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3.xml"/><Relationship Id="rId6" Type="http://schemas.openxmlformats.org/officeDocument/2006/relationships/image" Target="../media/image7.png"/><Relationship Id="rId11" Type="http://schemas.openxmlformats.org/officeDocument/2006/relationships/image" Target="../media/image61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4.xml"/><Relationship Id="rId6" Type="http://schemas.openxmlformats.org/officeDocument/2006/relationships/image" Target="../media/image7.png"/><Relationship Id="rId11" Type="http://schemas.openxmlformats.org/officeDocument/2006/relationships/image" Target="../media/image62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5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1.MP4"/><Relationship Id="rId7" Type="http://schemas.openxmlformats.org/officeDocument/2006/relationships/image" Target="../media/image6.png"/><Relationship Id="rId2" Type="http://schemas.microsoft.com/office/2007/relationships/media" Target="../media/media11.MP4"/><Relationship Id="rId1" Type="http://schemas.openxmlformats.org/officeDocument/2006/relationships/tags" Target="../tags/tag11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1.MP4"/><Relationship Id="rId7" Type="http://schemas.openxmlformats.org/officeDocument/2006/relationships/image" Target="../media/image6.png"/><Relationship Id="rId2" Type="http://schemas.microsoft.com/office/2007/relationships/media" Target="../media/media11.MP4"/><Relationship Id="rId1" Type="http://schemas.openxmlformats.org/officeDocument/2006/relationships/tags" Target="../tags/tag117.xml"/><Relationship Id="rId6" Type="http://schemas.openxmlformats.org/officeDocument/2006/relationships/image" Target="../media/image3.png"/><Relationship Id="rId11" Type="http://schemas.openxmlformats.org/officeDocument/2006/relationships/image" Target="../media/image64.png"/><Relationship Id="rId5" Type="http://schemas.openxmlformats.org/officeDocument/2006/relationships/image" Target="../media/image2.png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5.png"/><Relationship Id="rId3" Type="http://schemas.openxmlformats.org/officeDocument/2006/relationships/video" Target="../media/media12.MP4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microsoft.com/office/2007/relationships/media" Target="../media/media12.MP4"/><Relationship Id="rId1" Type="http://schemas.openxmlformats.org/officeDocument/2006/relationships/tags" Target="../tags/tag118.xml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68.png"/><Relationship Id="rId4" Type="http://schemas.openxmlformats.org/officeDocument/2006/relationships/image" Target="../media/image3.png"/><Relationship Id="rId9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png"/><Relationship Id="rId3" Type="http://schemas.openxmlformats.org/officeDocument/2006/relationships/video" Target="../media/media13.MP4"/><Relationship Id="rId7" Type="http://schemas.openxmlformats.org/officeDocument/2006/relationships/image" Target="../media/image3.png"/><Relationship Id="rId12" Type="http://schemas.openxmlformats.org/officeDocument/2006/relationships/image" Target="../media/image30.png"/><Relationship Id="rId2" Type="http://schemas.microsoft.com/office/2007/relationships/media" Target="../media/media13.MP4"/><Relationship Id="rId1" Type="http://schemas.openxmlformats.org/officeDocument/2006/relationships/tags" Target="../tags/tag120.xml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1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12" Type="http://schemas.openxmlformats.org/officeDocument/2006/relationships/hyperlink" Target="https://youtu.be/rueulcuQbNg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2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Relationship Id="rId14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3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4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2.MP4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tags" Target="../tags/tag71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1888824" y="1133279"/>
            <a:ext cx="8751297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altLang="en-GB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السلام عليكم ورحمة الله وبركاته</a:t>
            </a:r>
            <a:endParaRPr lang="en-US" alt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9" name="Google Shape;2129;p38"/>
          <p:cNvSpPr txBox="1">
            <a:spLocks noGrp="1"/>
          </p:cNvSpPr>
          <p:nvPr>
            <p:ph type="subTitle" idx="1"/>
          </p:nvPr>
        </p:nvSpPr>
        <p:spPr>
          <a:xfrm>
            <a:off x="2076360" y="367806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اليوم :             التاريخ : 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76" name="Google Shape;3476;p71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400000">
            <a:off x="5318760" y="2919730"/>
            <a:ext cx="991235" cy="4603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-2857500" y="-1985645"/>
            <a:ext cx="15392400" cy="12846050"/>
            <a:chOff x="-4500" y="-3127"/>
            <a:chExt cx="24240" cy="20230"/>
          </a:xfrm>
        </p:grpSpPr>
        <p:pic>
          <p:nvPicPr>
            <p:cNvPr id="3471" name="Google Shape;3471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0340000">
              <a:off x="10326" y="6558"/>
              <a:ext cx="9414" cy="7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0" name="Google Shape;3480;p7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 rot="20443258" flipH="1">
              <a:off x="-4500" y="-3127"/>
              <a:ext cx="11813" cy="8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3" name="Google Shape;3483;p71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 rot="19260000">
              <a:off x="59" y="4817"/>
              <a:ext cx="5776" cy="12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任意多边形 4"/>
            <p:cNvSpPr/>
            <p:nvPr/>
          </p:nvSpPr>
          <p:spPr>
            <a:xfrm>
              <a:off x="10156" y="7251"/>
              <a:ext cx="9019" cy="3587"/>
            </a:xfrm>
            <a:custGeom>
              <a:avLst/>
              <a:gdLst>
                <a:gd name="connsiteX0" fmla="*/ 0 w 7507705"/>
                <a:gd name="connsiteY0" fmla="*/ 2310063 h 2310063"/>
                <a:gd name="connsiteX1" fmla="*/ 1443789 w 7507705"/>
                <a:gd name="connsiteY1" fmla="*/ 981777 h 2310063"/>
                <a:gd name="connsiteX2" fmla="*/ 5111015 w 7507705"/>
                <a:gd name="connsiteY2" fmla="*/ 0 h 2310063"/>
                <a:gd name="connsiteX3" fmla="*/ 7507705 w 7507705"/>
                <a:gd name="connsiteY3" fmla="*/ 760396 h 2310063"/>
                <a:gd name="connsiteX0-1" fmla="*/ 0 w 7517330"/>
                <a:gd name="connsiteY0-2" fmla="*/ 2252312 h 2252312"/>
                <a:gd name="connsiteX1-3" fmla="*/ 1453414 w 7517330"/>
                <a:gd name="connsiteY1-4" fmla="*/ 981777 h 2252312"/>
                <a:gd name="connsiteX2-5" fmla="*/ 5120640 w 7517330"/>
                <a:gd name="connsiteY2-6" fmla="*/ 0 h 2252312"/>
                <a:gd name="connsiteX3-7" fmla="*/ 7517330 w 7517330"/>
                <a:gd name="connsiteY3-8" fmla="*/ 760396 h 2252312"/>
                <a:gd name="connsiteX0-9" fmla="*/ 0 w 7517330"/>
                <a:gd name="connsiteY0-10" fmla="*/ 2252312 h 2252312"/>
                <a:gd name="connsiteX1-11" fmla="*/ 1453414 w 7517330"/>
                <a:gd name="connsiteY1-12" fmla="*/ 981777 h 2252312"/>
                <a:gd name="connsiteX2-13" fmla="*/ 5120640 w 7517330"/>
                <a:gd name="connsiteY2-14" fmla="*/ 0 h 2252312"/>
                <a:gd name="connsiteX3-15" fmla="*/ 7517330 w 7517330"/>
                <a:gd name="connsiteY3-16" fmla="*/ 760396 h 2252312"/>
                <a:gd name="connsiteX0-17" fmla="*/ 0 w 7517330"/>
                <a:gd name="connsiteY0-18" fmla="*/ 2252312 h 2252312"/>
                <a:gd name="connsiteX1-19" fmla="*/ 1453414 w 7517330"/>
                <a:gd name="connsiteY1-20" fmla="*/ 981777 h 2252312"/>
                <a:gd name="connsiteX2-21" fmla="*/ 5120640 w 7517330"/>
                <a:gd name="connsiteY2-22" fmla="*/ 0 h 2252312"/>
                <a:gd name="connsiteX3-23" fmla="*/ 7517330 w 7517330"/>
                <a:gd name="connsiteY3-24" fmla="*/ 760396 h 2252312"/>
                <a:gd name="connsiteX0-25" fmla="*/ 0 w 7517330"/>
                <a:gd name="connsiteY0-26" fmla="*/ 2252312 h 2252312"/>
                <a:gd name="connsiteX1-27" fmla="*/ 1511166 w 7517330"/>
                <a:gd name="connsiteY1-28" fmla="*/ 1366787 h 2252312"/>
                <a:gd name="connsiteX2-29" fmla="*/ 5120640 w 7517330"/>
                <a:gd name="connsiteY2-30" fmla="*/ 0 h 2252312"/>
                <a:gd name="connsiteX3-31" fmla="*/ 7517330 w 7517330"/>
                <a:gd name="connsiteY3-32" fmla="*/ 760396 h 2252312"/>
                <a:gd name="connsiteX0-33" fmla="*/ 0 w 7517330"/>
                <a:gd name="connsiteY0-34" fmla="*/ 2252312 h 2252312"/>
                <a:gd name="connsiteX1-35" fmla="*/ 1511166 w 7517330"/>
                <a:gd name="connsiteY1-36" fmla="*/ 1366787 h 2252312"/>
                <a:gd name="connsiteX2-37" fmla="*/ 5120640 w 7517330"/>
                <a:gd name="connsiteY2-38" fmla="*/ 0 h 2252312"/>
                <a:gd name="connsiteX3-39" fmla="*/ 7517330 w 7517330"/>
                <a:gd name="connsiteY3-40" fmla="*/ 760396 h 2252312"/>
                <a:gd name="connsiteX0-41" fmla="*/ 0 w 7517330"/>
                <a:gd name="connsiteY0-42" fmla="*/ 2252312 h 2252312"/>
                <a:gd name="connsiteX1-43" fmla="*/ 1511166 w 7517330"/>
                <a:gd name="connsiteY1-44" fmla="*/ 1366787 h 2252312"/>
                <a:gd name="connsiteX2-45" fmla="*/ 5120640 w 7517330"/>
                <a:gd name="connsiteY2-46" fmla="*/ 0 h 2252312"/>
                <a:gd name="connsiteX3-47" fmla="*/ 7517330 w 7517330"/>
                <a:gd name="connsiteY3-48" fmla="*/ 760396 h 2252312"/>
                <a:gd name="connsiteX0-49" fmla="*/ 0 w 7449953"/>
                <a:gd name="connsiteY0-50" fmla="*/ 2252312 h 2252312"/>
                <a:gd name="connsiteX1-51" fmla="*/ 1443789 w 7449953"/>
                <a:gd name="connsiteY1-52" fmla="*/ 1366787 h 2252312"/>
                <a:gd name="connsiteX2-53" fmla="*/ 5053263 w 7449953"/>
                <a:gd name="connsiteY2-54" fmla="*/ 0 h 2252312"/>
                <a:gd name="connsiteX3-55" fmla="*/ 7449953 w 7449953"/>
                <a:gd name="connsiteY3-56" fmla="*/ 760396 h 2252312"/>
                <a:gd name="connsiteX0-57" fmla="*/ 0 w 7449953"/>
                <a:gd name="connsiteY0-58" fmla="*/ 2286069 h 2286069"/>
                <a:gd name="connsiteX1-59" fmla="*/ 1443789 w 7449953"/>
                <a:gd name="connsiteY1-60" fmla="*/ 1400544 h 2286069"/>
                <a:gd name="connsiteX2-61" fmla="*/ 5053263 w 7449953"/>
                <a:gd name="connsiteY2-62" fmla="*/ 33757 h 2286069"/>
                <a:gd name="connsiteX3-63" fmla="*/ 7449953 w 7449953"/>
                <a:gd name="connsiteY3-64" fmla="*/ 794153 h 2286069"/>
                <a:gd name="connsiteX0-65" fmla="*/ 0 w 7449953"/>
                <a:gd name="connsiteY0-66" fmla="*/ 2276635 h 2276635"/>
                <a:gd name="connsiteX1-67" fmla="*/ 1443789 w 7449953"/>
                <a:gd name="connsiteY1-68" fmla="*/ 1391110 h 2276635"/>
                <a:gd name="connsiteX2-69" fmla="*/ 5005137 w 7449953"/>
                <a:gd name="connsiteY2-70" fmla="*/ 33948 h 2276635"/>
                <a:gd name="connsiteX3-71" fmla="*/ 7449953 w 7449953"/>
                <a:gd name="connsiteY3-72" fmla="*/ 784719 h 2276635"/>
                <a:gd name="connsiteX0-73" fmla="*/ 0 w 6391174"/>
                <a:gd name="connsiteY0-74" fmla="*/ 2242736 h 2242736"/>
                <a:gd name="connsiteX1-75" fmla="*/ 1443789 w 6391174"/>
                <a:gd name="connsiteY1-76" fmla="*/ 1357211 h 2242736"/>
                <a:gd name="connsiteX2-77" fmla="*/ 5005137 w 6391174"/>
                <a:gd name="connsiteY2-78" fmla="*/ 49 h 2242736"/>
                <a:gd name="connsiteX3-79" fmla="*/ 6391174 w 6391174"/>
                <a:gd name="connsiteY3-80" fmla="*/ 1405338 h 2242736"/>
                <a:gd name="connsiteX0-81" fmla="*/ 0 w 6391174"/>
                <a:gd name="connsiteY0-82" fmla="*/ 2242736 h 2242736"/>
                <a:gd name="connsiteX1-83" fmla="*/ 1443789 w 6391174"/>
                <a:gd name="connsiteY1-84" fmla="*/ 1357211 h 2242736"/>
                <a:gd name="connsiteX2-85" fmla="*/ 5005137 w 6391174"/>
                <a:gd name="connsiteY2-86" fmla="*/ 49 h 2242736"/>
                <a:gd name="connsiteX3-87" fmla="*/ 6391174 w 6391174"/>
                <a:gd name="connsiteY3-88" fmla="*/ 1405338 h 2242736"/>
                <a:gd name="connsiteX0-89" fmla="*/ 0 w 6391174"/>
                <a:gd name="connsiteY0-90" fmla="*/ 2243091 h 2243091"/>
                <a:gd name="connsiteX1-91" fmla="*/ 2531444 w 6391174"/>
                <a:gd name="connsiteY1-92" fmla="*/ 1270938 h 2243091"/>
                <a:gd name="connsiteX2-93" fmla="*/ 5005137 w 6391174"/>
                <a:gd name="connsiteY2-94" fmla="*/ 404 h 2243091"/>
                <a:gd name="connsiteX3-95" fmla="*/ 6391174 w 6391174"/>
                <a:gd name="connsiteY3-96" fmla="*/ 1405693 h 2243091"/>
                <a:gd name="connsiteX0-97" fmla="*/ 0 w 6391174"/>
                <a:gd name="connsiteY0-98" fmla="*/ 2243007 h 2243007"/>
                <a:gd name="connsiteX1-99" fmla="*/ 2531444 w 6391174"/>
                <a:gd name="connsiteY1-100" fmla="*/ 1270854 h 2243007"/>
                <a:gd name="connsiteX2-101" fmla="*/ 5005137 w 6391174"/>
                <a:gd name="connsiteY2-102" fmla="*/ 320 h 2243007"/>
                <a:gd name="connsiteX3-103" fmla="*/ 6391174 w 6391174"/>
                <a:gd name="connsiteY3-104" fmla="*/ 1405609 h 2243007"/>
                <a:gd name="connsiteX0-105" fmla="*/ 0 w 6391174"/>
                <a:gd name="connsiteY0-106" fmla="*/ 2281578 h 2281578"/>
                <a:gd name="connsiteX1-107" fmla="*/ 2531444 w 6391174"/>
                <a:gd name="connsiteY1-108" fmla="*/ 1309425 h 2281578"/>
                <a:gd name="connsiteX2-109" fmla="*/ 4754880 w 6391174"/>
                <a:gd name="connsiteY2-110" fmla="*/ 390 h 2281578"/>
                <a:gd name="connsiteX3-111" fmla="*/ 6391174 w 6391174"/>
                <a:gd name="connsiteY3-112" fmla="*/ 1444180 h 2281578"/>
                <a:gd name="connsiteX0-113" fmla="*/ 17 w 6391191"/>
                <a:gd name="connsiteY0-114" fmla="*/ 2281578 h 2281578"/>
                <a:gd name="connsiteX1-115" fmla="*/ 2531461 w 6391191"/>
                <a:gd name="connsiteY1-116" fmla="*/ 1309425 h 2281578"/>
                <a:gd name="connsiteX2-117" fmla="*/ 4754897 w 6391191"/>
                <a:gd name="connsiteY2-118" fmla="*/ 390 h 2281578"/>
                <a:gd name="connsiteX3-119" fmla="*/ 6391191 w 6391191"/>
                <a:gd name="connsiteY3-120" fmla="*/ 1444180 h 2281578"/>
                <a:gd name="connsiteX0-121" fmla="*/ 19 w 6285315"/>
                <a:gd name="connsiteY0-122" fmla="*/ 2271953 h 2271953"/>
                <a:gd name="connsiteX1-123" fmla="*/ 2425585 w 6285315"/>
                <a:gd name="connsiteY1-124" fmla="*/ 1309425 h 2271953"/>
                <a:gd name="connsiteX2-125" fmla="*/ 4649021 w 6285315"/>
                <a:gd name="connsiteY2-126" fmla="*/ 390 h 2271953"/>
                <a:gd name="connsiteX3-127" fmla="*/ 6285315 w 6285315"/>
                <a:gd name="connsiteY3-128" fmla="*/ 1444180 h 2271953"/>
                <a:gd name="connsiteX0-129" fmla="*/ 19 w 6285315"/>
                <a:gd name="connsiteY0-130" fmla="*/ 2271953 h 2271953"/>
                <a:gd name="connsiteX1-131" fmla="*/ 2425585 w 6285315"/>
                <a:gd name="connsiteY1-132" fmla="*/ 1309425 h 2271953"/>
                <a:gd name="connsiteX2-133" fmla="*/ 4649021 w 6285315"/>
                <a:gd name="connsiteY2-134" fmla="*/ 390 h 2271953"/>
                <a:gd name="connsiteX3-135" fmla="*/ 6285315 w 6285315"/>
                <a:gd name="connsiteY3-136" fmla="*/ 1444180 h 2271953"/>
                <a:gd name="connsiteX0-137" fmla="*/ 19 w 6285315"/>
                <a:gd name="connsiteY0-138" fmla="*/ 2282053 h 2282053"/>
                <a:gd name="connsiteX1-139" fmla="*/ 2425585 w 6285315"/>
                <a:gd name="connsiteY1-140" fmla="*/ 1319525 h 2282053"/>
                <a:gd name="connsiteX2-141" fmla="*/ 4649021 w 6285315"/>
                <a:gd name="connsiteY2-142" fmla="*/ 10490 h 2282053"/>
                <a:gd name="connsiteX3-143" fmla="*/ 6285315 w 6285315"/>
                <a:gd name="connsiteY3-144" fmla="*/ 1454280 h 2282053"/>
                <a:gd name="connsiteX0-145" fmla="*/ 19 w 5753482"/>
                <a:gd name="connsiteY0-146" fmla="*/ 2319564 h 2319564"/>
                <a:gd name="connsiteX1-147" fmla="*/ 2425585 w 5753482"/>
                <a:gd name="connsiteY1-148" fmla="*/ 1357036 h 2319564"/>
                <a:gd name="connsiteX2-149" fmla="*/ 4649021 w 5753482"/>
                <a:gd name="connsiteY2-150" fmla="*/ 48001 h 2319564"/>
                <a:gd name="connsiteX3-151" fmla="*/ 5753482 w 5753482"/>
                <a:gd name="connsiteY3-152" fmla="*/ 1010528 h 2319564"/>
                <a:gd name="connsiteX0-153" fmla="*/ 19 w 5753482"/>
                <a:gd name="connsiteY0-154" fmla="*/ 2277873 h 2277873"/>
                <a:gd name="connsiteX1-155" fmla="*/ 2425585 w 5753482"/>
                <a:gd name="connsiteY1-156" fmla="*/ 1315345 h 2277873"/>
                <a:gd name="connsiteX2-157" fmla="*/ 4649021 w 5753482"/>
                <a:gd name="connsiteY2-158" fmla="*/ 6310 h 2277873"/>
                <a:gd name="connsiteX3-159" fmla="*/ 5753482 w 5753482"/>
                <a:gd name="connsiteY3-160" fmla="*/ 968837 h 22778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753482" h="2277873">
                  <a:moveTo>
                    <a:pt x="19" y="2277873"/>
                  </a:moveTo>
                  <a:cubicBezTo>
                    <a:pt x="-6399" y="1113216"/>
                    <a:pt x="1650751" y="1693939"/>
                    <a:pt x="2425585" y="1315345"/>
                  </a:cubicBezTo>
                  <a:cubicBezTo>
                    <a:pt x="3200419" y="936751"/>
                    <a:pt x="4094372" y="64061"/>
                    <a:pt x="4649021" y="6310"/>
                  </a:cubicBezTo>
                  <a:cubicBezTo>
                    <a:pt x="5203670" y="-51441"/>
                    <a:pt x="5560400" y="288652"/>
                    <a:pt x="5753482" y="96883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11076794" flipH="1">
              <a:off x="118" y="-266"/>
              <a:ext cx="6362" cy="3744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Google Shape;3475;p7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9655810" y="749300"/>
            <a:ext cx="1681480" cy="644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482;p71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5400000">
            <a:off x="1470660" y="-1737995"/>
            <a:ext cx="1323340" cy="50768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2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8" grpId="0"/>
      <p:bldP spid="2128" grpId="1"/>
      <p:bldP spid="2129" grpId="0" build="p"/>
      <p:bldP spid="2129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498178" y="-3555057"/>
            <a:ext cx="17069435" cy="12280265"/>
            <a:chOff x="-3090" y="-5397"/>
            <a:chExt cx="26881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-3090" y="-1676"/>
              <a:ext cx="12944" cy="4170"/>
              <a:chOff x="-3090" y="-1676"/>
              <a:chExt cx="12944" cy="4170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659" y="-3903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" name="组合 12"/>
          <p:cNvGrpSpPr/>
          <p:nvPr/>
        </p:nvGrpSpPr>
        <p:grpSpPr>
          <a:xfrm>
            <a:off x="2162679" y="723044"/>
            <a:ext cx="9792335" cy="899208"/>
            <a:chOff x="-6128" y="3877"/>
            <a:chExt cx="15421" cy="882"/>
          </a:xfrm>
        </p:grpSpPr>
        <p:pic>
          <p:nvPicPr>
            <p:cNvPr id="28" name="Google Shape;3481;p71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-6128" y="3901"/>
              <a:ext cx="15421" cy="8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文本框 15"/>
            <p:cNvSpPr txBox="1"/>
            <p:nvPr/>
          </p:nvSpPr>
          <p:spPr>
            <a:xfrm>
              <a:off x="-5634" y="3877"/>
              <a:ext cx="13173" cy="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التعرف على </a:t>
              </a:r>
              <a:r>
                <a:rPr lang="ar-SA" altLang="en-US" sz="3600" b="1" dirty="0" err="1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المايكروبت</a:t>
              </a:r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 ..(</a:t>
              </a:r>
              <a:r>
                <a:rPr lang="en-US" altLang="en-US" sz="3600" b="1" dirty="0" err="1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Micro:bit</a:t>
              </a:r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)</a:t>
              </a:r>
              <a:endParaRPr lang="en-GB" altLang="en-US" sz="36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262" y="1742185"/>
            <a:ext cx="10184524" cy="408426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85769" y="1826582"/>
            <a:ext cx="9946572" cy="1337473"/>
          </a:xfrm>
          <a:prstGeom prst="rect">
            <a:avLst/>
          </a:prstGeom>
          <a:gradFill>
            <a:gsLst>
              <a:gs pos="9000">
                <a:schemeClr val="accent4">
                  <a:tint val="100000"/>
                  <a:shade val="100000"/>
                  <a:satMod val="130000"/>
                  <a:lumMod val="7000"/>
                  <a:lumOff val="93000"/>
                  <a:alpha val="22000"/>
                </a:schemeClr>
              </a:gs>
              <a:gs pos="7000">
                <a:schemeClr val="accent4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Rectangle 24"/>
          <p:cNvSpPr/>
          <p:nvPr/>
        </p:nvSpPr>
        <p:spPr>
          <a:xfrm>
            <a:off x="662152" y="4796485"/>
            <a:ext cx="9946572" cy="984352"/>
          </a:xfrm>
          <a:prstGeom prst="rect">
            <a:avLst/>
          </a:prstGeom>
          <a:gradFill>
            <a:gsLst>
              <a:gs pos="9000">
                <a:schemeClr val="accent4">
                  <a:tint val="100000"/>
                  <a:shade val="100000"/>
                  <a:satMod val="130000"/>
                  <a:lumMod val="7000"/>
                  <a:lumOff val="93000"/>
                  <a:alpha val="22000"/>
                </a:schemeClr>
              </a:gs>
              <a:gs pos="7000">
                <a:schemeClr val="accent4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05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76344" y="-3248946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287" y="963"/>
              <a:ext cx="18592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8" name="文本框 15"/>
          <p:cNvSpPr txBox="1"/>
          <p:nvPr/>
        </p:nvSpPr>
        <p:spPr>
          <a:xfrm>
            <a:off x="2407154" y="107872"/>
            <a:ext cx="8364855" cy="579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صلي مكونات </a:t>
            </a:r>
            <a:r>
              <a:rPr lang="ar-SA" alt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المايكروبت</a:t>
            </a:r>
            <a:r>
              <a:rPr lang="ar-SA" altLang="en-US" sz="3600" b="1" dirty="0" smtClean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..</a:t>
            </a:r>
            <a:endParaRPr lang="en-GB" altLang="en-US" sz="3600" b="1" dirty="0">
              <a:solidFill>
                <a:schemeClr val="accent6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2577" y="2099058"/>
            <a:ext cx="4486275" cy="3800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450" y="1997954"/>
            <a:ext cx="4619625" cy="40576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206816" y="1020181"/>
            <a:ext cx="1631212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منفذ البطارية 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206816" y="1683545"/>
            <a:ext cx="1631212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USB</a:t>
            </a:r>
            <a:r>
              <a:rPr lang="ar-SA" sz="20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منفذ سلك </a:t>
            </a:r>
            <a:endParaRPr lang="ar-SA" sz="20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228609" y="2344179"/>
            <a:ext cx="1631212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الواجهة الأمامية 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228609" y="3006994"/>
            <a:ext cx="1631212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الواجهة الخلفية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206816" y="3662527"/>
            <a:ext cx="1631212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25 مصباح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206816" y="4289736"/>
            <a:ext cx="1631212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زران 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A-B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231770" y="4956093"/>
            <a:ext cx="1631212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توصيل الملحقات</a:t>
            </a:r>
            <a:endParaRPr lang="ar-SA" sz="20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28609" y="5586606"/>
            <a:ext cx="1631212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إعادة الضبط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463680" y="1020181"/>
            <a:ext cx="1631212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هوائي للموجات اللاسلكية والبلوتوث</a:t>
            </a:r>
            <a:endParaRPr lang="ar-SA" sz="16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757964" y="1010780"/>
            <a:ext cx="1631212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المعالج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044778" y="976097"/>
            <a:ext cx="1631212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البوصلة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01642" y="972998"/>
            <a:ext cx="1631212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مقياس التسارع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86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97 -0.02199 L -0.06797 -0.02199 C -0.08268 -0.02731 -0.08138 -0.02893 -0.09779 -0.02431 C -0.10052 -0.02361 -0.103 -0.0213 -0.10547 -0.01968 L -0.10938 -0.01736 C -0.11029 -0.01505 -0.11081 -0.01227 -0.11198 -0.01065 C -0.11302 -0.00903 -0.11471 -0.00926 -0.11589 -0.00833 C -0.11732 -0.00694 -0.11849 -0.00509 -0.11979 -0.0037 C -0.12409 0.00787 -0.11992 -3.7037E-7 -0.12617 0.00556 C -0.1276 0.00671 -0.12865 0.00903 -0.13008 0.00995 C -0.13255 0.01204 -0.13529 0.01319 -0.13789 0.01458 C -0.14753 0.02037 -0.14037 0.0169 -0.1599 0.0169 L -0.16107 0.0169 L -0.16107 0.0169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6.25E-7 0.00046 C -0.01432 0.00324 -0.02904 0.00556 -0.04284 0.01042 C -0.04948 0.01319 -0.05521 0.01875 -0.06185 0.02153 C -0.06745 0.02431 -0.07422 0.02546 -0.08034 0.02708 C -0.10547 0.04676 -0.08698 0.03449 -0.12787 0.04954 C -0.13737 0.05278 -0.14635 0.05787 -0.15586 0.06065 C -0.21471 0.07778 -0.14167 0.05556 -0.18906 0.07176 C -0.19531 0.07338 -0.20143 0.075 -0.20768 0.07731 C -0.21237 0.07893 -0.21719 0.08125 -0.22188 0.08287 C -0.23425 0.08681 -0.24701 0.09005 -0.25938 0.09352 L -0.2974 0.10463 L -0.32539 0.11574 C -0.36341 0.11412 -0.40143 0.11528 -0.43893 0.11018 C -0.44466 0.10949 -0.44792 0.10185 -0.45273 0.09907 C -0.46224 0.09444 -0.48125 0.08843 -0.48125 0.08889 C -0.49831 0.09236 -0.5069 0.09074 -0.51875 0.10463 C -0.52305 0.10949 -0.52344 0.11806 -0.52826 0.1213 C -0.54727 0.13518 -0.56003 0.13241 -0.57995 0.13241 L -0.57995 0.1331 " pathEditMode="relative" rAng="0" ptsTypes="AAAAAAAAAAAAAAAAAA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7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82 -0.00093 -0.01641 -0.00116 -0.02461 -0.00232 C -0.02682 -0.00278 -0.02891 -0.00394 -0.03112 -0.00463 C -0.03932 -0.00741 -0.04024 -0.00741 -0.04922 -0.00926 C -0.05091 -0.01019 -0.05261 -0.01065 -0.05443 -0.01158 C -0.05573 -0.01227 -0.0569 -0.01343 -0.0582 -0.01389 C -0.06081 -0.01482 -0.06341 -0.01551 -0.06602 -0.01621 C -0.08099 -0.02686 -0.07435 -0.02385 -0.08542 -0.02778 C -0.08828 -0.03102 -0.09115 -0.03496 -0.0944 -0.03681 C -0.09649 -0.0382 -0.0987 -0.03843 -0.10091 -0.03913 C -0.10313 -0.04075 -0.10521 -0.04237 -0.10742 -0.04375 C -0.10912 -0.04468 -0.11094 -0.04491 -0.1125 -0.04607 C -0.11393 -0.04723 -0.11511 -0.04931 -0.11641 -0.0507 C -0.11979 -0.05394 -0.12357 -0.05602 -0.12682 -0.05996 C -0.12995 -0.06366 -0.13203 -0.06667 -0.13581 -0.06899 C -0.15091 -0.07917 -0.12813 -0.06019 -0.1487 -0.07593 C -0.15235 -0.07871 -0.1556 -0.08218 -0.15912 -0.08519 C -0.16172 -0.0875 -0.16406 -0.09075 -0.1668 -0.09213 C -0.17201 -0.09445 -0.17748 -0.09538 -0.18242 -0.09885 C -0.18451 -0.10047 -0.18659 -0.10278 -0.1888 -0.10348 C -0.1944 -0.1051 -0.2 -0.1051 -0.2056 -0.10579 C -0.21341 -0.1051 -0.22123 -0.10487 -0.22891 -0.10348 C -0.23073 -0.10325 -0.23229 -0.10116 -0.23412 -0.10116 C -0.2375 -0.10116 -0.24102 -0.10278 -0.2444 -0.10348 C -0.2461 -0.1051 -0.24779 -0.10672 -0.24961 -0.10811 C -0.25469 -0.11204 -0.25391 -0.10903 -0.2599 -0.11505 C -0.27448 -0.1294 -0.25339 -0.11366 -0.27292 -0.13102 L -0.2832 -0.14028 C -0.28412 -0.1426 -0.28451 -0.14561 -0.28581 -0.14723 C -0.28815 -0.14977 -0.29362 -0.15186 -0.29362 -0.15186 C -0.29961 -0.1625 -0.2918 -0.15024 -0.3013 -0.15857 C -0.30404 -0.16112 -0.30599 -0.16713 -0.30912 -0.16783 C -0.3224 -0.17084 -0.31602 -0.16922 -0.32852 -0.17246 C -0.3306 -0.17408 -0.33268 -0.1757 -0.3349 -0.17709 C -0.33659 -0.17801 -0.33841 -0.17848 -0.34011 -0.1794 C -0.34141 -0.1801 -0.34271 -0.18079 -0.34401 -0.18172 C -0.35469 -0.18056 -0.36576 -0.19051 -0.36979 -0.17246 C -0.37018 -0.17107 -0.36979 -0.16945 -0.36979 -0.16783 L -0.36979 -0.16783 " pathEditMode="relative" ptsTypes="AAAAAAAAAAAAAAAAAAAAAAAAAAAAAAAAAAAAAA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211 0.00069 -0.02422 0.00023 -0.03633 0.00208 C -0.03893 0.00255 -0.04401 0.00671 -0.04401 0.00671 C -0.04531 0.00833 -0.04649 0.01018 -0.04792 0.01134 C -0.04974 0.01296 -0.05534 0.01528 -0.0569 0.01597 C -0.06146 0.02407 -0.05833 0.01991 -0.06732 0.02523 L -0.07891 0.03218 C -0.08021 0.03287 -0.08151 0.0338 -0.08281 0.03426 L -0.08802 0.03657 C -0.09857 0.04606 -0.08776 0.03727 -0.09831 0.04352 C -0.10052 0.04491 -0.10261 0.04676 -0.10482 0.04815 C -0.1086 0.05069 -0.11641 0.05509 -0.11641 0.05509 C -0.12787 0.06852 -0.10964 0.04792 -0.12813 0.06435 C -0.13086 0.06667 -0.13399 0.07014 -0.13711 0.07106 C -0.14011 0.07222 -0.14323 0.07268 -0.14623 0.07338 C -0.14922 0.07523 -0.15195 0.07708 -0.15521 0.07801 C -0.16328 0.08032 -0.17057 0.08032 -0.17852 0.08495 C -0.18594 0.08935 -0.17878 0.08542 -0.1888 0.08958 C -0.19232 0.09097 -0.19583 0.09213 -0.19922 0.09421 C -0.20052 0.09491 -0.20169 0.09606 -0.20313 0.09653 C -0.2138 0.1 -0.23021 0.10023 -0.23932 0.10116 L -0.29883 0.09884 C -0.30091 0.09861 -0.303 0.09676 -0.30521 0.09653 C -0.3125 0.09537 -0.31992 0.09491 -0.32721 0.09421 C -0.3375 0.08796 -0.33229 0.09028 -0.34271 0.08727 C -0.34531 0.08565 -0.34857 0.08611 -0.35052 0.08264 C -0.35182 0.08032 -0.35274 0.07731 -0.35443 0.07569 C -0.35677 0.07338 -0.36211 0.07106 -0.36211 0.07106 C -0.36797 0.06435 -0.36979 0.06458 -0.37253 0.05509 C -0.37305 0.05278 -0.37357 0.05046 -0.37383 0.04815 C -0.37396 0.04583 -0.37383 0.04352 -0.37383 0.0412 L -0.375 0.0412 " pathEditMode="relative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51 0.00301 -0.0069 0.00625 -0.01042 0.00903 C -0.01159 0.01019 -0.01328 0.00996 -0.01432 0.01135 C -0.01549 0.0132 -0.01575 0.01644 -0.01693 0.01829 C -0.01927 0.022 -0.0224 0.02362 -0.02461 0.02755 C -0.02591 0.02987 -0.02695 0.03264 -0.02851 0.03426 C -0.02969 0.03565 -0.03112 0.03588 -0.03242 0.03658 C -0.04375 0.05672 -0.0293 0.03218 -0.0401 0.04815 C -0.04154 0.05024 -0.04258 0.05301 -0.04401 0.0551 C -0.0457 0.05764 -0.04766 0.05926 -0.04922 0.06204 C -0.05443 0.0713 -0.04857 0.07153 -0.0595 0.07801 C -0.07096 0.08473 -0.06458 0.08218 -0.07891 0.08496 C -0.08763 0.0926 -0.08099 0.0875 -0.09323 0.09422 C -0.09583 0.09561 -0.09831 0.09723 -0.10091 0.09862 C -0.1069 0.10186 -0.11302 0.10487 -0.11901 0.10787 C -0.12344 0.11019 -0.13138 0.11389 -0.13581 0.11713 C -0.13763 0.11829 -0.13919 0.12084 -0.14101 0.12176 C -0.14518 0.12385 -0.14974 0.12431 -0.15391 0.12639 L -0.15911 0.12871 C -0.17253 0.12778 -0.18594 0.12848 -0.19922 0.12639 C -0.20078 0.12616 -0.20221 0.12408 -0.20312 0.12176 C -0.20456 0.1176 -0.2056 0.11274 -0.2056 0.10787 L -0.2056 0.09862 L -0.2056 0.09862 " pathEditMode="relative" ptsTypes="AAAAAAAAAAAAAAAAAAAAAA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08 L 3.54167E-6 -0.00208 C -0.0306 -0.00277 -0.01993 -0.00277 -0.06081 -0.00162 C -0.06433 -0.00162 -0.0724 -0.00069 -0.07513 -0.00046 C -0.07891 -4.07407E-6 -0.08282 0.00024 -0.08659 0.00047 C -0.08907 0.0007 -0.09128 0.00139 -0.09388 0.00139 C -0.11159 0.00186 -0.12943 0.00162 -0.14714 0.00186 C -0.15756 0.00301 -0.14466 0.00162 -0.1573 0.00278 C -0.16341 0.00324 -0.15951 0.00324 -0.16433 0.00324 L -0.16433 0.00417 " pathEditMode="relative" rAng="0" ptsTypes="AAAAAAAA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8 L 3.54167E-6 -0.00115 C -0.00508 -0.00208 -0.01003 -0.00208 -0.01498 -0.00347 C -0.01706 -0.00416 -0.01875 -0.00671 -0.02084 -0.00763 C -0.02331 -0.00879 -0.02578 -0.00902 -0.02813 -0.00972 C -0.02969 -0.01018 -0.03112 -0.0118 -0.03269 -0.0118 C -0.04401 -0.01296 -0.05521 -0.01319 -0.06654 -0.01365 L -0.17891 -0.00972 C -0.18099 -0.00972 -0.18295 -0.0081 -0.1849 -0.00763 C -0.18789 -0.00694 -0.19076 -0.00625 -0.19375 -0.00555 C -0.22578 0.00093 -0.20287 -0.00439 -0.23073 0.00278 C -0.23308 0.00417 -0.23555 0.00556 -0.23815 0.00695 C -0.23946 0.00741 -0.24115 0.00811 -0.24245 0.00903 C -0.24453 0.01019 -0.24636 0.01204 -0.24844 0.0132 C -0.25118 0.01413 -0.2543 0.01436 -0.2573 0.01528 C -0.25925 0.01551 -0.2612 0.01644 -0.26315 0.01713 C -0.26615 0.01829 -0.26888 0.02038 -0.27201 0.0213 L -0.27943 0.02338 C -0.28138 0.02477 -0.28347 0.02593 -0.28529 0.02755 C -0.29271 0.03357 -0.28672 0.03033 -0.29571 0.03588 C -0.29714 0.03658 -0.2987 0.03704 -0.30013 0.03797 C -0.30261 0.03913 -0.30508 0.04028 -0.30743 0.04213 C -0.31146 0.04445 -0.31628 0.04584 -0.3194 0.05024 C -0.32084 0.05232 -0.32201 0.05463 -0.32383 0.05649 C -0.325 0.05764 -0.32683 0.05764 -0.32813 0.05857 C -0.33021 0.05973 -0.33216 0.06135 -0.33412 0.06274 C -0.33646 0.06413 -0.3392 0.06505 -0.34154 0.0669 C -0.34297 0.06783 -0.34427 0.06991 -0.34597 0.07107 C -0.34766 0.07176 -0.3612 0.07477 -0.36224 0.075 L -0.38438 0.08542 L -0.38881 0.0875 C -0.39037 0.08797 -0.39167 0.08913 -0.3931 0.08959 L -0.40209 0.09167 C -0.41159 0.09584 -0.4017 0.09167 -0.41836 0.09584 C -0.42045 0.09607 -0.42227 0.09723 -0.42422 0.09792 C -0.43373 0.1 -0.43933 0.10024 -0.44935 0.10209 C -0.45287 0.10232 -0.45625 0.10325 -0.45964 0.10417 C -0.46706 0.10325 -0.47461 0.10301 -0.4819 0.10209 C -0.48347 0.10163 -0.48477 0.1 -0.48633 0.1 C -0.49076 0.09931 -0.49519 0.1 -0.49948 0.1 L -0.49948 0.10024 " pathEditMode="relative" rAng="0" ptsTypes="AAAAAAAAAAAAAAAAAAAAAAAAAAAAAAAAAA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74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209 L 6.25E-7 -0.00185 C -0.00391 0.00115 -0.00781 0.00416 -0.01172 0.0074 C -0.01315 0.00879 -0.01445 0.01111 -0.01602 0.01227 C -0.01888 0.01435 -0.02175 0.01527 -0.02474 0.0169 L -0.03359 0.02176 C -0.03503 0.02245 -0.03633 0.02361 -0.03789 0.02407 L -0.04518 0.02662 C -0.04805 0.02731 -0.05104 0.02777 -0.05391 0.02893 C -0.05547 0.0294 -0.0569 0.03055 -0.05833 0.03102 C -0.06068 0.0324 -0.06315 0.03264 -0.06563 0.03356 C -0.06706 0.03426 -0.06849 0.03565 -0.06992 0.03588 C -0.07435 0.03703 -0.07878 0.03727 -0.08307 0.03819 C -0.08555 0.03889 -0.08789 0.04027 -0.09037 0.04074 C -0.09714 0.0419 -0.10404 0.04213 -0.11081 0.04305 C -0.11471 0.04352 -0.11862 0.0449 -0.12253 0.04537 C -0.13021 0.04629 -0.13815 0.04699 -0.1457 0.04791 C -0.14727 0.04861 -0.1487 0.04953 -0.15013 0.05023 C -0.16029 0.05416 -0.16576 0.05347 -0.17787 0.05509 C -0.18776 0.06018 -0.17552 0.05393 -0.19102 0.05972 C -0.19258 0.06018 -0.19388 0.06111 -0.19544 0.06227 C -0.21432 0.06111 -0.23346 0.0618 -0.25221 0.05972 C -0.25443 0.05949 -0.25599 0.05602 -0.25807 0.05509 C -0.26133 0.05301 -0.27318 0.05069 -0.27552 0.05023 C -0.27852 0.04861 -0.28177 0.04838 -0.28438 0.04537 C -0.28737 0.04236 -0.29037 0.03935 -0.2931 0.03588 C -0.29531 0.03333 -0.29688 0.0294 -0.29896 0.02662 C -0.30182 0.02245 -0.30586 0.01967 -0.30925 0.0169 C -0.30964 0.01458 -0.30964 0.0118 -0.31068 0.00995 C -0.31367 0.00347 -0.31784 -0.00255 -0.32227 -0.00672 C -0.32422 -0.00857 -0.32643 -0.00926 -0.32813 -0.01135 C -0.33177 -0.01644 -0.33828 -0.02824 -0.33828 -0.02778 C -0.34193 -0.04607 -0.33711 -0.02385 -0.34271 -0.04213 C -0.34349 -0.04468 -0.34349 -0.04723 -0.34414 -0.04931 C -0.34492 -0.05209 -0.34622 -0.05394 -0.34714 -0.05648 C -0.34831 -0.06042 -0.34857 -0.06459 -0.35 -0.06852 C -0.35104 -0.07107 -0.353 -0.07292 -0.3543 -0.07547 C -0.35586 -0.07848 -0.35742 -0.08172 -0.35872 -0.08496 C -0.36628 -0.10486 -0.35807 -0.08542 -0.36315 -0.10162 C -0.3638 -0.10417 -0.36497 -0.10625 -0.36602 -0.10857 C -0.37279 -0.14167 -0.36471 -0.10718 -0.37344 -0.13241 C -0.37461 -0.13611 -0.37526 -0.14028 -0.37617 -0.14422 C -0.37682 -0.14653 -0.37695 -0.14931 -0.3776 -0.15139 C -0.37943 -0.15648 -0.38346 -0.16574 -0.38346 -0.16551 C -0.38398 -0.16806 -0.38425 -0.17037 -0.38503 -0.17269 C -0.38633 -0.17662 -0.39284 -0.1919 -0.39518 -0.19653 C -0.39662 -0.19885 -0.39805 -0.20139 -0.39948 -0.20348 C -0.40052 -0.20741 -0.40156 -0.21135 -0.40247 -0.21528 C -0.40352 -0.22014 -0.4026 -0.22778 -0.40547 -0.22963 L -0.41276 -0.23449 C -0.41471 -0.23912 -0.41745 -0.24306 -0.41849 -0.24861 C -0.41901 -0.25093 -0.4194 -0.25348 -0.41992 -0.25579 C -0.42109 -0.25903 -0.4263 -0.27014 -0.42734 -0.27223 C -0.43138 -0.29954 -0.42513 -0.2669 -0.4332 -0.28658 C -0.43425 -0.28912 -0.43346 -0.29352 -0.43464 -0.29607 C -0.43594 -0.29931 -0.43854 -0.3007 -0.44037 -0.30301 C -0.44193 -0.30533 -0.4431 -0.3081 -0.44479 -0.31019 C -0.44935 -0.31667 -0.45664 -0.32269 -0.45925 -0.33172 C -0.46133 -0.33797 -0.46523 -0.35162 -0.4681 -0.35533 L -0.47552 -0.36482 C -0.48164 -0.38172 -0.47826 -0.37269 -0.48555 -0.39098 L -0.48854 -0.39815 C -0.48945 -0.40371 -0.49076 -0.41459 -0.49297 -0.41945 C -0.49401 -0.42176 -0.49583 -0.42246 -0.4974 -0.42408 C -0.50247 -0.44098 -0.49714 -0.42755 -0.50456 -0.4382 C -0.50768 -0.44283 -0.51341 -0.45255 -0.51341 -0.45232 C -0.51523 -0.4588 -0.51693 -0.46551 -0.51927 -0.4713 C -0.52057 -0.47547 -0.52227 -0.4794 -0.52344 -0.48334 C -0.52982 -0.50394 -0.51823 -0.47269 -0.52643 -0.50232 C -0.53008 -0.51551 -0.53099 -0.51505 -0.53672 -0.5213 C -0.54128 -0.5338 -0.54427 -0.54329 -0.5513 -0.55463 C -0.55456 -0.55996 -0.55742 -0.56667 -0.56133 -0.57107 L -0.56576 -0.5757 C -0.5668 -0.57894 -0.56719 -0.58264 -0.56875 -0.58542 C -0.56992 -0.58704 -0.57162 -0.58704 -0.57318 -0.58773 C -0.57552 -0.58866 -0.578 -0.58912 -0.58047 -0.59005 C -0.5819 -0.59051 -0.5832 -0.59167 -0.58477 -0.5926 C -0.58763 -0.59352 -0.59063 -0.59398 -0.59349 -0.59491 C -0.59557 -0.59584 -0.60195 -0.59931 -0.60365 -0.59931 C -0.60951 -0.59931 -0.61537 -0.59792 -0.62135 -0.59723 C -0.63177 -0.59144 -0.61862 -0.59838 -0.63138 -0.5926 C -0.63294 -0.59167 -0.63438 -0.59051 -0.63581 -0.59005 C -0.63971 -0.58889 -0.64362 -0.58843 -0.6474 -0.58773 C -0.65898 -0.58148 -0.65313 -0.58287 -0.66484 -0.58287 L -0.66484 -0.59491 " pathEditMode="relative" rAng="0" ptsTypes="AAAAAAAAAAAAAAAAAAAAAAAAA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42" y="-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6 0.00532 -0.00495 0.01111 -0.00781 0.01597 C -0.01015 0.01967 -0.01302 0.02222 -0.01562 0.02523 L -0.0194 0.02986 C -0.0207 0.03125 -0.02187 0.03356 -0.02331 0.03449 L -0.0388 0.04352 C -0.04153 0.04514 -0.04518 0.04768 -0.04791 0.04815 C -0.0526 0.0493 -0.05742 0.04977 -0.06211 0.05046 L -0.14232 0.04815 C -0.16471 0.04815 -0.18138 0.04305 -0.20052 0.05278 C -0.20182 0.05347 -0.20312 0.0544 -0.20443 0.05509 C -0.22161 0.0537 -0.23893 0.05301 -0.25612 0.05046 C -0.26015 0.05 -0.27122 0.04282 -0.27552 0.0412 C -0.27851 0.04028 -0.28151 0.03981 -0.2845 0.03912 C -0.29414 0.03333 -0.28086 0.04074 -0.29752 0.03449 C -0.30052 0.03333 -0.30351 0.03102 -0.30651 0.02986 C -0.30911 0.0287 -0.31172 0.0287 -0.31432 0.02754 C -0.31914 0.02546 -0.32239 0.02176 -0.32721 0.0206 C -0.33151 0.01944 -0.33581 0.01898 -0.3401 0.01828 C -0.34388 0.0162 -0.34518 0.01504 -0.34922 0.01365 C -0.35182 0.01273 -0.35443 0.01227 -0.35703 0.01134 C -0.38971 -0.0081 -0.36237 0.0074 -0.45273 0.01134 C -0.45651 0.01157 -0.46041 0.01296 -0.46432 0.01365 C -0.47669 0.01921 -0.46133 0.01203 -0.47591 0.0206 C -0.48086 0.02361 -0.4806 0.02199 -0.48502 0.02523 C -0.49622 0.03379 -0.48489 0.02662 -0.49401 0.03217 C -0.49583 0.03449 -0.49739 0.03703 -0.49922 0.03912 C -0.50312 0.04305 -0.51471 0.04352 -0.51601 0.04352 C -0.52461 0.04467 -0.53333 0.04514 -0.54193 0.04583 L -0.59752 0.04352 C -0.60403 0.04328 -0.61041 0.0412 -0.61693 0.0412 C -0.62031 0.0412 -0.62383 0.04282 -0.62721 0.04352 C -0.6319 0.04467 -0.63802 0.04606 -0.64271 0.04815 C -0.64414 0.04884 -0.64531 0.04977 -0.64661 0.05046 C -0.65156 0.06389 -0.64922 0.05463 -0.64922 0.08055 L -0.64922 0.08055 " pathEditMode="relative" ptsTypes="AAAAAAAAAAAAAAAAAAAAAAAAAAAAAAAAAAA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331 L -3.95833E-6 0.03356 C -0.01028 0.03472 -0.02083 0.03565 -0.03138 0.0375 C -0.03658 0.03865 -0.04166 0.0412 -0.04687 0.04166 C -0.06875 0.04421 -0.09062 0.04467 -0.11237 0.04606 C -0.13945 0.05717 -0.1095 0.04606 -0.16718 0.05463 C -0.17161 0.05532 -0.17578 0.05764 -0.18033 0.05879 L -0.24296 0.05463 C -0.2526 0.0537 -0.26263 0.05532 -0.27161 0.05023 C -0.27578 0.04815 -0.27604 0.0375 -0.27942 0.0331 C -0.28242 0.02963 -0.28658 0.03055 -0.28997 0.0287 C -0.29531 0.02615 -0.30052 0.02315 -0.30573 0.0206 L -0.31341 0.01643 C -0.33242 0.00602 -0.30898 0.01852 -0.33177 0.00787 C -0.3345 0.00648 -0.33711 0.00486 -0.33971 0.00347 C -0.34309 0.00185 -0.34661 0.00092 -0.35 -0.0007 C -0.36132 -0.00648 -0.37526 -0.01574 -0.38658 -0.01806 L -0.41289 -0.02222 C -0.41809 -0.02431 -0.43125 -0.0301 -0.43632 -0.03079 C -0.45286 -0.0331 -0.4694 -0.03334 -0.48606 -0.03519 C -0.48867 -0.03635 -0.49101 -0.03889 -0.49388 -0.03889 C -0.5052 -0.03889 -0.50651 -0.03519 -0.51471 -0.02662 C -0.51653 -0.01806 -0.51679 -0.00857 -0.51992 -0.0007 C -0.5233 0.00787 -0.52838 0.01504 -0.53046 0.025 C -0.53385 0.04259 -0.53151 0.03403 -0.53815 0.05023 C -0.54075 0.06227 -0.54075 0.06574 -0.54596 0.07592 C -0.55026 0.08333 -0.55911 0.09699 -0.55911 0.09745 C -0.56471 0.12453 -0.55729 0.0949 -0.56966 0.12291 C -0.57174 0.12801 -0.57304 0.13403 -0.57461 0.14004 C -0.57382 0.16111 -0.57526 0.18287 -0.57226 0.20393 C -0.57148 0.20856 -0.56705 0.20995 -0.56445 0.2125 C -0.56171 0.21435 -0.55651 0.2169 -0.55651 0.21736 L -0.55651 0.2169 " pathEditMode="relative" rAng="0" ptsTypes="AAAAAAAAAAAAAAAAAAAAAAAAAAAAAAA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37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1.04167E-6 0.00024 C -0.0056 0.00232 -0.01133 0.00463 -0.01654 0.00811 C -0.03867 0.02269 -0.01458 0.01227 -0.03294 0.01922 C -0.03477 0.0213 -0.03659 0.02315 -0.03841 0.025 C -0.04414 0.0301 -0.04636 0.0301 -0.0513 0.03612 C -0.05313 0.03866 -0.05482 0.0419 -0.05664 0.04445 C -0.06276 0.05232 -0.06237 0.04885 -0.06953 0.05556 C -0.07214 0.05811 -0.07422 0.06158 -0.07682 0.06413 C -0.08307 0.07014 -0.08438 0.06968 -0.09141 0.07246 C -0.09505 0.07616 -0.09818 0.08149 -0.10234 0.08357 C -0.10417 0.0845 -0.10599 0.08519 -0.10768 0.08635 C -0.10977 0.08797 -0.1112 0.09051 -0.11328 0.0919 C -0.11667 0.09445 -0.12057 0.09561 -0.12422 0.09746 L -0.12969 0.10024 L -0.14063 0.11158 C -0.14245 0.1132 -0.14414 0.11621 -0.14609 0.11713 L -0.15156 0.11968 C -0.15912 0.13727 -0.15065 0.12038 -0.16055 0.1338 C -0.16445 0.13913 -0.16706 0.147 -0.17162 0.1507 C -0.18594 0.16135 -0.17201 0.15024 -0.1862 0.16459 C -0.19089 0.16968 -0.19675 0.17246 -0.20078 0.17848 C -0.20274 0.18149 -0.20417 0.1845 -0.20638 0.18704 C -0.21315 0.19491 -0.21406 0.19468 -0.22083 0.19792 C -0.23138 0.20903 -0.22083 0.19862 -0.23372 0.20926 C -0.23789 0.21297 -0.24193 0.21713 -0.24636 0.22061 C -0.24805 0.222 -0.25026 0.222 -0.25195 0.22338 C -0.25391 0.22477 -0.25534 0.22732 -0.25742 0.22894 C -0.26146 0.23195 -0.26602 0.23403 -0.27005 0.23727 C -0.27214 0.23889 -0.2737 0.24098 -0.27565 0.24283 C -0.2819 0.24838 -0.28216 0.24815 -0.28841 0.25116 C -0.29987 0.26297 -0.28711 0.2507 -0.30117 0.2625 C -0.31393 0.27338 -0.30573 0.26899 -0.31745 0.27362 C -0.32057 0.27825 -0.32318 0.2838 -0.32669 0.2875 C -0.32852 0.28936 -0.33047 0.29075 -0.33216 0.29306 C -0.34206 0.30672 -0.33984 0.30764 -0.34857 0.31551 C -0.35091 0.3176 -0.35352 0.31922 -0.35586 0.32107 C -0.35794 0.33079 -0.36081 0.34538 -0.36511 0.35186 L -0.37044 0.35996 L -0.37409 0.37686 C -0.37474 0.37987 -0.37422 0.3838 -0.37591 0.38542 L -0.38685 0.39676 L -0.39245 0.3713 C -0.39297 0.36852 -0.39401 0.36598 -0.39401 0.36297 L -0.39401 0.34908 L -0.39401 0.34931 " pathEditMode="relative" rAng="0" ptsTypes="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1171 0.0044 C -0.01341 0.00509 -0.01523 0.00579 -0.01692 0.00671 C -0.01862 0.0081 -0.02044 0.00972 -0.022 0.01134 C -0.02474 0.01412 -0.02721 0.01759 -0.02981 0.0206 L -0.03372 0.02523 L -0.0414 0.03449 C -0.0427 0.03588 -0.04401 0.0375 -0.04531 0.03889 C -0.04739 0.04121 -0.05325 0.04722 -0.0556 0.05046 C -0.05833 0.05417 -0.06093 0.05787 -0.06341 0.06204 C -0.06653 0.06713 -0.06966 0.07246 -0.07239 0.07801 C -0.07343 0.08009 -0.07395 0.0831 -0.075 0.08496 C -0.07656 0.08773 -0.07864 0.08935 -0.0802 0.0919 C -0.08463 0.09931 -0.0888 0.10718 -0.0931 0.11482 C -0.09492 0.11783 -0.09635 0.12153 -0.0983 0.12408 C -0.1 0.12639 -0.10195 0.12824 -0.10351 0.13102 C -0.10494 0.13357 -0.10586 0.1375 -0.10742 0.14005 C -0.11601 0.15556 -0.10664 0.12454 -0.12031 0.16088 C -0.12395 0.1706 -0.12148 0.16644 -0.12799 0.17246 C -0.13502 0.18472 -0.13086 0.17662 -0.13971 0.19769 C -0.14101 0.2007 -0.14244 0.20347 -0.14362 0.20695 C -0.14479 0.21065 -0.14596 0.21482 -0.14739 0.21829 C -0.15169 0.22847 -0.15091 0.2213 -0.1539 0.23218 C -0.15455 0.23426 -0.15455 0.23704 -0.1552 0.23912 C -0.15898 0.25093 -0.15924 0.2463 -0.16419 0.25741 C -0.16614 0.26181 -0.16757 0.26667 -0.1694 0.2713 C -0.17317 0.28056 -0.17747 0.28935 -0.18099 0.29884 C -0.1819 0.30116 -0.18268 0.30347 -0.18359 0.30579 C -0.18489 0.3088 -0.18632 0.31181 -0.1875 0.31482 C -0.18932 0.31945 -0.1927 0.32871 -0.1927 0.32871 C -0.1931 0.33102 -0.19362 0.33334 -0.19401 0.33565 C -0.1944 0.33866 -0.19453 0.3419 -0.19531 0.34491 C -0.19583 0.34746 -0.19713 0.34931 -0.19791 0.35162 C -0.19882 0.35463 -0.19961 0.35787 -0.20039 0.36088 C -0.20468 0.37778 -0.20104 0.36713 -0.2056 0.3794 C -0.20599 0.38148 -0.20625 0.38403 -0.2069 0.38611 C -0.20755 0.38866 -0.20885 0.39051 -0.2095 0.39306 C -0.2108 0.39861 -0.21119 0.41227 -0.21341 0.41597 L -0.21718 0.42292 C -0.2177 0.42523 -0.21757 0.42824 -0.21849 0.42986 C -0.21953 0.43148 -0.22122 0.43102 -0.22239 0.43218 C -0.23242 0.44121 -0.22044 0.43334 -0.2302 0.43912 C -0.23151 0.44144 -0.23242 0.44445 -0.23411 0.44607 C -0.23893 0.45093 -0.24557 0.45162 -0.25091 0.45278 C -0.2513 0.45509 -0.25182 0.45741 -0.25221 0.45972 C -0.25364 0.47292 -0.25338 0.47269 -0.25338 0.48287 L -0.25338 0.48519 " pathEditMode="relative" ptsTypes="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63019" y="1524458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756296" y="138921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413883" y="1457409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5373975" y="1363279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مكونات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754045" y="1389218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التعرف على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7910991" y="1235012"/>
            <a:ext cx="3388191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استخدام محرر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مايكروسفت ميك كود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lang="ar-SA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لإنشاء المشاريع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779077" y="2604551"/>
            <a:ext cx="11195957" cy="412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مكونات الواجهة الرئيسة لمحرر ميك كود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إنشاء برنامج جديد  وحفظه وتنزيله على جهاز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المايكروبت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عبر سلك </a:t>
            </a:r>
            <a:r>
              <a:rPr lang="en-US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USB</a:t>
            </a:r>
            <a:endParaRPr lang="ar-SA" sz="2400" kern="0" dirty="0" smtClean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صندوق أدوات الأوامر  لإضافة اللبنات وحذفها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اللبنات ولغة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والتنقل بينهما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البرنامج الأول ( إظهار كلمة </a:t>
            </a:r>
            <a:r>
              <a:rPr lang="en-US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HELLO 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ثم رمز القلب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( البرمجة باستخدام اللبنات البرمجية ومن ثم الانتقال للغة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لرؤية الكود البرمجي والتعرف على الدوال 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6. البرنامج الثاني ( إظهار عدد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7. البرنامج الثالث ( استخدام ازرار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مايكروبت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لإظهار حرف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8. البرنامج الرابع ( استخدام دالة الاهتزاز لإظهار عدد عشوائي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9. البرنامج الخامس ( استخدام المتغيرات لإظهار قيمة المتغير (رقم او سلسلة نصيه ))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10. البرنامج السادس ( استخدام متغير ومن ثم تغير قيمته والتعرف على المتغيرات المحلية والعامة )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83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498178" y="-3644815"/>
            <a:ext cx="17069435" cy="12280265"/>
            <a:chOff x="-3090" y="-5397"/>
            <a:chExt cx="26881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-3090" y="-1676"/>
              <a:ext cx="12944" cy="4170"/>
              <a:chOff x="-3090" y="-1676"/>
              <a:chExt cx="12944" cy="4170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659" y="-3903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" name="组合 12"/>
          <p:cNvGrpSpPr/>
          <p:nvPr/>
        </p:nvGrpSpPr>
        <p:grpSpPr>
          <a:xfrm>
            <a:off x="2162679" y="723044"/>
            <a:ext cx="9792335" cy="899208"/>
            <a:chOff x="-6128" y="3877"/>
            <a:chExt cx="15421" cy="882"/>
          </a:xfrm>
        </p:grpSpPr>
        <p:pic>
          <p:nvPicPr>
            <p:cNvPr id="28" name="Google Shape;3481;p71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-6128" y="3901"/>
              <a:ext cx="15421" cy="8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文本框 15"/>
            <p:cNvSpPr txBox="1"/>
            <p:nvPr/>
          </p:nvSpPr>
          <p:spPr>
            <a:xfrm>
              <a:off x="-5634" y="3877"/>
              <a:ext cx="13173" cy="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مايكروسفت ميك كود </a:t>
              </a:r>
              <a:r>
                <a:rPr lang="en-US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Microsoft </a:t>
              </a:r>
              <a:r>
                <a:rPr lang="en-US" altLang="en-US" sz="3600" b="1" dirty="0" err="1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MakeCode</a:t>
              </a:r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 </a:t>
              </a:r>
              <a:endParaRPr lang="en-GB" altLang="en-US" sz="36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966" y="1722564"/>
            <a:ext cx="10368257" cy="287801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736428" y="2755816"/>
            <a:ext cx="7155310" cy="991694"/>
          </a:xfrm>
          <a:prstGeom prst="rect">
            <a:avLst/>
          </a:prstGeom>
          <a:gradFill>
            <a:gsLst>
              <a:gs pos="9000">
                <a:schemeClr val="accent4">
                  <a:tint val="100000"/>
                  <a:shade val="100000"/>
                  <a:satMod val="130000"/>
                  <a:lumMod val="7000"/>
                  <a:lumOff val="93000"/>
                  <a:alpha val="22000"/>
                </a:schemeClr>
              </a:gs>
              <a:gs pos="7000">
                <a:schemeClr val="accent4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08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93" y="753395"/>
            <a:ext cx="10969625" cy="563499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249023" y="4164054"/>
            <a:ext cx="1957681" cy="193225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009782" y="3802051"/>
            <a:ext cx="1038188" cy="60455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365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2709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05" y="362607"/>
            <a:ext cx="10969625" cy="620678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823794" y="2333648"/>
            <a:ext cx="2173226" cy="2318384"/>
            <a:chOff x="6823794" y="2333648"/>
            <a:chExt cx="2173226" cy="2318384"/>
          </a:xfrm>
        </p:grpSpPr>
        <p:sp>
          <p:nvSpPr>
            <p:cNvPr id="26" name="Rectangle 25"/>
            <p:cNvSpPr/>
            <p:nvPr/>
          </p:nvSpPr>
          <p:spPr>
            <a:xfrm>
              <a:off x="6823794" y="2656545"/>
              <a:ext cx="1631212" cy="199548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D7E9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اللبنات البرمجية الافتراضية عند إنشاء مشروع جديد</a:t>
              </a:r>
              <a:endParaRPr lang="ar-SA" sz="24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Bent-Up Arrow 20"/>
            <p:cNvSpPr/>
            <p:nvPr/>
          </p:nvSpPr>
          <p:spPr>
            <a:xfrm>
              <a:off x="8455005" y="2333648"/>
              <a:ext cx="542015" cy="1185870"/>
            </a:xfrm>
            <a:prstGeom prst="bentUp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D4E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86634" y="5117753"/>
            <a:ext cx="2504979" cy="1377640"/>
            <a:chOff x="4186634" y="5093649"/>
            <a:chExt cx="2504979" cy="1377640"/>
          </a:xfrm>
        </p:grpSpPr>
        <p:sp>
          <p:nvSpPr>
            <p:cNvPr id="29" name="Rectangle 28"/>
            <p:cNvSpPr/>
            <p:nvPr/>
          </p:nvSpPr>
          <p:spPr>
            <a:xfrm>
              <a:off x="4186634" y="5093649"/>
              <a:ext cx="2504979" cy="56489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D7E9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اسم المشروع وحفظه</a:t>
              </a:r>
              <a:endParaRPr lang="ar-SA" sz="24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Left-Up Arrow 22"/>
            <p:cNvSpPr/>
            <p:nvPr/>
          </p:nvSpPr>
          <p:spPr>
            <a:xfrm rot="14056957">
              <a:off x="4764574" y="5606969"/>
              <a:ext cx="813116" cy="915524"/>
            </a:xfrm>
            <a:prstGeom prst="leftUpArrow">
              <a:avLst>
                <a:gd name="adj1" fmla="val 16701"/>
                <a:gd name="adj2" fmla="val 17525"/>
                <a:gd name="adj3" fmla="val 2280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D4E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5556" y="4888504"/>
            <a:ext cx="1631212" cy="1404322"/>
            <a:chOff x="1436004" y="4636395"/>
            <a:chExt cx="1631212" cy="1404322"/>
          </a:xfrm>
        </p:grpSpPr>
        <p:sp>
          <p:nvSpPr>
            <p:cNvPr id="32" name="Rectangle 31"/>
            <p:cNvSpPr/>
            <p:nvPr/>
          </p:nvSpPr>
          <p:spPr>
            <a:xfrm>
              <a:off x="1436004" y="4636395"/>
              <a:ext cx="1631212" cy="106912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D7E9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تحميل البرنامج على </a:t>
              </a:r>
              <a:r>
                <a:rPr lang="ar-SA" sz="24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مايكروبت</a:t>
              </a:r>
              <a:endParaRPr lang="ar-SA" sz="24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2014048" y="5711295"/>
              <a:ext cx="341915" cy="329422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D4E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37361" y="1112643"/>
            <a:ext cx="2110562" cy="991897"/>
            <a:chOff x="3937361" y="1114807"/>
            <a:chExt cx="2110562" cy="991897"/>
          </a:xfrm>
        </p:grpSpPr>
        <p:sp>
          <p:nvSpPr>
            <p:cNvPr id="37" name="Rectangle 36"/>
            <p:cNvSpPr/>
            <p:nvPr/>
          </p:nvSpPr>
          <p:spPr>
            <a:xfrm>
              <a:off x="3937361" y="1114807"/>
              <a:ext cx="2110562" cy="56489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D7E9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صندوق أدوات اللبنات البرمجية</a:t>
              </a:r>
              <a:endParaRPr lang="ar-SA" sz="24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5171132" y="1679700"/>
              <a:ext cx="394096" cy="42700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D4E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675556" y="1835551"/>
            <a:ext cx="1265681" cy="5648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المحاكي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8868229" y="3793019"/>
            <a:ext cx="2110562" cy="1130135"/>
            <a:chOff x="4166593" y="976585"/>
            <a:chExt cx="2110562" cy="1130135"/>
          </a:xfrm>
        </p:grpSpPr>
        <p:sp>
          <p:nvSpPr>
            <p:cNvPr id="42" name="Rectangle 41"/>
            <p:cNvSpPr/>
            <p:nvPr/>
          </p:nvSpPr>
          <p:spPr>
            <a:xfrm>
              <a:off x="4166593" y="976585"/>
              <a:ext cx="2110562" cy="69069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D7E9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محرر اللبنات البرمجية </a:t>
              </a:r>
              <a:endParaRPr lang="ar-SA" sz="24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" name="Down Arrow 42"/>
            <p:cNvSpPr/>
            <p:nvPr/>
          </p:nvSpPr>
          <p:spPr>
            <a:xfrm>
              <a:off x="5215884" y="1679716"/>
              <a:ext cx="394096" cy="42700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D4E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201990" y="-11236"/>
            <a:ext cx="2504979" cy="1377640"/>
            <a:chOff x="4186634" y="5093649"/>
            <a:chExt cx="2504979" cy="1377640"/>
          </a:xfrm>
        </p:grpSpPr>
        <p:sp>
          <p:nvSpPr>
            <p:cNvPr id="45" name="Rectangle 44"/>
            <p:cNvSpPr/>
            <p:nvPr/>
          </p:nvSpPr>
          <p:spPr>
            <a:xfrm>
              <a:off x="4186634" y="5093649"/>
              <a:ext cx="2504979" cy="56489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D7E9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التنقل بين اللبنات </a:t>
              </a:r>
              <a:r>
                <a:rPr lang="ar-SA" sz="2400" b="1" dirty="0" err="1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والبايثون</a:t>
              </a:r>
              <a:endParaRPr lang="ar-SA" sz="24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" name="Left-Up Arrow 45"/>
            <p:cNvSpPr/>
            <p:nvPr/>
          </p:nvSpPr>
          <p:spPr>
            <a:xfrm rot="14056957">
              <a:off x="4764574" y="5606969"/>
              <a:ext cx="813116" cy="915524"/>
            </a:xfrm>
            <a:prstGeom prst="leftUpArrow">
              <a:avLst>
                <a:gd name="adj1" fmla="val 16701"/>
                <a:gd name="adj2" fmla="val 17525"/>
                <a:gd name="adj3" fmla="val 2280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D4E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561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كيف يتم إضافة اللبنات وحذفها   (جماعي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IMG_201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8584" y="1846135"/>
            <a:ext cx="7108125" cy="397513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62192" y="1841660"/>
            <a:ext cx="3602643" cy="2323549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يتم اختيار اللبنة وسحبها لمحرر اللبنات </a:t>
            </a:r>
          </a:p>
          <a:p>
            <a:pPr algn="ctr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ولحذفها بالسحب الى صندوق الأدوات 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02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498178" y="-3553536"/>
            <a:ext cx="17069435" cy="12280265"/>
            <a:chOff x="-3090" y="-5397"/>
            <a:chExt cx="26881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-3090" y="-1676"/>
              <a:ext cx="12944" cy="4170"/>
              <a:chOff x="-3090" y="-1676"/>
              <a:chExt cx="12944" cy="4170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659" y="-3903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" name="组合 12"/>
          <p:cNvGrpSpPr/>
          <p:nvPr/>
        </p:nvGrpSpPr>
        <p:grpSpPr>
          <a:xfrm>
            <a:off x="109920" y="737023"/>
            <a:ext cx="11580868" cy="2024590"/>
            <a:chOff x="-6128" y="3877"/>
            <a:chExt cx="15421" cy="882"/>
          </a:xfrm>
        </p:grpSpPr>
        <p:pic>
          <p:nvPicPr>
            <p:cNvPr id="28" name="Google Shape;3481;p71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-6128" y="3901"/>
              <a:ext cx="15421" cy="8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文本框 15"/>
            <p:cNvSpPr txBox="1"/>
            <p:nvPr/>
          </p:nvSpPr>
          <p:spPr>
            <a:xfrm>
              <a:off x="-6128" y="3877"/>
              <a:ext cx="14933" cy="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ذكرنا سابقاً كجزء من محرر ميك كود التنقل بين اللبنات البرمجية ولغة </a:t>
              </a:r>
              <a:r>
                <a:rPr lang="ar-SA" altLang="en-US" sz="3600" b="1" dirty="0" err="1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البايثون</a:t>
              </a:r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 .. من خلال القراءة الفعالة ص137-139 </a:t>
              </a:r>
            </a:p>
            <a:p>
              <a:pPr algn="r" rtl="1"/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دوني في ورقة ماهي لغة </a:t>
              </a:r>
              <a:r>
                <a:rPr lang="ar-SA" altLang="en-US" sz="3600" b="1" dirty="0" err="1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البايثون</a:t>
              </a:r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 ..؟ </a:t>
              </a:r>
              <a:r>
                <a:rPr lang="ar-SA" altLang="en-US" sz="3600" b="1" dirty="0" smtClean="0">
                  <a:solidFill>
                    <a:srgbClr val="FFC0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(جماعي ) وعرضها على السبورة </a:t>
              </a:r>
              <a:endParaRPr lang="en-GB" altLang="en-US" sz="3600" b="1" dirty="0">
                <a:solidFill>
                  <a:srgbClr val="FFC000"/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583" y="3323336"/>
            <a:ext cx="2133600" cy="2397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161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2709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1994" y="1198178"/>
            <a:ext cx="2133600" cy="1199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4284" y="831251"/>
            <a:ext cx="5029200" cy="1495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1920" y="2356206"/>
            <a:ext cx="6619875" cy="2295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859" y="4281270"/>
            <a:ext cx="4219575" cy="18002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3733" y="2254015"/>
            <a:ext cx="5379750" cy="2913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3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55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10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10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" name="组合 12"/>
          <p:cNvGrpSpPr/>
          <p:nvPr/>
        </p:nvGrpSpPr>
        <p:grpSpPr>
          <a:xfrm>
            <a:off x="8195477" y="944130"/>
            <a:ext cx="2572566" cy="633773"/>
            <a:chOff x="4690" y="3468"/>
            <a:chExt cx="1311" cy="742"/>
          </a:xfrm>
        </p:grpSpPr>
        <p:pic>
          <p:nvPicPr>
            <p:cNvPr id="14" name="Google Shape;3481;p71"/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4768" y="3468"/>
              <a:ext cx="1185" cy="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文本框 17"/>
            <p:cNvSpPr txBox="1"/>
            <p:nvPr/>
          </p:nvSpPr>
          <p:spPr>
            <a:xfrm>
              <a:off x="4690" y="3525"/>
              <a:ext cx="1311" cy="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altLang="en-GB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اشراقة الصباح </a:t>
              </a:r>
              <a:endParaRPr lang="en-US" altLang="en-GB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4483206" y="1854647"/>
            <a:ext cx="5808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alt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الموهبة دون العمل الجاد </a:t>
            </a:r>
            <a:r>
              <a:rPr lang="ar-SA" altLang="en-GB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لا تساوي شيئاً </a:t>
            </a:r>
            <a:endParaRPr lang="en-US" altLang="en-GB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IMG_198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24304" y="2734310"/>
            <a:ext cx="4971559" cy="2796502"/>
          </a:xfrm>
          <a:prstGeom prst="rect">
            <a:avLst/>
          </a:prstGeom>
        </p:spPr>
      </p:pic>
      <p:sp>
        <p:nvSpPr>
          <p:cNvPr id="23" name="Google Shape;2129;p38"/>
          <p:cNvSpPr txBox="1">
            <a:spLocks noGrp="1"/>
          </p:cNvSpPr>
          <p:nvPr>
            <p:ph type="subTitle" idx="1"/>
          </p:nvPr>
        </p:nvSpPr>
        <p:spPr>
          <a:xfrm>
            <a:off x="926852" y="4034521"/>
            <a:ext cx="4301475" cy="16514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0"/>
              </a:spcAft>
            </a:pPr>
            <a:r>
              <a:rPr lang="ar-SA" sz="1800" b="1" dirty="0"/>
              <a:t>والاشارة الى رؤية المملكة2030 في اكتشاف القدرات والمواهب ودعمها لتتحول الموهبة من فكرة في العقل إلى شيء ملموس .. من خلال عدة مشاريع من ضمنها ( الموهبة للجميع ) 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6797" y="1704103"/>
            <a:ext cx="2781951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7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2" grpId="0"/>
      <p:bldP spid="23" grpId="1" build="p"/>
      <p:bldP spid="23" grpId="2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8567" y="1714027"/>
            <a:ext cx="6708616" cy="3634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0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63019" y="1524458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756296" y="138921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413883" y="1457409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5373975" y="1363279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مكونات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754045" y="1389218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التعرف على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7910991" y="1235012"/>
            <a:ext cx="3388191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استخدام محرر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مايكروسفت ميك كود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lang="ar-SA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لإنشاء المشاريع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779077" y="2604551"/>
            <a:ext cx="11195957" cy="412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مكونات الواجهة الرئيسة لمحرر ميك كود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إنشاء برنامج جديد  وحفظه وتنزيله على جهاز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المايكروبت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عبر سلك </a:t>
            </a:r>
            <a:r>
              <a:rPr lang="en-US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USB</a:t>
            </a:r>
            <a:endParaRPr lang="ar-SA" sz="2400" kern="0" dirty="0" smtClean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صندوق أدوات الأوامر  لإضافة اللبنات وحذفها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اللبنات ولغة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والتنقل بينهما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البرنامج الأول ( إظهار كلمة </a:t>
            </a:r>
            <a:r>
              <a:rPr lang="en-US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HELLO </a:t>
            </a: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ثم رمز القلب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( البرمجة باستخدام اللبنات البرمجية ومن ثم الانتقال للغة </a:t>
            </a:r>
            <a:r>
              <a:rPr lang="ar-SA" sz="2400" kern="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لرؤية الكود البرمجي والتعرف على الدوال 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6. البرنامج الثاني ( إظهار عدد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7. البرنامج الثالث ( استخدام ازرار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مايكروبت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لإظهار حرف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8. البرنامج الرابع ( استخدام دالة الاهتزاز لإظهار عدد عشوائي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9. البرنامج الخامس ( استخدام المتغيرات لإظهار قيمة المتغير (رقم او سلسلة نصيه ))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10. البرنامج السادس ( استخدام متغير ومن ثم تغير قيمته والتعرف على المتغيرات المحلية والعامة )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2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192" y="1841660"/>
            <a:ext cx="3602643" cy="2323549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ظهور كلمة </a:t>
            </a:r>
            <a:r>
              <a:rPr lang="ar-SA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ctr" rtl="1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HELLO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ومن ثم رمز القلب</a:t>
            </a:r>
          </a:p>
          <a:p>
            <a:pPr algn="ctr" rtl="1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IMG_198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40763" y="1804995"/>
            <a:ext cx="7021718" cy="3127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34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56" y="1869080"/>
            <a:ext cx="6082981" cy="42272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194" y="2057706"/>
            <a:ext cx="5322456" cy="403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2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626905" y="2279451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التطبيق العملي</a:t>
            </a: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66339" y="722049"/>
            <a:ext cx="6728761" cy="2323549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قومي بتطبيق البرنامج الأول ( إظهار كلمة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HELLO </a:t>
            </a:r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 ومن ثم ظهور رمز القلب )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بعد التطبيق قومي بالانتقال الى لغة </a:t>
            </a:r>
            <a:r>
              <a:rPr lang="ar-SA" sz="2400" b="1" dirty="0" err="1" smtClean="0">
                <a:solidFill>
                  <a:schemeClr val="accent5">
                    <a:lumMod val="50000"/>
                  </a:schemeClr>
                </a:solidFill>
              </a:rPr>
              <a:t>البايثون</a:t>
            </a:r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 واكتشفي الفرق بين استخدام اللبنات ولغة </a:t>
            </a:r>
            <a:r>
              <a:rPr lang="ar-SA" sz="2400" b="1" dirty="0" err="1" smtClean="0">
                <a:solidFill>
                  <a:schemeClr val="accent5">
                    <a:lumMod val="50000"/>
                  </a:schemeClr>
                </a:solidFill>
              </a:rPr>
              <a:t>البايثون</a:t>
            </a:r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 ؟؟؟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02" y="3123035"/>
            <a:ext cx="6724899" cy="3526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3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التعرف على البرمجة بلغة </a:t>
            </a:r>
            <a:r>
              <a:rPr lang="ar-SA" sz="24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البايثون</a:t>
            </a:r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..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4400" y="1897118"/>
            <a:ext cx="8467725" cy="4229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7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733" y="1111535"/>
            <a:ext cx="9772650" cy="4667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7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196" y="956867"/>
            <a:ext cx="8439150" cy="3152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6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626905" y="2279451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التطبيق العملي</a:t>
            </a: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66339" y="722049"/>
            <a:ext cx="6728761" cy="2323549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بعد معرفتك بهيكلة الدالة هل تستطيعين تغير عرض الرمز من شكل قلب الى شكل ثعبان ؟ 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(فردي )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ماذا سأغير ؟ 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02" y="3123035"/>
            <a:ext cx="6724899" cy="3526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2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10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626905" y="2279451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التطبيق العملي</a:t>
            </a: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66339" y="722049"/>
            <a:ext cx="6728761" cy="1889367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بعد معرفتك بهيكلة الدالة هي تستطيعين تغير عرض الرمز من شكل قلب الى شكل ثعبان ؟ 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(فردي )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ماذا سأغير ؟ 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IMG_198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81023" y="2744690"/>
            <a:ext cx="6749589" cy="3050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31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29180" y="2144395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217795" y="206279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214360" y="2144395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221230" y="4097338"/>
            <a:ext cx="955675" cy="1129030"/>
            <a:chOff x="9143" y="3143"/>
            <a:chExt cx="1505" cy="1778"/>
          </a:xfrm>
        </p:grpSpPr>
        <p:pic>
          <p:nvPicPr>
            <p:cNvPr id="49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文本框 5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04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224145" y="4245928"/>
            <a:ext cx="832485" cy="907415"/>
            <a:chOff x="4676" y="3468"/>
            <a:chExt cx="1311" cy="1429"/>
          </a:xfrm>
        </p:grpSpPr>
        <p:pic>
          <p:nvPicPr>
            <p:cNvPr id="55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文本框 58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05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486680" y="210317"/>
            <a:ext cx="9994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 smtClean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تعلمنا في الدرس السابق (</a:t>
            </a:r>
            <a:r>
              <a:rPr lang="ar-SA" sz="3200" b="1" dirty="0" smtClean="0"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إنشاء اتصال إنترنت عبر الكابل </a:t>
            </a:r>
            <a:r>
              <a:rPr lang="ar-SA" sz="3200" b="1" dirty="0" smtClean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)   </a:t>
            </a:r>
          </a:p>
          <a:p>
            <a:pPr algn="r"/>
            <a:r>
              <a:rPr lang="ar-SA" sz="3200" b="1" dirty="0" smtClean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من الوحدة الثانية  (</a:t>
            </a:r>
            <a:r>
              <a:rPr lang="ar-SA" sz="3200" b="1" dirty="0" smtClean="0">
                <a:latin typeface="Sakkal Majalla" panose="02000000000000000000" pitchFamily="2" charset="-78"/>
                <a:ea typeface="Lato Light" panose="020F0502020204030203" pitchFamily="34" charset="0"/>
                <a:cs typeface="Sakkal Majalla" panose="02000000000000000000" pitchFamily="2" charset="-78"/>
              </a:rPr>
              <a:t>الشبكات المتقدمة </a:t>
            </a:r>
            <a:r>
              <a:rPr lang="ar-SA" sz="3200" b="1" dirty="0" smtClean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) </a:t>
            </a:r>
          </a:p>
          <a:p>
            <a:pPr algn="r"/>
            <a:r>
              <a:rPr lang="ar-SA" sz="3200" b="1" dirty="0" smtClean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واكتسبنا </a:t>
            </a:r>
            <a:r>
              <a:rPr lang="ar-SA" sz="3200" b="1" dirty="0">
                <a:solidFill>
                  <a:srgbClr val="C00000"/>
                </a:solidFill>
                <a:latin typeface="Poppins" pitchFamily="2" charset="77"/>
                <a:ea typeface="Schoolbell" panose="02000000000000000000" pitchFamily="2" charset="0"/>
                <a:cs typeface="Catamaran SemiBold" pitchFamily="2" charset="77"/>
              </a:rPr>
              <a:t>المعرفة في الأهداف التالية ..</a:t>
            </a: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5953328" y="2214626"/>
            <a:ext cx="2006162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إنشاء هيكلية الشبكة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840996" y="2087856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توصيل الشبكة المحلية بشبكة الإنترنت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8938841" y="2316858"/>
            <a:ext cx="2554800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إضافة أجهزة الشبكة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3" name="Google Shape;311;p25"/>
          <p:cNvSpPr txBox="1">
            <a:spLocks/>
          </p:cNvSpPr>
          <p:nvPr/>
        </p:nvSpPr>
        <p:spPr>
          <a:xfrm>
            <a:off x="2893423" y="4042223"/>
            <a:ext cx="25548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توصيل الكابلات بين الأجهزة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5" name="Google Shape;311;p25"/>
          <p:cNvSpPr txBox="1">
            <a:spLocks/>
          </p:cNvSpPr>
          <p:nvPr/>
        </p:nvSpPr>
        <p:spPr>
          <a:xfrm>
            <a:off x="5695632" y="4073836"/>
            <a:ext cx="3799842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ضبط إعدادات أجهزة الشبكة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4830132" y="4503774"/>
            <a:ext cx="4823455" cy="203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1. إعداد الموجه اللاسلكي </a:t>
            </a:r>
            <a:b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</a:b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2. إعداد شبكة الإنترنت السحابية </a:t>
            </a:r>
            <a:b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</a:b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3. إعداد مزود الشبكة </a:t>
            </a:r>
            <a:b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</a:b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4. إعداد خادم الويب </a:t>
            </a:r>
            <a:b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</a:b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5. إعداد أجهزة الشبكة المحلية </a:t>
            </a:r>
            <a:b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</a:br>
            <a:r>
              <a:rPr kumimoji="0" lang="ar-SA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6. اختبار الاتصال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3" grpId="0"/>
      <p:bldP spid="85" grpId="0"/>
      <p:bldP spid="8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4121" y="2128496"/>
            <a:ext cx="6753261" cy="3405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7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4493" y="2119696"/>
            <a:ext cx="6913266" cy="3351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5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63019" y="1524458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756296" y="138921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413883" y="1457409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5373975" y="1363279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مكونات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754045" y="1389218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التعرف على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7910991" y="1235012"/>
            <a:ext cx="3388191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استخدام محرر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مايكروسفت ميك كود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lang="ar-SA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لإنشاء المشاريع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779077" y="2604551"/>
            <a:ext cx="11195957" cy="412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مكونات الواجهة الرئيسة لمحرر ميك كود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إنشاء برنامج جديد  وحفظه وتنزيله على جهاز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المايكروبت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عبر سلك </a:t>
            </a:r>
            <a:r>
              <a:rPr lang="en-US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USB</a:t>
            </a:r>
            <a:endParaRPr lang="ar-SA" sz="2400" kern="0" dirty="0" smtClean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صندوق أدوات الأوامر  لإضافة اللبنات وحذفها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اللبنات ولغة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والتنقل بينهما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البرنامج الأول ( إظهار كلمة </a:t>
            </a:r>
            <a:r>
              <a:rPr lang="en-US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HELLO </a:t>
            </a: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ثم رمز القلب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( البرمجة باستخدام اللبنات البرمجية ومن ثم الانتقال للغة </a:t>
            </a:r>
            <a:r>
              <a:rPr lang="ar-SA" sz="2400" kern="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لرؤية الكود البرمجي والتعرف على الدوال 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6. البرنامج الثاني ( إظهار عدد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7. البرنامج الثالث ( استخدام ازرار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مايكروبت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لإظهار حرف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8. البرنامج الرابع ( استخدام دالة الاهتزاز لإظهار عدد عشوائي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9. البرنامج الخامس ( استخدام المتغيرات لإظهار قيمة المتغير (رقم او سلسلة نصيه ))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10. البرنامج السادس ( استخدام متغير ومن ثم تغير قيمته والتعرف على المتغيرات المحلية والعامة )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82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192" y="1841660"/>
            <a:ext cx="3602643" cy="2323549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ظهور رقم  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15</a:t>
            </a:r>
          </a:p>
          <a:p>
            <a:pPr algn="ctr" rtl="1"/>
            <a:endParaRPr lang="ar-SA" sz="2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IMG_199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56385" y="1935671"/>
            <a:ext cx="7085362" cy="4288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4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IMG_199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56385" y="1935671"/>
            <a:ext cx="7085362" cy="4288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788" y="2057706"/>
            <a:ext cx="3919886" cy="2908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25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626905" y="2279451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التطبيق العملي</a:t>
            </a: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66339" y="722049"/>
            <a:ext cx="6728761" cy="2323549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قومي بتطبيق البرنامج الثاني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 ( إظهار الرقم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     (20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هل تستطيعين إظهار نص مثلا اسمك ؟ </a:t>
            </a:r>
          </a:p>
          <a:p>
            <a:pPr algn="ctr" rtl="1"/>
            <a:endParaRPr lang="ar-SA" sz="2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7321" y="3137352"/>
            <a:ext cx="7348628" cy="3060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33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63019" y="1524458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756296" y="138921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413883" y="1457409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5373975" y="1363279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مكونات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754045" y="1389218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التعرف على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7910991" y="1235012"/>
            <a:ext cx="3388191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استخدام محرر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مايكروسفت ميك كود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lang="ar-SA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لإنشاء المشاريع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779077" y="2604551"/>
            <a:ext cx="11195957" cy="412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مكونات الواجهة الرئيسة لمحرر ميك كود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إنشاء برنامج جديد  وحفظه وتنزيله على جهاز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المايكروبت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عبر سلك </a:t>
            </a:r>
            <a:r>
              <a:rPr lang="en-US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USB</a:t>
            </a:r>
            <a:endParaRPr lang="ar-SA" sz="2400" kern="0" dirty="0" smtClean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صندوق أدوات الأوامر  لإضافة اللبنات وحذفها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اللبنات ولغة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والتنقل بينهما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البرنامج الأول ( إظهار كلمة </a:t>
            </a:r>
            <a:r>
              <a:rPr lang="en-US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HELLO </a:t>
            </a: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ثم رمز القلب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( البرمجة باستخدام اللبنات البرمجية ومن ثم الانتقال للغة </a:t>
            </a:r>
            <a:r>
              <a:rPr lang="ar-SA" sz="2400" kern="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لرؤية الكود البرمجي والتعرف على الدوال 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6. البرنامج الثاني ( إظهار عدد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7. البرنامج الثالث ( استخدام ازرار </a:t>
            </a:r>
            <a:r>
              <a:rPr lang="ar-SA" sz="2400" kern="0" dirty="0" err="1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مايكروبت</a:t>
            </a: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لإظهار حرف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8. البرنامج الرابع ( استخدام دالة الاهتزاز لإظهار عدد عشوائي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9. البرنامج الخامس ( استخدام المتغيرات لإظهار قيمة المتغير (رقم او سلسلة نصيه ))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10. البرنامج السادس ( استخدام متغير ومن ثم تغير قيمته والتعرف على المتغيرات المحلية والعامة )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6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192" y="1841660"/>
            <a:ext cx="3602643" cy="2323549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عند النقر على زر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  <a:p>
            <a:pPr algn="ctr" rtl="1"/>
            <a:endParaRPr lang="ar-SA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 يتم إضاءة حرف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IMG_199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88963" y="1964187"/>
            <a:ext cx="6776856" cy="4101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50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IMG_199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45285" y="1964187"/>
            <a:ext cx="3620534" cy="4101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54" y="1935412"/>
            <a:ext cx="7126583" cy="4323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77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2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10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626905" y="2279451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التطبيق العملي</a:t>
            </a: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66339" y="722049"/>
            <a:ext cx="6728761" cy="2323549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قومي بتطبيق البرنامج الثالث 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إظهار الحرف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A </a:t>
            </a:r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 عند النقر على زر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هل تستطيعين إظهار الحرف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B </a:t>
            </a:r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 عند النقر على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؟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ماهي التغيرات التي ستجريها ..؟ </a:t>
            </a:r>
          </a:p>
          <a:p>
            <a:pPr algn="ctr" rtl="1"/>
            <a:endParaRPr lang="ar-SA" sz="2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IMG_199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31338" y="3245167"/>
            <a:ext cx="6763762" cy="3126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43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2709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" name="组合 12"/>
          <p:cNvGrpSpPr/>
          <p:nvPr/>
        </p:nvGrpSpPr>
        <p:grpSpPr>
          <a:xfrm>
            <a:off x="1208646" y="804833"/>
            <a:ext cx="9792335" cy="831850"/>
            <a:chOff x="-6128" y="3877"/>
            <a:chExt cx="15421" cy="1310"/>
          </a:xfrm>
        </p:grpSpPr>
        <p:pic>
          <p:nvPicPr>
            <p:cNvPr id="14" name="Google Shape;3481;p71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-6128" y="3901"/>
              <a:ext cx="15421" cy="1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文本框 15"/>
            <p:cNvSpPr txBox="1"/>
            <p:nvPr/>
          </p:nvSpPr>
          <p:spPr>
            <a:xfrm>
              <a:off x="-5634" y="3877"/>
              <a:ext cx="13173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3600" b="1" dirty="0" smtClean="0">
                  <a:solidFill>
                    <a:srgbClr val="FFFF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مراجعة الدرس السابق ..</a:t>
              </a:r>
              <a:r>
                <a:rPr lang="ar-SA" sz="2400" b="1" i="1" kern="0" dirty="0">
                  <a:solidFill>
                    <a:srgbClr val="000000"/>
                  </a:solidFill>
                  <a:latin typeface="Playfair Display"/>
                  <a:cs typeface="Times New Roman" panose="02020603050405020304" pitchFamily="18" charset="0"/>
                  <a:sym typeface="Playfair Display"/>
                </a:rPr>
                <a:t> بالاختيار العشوائي بواسطة </a:t>
              </a:r>
              <a:r>
                <a:rPr lang="ar-SA" sz="3600" b="1" dirty="0" smtClean="0">
                  <a:solidFill>
                    <a:srgbClr val="FFFF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 </a:t>
              </a:r>
              <a:endParaRPr lang="en-GB" altLang="en-US" sz="3600" b="1" dirty="0">
                <a:solidFill>
                  <a:srgbClr val="FFFF00"/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208646" y="1615693"/>
            <a:ext cx="9774086" cy="4170551"/>
            <a:chOff x="1171" y="1780"/>
            <a:chExt cx="12103" cy="5164"/>
          </a:xfrm>
        </p:grpSpPr>
        <p:pic>
          <p:nvPicPr>
            <p:cNvPr id="2611" name="Google Shape;2611;p57"/>
            <p:cNvPicPr preferRelativeResize="0"/>
            <p:nvPr/>
          </p:nvPicPr>
          <p:blipFill>
            <a:blip r:embed="rId9">
              <a:alphaModFix amt="52000"/>
            </a:blip>
            <a:stretch>
              <a:fillRect/>
            </a:stretch>
          </p:blipFill>
          <p:spPr>
            <a:xfrm rot="-1128982" flipH="1">
              <a:off x="1375" y="1862"/>
              <a:ext cx="1765" cy="1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2" name="Google Shape;2612;p57"/>
            <p:cNvPicPr preferRelativeResize="0"/>
            <p:nvPr/>
          </p:nvPicPr>
          <p:blipFill>
            <a:blip r:embed="rId10">
              <a:alphaModFix amt="52000"/>
              <a:grayscl/>
            </a:blip>
            <a:stretch>
              <a:fillRect/>
            </a:stretch>
          </p:blipFill>
          <p:spPr>
            <a:xfrm rot="-1128979" flipH="1">
              <a:off x="5657" y="1897"/>
              <a:ext cx="1901" cy="1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3" name="Google Shape;2613;p57"/>
            <p:cNvPicPr preferRelativeResize="0"/>
            <p:nvPr/>
          </p:nvPicPr>
          <p:blipFill>
            <a:blip r:embed="rId11">
              <a:alphaModFix amt="52000"/>
            </a:blip>
            <a:stretch>
              <a:fillRect/>
            </a:stretch>
          </p:blipFill>
          <p:spPr>
            <a:xfrm rot="-1128991" flipH="1">
              <a:off x="9948" y="1780"/>
              <a:ext cx="2001" cy="1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4" name="Google Shape;2614;p57"/>
            <p:cNvPicPr preferRelativeResize="0"/>
            <p:nvPr/>
          </p:nvPicPr>
          <p:blipFill>
            <a:blip r:embed="rId10">
              <a:alphaModFix amt="52000"/>
              <a:grayscl/>
            </a:blip>
            <a:stretch>
              <a:fillRect/>
            </a:stretch>
          </p:blipFill>
          <p:spPr>
            <a:xfrm rot="20471025" flipH="1">
              <a:off x="3580" y="5174"/>
              <a:ext cx="1709" cy="13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5" name="Google Shape;2615;p57"/>
            <p:cNvPicPr preferRelativeResize="0"/>
            <p:nvPr/>
          </p:nvPicPr>
          <p:blipFill>
            <a:blip r:embed="rId9">
              <a:alphaModFix amt="52000"/>
            </a:blip>
            <a:stretch>
              <a:fillRect/>
            </a:stretch>
          </p:blipFill>
          <p:spPr>
            <a:xfrm rot="-1128982" flipH="1">
              <a:off x="7934" y="5208"/>
              <a:ext cx="1765" cy="12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6" name="Google Shape;2616;p57"/>
            <p:cNvSpPr txBox="1"/>
            <p:nvPr/>
          </p:nvSpPr>
          <p:spPr>
            <a:xfrm>
              <a:off x="1803" y="2137"/>
              <a:ext cx="3040" cy="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ar-SA" altLang="en-GB" sz="2400" b="1" dirty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السؤال </a:t>
              </a:r>
              <a:r>
                <a:rPr lang="ar-SA" altLang="en-GB" sz="24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3</a:t>
              </a:r>
              <a:endParaRPr lang="en-US" altLang="en-GB" sz="24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ea typeface="Overpass Black"/>
                <a:cs typeface="Bodoni MT Black" panose="02070A03080606020203" charset="0"/>
                <a:sym typeface="+mn-ea"/>
              </a:endParaRPr>
            </a:p>
          </p:txBody>
        </p:sp>
        <p:sp>
          <p:nvSpPr>
            <p:cNvPr id="2618" name="Google Shape;2618;p57"/>
            <p:cNvSpPr txBox="1"/>
            <p:nvPr/>
          </p:nvSpPr>
          <p:spPr>
            <a:xfrm>
              <a:off x="6005" y="2137"/>
              <a:ext cx="3040" cy="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ar-SA" altLang="en-GB" sz="2400" b="1" dirty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السؤال </a:t>
              </a:r>
              <a:r>
                <a:rPr lang="ar-SA" altLang="en-GB" sz="24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2</a:t>
              </a:r>
              <a:endParaRPr lang="en-US" altLang="en-GB" sz="24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ea typeface="Overpass Black"/>
                <a:cs typeface="Bodoni MT Black" panose="02070A03080606020203" charset="0"/>
                <a:sym typeface="+mn-ea"/>
              </a:endParaRPr>
            </a:p>
          </p:txBody>
        </p:sp>
        <p:sp>
          <p:nvSpPr>
            <p:cNvPr id="2620" name="Google Shape;2620;p57"/>
            <p:cNvSpPr txBox="1"/>
            <p:nvPr/>
          </p:nvSpPr>
          <p:spPr>
            <a:xfrm>
              <a:off x="10195" y="2137"/>
              <a:ext cx="3040" cy="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/>
              <a:r>
                <a:rPr lang="ar-SA" altLang="en-GB" sz="24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السؤال 1</a:t>
              </a:r>
              <a:endParaRPr lang="en-US" altLang="en-GB" sz="24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ea typeface="Overpass Black"/>
                <a:cs typeface="Bodoni MT Black" panose="02070A03080606020203" charset="0"/>
                <a:sym typeface="+mn-ea"/>
              </a:endParaRPr>
            </a:p>
          </p:txBody>
        </p:sp>
        <p:sp>
          <p:nvSpPr>
            <p:cNvPr id="2621" name="Google Shape;2621;p57"/>
            <p:cNvSpPr txBox="1"/>
            <p:nvPr/>
          </p:nvSpPr>
          <p:spPr>
            <a:xfrm>
              <a:off x="10180" y="3069"/>
              <a:ext cx="3040" cy="8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b="1" dirty="0" smtClean="0">
                  <a:solidFill>
                    <a:schemeClr val="dk2"/>
                  </a:solidFill>
                  <a:latin typeface="Times New Roman" panose="02020603050405020304" pitchFamily="18" charset="0"/>
                  <a:ea typeface="Open Sans" panose="020B0606030504020204"/>
                  <a:cs typeface="Times New Roman" panose="02020603050405020304" pitchFamily="18" charset="0"/>
                  <a:sym typeface="Open Sans" panose="020B0606030504020204"/>
                </a:rPr>
                <a:t>يعمل كجسر بين الشبكة المحلية والانترنت </a:t>
              </a:r>
              <a:endParaRPr sz="2000" b="1" dirty="0">
                <a:solidFill>
                  <a:schemeClr val="dk2"/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endParaRPr>
            </a:p>
          </p:txBody>
        </p:sp>
        <p:sp>
          <p:nvSpPr>
            <p:cNvPr id="2622" name="Google Shape;2622;p57"/>
            <p:cNvSpPr txBox="1"/>
            <p:nvPr/>
          </p:nvSpPr>
          <p:spPr>
            <a:xfrm>
              <a:off x="3901" y="5482"/>
              <a:ext cx="3040" cy="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ar-SA" altLang="en-GB" sz="2400" b="1" dirty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السؤال </a:t>
              </a:r>
              <a:r>
                <a:rPr lang="ar-SA" altLang="en-GB" sz="24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5</a:t>
              </a:r>
              <a:endParaRPr lang="en-US" altLang="en-GB" sz="24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ea typeface="Overpass Black"/>
                <a:cs typeface="Bodoni MT Black" panose="02070A03080606020203" charset="0"/>
                <a:sym typeface="+mn-ea"/>
              </a:endParaRPr>
            </a:p>
          </p:txBody>
        </p:sp>
        <p:sp>
          <p:nvSpPr>
            <p:cNvPr id="2624" name="Google Shape;2624;p57"/>
            <p:cNvSpPr txBox="1"/>
            <p:nvPr/>
          </p:nvSpPr>
          <p:spPr>
            <a:xfrm>
              <a:off x="8102" y="5482"/>
              <a:ext cx="3040" cy="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ar-SA" altLang="en-GB" sz="2400" b="1" dirty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السؤال </a:t>
              </a:r>
              <a:r>
                <a:rPr lang="ar-SA" altLang="en-GB" sz="24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4</a:t>
              </a:r>
              <a:endParaRPr lang="en-US" altLang="en-GB" sz="24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ea typeface="Overpass Black"/>
                <a:cs typeface="Bodoni MT Black" panose="02070A03080606020203" charset="0"/>
                <a:sym typeface="+mn-ea"/>
              </a:endParaRPr>
            </a:p>
          </p:txBody>
        </p:sp>
        <p:cxnSp>
          <p:nvCxnSpPr>
            <p:cNvPr id="2626" name="Google Shape;2626;p57"/>
            <p:cNvCxnSpPr/>
            <p:nvPr/>
          </p:nvCxnSpPr>
          <p:spPr>
            <a:xfrm>
              <a:off x="1171" y="4673"/>
              <a:ext cx="12103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7" name="Google Shape;2627;p57"/>
            <p:cNvCxnSpPr/>
            <p:nvPr/>
          </p:nvCxnSpPr>
          <p:spPr>
            <a:xfrm rot="10800000">
              <a:off x="1559" y="2426"/>
              <a:ext cx="0" cy="2341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2628" name="Google Shape;2628;p57"/>
            <p:cNvCxnSpPr/>
            <p:nvPr/>
          </p:nvCxnSpPr>
          <p:spPr>
            <a:xfrm rot="10800000">
              <a:off x="3658" y="4577"/>
              <a:ext cx="0" cy="2367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2629" name="Google Shape;2629;p57"/>
            <p:cNvCxnSpPr/>
            <p:nvPr/>
          </p:nvCxnSpPr>
          <p:spPr>
            <a:xfrm rot="10800000">
              <a:off x="5756" y="2426"/>
              <a:ext cx="0" cy="2341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2630" name="Google Shape;2630;p57"/>
            <p:cNvCxnSpPr/>
            <p:nvPr/>
          </p:nvCxnSpPr>
          <p:spPr>
            <a:xfrm rot="10800000">
              <a:off x="7854" y="4577"/>
              <a:ext cx="0" cy="2367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2631" name="Google Shape;2631;p57"/>
            <p:cNvCxnSpPr/>
            <p:nvPr/>
          </p:nvCxnSpPr>
          <p:spPr>
            <a:xfrm rot="10800000">
              <a:off x="9952" y="2426"/>
              <a:ext cx="0" cy="2341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8911" y="975747"/>
            <a:ext cx="1266825" cy="512131"/>
          </a:xfrm>
          <a:prstGeom prst="rect">
            <a:avLst/>
          </a:prstGeom>
        </p:spPr>
      </p:pic>
      <p:sp>
        <p:nvSpPr>
          <p:cNvPr id="40" name="Google Shape;2621;p57"/>
          <p:cNvSpPr txBox="1"/>
          <p:nvPr/>
        </p:nvSpPr>
        <p:spPr>
          <a:xfrm>
            <a:off x="8734193" y="3500856"/>
            <a:ext cx="2118593" cy="40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المودم السلكي </a:t>
            </a:r>
            <a:endParaRPr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2" name="Google Shape;2621;p57"/>
          <p:cNvSpPr txBox="1"/>
          <p:nvPr/>
        </p:nvSpPr>
        <p:spPr>
          <a:xfrm>
            <a:off x="1630216" y="2510683"/>
            <a:ext cx="3168002" cy="664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dk2"/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نوع الكابل بين المودم وايقونة سحابة الانترنت هو :</a:t>
            </a:r>
            <a:endParaRPr sz="2000" b="1" dirty="0">
              <a:solidFill>
                <a:schemeClr val="dk2"/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3" name="Google Shape;2621;p57"/>
          <p:cNvSpPr txBox="1"/>
          <p:nvPr/>
        </p:nvSpPr>
        <p:spPr>
          <a:xfrm>
            <a:off x="4337862" y="4307180"/>
            <a:ext cx="2455029" cy="1278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dk2"/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عند تعيين خدمة </a:t>
            </a:r>
            <a:endParaRPr lang="ar-SA" sz="2000" b="1" dirty="0">
              <a:solidFill>
                <a:schemeClr val="dk2"/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dk2"/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DHCP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dk2"/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يتم تعيين العناوين يدوياً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صح ام خطأ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4" name="Google Shape;2621;p57"/>
          <p:cNvSpPr txBox="1"/>
          <p:nvPr/>
        </p:nvSpPr>
        <p:spPr>
          <a:xfrm>
            <a:off x="4947771" y="2627532"/>
            <a:ext cx="3202178" cy="664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dk2"/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يستخدم لتزويد الأجهزة بالإنترنت داخل الشبكة المحلية </a:t>
            </a:r>
            <a:endParaRPr sz="2000" b="1" dirty="0">
              <a:solidFill>
                <a:schemeClr val="dk2"/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5" name="Google Shape;2621;p57"/>
          <p:cNvSpPr txBox="1"/>
          <p:nvPr/>
        </p:nvSpPr>
        <p:spPr>
          <a:xfrm>
            <a:off x="8029427" y="4187539"/>
            <a:ext cx="3360074" cy="137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dk2"/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وظيفة خادم الويب يرسل الصفحة المطلوبة الى خادم مزود خدمة الانترنت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صح ام خطأ</a:t>
            </a:r>
            <a:endParaRPr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7" name="Google Shape;2621;p57"/>
          <p:cNvSpPr txBox="1"/>
          <p:nvPr/>
        </p:nvSpPr>
        <p:spPr>
          <a:xfrm>
            <a:off x="2666793" y="3397691"/>
            <a:ext cx="2118593" cy="40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كابل محوري</a:t>
            </a:r>
            <a:endParaRPr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8" name="Google Shape;2621;p57"/>
          <p:cNvSpPr txBox="1"/>
          <p:nvPr/>
        </p:nvSpPr>
        <p:spPr>
          <a:xfrm>
            <a:off x="5487698" y="3419667"/>
            <a:ext cx="2118593" cy="40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الموجه اللاسلكي </a:t>
            </a:r>
            <a:endParaRPr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49" name="Google Shape;2621;p57"/>
          <p:cNvSpPr txBox="1"/>
          <p:nvPr/>
        </p:nvSpPr>
        <p:spPr>
          <a:xfrm>
            <a:off x="8453382" y="5671563"/>
            <a:ext cx="2118593" cy="40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صح </a:t>
            </a:r>
            <a:endParaRPr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  <p:sp>
        <p:nvSpPr>
          <p:cNvPr id="50" name="Google Shape;2621;p57"/>
          <p:cNvSpPr txBox="1"/>
          <p:nvPr/>
        </p:nvSpPr>
        <p:spPr>
          <a:xfrm>
            <a:off x="4276702" y="5713705"/>
            <a:ext cx="2118593" cy="40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Open Sans" panose="020B0606030504020204"/>
                <a:cs typeface="Times New Roman" panose="02020603050405020304" pitchFamily="18" charset="0"/>
                <a:sym typeface="Open Sans" panose="020B0606030504020204"/>
              </a:rPr>
              <a:t>خطأ يتم تعيينهم تلقائياً</a:t>
            </a:r>
            <a:endParaRPr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Open Sans" panose="020B0606030504020204"/>
              <a:cs typeface="Times New Roman" panose="02020603050405020304" pitchFamily="18" charset="0"/>
              <a:sym typeface="Open Sans" panose="020B0606030504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32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7" grpId="0"/>
      <p:bldP spid="48" grpId="0"/>
      <p:bldP spid="49" grpId="0"/>
      <p:bldP spid="5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2408" y="970376"/>
            <a:ext cx="6058323" cy="5002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0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5597" y="2140828"/>
            <a:ext cx="6299074" cy="3019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19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63019" y="1524458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756296" y="138921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413883" y="1457409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5373975" y="1363279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مكونات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754045" y="1389218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التعرف على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7910991" y="1235012"/>
            <a:ext cx="3388191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استخدام محرر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مايكروسفت ميك كود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lang="ar-SA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لإنشاء المشاريع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779077" y="2604551"/>
            <a:ext cx="11195957" cy="412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مكونات الواجهة الرئيسة لمحرر ميك كود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إنشاء برنامج جديد  وحفظه وتنزيله على جهاز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المايكروبت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عبر سلك </a:t>
            </a:r>
            <a:r>
              <a:rPr lang="en-US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USB</a:t>
            </a:r>
            <a:endParaRPr lang="ar-SA" sz="2400" kern="0" dirty="0" smtClean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صندوق أدوات الأوامر  لإضافة اللبنات وحذفها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اللبنات ولغة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والتنقل بينهما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البرنامج الأول ( إظهار كلمة </a:t>
            </a:r>
            <a:r>
              <a:rPr lang="en-US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HELLO </a:t>
            </a: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ثم رمز القلب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( البرمجة باستخدام اللبنات البرمجية ومن ثم الانتقال للغة </a:t>
            </a:r>
            <a:r>
              <a:rPr lang="ar-SA" sz="2400" kern="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لرؤية الكود البرمجي والتعرف على الدوال 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6. البرنامج الثاني ( إظهار عدد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7. البرنامج الثالث ( استخدام ازرار </a:t>
            </a:r>
            <a:r>
              <a:rPr lang="ar-SA" sz="2400" kern="0" dirty="0" err="1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مايكروبت</a:t>
            </a: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لإظهار حرف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8. البرنامج الرابع ( استخدام دالة الاهتزاز لإظهار عدد عشوائي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9. البرنامج الخامس ( استخدام المتغيرات لإظهار قيمة المتغير (رقم او سلسلة نصيه ))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10. البرنامج السادس ( استخدام متغير ومن ثم تغير قيمته والتعرف على المتغيرات المحلية والعامة )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8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192" y="1841660"/>
            <a:ext cx="3602643" cy="2323549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إظهار رقم بشكل عشوائي 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من 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1-9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عند النقر ع الاهتزاز 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IMG_201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87358" y="1892022"/>
            <a:ext cx="6910552" cy="3449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7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702391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G_201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59382" y="1938298"/>
            <a:ext cx="5226504" cy="3449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242" y="2012037"/>
            <a:ext cx="5303212" cy="28003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71911" y="5064232"/>
            <a:ext cx="5109566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للتعديل دالة العشوائي 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Pick random (  -   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626905" y="2279451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التطبيق العملي</a:t>
            </a: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66339" y="722049"/>
            <a:ext cx="6728761" cy="2323549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قومي بتطبيق البرنامج الرابع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اظهار رقم عشوائي باستخدام دالة </a:t>
            </a:r>
            <a:r>
              <a:rPr lang="ar-SA" sz="2400" b="1" dirty="0" err="1" smtClean="0">
                <a:solidFill>
                  <a:schemeClr val="accent5">
                    <a:lumMod val="50000"/>
                  </a:schemeClr>
                </a:solidFill>
              </a:rPr>
              <a:t>الأهتزاز</a:t>
            </a:r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من 1-20</a:t>
            </a:r>
          </a:p>
          <a:p>
            <a:pPr algn="ctr" rtl="1"/>
            <a:endParaRPr lang="ar-SA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endParaRPr lang="ar-SA" sz="2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6021" y="3159790"/>
            <a:ext cx="6829079" cy="344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650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63019" y="1524458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756296" y="138921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413883" y="1457409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5373975" y="1363279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مكونات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754045" y="1389218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التعرف على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7910991" y="1235012"/>
            <a:ext cx="3388191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استخدام محرر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مايكروسفت ميك كود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lang="ar-SA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لإنشاء المشاريع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779077" y="2604551"/>
            <a:ext cx="11195957" cy="412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مكونات الواجهة الرئيسة لمحرر ميك كود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إنشاء برنامج جديد  وحفظه وتنزيله على جهاز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المايكروبت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عبر سلك </a:t>
            </a:r>
            <a:r>
              <a:rPr lang="en-US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USB</a:t>
            </a:r>
            <a:endParaRPr lang="ar-SA" sz="2400" kern="0" dirty="0" smtClean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صندوق أدوات الأوامر  لإضافة اللبنات وحذفها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اللبنات ولغة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والتنقل بينهما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البرنامج الأول ( إظهار كلمة </a:t>
            </a:r>
            <a:r>
              <a:rPr lang="en-US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HELLO </a:t>
            </a: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ثم رمز القلب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( البرمجة باستخدام اللبنات البرمجية ومن ثم الانتقال للغة </a:t>
            </a:r>
            <a:r>
              <a:rPr lang="ar-SA" sz="2400" kern="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لرؤية الكود البرمجي والتعرف على الدوال 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6. البرنامج الثاني ( إظهار عدد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7. البرنامج الثالث ( استخدام ازرار </a:t>
            </a:r>
            <a:r>
              <a:rPr lang="ar-SA" sz="2400" kern="0" dirty="0" err="1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مايكروبت</a:t>
            </a: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لإظهار حرف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8. البرنامج الرابع ( استخدام دالة الاهتزاز لإظهار عدد عشوائي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9. البرنامج الخامس ( استخدام المتغيرات لإظهار قيمة المتغير (رقم او سلسلة نصيه ))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10. البرنامج السادس ( استخدام متغير ومن ثم تغير قيمته والتعرف على المتغيرات المحلية والعامة )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6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599036" y="885755"/>
            <a:ext cx="10562897" cy="973568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الصورتين للأوامر البرمجية .. اكتشفي الفرق ؟؟ وما هو نتيجة كل صورة بعد تشغيل البرنامج؟ </a:t>
            </a:r>
          </a:p>
          <a:p>
            <a:pPr algn="ctr"/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</a:rPr>
              <a:t>(جماعي )</a:t>
            </a:r>
            <a:endParaRPr lang="ar-S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0696" y="1878846"/>
            <a:ext cx="5331237" cy="33840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270" y="1914268"/>
            <a:ext cx="5621139" cy="331324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730610" y="5375790"/>
            <a:ext cx="1758501" cy="957650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ظهور رقم</a:t>
            </a:r>
          </a:p>
          <a:p>
            <a:pPr algn="ctr" rtl="1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15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57702" y="5325764"/>
            <a:ext cx="1758501" cy="957650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ظهور رقم</a:t>
            </a:r>
          </a:p>
          <a:p>
            <a:pPr algn="ctr" rtl="1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12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0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1197157" y="850633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القراءة الفعالة  ص 149   دوني مفهومك للمتغيرات ؟   ( جماعي ) 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148" y="1527736"/>
            <a:ext cx="9820131" cy="1917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0375" y="3414386"/>
            <a:ext cx="7784904" cy="2853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7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1197157" y="850633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الإعلان عن المتغيرات                                                                    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919" y="1569706"/>
            <a:ext cx="9286875" cy="4810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2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962150" y="-3427095"/>
            <a:ext cx="17069435" cy="12280265"/>
            <a:chOff x="-3090" y="-5397"/>
            <a:chExt cx="26881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10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-3090" y="-1676"/>
              <a:ext cx="12944" cy="4170"/>
              <a:chOff x="-3090" y="-1676"/>
              <a:chExt cx="12944" cy="4170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10"/>
              <a:stretch>
                <a:fillRect/>
              </a:stretch>
            </p:blipFill>
            <p:spPr>
              <a:xfrm rot="4500000">
                <a:off x="659" y="-3903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0" name="组合 19"/>
          <p:cNvGrpSpPr/>
          <p:nvPr/>
        </p:nvGrpSpPr>
        <p:grpSpPr>
          <a:xfrm>
            <a:off x="662407" y="2098480"/>
            <a:ext cx="3504565" cy="4082157"/>
            <a:chOff x="2002" y="2179"/>
            <a:chExt cx="5519" cy="7156"/>
          </a:xfrm>
        </p:grpSpPr>
        <p:pic>
          <p:nvPicPr>
            <p:cNvPr id="2171" name="Google Shape;2171;p41" descr="D:\PPT\图片2.png图片2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2002" y="4167"/>
              <a:ext cx="5330" cy="5168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7" name="Google Shape;2171;p41" descr="D:\PPT\图片1.png图片1"/>
            <p:cNvPicPr preferRelativeResize="0"/>
            <p:nvPr/>
          </p:nvPicPr>
          <p:blipFill rotWithShape="1">
            <a:blip r:embed="rId12"/>
            <a:srcRect/>
            <a:stretch>
              <a:fillRect/>
            </a:stretch>
          </p:blipFill>
          <p:spPr>
            <a:xfrm>
              <a:off x="4491" y="2179"/>
              <a:ext cx="1706" cy="170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9" name="Google Shape;2171;p41" descr="D:\PPT\图片2.png图片2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6676" y="3900"/>
              <a:ext cx="845" cy="819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7" name="组合 12"/>
          <p:cNvGrpSpPr/>
          <p:nvPr/>
        </p:nvGrpSpPr>
        <p:grpSpPr>
          <a:xfrm>
            <a:off x="1277007" y="723046"/>
            <a:ext cx="10678007" cy="1754578"/>
            <a:chOff x="-6128" y="3877"/>
            <a:chExt cx="15421" cy="1721"/>
          </a:xfrm>
        </p:grpSpPr>
        <p:pic>
          <p:nvPicPr>
            <p:cNvPr id="28" name="Google Shape;3481;p71"/>
            <p:cNvPicPr preferRelativeResize="0"/>
            <p:nvPr/>
          </p:nvPicPr>
          <p:blipFill>
            <a:blip r:embed="rId13"/>
            <a:stretch>
              <a:fillRect/>
            </a:stretch>
          </p:blipFill>
          <p:spPr>
            <a:xfrm>
              <a:off x="-6128" y="3901"/>
              <a:ext cx="15421" cy="1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文本框 15"/>
            <p:cNvSpPr txBox="1"/>
            <p:nvPr/>
          </p:nvSpPr>
          <p:spPr>
            <a:xfrm>
              <a:off x="-5634" y="3877"/>
              <a:ext cx="13173" cy="1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3600" b="1" dirty="0" smtClean="0">
                  <a:solidFill>
                    <a:srgbClr val="FFFF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من خلال المشاهدة الفعالة وتدوين الملاحظات .. (جماعي )</a:t>
              </a:r>
            </a:p>
            <a:p>
              <a:pPr algn="r" rtl="1"/>
              <a:r>
                <a:rPr lang="ar-SA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اكتشفي موضوع درسنا لهذا اليوم وابرز اهدافه</a:t>
              </a:r>
              <a:endParaRPr lang="en-GB" altLang="en-US" sz="36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pic>
        <p:nvPicPr>
          <p:cNvPr id="8" name="IMG_198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67746" y="2263941"/>
            <a:ext cx="6860292" cy="38589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7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2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10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626905" y="2279451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التطبيق العملي</a:t>
            </a: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50883" y="867930"/>
            <a:ext cx="6728761" cy="1406447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قومي بتطبيق البرنامج الخامس 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اظهار نص وليكن اسمك بعد اسناده في متغير ؟</a:t>
            </a:r>
          </a:p>
        </p:txBody>
      </p:sp>
      <p:pic>
        <p:nvPicPr>
          <p:cNvPr id="10" name="IMG_200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25503" y="2371322"/>
            <a:ext cx="6910209" cy="3423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34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9879" y="856990"/>
            <a:ext cx="6610431" cy="518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9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مرحلي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3222" y="766502"/>
            <a:ext cx="6837716" cy="5362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63019" y="1524458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756296" y="138921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413883" y="1457409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5373975" y="1363279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مكونات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754045" y="1389218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التعرف على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7910991" y="1235012"/>
            <a:ext cx="3388191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استخدام محرر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مايكروسفت ميك كود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lang="ar-SA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لإنشاء المشاريع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779077" y="2604551"/>
            <a:ext cx="11195957" cy="412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مكونات الواجهة الرئيسة لمحرر ميك كود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إنشاء برنامج جديد  وحفظه وتنزيله على جهاز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المايكروبت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عبر سلك </a:t>
            </a:r>
            <a:r>
              <a:rPr lang="en-US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USB</a:t>
            </a:r>
            <a:endParaRPr lang="ar-SA" sz="2400" kern="0" dirty="0" smtClean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صندوق أدوات الأوامر  لإضافة اللبنات وحذفها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التعرف على اللبنات ولغة </a:t>
            </a:r>
            <a:r>
              <a:rPr lang="ar-SA" sz="2400" kern="0" dirty="0" err="1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والتنقل بينهما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البرنامج الأول ( إظهار كلمة </a:t>
            </a:r>
            <a:r>
              <a:rPr lang="en-US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HELLO </a:t>
            </a: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ثم رمز القلب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( البرمجة باستخدام اللبنات البرمجية ومن ثم الانتقال للغة </a:t>
            </a:r>
            <a:r>
              <a:rPr lang="ar-SA" sz="2400" kern="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لرؤية الكود البرمجي والتعرف على الدوال 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6. البرنامج الثاني ( إظهار عدد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7. البرنامج الثالث ( استخدام ازرار </a:t>
            </a:r>
            <a:r>
              <a:rPr lang="ar-SA" sz="2400" kern="0" dirty="0" err="1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مايكروبت</a:t>
            </a:r>
            <a:r>
              <a:rPr lang="ar-SA" sz="2400" kern="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لإظهار حرف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8. البرنامج الرابع ( استخدام دالة الاهتزاز لإظهار عدد عشوائي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9. البرنامج الخامس ( استخدام المتغيرات لإظهار قيمة المتغير (رقم او سلسلة نصيه ))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10. البرنامج السادس ( استخدام متغير ومن ثم تغير قيمته والتعرف على المتغيرات المحلية والعامة )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1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679868" y="120109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2192" y="1841660"/>
            <a:ext cx="3602643" cy="2323549"/>
          </a:xfrm>
          <a:prstGeom prst="rect">
            <a:avLst/>
          </a:prstGeom>
          <a:solidFill>
            <a:srgbClr val="93AFC8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ظهور رقم 1</a:t>
            </a:r>
          </a:p>
          <a:p>
            <a:pPr algn="ctr" rtl="1"/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IMG_202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00715" y="1949575"/>
            <a:ext cx="7314644" cy="3855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62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1749707" y="1371816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من خلال الفيديو استنتجي الهدف من البرنامج وكيف تم تصميم ذلك ؟   (فردي )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IMG_202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90897" y="2134591"/>
            <a:ext cx="5663695" cy="3855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015" y="2232450"/>
            <a:ext cx="5795154" cy="2875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0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2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10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626905" y="2279451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التطبيق العملي</a:t>
            </a: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50883" y="868869"/>
            <a:ext cx="6728761" cy="1406447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قومي بتطبيق البرنامج السادس ( تغيير العدد ) 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وقومي بتغير من +( زيادة ) إلى - ( تقليل )  ؟ </a:t>
            </a:r>
          </a:p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ماهي النتيجة بعد التغير</a:t>
            </a:r>
          </a:p>
        </p:txBody>
      </p:sp>
      <p:pic>
        <p:nvPicPr>
          <p:cNvPr id="8" name="IMG_202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66021" y="2489646"/>
            <a:ext cx="6819506" cy="3305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7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832326" y="-3285205"/>
            <a:ext cx="16624300" cy="12279630"/>
            <a:chOff x="-2389" y="-5397"/>
            <a:chExt cx="26180" cy="19338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Rectangle 17"/>
          <p:cNvSpPr/>
          <p:nvPr/>
        </p:nvSpPr>
        <p:spPr>
          <a:xfrm>
            <a:off x="994376" y="470948"/>
            <a:ext cx="9167698" cy="564893"/>
          </a:xfrm>
          <a:prstGeom prst="rect">
            <a:avLst/>
          </a:prstGeom>
          <a:solidFill>
            <a:srgbClr val="D4E7CC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المتغيرات المحلية والمتغيرات العامة ..</a:t>
            </a:r>
            <a:endParaRPr lang="ar-SA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376" y="1259240"/>
            <a:ext cx="9372600" cy="3258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999" y="4135749"/>
            <a:ext cx="4029075" cy="2377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5681" y="4517792"/>
            <a:ext cx="4124325" cy="2130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7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10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2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3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11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626905" y="2279451"/>
            <a:ext cx="256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التطبيق العملي</a:t>
            </a:r>
          </a:p>
          <a:p>
            <a:pPr algn="r" rtl="1"/>
            <a:r>
              <a:rPr lang="ar-SA" altLang="en-US" sz="3600" b="1" dirty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50883" y="868869"/>
            <a:ext cx="6728761" cy="1406447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قومي بتطبيق البرنامج السادس  ( تغير العدد) بعد تعريف المتغير كمتغير عام وتظهر النتيجة بعد النقر على زر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</p:txBody>
      </p:sp>
      <p:pic>
        <p:nvPicPr>
          <p:cNvPr id="10" name="IMG_202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2504" y="2362330"/>
            <a:ext cx="6574648" cy="3122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0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6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تقويم ختامي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1910" y="1705243"/>
            <a:ext cx="3289279" cy="40524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1189" y="1705243"/>
            <a:ext cx="3291221" cy="4052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42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1622053" y="1173714"/>
            <a:ext cx="9237164" cy="20523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الوحدة الثالثة</a:t>
            </a:r>
            <a:br>
              <a:rPr lang="ar-S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r-S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البرمجة بواسطة </a:t>
            </a:r>
            <a:r>
              <a:rPr lang="ar-SA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المايكروبت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9" name="Google Shape;2129;p38"/>
          <p:cNvSpPr txBox="1">
            <a:spLocks noGrp="1"/>
          </p:cNvSpPr>
          <p:nvPr>
            <p:ph type="subTitle" idx="1"/>
          </p:nvPr>
        </p:nvSpPr>
        <p:spPr>
          <a:xfrm>
            <a:off x="2132330" y="3360077"/>
            <a:ext cx="7704000" cy="10476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الدرس الأول : مقدمة إلى </a:t>
            </a:r>
            <a:r>
              <a:rPr lang="ar-SA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المايكروبت</a:t>
            </a:r>
            <a:endParaRPr lang="ar-SA" sz="2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Micro:bit</a:t>
            </a:r>
            <a:endParaRPr lang="en-GB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76" name="Google Shape;3476;p71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400000">
            <a:off x="5318760" y="2919730"/>
            <a:ext cx="991235" cy="4603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-2857500" y="-1985645"/>
            <a:ext cx="15392400" cy="12846050"/>
            <a:chOff x="-4500" y="-3127"/>
            <a:chExt cx="24240" cy="20230"/>
          </a:xfrm>
        </p:grpSpPr>
        <p:pic>
          <p:nvPicPr>
            <p:cNvPr id="3471" name="Google Shape;3471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0340000">
              <a:off x="10326" y="6558"/>
              <a:ext cx="9414" cy="7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0" name="Google Shape;3480;p7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 rot="20443258" flipH="1">
              <a:off x="-4500" y="-3127"/>
              <a:ext cx="11813" cy="8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3" name="Google Shape;3483;p71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 rot="19260000">
              <a:off x="59" y="4817"/>
              <a:ext cx="5776" cy="12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任意多边形 4"/>
            <p:cNvSpPr/>
            <p:nvPr/>
          </p:nvSpPr>
          <p:spPr>
            <a:xfrm>
              <a:off x="10156" y="7251"/>
              <a:ext cx="9019" cy="3587"/>
            </a:xfrm>
            <a:custGeom>
              <a:avLst/>
              <a:gdLst>
                <a:gd name="connsiteX0" fmla="*/ 0 w 7507705"/>
                <a:gd name="connsiteY0" fmla="*/ 2310063 h 2310063"/>
                <a:gd name="connsiteX1" fmla="*/ 1443789 w 7507705"/>
                <a:gd name="connsiteY1" fmla="*/ 981777 h 2310063"/>
                <a:gd name="connsiteX2" fmla="*/ 5111015 w 7507705"/>
                <a:gd name="connsiteY2" fmla="*/ 0 h 2310063"/>
                <a:gd name="connsiteX3" fmla="*/ 7507705 w 7507705"/>
                <a:gd name="connsiteY3" fmla="*/ 760396 h 2310063"/>
                <a:gd name="connsiteX0-1" fmla="*/ 0 w 7517330"/>
                <a:gd name="connsiteY0-2" fmla="*/ 2252312 h 2252312"/>
                <a:gd name="connsiteX1-3" fmla="*/ 1453414 w 7517330"/>
                <a:gd name="connsiteY1-4" fmla="*/ 981777 h 2252312"/>
                <a:gd name="connsiteX2-5" fmla="*/ 5120640 w 7517330"/>
                <a:gd name="connsiteY2-6" fmla="*/ 0 h 2252312"/>
                <a:gd name="connsiteX3-7" fmla="*/ 7517330 w 7517330"/>
                <a:gd name="connsiteY3-8" fmla="*/ 760396 h 2252312"/>
                <a:gd name="connsiteX0-9" fmla="*/ 0 w 7517330"/>
                <a:gd name="connsiteY0-10" fmla="*/ 2252312 h 2252312"/>
                <a:gd name="connsiteX1-11" fmla="*/ 1453414 w 7517330"/>
                <a:gd name="connsiteY1-12" fmla="*/ 981777 h 2252312"/>
                <a:gd name="connsiteX2-13" fmla="*/ 5120640 w 7517330"/>
                <a:gd name="connsiteY2-14" fmla="*/ 0 h 2252312"/>
                <a:gd name="connsiteX3-15" fmla="*/ 7517330 w 7517330"/>
                <a:gd name="connsiteY3-16" fmla="*/ 760396 h 2252312"/>
                <a:gd name="connsiteX0-17" fmla="*/ 0 w 7517330"/>
                <a:gd name="connsiteY0-18" fmla="*/ 2252312 h 2252312"/>
                <a:gd name="connsiteX1-19" fmla="*/ 1453414 w 7517330"/>
                <a:gd name="connsiteY1-20" fmla="*/ 981777 h 2252312"/>
                <a:gd name="connsiteX2-21" fmla="*/ 5120640 w 7517330"/>
                <a:gd name="connsiteY2-22" fmla="*/ 0 h 2252312"/>
                <a:gd name="connsiteX3-23" fmla="*/ 7517330 w 7517330"/>
                <a:gd name="connsiteY3-24" fmla="*/ 760396 h 2252312"/>
                <a:gd name="connsiteX0-25" fmla="*/ 0 w 7517330"/>
                <a:gd name="connsiteY0-26" fmla="*/ 2252312 h 2252312"/>
                <a:gd name="connsiteX1-27" fmla="*/ 1511166 w 7517330"/>
                <a:gd name="connsiteY1-28" fmla="*/ 1366787 h 2252312"/>
                <a:gd name="connsiteX2-29" fmla="*/ 5120640 w 7517330"/>
                <a:gd name="connsiteY2-30" fmla="*/ 0 h 2252312"/>
                <a:gd name="connsiteX3-31" fmla="*/ 7517330 w 7517330"/>
                <a:gd name="connsiteY3-32" fmla="*/ 760396 h 2252312"/>
                <a:gd name="connsiteX0-33" fmla="*/ 0 w 7517330"/>
                <a:gd name="connsiteY0-34" fmla="*/ 2252312 h 2252312"/>
                <a:gd name="connsiteX1-35" fmla="*/ 1511166 w 7517330"/>
                <a:gd name="connsiteY1-36" fmla="*/ 1366787 h 2252312"/>
                <a:gd name="connsiteX2-37" fmla="*/ 5120640 w 7517330"/>
                <a:gd name="connsiteY2-38" fmla="*/ 0 h 2252312"/>
                <a:gd name="connsiteX3-39" fmla="*/ 7517330 w 7517330"/>
                <a:gd name="connsiteY3-40" fmla="*/ 760396 h 2252312"/>
                <a:gd name="connsiteX0-41" fmla="*/ 0 w 7517330"/>
                <a:gd name="connsiteY0-42" fmla="*/ 2252312 h 2252312"/>
                <a:gd name="connsiteX1-43" fmla="*/ 1511166 w 7517330"/>
                <a:gd name="connsiteY1-44" fmla="*/ 1366787 h 2252312"/>
                <a:gd name="connsiteX2-45" fmla="*/ 5120640 w 7517330"/>
                <a:gd name="connsiteY2-46" fmla="*/ 0 h 2252312"/>
                <a:gd name="connsiteX3-47" fmla="*/ 7517330 w 7517330"/>
                <a:gd name="connsiteY3-48" fmla="*/ 760396 h 2252312"/>
                <a:gd name="connsiteX0-49" fmla="*/ 0 w 7449953"/>
                <a:gd name="connsiteY0-50" fmla="*/ 2252312 h 2252312"/>
                <a:gd name="connsiteX1-51" fmla="*/ 1443789 w 7449953"/>
                <a:gd name="connsiteY1-52" fmla="*/ 1366787 h 2252312"/>
                <a:gd name="connsiteX2-53" fmla="*/ 5053263 w 7449953"/>
                <a:gd name="connsiteY2-54" fmla="*/ 0 h 2252312"/>
                <a:gd name="connsiteX3-55" fmla="*/ 7449953 w 7449953"/>
                <a:gd name="connsiteY3-56" fmla="*/ 760396 h 2252312"/>
                <a:gd name="connsiteX0-57" fmla="*/ 0 w 7449953"/>
                <a:gd name="connsiteY0-58" fmla="*/ 2286069 h 2286069"/>
                <a:gd name="connsiteX1-59" fmla="*/ 1443789 w 7449953"/>
                <a:gd name="connsiteY1-60" fmla="*/ 1400544 h 2286069"/>
                <a:gd name="connsiteX2-61" fmla="*/ 5053263 w 7449953"/>
                <a:gd name="connsiteY2-62" fmla="*/ 33757 h 2286069"/>
                <a:gd name="connsiteX3-63" fmla="*/ 7449953 w 7449953"/>
                <a:gd name="connsiteY3-64" fmla="*/ 794153 h 2286069"/>
                <a:gd name="connsiteX0-65" fmla="*/ 0 w 7449953"/>
                <a:gd name="connsiteY0-66" fmla="*/ 2276635 h 2276635"/>
                <a:gd name="connsiteX1-67" fmla="*/ 1443789 w 7449953"/>
                <a:gd name="connsiteY1-68" fmla="*/ 1391110 h 2276635"/>
                <a:gd name="connsiteX2-69" fmla="*/ 5005137 w 7449953"/>
                <a:gd name="connsiteY2-70" fmla="*/ 33948 h 2276635"/>
                <a:gd name="connsiteX3-71" fmla="*/ 7449953 w 7449953"/>
                <a:gd name="connsiteY3-72" fmla="*/ 784719 h 2276635"/>
                <a:gd name="connsiteX0-73" fmla="*/ 0 w 6391174"/>
                <a:gd name="connsiteY0-74" fmla="*/ 2242736 h 2242736"/>
                <a:gd name="connsiteX1-75" fmla="*/ 1443789 w 6391174"/>
                <a:gd name="connsiteY1-76" fmla="*/ 1357211 h 2242736"/>
                <a:gd name="connsiteX2-77" fmla="*/ 5005137 w 6391174"/>
                <a:gd name="connsiteY2-78" fmla="*/ 49 h 2242736"/>
                <a:gd name="connsiteX3-79" fmla="*/ 6391174 w 6391174"/>
                <a:gd name="connsiteY3-80" fmla="*/ 1405338 h 2242736"/>
                <a:gd name="connsiteX0-81" fmla="*/ 0 w 6391174"/>
                <a:gd name="connsiteY0-82" fmla="*/ 2242736 h 2242736"/>
                <a:gd name="connsiteX1-83" fmla="*/ 1443789 w 6391174"/>
                <a:gd name="connsiteY1-84" fmla="*/ 1357211 h 2242736"/>
                <a:gd name="connsiteX2-85" fmla="*/ 5005137 w 6391174"/>
                <a:gd name="connsiteY2-86" fmla="*/ 49 h 2242736"/>
                <a:gd name="connsiteX3-87" fmla="*/ 6391174 w 6391174"/>
                <a:gd name="connsiteY3-88" fmla="*/ 1405338 h 2242736"/>
                <a:gd name="connsiteX0-89" fmla="*/ 0 w 6391174"/>
                <a:gd name="connsiteY0-90" fmla="*/ 2243091 h 2243091"/>
                <a:gd name="connsiteX1-91" fmla="*/ 2531444 w 6391174"/>
                <a:gd name="connsiteY1-92" fmla="*/ 1270938 h 2243091"/>
                <a:gd name="connsiteX2-93" fmla="*/ 5005137 w 6391174"/>
                <a:gd name="connsiteY2-94" fmla="*/ 404 h 2243091"/>
                <a:gd name="connsiteX3-95" fmla="*/ 6391174 w 6391174"/>
                <a:gd name="connsiteY3-96" fmla="*/ 1405693 h 2243091"/>
                <a:gd name="connsiteX0-97" fmla="*/ 0 w 6391174"/>
                <a:gd name="connsiteY0-98" fmla="*/ 2243007 h 2243007"/>
                <a:gd name="connsiteX1-99" fmla="*/ 2531444 w 6391174"/>
                <a:gd name="connsiteY1-100" fmla="*/ 1270854 h 2243007"/>
                <a:gd name="connsiteX2-101" fmla="*/ 5005137 w 6391174"/>
                <a:gd name="connsiteY2-102" fmla="*/ 320 h 2243007"/>
                <a:gd name="connsiteX3-103" fmla="*/ 6391174 w 6391174"/>
                <a:gd name="connsiteY3-104" fmla="*/ 1405609 h 2243007"/>
                <a:gd name="connsiteX0-105" fmla="*/ 0 w 6391174"/>
                <a:gd name="connsiteY0-106" fmla="*/ 2281578 h 2281578"/>
                <a:gd name="connsiteX1-107" fmla="*/ 2531444 w 6391174"/>
                <a:gd name="connsiteY1-108" fmla="*/ 1309425 h 2281578"/>
                <a:gd name="connsiteX2-109" fmla="*/ 4754880 w 6391174"/>
                <a:gd name="connsiteY2-110" fmla="*/ 390 h 2281578"/>
                <a:gd name="connsiteX3-111" fmla="*/ 6391174 w 6391174"/>
                <a:gd name="connsiteY3-112" fmla="*/ 1444180 h 2281578"/>
                <a:gd name="connsiteX0-113" fmla="*/ 17 w 6391191"/>
                <a:gd name="connsiteY0-114" fmla="*/ 2281578 h 2281578"/>
                <a:gd name="connsiteX1-115" fmla="*/ 2531461 w 6391191"/>
                <a:gd name="connsiteY1-116" fmla="*/ 1309425 h 2281578"/>
                <a:gd name="connsiteX2-117" fmla="*/ 4754897 w 6391191"/>
                <a:gd name="connsiteY2-118" fmla="*/ 390 h 2281578"/>
                <a:gd name="connsiteX3-119" fmla="*/ 6391191 w 6391191"/>
                <a:gd name="connsiteY3-120" fmla="*/ 1444180 h 2281578"/>
                <a:gd name="connsiteX0-121" fmla="*/ 19 w 6285315"/>
                <a:gd name="connsiteY0-122" fmla="*/ 2271953 h 2271953"/>
                <a:gd name="connsiteX1-123" fmla="*/ 2425585 w 6285315"/>
                <a:gd name="connsiteY1-124" fmla="*/ 1309425 h 2271953"/>
                <a:gd name="connsiteX2-125" fmla="*/ 4649021 w 6285315"/>
                <a:gd name="connsiteY2-126" fmla="*/ 390 h 2271953"/>
                <a:gd name="connsiteX3-127" fmla="*/ 6285315 w 6285315"/>
                <a:gd name="connsiteY3-128" fmla="*/ 1444180 h 2271953"/>
                <a:gd name="connsiteX0-129" fmla="*/ 19 w 6285315"/>
                <a:gd name="connsiteY0-130" fmla="*/ 2271953 h 2271953"/>
                <a:gd name="connsiteX1-131" fmla="*/ 2425585 w 6285315"/>
                <a:gd name="connsiteY1-132" fmla="*/ 1309425 h 2271953"/>
                <a:gd name="connsiteX2-133" fmla="*/ 4649021 w 6285315"/>
                <a:gd name="connsiteY2-134" fmla="*/ 390 h 2271953"/>
                <a:gd name="connsiteX3-135" fmla="*/ 6285315 w 6285315"/>
                <a:gd name="connsiteY3-136" fmla="*/ 1444180 h 2271953"/>
                <a:gd name="connsiteX0-137" fmla="*/ 19 w 6285315"/>
                <a:gd name="connsiteY0-138" fmla="*/ 2282053 h 2282053"/>
                <a:gd name="connsiteX1-139" fmla="*/ 2425585 w 6285315"/>
                <a:gd name="connsiteY1-140" fmla="*/ 1319525 h 2282053"/>
                <a:gd name="connsiteX2-141" fmla="*/ 4649021 w 6285315"/>
                <a:gd name="connsiteY2-142" fmla="*/ 10490 h 2282053"/>
                <a:gd name="connsiteX3-143" fmla="*/ 6285315 w 6285315"/>
                <a:gd name="connsiteY3-144" fmla="*/ 1454280 h 2282053"/>
                <a:gd name="connsiteX0-145" fmla="*/ 19 w 5753482"/>
                <a:gd name="connsiteY0-146" fmla="*/ 2319564 h 2319564"/>
                <a:gd name="connsiteX1-147" fmla="*/ 2425585 w 5753482"/>
                <a:gd name="connsiteY1-148" fmla="*/ 1357036 h 2319564"/>
                <a:gd name="connsiteX2-149" fmla="*/ 4649021 w 5753482"/>
                <a:gd name="connsiteY2-150" fmla="*/ 48001 h 2319564"/>
                <a:gd name="connsiteX3-151" fmla="*/ 5753482 w 5753482"/>
                <a:gd name="connsiteY3-152" fmla="*/ 1010528 h 2319564"/>
                <a:gd name="connsiteX0-153" fmla="*/ 19 w 5753482"/>
                <a:gd name="connsiteY0-154" fmla="*/ 2277873 h 2277873"/>
                <a:gd name="connsiteX1-155" fmla="*/ 2425585 w 5753482"/>
                <a:gd name="connsiteY1-156" fmla="*/ 1315345 h 2277873"/>
                <a:gd name="connsiteX2-157" fmla="*/ 4649021 w 5753482"/>
                <a:gd name="connsiteY2-158" fmla="*/ 6310 h 2277873"/>
                <a:gd name="connsiteX3-159" fmla="*/ 5753482 w 5753482"/>
                <a:gd name="connsiteY3-160" fmla="*/ 968837 h 22778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753482" h="2277873">
                  <a:moveTo>
                    <a:pt x="19" y="2277873"/>
                  </a:moveTo>
                  <a:cubicBezTo>
                    <a:pt x="-6399" y="1113216"/>
                    <a:pt x="1650751" y="1693939"/>
                    <a:pt x="2425585" y="1315345"/>
                  </a:cubicBezTo>
                  <a:cubicBezTo>
                    <a:pt x="3200419" y="936751"/>
                    <a:pt x="4094372" y="64061"/>
                    <a:pt x="4649021" y="6310"/>
                  </a:cubicBezTo>
                  <a:cubicBezTo>
                    <a:pt x="5203670" y="-51441"/>
                    <a:pt x="5560400" y="288652"/>
                    <a:pt x="5753482" y="96883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11076794" flipH="1">
              <a:off x="118" y="-266"/>
              <a:ext cx="6362" cy="3744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Google Shape;3475;p7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9655810" y="749300"/>
            <a:ext cx="1681480" cy="644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482;p71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5400000">
            <a:off x="1470660" y="-1737995"/>
            <a:ext cx="1323340" cy="50768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2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8" grpId="0"/>
      <p:bldP spid="2128" grpId="1"/>
      <p:bldP spid="2129" grpId="0" build="p"/>
      <p:bldP spid="2129" grpI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91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     الإثراء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21387" y="1119352"/>
            <a:ext cx="5158214" cy="1830555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algn="ctr" rtl="1">
              <a:lnSpc>
                <a:spcPct val="115000"/>
              </a:lnSpc>
              <a:spcAft>
                <a:spcPts val="0"/>
              </a:spcAft>
            </a:pPr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بديل البرنامج ميك كود على الأجهزة الذكية </a:t>
            </a:r>
            <a:endParaRPr lang="ar-SA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ctr" rtl="1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IOS</a:t>
            </a:r>
          </a:p>
          <a:p>
            <a:pPr marL="457200" algn="ctr" rtl="1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Android</a:t>
            </a:r>
            <a:endParaRPr lang="ar-SA" sz="2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ctr" rtl="1">
              <a:lnSpc>
                <a:spcPct val="115000"/>
              </a:lnSpc>
              <a:spcAft>
                <a:spcPts val="0"/>
              </a:spcAft>
            </a:pPr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شرح استخدام </a:t>
            </a:r>
            <a:r>
              <a:rPr lang="ar-SA" sz="2400" b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مايكروبت</a:t>
            </a:r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 على الأجهزة الذكية 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95896" y="3988518"/>
            <a:ext cx="3383705" cy="1406447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algn="ctr" rtl="1">
              <a:lnSpc>
                <a:spcPct val="115000"/>
              </a:lnSpc>
              <a:spcAft>
                <a:spcPts val="0"/>
              </a:spcAft>
            </a:pPr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شرح مبسط للدرس الأول 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/>
          <a:srcRect l="4316" t="33524" r="74086" b="42674"/>
          <a:stretch/>
        </p:blipFill>
        <p:spPr>
          <a:xfrm>
            <a:off x="6191926" y="3073579"/>
            <a:ext cx="2632842" cy="7484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4192" y="3955480"/>
            <a:ext cx="3701804" cy="2813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52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91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  المهمة الأدائية 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39273" y="2745598"/>
            <a:ext cx="6728761" cy="1406447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algn="ctr" rtl="1">
              <a:lnSpc>
                <a:spcPct val="115000"/>
              </a:lnSpc>
              <a:spcAft>
                <a:spcPts val="0"/>
              </a:spcAft>
            </a:pP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القيام بتحميل البرنامج على الأجهزة الذكية وتنفيذ احد برامج الدرس وارساله عبر المنصة 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7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17015" y="-3408305"/>
            <a:ext cx="16624300" cy="12280265"/>
            <a:chOff x="-2389" y="-5397"/>
            <a:chExt cx="26180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4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81" y="-1676"/>
              <a:ext cx="10146" cy="4491"/>
              <a:chOff x="681" y="-1676"/>
              <a:chExt cx="10146" cy="4491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 rot="4500000">
                <a:off x="4430" y="-3582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449883" y="2013109"/>
            <a:ext cx="3034665" cy="3780155"/>
            <a:chOff x="3365" y="3817"/>
            <a:chExt cx="4156" cy="5176"/>
          </a:xfrm>
        </p:grpSpPr>
        <p:pic>
          <p:nvPicPr>
            <p:cNvPr id="4" name="Google Shape;2345;p49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-6050340" flipH="1">
              <a:off x="4674" y="2535"/>
              <a:ext cx="1515" cy="4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365" y="3925"/>
              <a:ext cx="4156" cy="5069"/>
              <a:chOff x="1192" y="2125"/>
              <a:chExt cx="4156" cy="5069"/>
            </a:xfrm>
          </p:grpSpPr>
          <p:pic>
            <p:nvPicPr>
              <p:cNvPr id="2343" name="Google Shape;2343;p49"/>
              <p:cNvPicPr preferRelativeResize="0"/>
              <p:nvPr/>
            </p:nvPicPr>
            <p:blipFill rotWithShape="1">
              <a:blip r:embed="rId10">
                <a:grayscl/>
              </a:blip>
              <a:srcRect/>
              <a:stretch>
                <a:fillRect/>
              </a:stretch>
            </p:blipFill>
            <p:spPr>
              <a:xfrm rot="8158518">
                <a:off x="2521" y="5206"/>
                <a:ext cx="1355" cy="12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4" name="Google Shape;2344;p49"/>
              <p:cNvPicPr preferRelativeResize="0"/>
              <p:nvPr/>
            </p:nvPicPr>
            <p:blipFill rotWithShape="1">
              <a:blip r:embed="rId11">
                <a:grayscl/>
              </a:blip>
              <a:srcRect/>
              <a:stretch>
                <a:fillRect/>
              </a:stretch>
            </p:blipFill>
            <p:spPr>
              <a:xfrm rot="5946960">
                <a:off x="2532" y="2291"/>
                <a:ext cx="1319" cy="3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5" name="Google Shape;2345;p49"/>
              <p:cNvPicPr preferRelativeResize="0"/>
              <p:nvPr/>
            </p:nvPicPr>
            <p:blipFill rotWithShape="1">
              <a:blip r:embed="rId9"/>
              <a:srcRect/>
              <a:stretch>
                <a:fillRect/>
              </a:stretch>
            </p:blipFill>
            <p:spPr>
              <a:xfrm rot="-6050340" flipH="1">
                <a:off x="2779" y="3835"/>
                <a:ext cx="958" cy="236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50" name="Google Shape;2350;p49"/>
              <p:cNvGrpSpPr/>
              <p:nvPr/>
            </p:nvGrpSpPr>
            <p:grpSpPr>
              <a:xfrm>
                <a:off x="2979" y="6570"/>
                <a:ext cx="756" cy="625"/>
                <a:chOff x="4147560" y="1627920"/>
                <a:chExt cx="479864" cy="397089"/>
              </a:xfrm>
            </p:grpSpPr>
            <p:sp>
              <p:nvSpPr>
                <p:cNvPr id="2351" name="Google Shape;2351;p49"/>
                <p:cNvSpPr/>
                <p:nvPr/>
              </p:nvSpPr>
              <p:spPr>
                <a:xfrm>
                  <a:off x="4147560" y="1627920"/>
                  <a:ext cx="479864" cy="397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3" h="14347" extrusionOk="0">
                      <a:moveTo>
                        <a:pt x="1730" y="8757"/>
                      </a:moveTo>
                      <a:lnTo>
                        <a:pt x="5612" y="12654"/>
                      </a:lnTo>
                      <a:lnTo>
                        <a:pt x="4529" y="13752"/>
                      </a:lnTo>
                      <a:lnTo>
                        <a:pt x="632" y="9840"/>
                      </a:lnTo>
                      <a:lnTo>
                        <a:pt x="1730" y="8757"/>
                      </a:lnTo>
                      <a:close/>
                      <a:moveTo>
                        <a:pt x="11420" y="0"/>
                      </a:moveTo>
                      <a:cubicBezTo>
                        <a:pt x="11089" y="0"/>
                        <a:pt x="11089" y="497"/>
                        <a:pt x="11420" y="497"/>
                      </a:cubicBezTo>
                      <a:lnTo>
                        <a:pt x="12353" y="497"/>
                      </a:lnTo>
                      <a:lnTo>
                        <a:pt x="12669" y="7493"/>
                      </a:lnTo>
                      <a:lnTo>
                        <a:pt x="11661" y="8065"/>
                      </a:lnTo>
                      <a:cubicBezTo>
                        <a:pt x="11570" y="7568"/>
                        <a:pt x="11134" y="7222"/>
                        <a:pt x="10622" y="7222"/>
                      </a:cubicBezTo>
                      <a:lnTo>
                        <a:pt x="8772" y="7222"/>
                      </a:lnTo>
                      <a:lnTo>
                        <a:pt x="7854" y="6876"/>
                      </a:lnTo>
                      <a:cubicBezTo>
                        <a:pt x="7388" y="6696"/>
                        <a:pt x="6891" y="6605"/>
                        <a:pt x="6395" y="6605"/>
                      </a:cubicBezTo>
                      <a:cubicBezTo>
                        <a:pt x="5748" y="6605"/>
                        <a:pt x="5116" y="6771"/>
                        <a:pt x="4559" y="7102"/>
                      </a:cubicBezTo>
                      <a:lnTo>
                        <a:pt x="4619" y="5702"/>
                      </a:lnTo>
                      <a:cubicBezTo>
                        <a:pt x="4619" y="5541"/>
                        <a:pt x="4497" y="5458"/>
                        <a:pt x="4374" y="5458"/>
                      </a:cubicBezTo>
                      <a:cubicBezTo>
                        <a:pt x="4256" y="5458"/>
                        <a:pt x="4137" y="5533"/>
                        <a:pt x="4123" y="5687"/>
                      </a:cubicBezTo>
                      <a:lnTo>
                        <a:pt x="4032" y="7463"/>
                      </a:lnTo>
                      <a:cubicBezTo>
                        <a:pt x="3837" y="7613"/>
                        <a:pt x="3641" y="7794"/>
                        <a:pt x="3476" y="7974"/>
                      </a:cubicBezTo>
                      <a:cubicBezTo>
                        <a:pt x="3175" y="8290"/>
                        <a:pt x="2919" y="8636"/>
                        <a:pt x="2708" y="9013"/>
                      </a:cubicBezTo>
                      <a:lnTo>
                        <a:pt x="1911" y="8215"/>
                      </a:lnTo>
                      <a:cubicBezTo>
                        <a:pt x="1866" y="8170"/>
                        <a:pt x="1791" y="8155"/>
                        <a:pt x="1730" y="8140"/>
                      </a:cubicBezTo>
                      <a:cubicBezTo>
                        <a:pt x="1655" y="8155"/>
                        <a:pt x="1595" y="8170"/>
                        <a:pt x="1550" y="8215"/>
                      </a:cubicBezTo>
                      <a:lnTo>
                        <a:pt x="105" y="9675"/>
                      </a:lnTo>
                      <a:cubicBezTo>
                        <a:pt x="0" y="9765"/>
                        <a:pt x="0" y="9930"/>
                        <a:pt x="105" y="10021"/>
                      </a:cubicBezTo>
                      <a:lnTo>
                        <a:pt x="4348" y="14279"/>
                      </a:lnTo>
                      <a:cubicBezTo>
                        <a:pt x="4401" y="14324"/>
                        <a:pt x="4469" y="14346"/>
                        <a:pt x="4535" y="14346"/>
                      </a:cubicBezTo>
                      <a:cubicBezTo>
                        <a:pt x="4600" y="14346"/>
                        <a:pt x="4664" y="14324"/>
                        <a:pt x="4709" y="14279"/>
                      </a:cubicBezTo>
                      <a:lnTo>
                        <a:pt x="6154" y="12834"/>
                      </a:lnTo>
                      <a:cubicBezTo>
                        <a:pt x="6259" y="12729"/>
                        <a:pt x="6259" y="12578"/>
                        <a:pt x="6154" y="12473"/>
                      </a:cubicBezTo>
                      <a:lnTo>
                        <a:pt x="5763" y="12082"/>
                      </a:lnTo>
                      <a:lnTo>
                        <a:pt x="7463" y="12082"/>
                      </a:lnTo>
                      <a:cubicBezTo>
                        <a:pt x="7764" y="12052"/>
                        <a:pt x="7764" y="11600"/>
                        <a:pt x="7463" y="11585"/>
                      </a:cubicBezTo>
                      <a:lnTo>
                        <a:pt x="5266" y="11585"/>
                      </a:lnTo>
                      <a:lnTo>
                        <a:pt x="3069" y="9389"/>
                      </a:lnTo>
                      <a:cubicBezTo>
                        <a:pt x="3355" y="8847"/>
                        <a:pt x="4484" y="7102"/>
                        <a:pt x="6395" y="7102"/>
                      </a:cubicBezTo>
                      <a:cubicBezTo>
                        <a:pt x="6426" y="7101"/>
                        <a:pt x="6458" y="7100"/>
                        <a:pt x="6490" y="7100"/>
                      </a:cubicBezTo>
                      <a:cubicBezTo>
                        <a:pt x="6894" y="7100"/>
                        <a:pt x="7296" y="7188"/>
                        <a:pt x="7658" y="7327"/>
                      </a:cubicBezTo>
                      <a:lnTo>
                        <a:pt x="8621" y="7704"/>
                      </a:lnTo>
                      <a:cubicBezTo>
                        <a:pt x="8651" y="7719"/>
                        <a:pt x="8682" y="7719"/>
                        <a:pt x="8712" y="7719"/>
                      </a:cubicBezTo>
                      <a:lnTo>
                        <a:pt x="10622" y="7719"/>
                      </a:lnTo>
                      <a:cubicBezTo>
                        <a:pt x="11239" y="7839"/>
                        <a:pt x="11239" y="8727"/>
                        <a:pt x="10622" y="8832"/>
                      </a:cubicBezTo>
                      <a:lnTo>
                        <a:pt x="6966" y="8832"/>
                      </a:lnTo>
                      <a:cubicBezTo>
                        <a:pt x="6635" y="8832"/>
                        <a:pt x="6635" y="9344"/>
                        <a:pt x="6966" y="9344"/>
                      </a:cubicBezTo>
                      <a:lnTo>
                        <a:pt x="10622" y="9344"/>
                      </a:lnTo>
                      <a:cubicBezTo>
                        <a:pt x="11044" y="9344"/>
                        <a:pt x="11435" y="9088"/>
                        <a:pt x="11600" y="8682"/>
                      </a:cubicBezTo>
                      <a:lnTo>
                        <a:pt x="15843" y="6244"/>
                      </a:lnTo>
                      <a:cubicBezTo>
                        <a:pt x="15932" y="6195"/>
                        <a:pt x="16026" y="6172"/>
                        <a:pt x="16119" y="6172"/>
                      </a:cubicBezTo>
                      <a:cubicBezTo>
                        <a:pt x="16311" y="6172"/>
                        <a:pt x="16494" y="6272"/>
                        <a:pt x="16596" y="6455"/>
                      </a:cubicBezTo>
                      <a:cubicBezTo>
                        <a:pt x="16746" y="6711"/>
                        <a:pt x="16656" y="7042"/>
                        <a:pt x="16400" y="7207"/>
                      </a:cubicBezTo>
                      <a:lnTo>
                        <a:pt x="16370" y="7222"/>
                      </a:lnTo>
                      <a:lnTo>
                        <a:pt x="11269" y="11209"/>
                      </a:lnTo>
                      <a:cubicBezTo>
                        <a:pt x="10953" y="11450"/>
                        <a:pt x="10577" y="11585"/>
                        <a:pt x="10186" y="11585"/>
                      </a:cubicBezTo>
                      <a:lnTo>
                        <a:pt x="8561" y="11585"/>
                      </a:lnTo>
                      <a:cubicBezTo>
                        <a:pt x="8245" y="11615"/>
                        <a:pt x="8245" y="12052"/>
                        <a:pt x="8561" y="12082"/>
                      </a:cubicBezTo>
                      <a:lnTo>
                        <a:pt x="10186" y="12082"/>
                      </a:lnTo>
                      <a:cubicBezTo>
                        <a:pt x="10683" y="12082"/>
                        <a:pt x="11179" y="11916"/>
                        <a:pt x="11570" y="11600"/>
                      </a:cubicBezTo>
                      <a:lnTo>
                        <a:pt x="16671" y="7628"/>
                      </a:lnTo>
                      <a:cubicBezTo>
                        <a:pt x="17167" y="7327"/>
                        <a:pt x="17333" y="6680"/>
                        <a:pt x="17047" y="6184"/>
                      </a:cubicBezTo>
                      <a:cubicBezTo>
                        <a:pt x="16845" y="5841"/>
                        <a:pt x="16488" y="5653"/>
                        <a:pt x="16124" y="5653"/>
                      </a:cubicBezTo>
                      <a:cubicBezTo>
                        <a:pt x="15946" y="5653"/>
                        <a:pt x="15766" y="5699"/>
                        <a:pt x="15603" y="5793"/>
                      </a:cubicBezTo>
                      <a:lnTo>
                        <a:pt x="13150" y="7207"/>
                      </a:lnTo>
                      <a:lnTo>
                        <a:pt x="12834" y="406"/>
                      </a:lnTo>
                      <a:cubicBezTo>
                        <a:pt x="12834" y="181"/>
                        <a:pt x="12639" y="0"/>
                        <a:pt x="124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49"/>
                <p:cNvSpPr/>
                <p:nvPr/>
              </p:nvSpPr>
              <p:spPr>
                <a:xfrm>
                  <a:off x="4263120" y="1627920"/>
                  <a:ext cx="179639" cy="133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1" h="4845" extrusionOk="0">
                      <a:moveTo>
                        <a:pt x="618" y="0"/>
                      </a:moveTo>
                      <a:cubicBezTo>
                        <a:pt x="392" y="0"/>
                        <a:pt x="196" y="181"/>
                        <a:pt x="196" y="406"/>
                      </a:cubicBezTo>
                      <a:lnTo>
                        <a:pt x="16" y="4574"/>
                      </a:lnTo>
                      <a:cubicBezTo>
                        <a:pt x="1" y="4709"/>
                        <a:pt x="106" y="4830"/>
                        <a:pt x="257" y="4845"/>
                      </a:cubicBezTo>
                      <a:cubicBezTo>
                        <a:pt x="392" y="4845"/>
                        <a:pt x="497" y="4740"/>
                        <a:pt x="497" y="4604"/>
                      </a:cubicBezTo>
                      <a:lnTo>
                        <a:pt x="693" y="497"/>
                      </a:lnTo>
                      <a:lnTo>
                        <a:pt x="6170" y="497"/>
                      </a:lnTo>
                      <a:cubicBezTo>
                        <a:pt x="6501" y="497"/>
                        <a:pt x="6501" y="0"/>
                        <a:pt x="61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49"/>
                <p:cNvSpPr/>
                <p:nvPr/>
              </p:nvSpPr>
              <p:spPr>
                <a:xfrm>
                  <a:off x="4335120" y="1677240"/>
                  <a:ext cx="107643" cy="7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2815" extrusionOk="0">
                      <a:moveTo>
                        <a:pt x="249" y="1"/>
                      </a:moveTo>
                      <a:cubicBezTo>
                        <a:pt x="132" y="1"/>
                        <a:pt x="16" y="76"/>
                        <a:pt x="1" y="226"/>
                      </a:cubicBezTo>
                      <a:lnTo>
                        <a:pt x="1" y="918"/>
                      </a:lnTo>
                      <a:cubicBezTo>
                        <a:pt x="31" y="1972"/>
                        <a:pt x="888" y="2814"/>
                        <a:pt x="1942" y="2814"/>
                      </a:cubicBezTo>
                      <a:cubicBezTo>
                        <a:pt x="2995" y="2814"/>
                        <a:pt x="3867" y="1972"/>
                        <a:pt x="3898" y="918"/>
                      </a:cubicBezTo>
                      <a:lnTo>
                        <a:pt x="3898" y="226"/>
                      </a:lnTo>
                      <a:cubicBezTo>
                        <a:pt x="3883" y="76"/>
                        <a:pt x="3762" y="1"/>
                        <a:pt x="3644" y="1"/>
                      </a:cubicBezTo>
                      <a:cubicBezTo>
                        <a:pt x="3525" y="1"/>
                        <a:pt x="3409" y="76"/>
                        <a:pt x="3401" y="226"/>
                      </a:cubicBezTo>
                      <a:lnTo>
                        <a:pt x="3401" y="918"/>
                      </a:lnTo>
                      <a:cubicBezTo>
                        <a:pt x="3371" y="1701"/>
                        <a:pt x="2724" y="2318"/>
                        <a:pt x="1942" y="2318"/>
                      </a:cubicBezTo>
                      <a:cubicBezTo>
                        <a:pt x="1174" y="2318"/>
                        <a:pt x="527" y="1701"/>
                        <a:pt x="497" y="918"/>
                      </a:cubicBezTo>
                      <a:lnTo>
                        <a:pt x="497" y="226"/>
                      </a:lnTo>
                      <a:cubicBezTo>
                        <a:pt x="482" y="76"/>
                        <a:pt x="366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5" name="Google Shape;2355;p49"/>
              <p:cNvGrpSpPr/>
              <p:nvPr/>
            </p:nvGrpSpPr>
            <p:grpSpPr>
              <a:xfrm>
                <a:off x="1192" y="2125"/>
                <a:ext cx="4156" cy="4302"/>
                <a:chOff x="756928" y="1349375"/>
                <a:chExt cx="2638747" cy="2732027"/>
              </a:xfrm>
            </p:grpSpPr>
            <p:sp>
              <p:nvSpPr>
                <p:cNvPr id="2356" name="Google Shape;2356;p49"/>
                <p:cNvSpPr/>
                <p:nvPr/>
              </p:nvSpPr>
              <p:spPr>
                <a:xfrm>
                  <a:off x="781050" y="1352550"/>
                  <a:ext cx="2586100" cy="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7" name="Google Shape;2357;p49"/>
                <p:cNvSpPr/>
                <p:nvPr/>
              </p:nvSpPr>
              <p:spPr>
                <a:xfrm rot="6895430">
                  <a:off x="1251086" y="2701102"/>
                  <a:ext cx="2999315" cy="2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58" name="Google Shape;2358;p49"/>
                <p:cNvSpPr/>
                <p:nvPr/>
              </p:nvSpPr>
              <p:spPr>
                <a:xfrm rot="3781023" flipH="1">
                  <a:off x="-56424" y="2711884"/>
                  <a:ext cx="3024426" cy="2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4" h="1143" extrusionOk="0">
                      <a:moveTo>
                        <a:pt x="0" y="1143"/>
                      </a:moveTo>
                      <a:cubicBezTo>
                        <a:pt x="34800" y="1143"/>
                        <a:pt x="69594" y="0"/>
                        <a:pt x="104394" y="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45" name="文本框 15"/>
          <p:cNvSpPr txBox="1"/>
          <p:nvPr/>
        </p:nvSpPr>
        <p:spPr>
          <a:xfrm>
            <a:off x="1420257" y="2246684"/>
            <a:ext cx="259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altLang="en-US" sz="3600" b="1" dirty="0" smtClean="0">
                <a:solidFill>
                  <a:schemeClr val="accent6">
                    <a:lumMod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  الواجب  </a:t>
            </a:r>
            <a:endParaRPr lang="en-GB" altLang="en-US" sz="3600" b="1" dirty="0">
              <a:solidFill>
                <a:schemeClr val="accent6">
                  <a:lumMod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5065" y="2264785"/>
            <a:ext cx="5448300" cy="21145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331357" y="4283449"/>
            <a:ext cx="6728761" cy="1406447"/>
          </a:xfrm>
          <a:prstGeom prst="rect">
            <a:avLst/>
          </a:prstGeom>
          <a:solidFill>
            <a:srgbClr val="D6EEED"/>
          </a:solidFill>
          <a:ln>
            <a:solidFill>
              <a:srgbClr val="D7E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 smtClean="0">
                <a:solidFill>
                  <a:schemeClr val="accent5">
                    <a:lumMod val="50000"/>
                  </a:schemeClr>
                </a:solidFill>
              </a:rPr>
              <a:t>يتم ارساله عن طريق المنصة 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2782860" y="1588510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dirty="0" smtClean="0">
                <a:latin typeface="Bodoni MT Black" panose="02070A03080606020203" charset="0"/>
                <a:cs typeface="Bodoni MT Black" panose="02070A03080606020203" charset="0"/>
              </a:rPr>
              <a:t>Thank you </a:t>
            </a:r>
            <a:r>
              <a:rPr lang="en-US" altLang="en-GB" dirty="0" smtClean="0">
                <a:cs typeface="Arial" panose="020B0604020202020204" pitchFamily="34" charset="0"/>
              </a:rPr>
              <a:t>☺</a:t>
            </a:r>
            <a:r>
              <a:rPr lang="en-US" altLang="en-GB" dirty="0" smtClean="0">
                <a:latin typeface="Bodoni MT Black" panose="02070A03080606020203" charset="0"/>
                <a:cs typeface="Bodoni MT Black" panose="02070A03080606020203" charset="0"/>
              </a:rPr>
              <a:t> </a:t>
            </a:r>
            <a:endParaRPr lang="en-US" altLang="en-GB" dirty="0"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3476" name="Google Shape;3476;p71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400000">
            <a:off x="5318760" y="2919730"/>
            <a:ext cx="991235" cy="4603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-2857500" y="-1985645"/>
            <a:ext cx="15392400" cy="12846050"/>
            <a:chOff x="-4500" y="-3127"/>
            <a:chExt cx="24240" cy="20230"/>
          </a:xfrm>
        </p:grpSpPr>
        <p:pic>
          <p:nvPicPr>
            <p:cNvPr id="3471" name="Google Shape;3471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0340000">
              <a:off x="10326" y="6558"/>
              <a:ext cx="9414" cy="7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0" name="Google Shape;3480;p7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 rot="20443258" flipH="1">
              <a:off x="-4500" y="-3127"/>
              <a:ext cx="11813" cy="8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3" name="Google Shape;3483;p71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 rot="19260000">
              <a:off x="59" y="4817"/>
              <a:ext cx="5776" cy="12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任意多边形 4"/>
            <p:cNvSpPr/>
            <p:nvPr/>
          </p:nvSpPr>
          <p:spPr>
            <a:xfrm>
              <a:off x="10156" y="7251"/>
              <a:ext cx="9019" cy="3587"/>
            </a:xfrm>
            <a:custGeom>
              <a:avLst/>
              <a:gdLst>
                <a:gd name="connsiteX0" fmla="*/ 0 w 7507705"/>
                <a:gd name="connsiteY0" fmla="*/ 2310063 h 2310063"/>
                <a:gd name="connsiteX1" fmla="*/ 1443789 w 7507705"/>
                <a:gd name="connsiteY1" fmla="*/ 981777 h 2310063"/>
                <a:gd name="connsiteX2" fmla="*/ 5111015 w 7507705"/>
                <a:gd name="connsiteY2" fmla="*/ 0 h 2310063"/>
                <a:gd name="connsiteX3" fmla="*/ 7507705 w 7507705"/>
                <a:gd name="connsiteY3" fmla="*/ 760396 h 2310063"/>
                <a:gd name="connsiteX0-1" fmla="*/ 0 w 7517330"/>
                <a:gd name="connsiteY0-2" fmla="*/ 2252312 h 2252312"/>
                <a:gd name="connsiteX1-3" fmla="*/ 1453414 w 7517330"/>
                <a:gd name="connsiteY1-4" fmla="*/ 981777 h 2252312"/>
                <a:gd name="connsiteX2-5" fmla="*/ 5120640 w 7517330"/>
                <a:gd name="connsiteY2-6" fmla="*/ 0 h 2252312"/>
                <a:gd name="connsiteX3-7" fmla="*/ 7517330 w 7517330"/>
                <a:gd name="connsiteY3-8" fmla="*/ 760396 h 2252312"/>
                <a:gd name="connsiteX0-9" fmla="*/ 0 w 7517330"/>
                <a:gd name="connsiteY0-10" fmla="*/ 2252312 h 2252312"/>
                <a:gd name="connsiteX1-11" fmla="*/ 1453414 w 7517330"/>
                <a:gd name="connsiteY1-12" fmla="*/ 981777 h 2252312"/>
                <a:gd name="connsiteX2-13" fmla="*/ 5120640 w 7517330"/>
                <a:gd name="connsiteY2-14" fmla="*/ 0 h 2252312"/>
                <a:gd name="connsiteX3-15" fmla="*/ 7517330 w 7517330"/>
                <a:gd name="connsiteY3-16" fmla="*/ 760396 h 2252312"/>
                <a:gd name="connsiteX0-17" fmla="*/ 0 w 7517330"/>
                <a:gd name="connsiteY0-18" fmla="*/ 2252312 h 2252312"/>
                <a:gd name="connsiteX1-19" fmla="*/ 1453414 w 7517330"/>
                <a:gd name="connsiteY1-20" fmla="*/ 981777 h 2252312"/>
                <a:gd name="connsiteX2-21" fmla="*/ 5120640 w 7517330"/>
                <a:gd name="connsiteY2-22" fmla="*/ 0 h 2252312"/>
                <a:gd name="connsiteX3-23" fmla="*/ 7517330 w 7517330"/>
                <a:gd name="connsiteY3-24" fmla="*/ 760396 h 2252312"/>
                <a:gd name="connsiteX0-25" fmla="*/ 0 w 7517330"/>
                <a:gd name="connsiteY0-26" fmla="*/ 2252312 h 2252312"/>
                <a:gd name="connsiteX1-27" fmla="*/ 1511166 w 7517330"/>
                <a:gd name="connsiteY1-28" fmla="*/ 1366787 h 2252312"/>
                <a:gd name="connsiteX2-29" fmla="*/ 5120640 w 7517330"/>
                <a:gd name="connsiteY2-30" fmla="*/ 0 h 2252312"/>
                <a:gd name="connsiteX3-31" fmla="*/ 7517330 w 7517330"/>
                <a:gd name="connsiteY3-32" fmla="*/ 760396 h 2252312"/>
                <a:gd name="connsiteX0-33" fmla="*/ 0 w 7517330"/>
                <a:gd name="connsiteY0-34" fmla="*/ 2252312 h 2252312"/>
                <a:gd name="connsiteX1-35" fmla="*/ 1511166 w 7517330"/>
                <a:gd name="connsiteY1-36" fmla="*/ 1366787 h 2252312"/>
                <a:gd name="connsiteX2-37" fmla="*/ 5120640 w 7517330"/>
                <a:gd name="connsiteY2-38" fmla="*/ 0 h 2252312"/>
                <a:gd name="connsiteX3-39" fmla="*/ 7517330 w 7517330"/>
                <a:gd name="connsiteY3-40" fmla="*/ 760396 h 2252312"/>
                <a:gd name="connsiteX0-41" fmla="*/ 0 w 7517330"/>
                <a:gd name="connsiteY0-42" fmla="*/ 2252312 h 2252312"/>
                <a:gd name="connsiteX1-43" fmla="*/ 1511166 w 7517330"/>
                <a:gd name="connsiteY1-44" fmla="*/ 1366787 h 2252312"/>
                <a:gd name="connsiteX2-45" fmla="*/ 5120640 w 7517330"/>
                <a:gd name="connsiteY2-46" fmla="*/ 0 h 2252312"/>
                <a:gd name="connsiteX3-47" fmla="*/ 7517330 w 7517330"/>
                <a:gd name="connsiteY3-48" fmla="*/ 760396 h 2252312"/>
                <a:gd name="connsiteX0-49" fmla="*/ 0 w 7449953"/>
                <a:gd name="connsiteY0-50" fmla="*/ 2252312 h 2252312"/>
                <a:gd name="connsiteX1-51" fmla="*/ 1443789 w 7449953"/>
                <a:gd name="connsiteY1-52" fmla="*/ 1366787 h 2252312"/>
                <a:gd name="connsiteX2-53" fmla="*/ 5053263 w 7449953"/>
                <a:gd name="connsiteY2-54" fmla="*/ 0 h 2252312"/>
                <a:gd name="connsiteX3-55" fmla="*/ 7449953 w 7449953"/>
                <a:gd name="connsiteY3-56" fmla="*/ 760396 h 2252312"/>
                <a:gd name="connsiteX0-57" fmla="*/ 0 w 7449953"/>
                <a:gd name="connsiteY0-58" fmla="*/ 2286069 h 2286069"/>
                <a:gd name="connsiteX1-59" fmla="*/ 1443789 w 7449953"/>
                <a:gd name="connsiteY1-60" fmla="*/ 1400544 h 2286069"/>
                <a:gd name="connsiteX2-61" fmla="*/ 5053263 w 7449953"/>
                <a:gd name="connsiteY2-62" fmla="*/ 33757 h 2286069"/>
                <a:gd name="connsiteX3-63" fmla="*/ 7449953 w 7449953"/>
                <a:gd name="connsiteY3-64" fmla="*/ 794153 h 2286069"/>
                <a:gd name="connsiteX0-65" fmla="*/ 0 w 7449953"/>
                <a:gd name="connsiteY0-66" fmla="*/ 2276635 h 2276635"/>
                <a:gd name="connsiteX1-67" fmla="*/ 1443789 w 7449953"/>
                <a:gd name="connsiteY1-68" fmla="*/ 1391110 h 2276635"/>
                <a:gd name="connsiteX2-69" fmla="*/ 5005137 w 7449953"/>
                <a:gd name="connsiteY2-70" fmla="*/ 33948 h 2276635"/>
                <a:gd name="connsiteX3-71" fmla="*/ 7449953 w 7449953"/>
                <a:gd name="connsiteY3-72" fmla="*/ 784719 h 2276635"/>
                <a:gd name="connsiteX0-73" fmla="*/ 0 w 6391174"/>
                <a:gd name="connsiteY0-74" fmla="*/ 2242736 h 2242736"/>
                <a:gd name="connsiteX1-75" fmla="*/ 1443789 w 6391174"/>
                <a:gd name="connsiteY1-76" fmla="*/ 1357211 h 2242736"/>
                <a:gd name="connsiteX2-77" fmla="*/ 5005137 w 6391174"/>
                <a:gd name="connsiteY2-78" fmla="*/ 49 h 2242736"/>
                <a:gd name="connsiteX3-79" fmla="*/ 6391174 w 6391174"/>
                <a:gd name="connsiteY3-80" fmla="*/ 1405338 h 2242736"/>
                <a:gd name="connsiteX0-81" fmla="*/ 0 w 6391174"/>
                <a:gd name="connsiteY0-82" fmla="*/ 2242736 h 2242736"/>
                <a:gd name="connsiteX1-83" fmla="*/ 1443789 w 6391174"/>
                <a:gd name="connsiteY1-84" fmla="*/ 1357211 h 2242736"/>
                <a:gd name="connsiteX2-85" fmla="*/ 5005137 w 6391174"/>
                <a:gd name="connsiteY2-86" fmla="*/ 49 h 2242736"/>
                <a:gd name="connsiteX3-87" fmla="*/ 6391174 w 6391174"/>
                <a:gd name="connsiteY3-88" fmla="*/ 1405338 h 2242736"/>
                <a:gd name="connsiteX0-89" fmla="*/ 0 w 6391174"/>
                <a:gd name="connsiteY0-90" fmla="*/ 2243091 h 2243091"/>
                <a:gd name="connsiteX1-91" fmla="*/ 2531444 w 6391174"/>
                <a:gd name="connsiteY1-92" fmla="*/ 1270938 h 2243091"/>
                <a:gd name="connsiteX2-93" fmla="*/ 5005137 w 6391174"/>
                <a:gd name="connsiteY2-94" fmla="*/ 404 h 2243091"/>
                <a:gd name="connsiteX3-95" fmla="*/ 6391174 w 6391174"/>
                <a:gd name="connsiteY3-96" fmla="*/ 1405693 h 2243091"/>
                <a:gd name="connsiteX0-97" fmla="*/ 0 w 6391174"/>
                <a:gd name="connsiteY0-98" fmla="*/ 2243007 h 2243007"/>
                <a:gd name="connsiteX1-99" fmla="*/ 2531444 w 6391174"/>
                <a:gd name="connsiteY1-100" fmla="*/ 1270854 h 2243007"/>
                <a:gd name="connsiteX2-101" fmla="*/ 5005137 w 6391174"/>
                <a:gd name="connsiteY2-102" fmla="*/ 320 h 2243007"/>
                <a:gd name="connsiteX3-103" fmla="*/ 6391174 w 6391174"/>
                <a:gd name="connsiteY3-104" fmla="*/ 1405609 h 2243007"/>
                <a:gd name="connsiteX0-105" fmla="*/ 0 w 6391174"/>
                <a:gd name="connsiteY0-106" fmla="*/ 2281578 h 2281578"/>
                <a:gd name="connsiteX1-107" fmla="*/ 2531444 w 6391174"/>
                <a:gd name="connsiteY1-108" fmla="*/ 1309425 h 2281578"/>
                <a:gd name="connsiteX2-109" fmla="*/ 4754880 w 6391174"/>
                <a:gd name="connsiteY2-110" fmla="*/ 390 h 2281578"/>
                <a:gd name="connsiteX3-111" fmla="*/ 6391174 w 6391174"/>
                <a:gd name="connsiteY3-112" fmla="*/ 1444180 h 2281578"/>
                <a:gd name="connsiteX0-113" fmla="*/ 17 w 6391191"/>
                <a:gd name="connsiteY0-114" fmla="*/ 2281578 h 2281578"/>
                <a:gd name="connsiteX1-115" fmla="*/ 2531461 w 6391191"/>
                <a:gd name="connsiteY1-116" fmla="*/ 1309425 h 2281578"/>
                <a:gd name="connsiteX2-117" fmla="*/ 4754897 w 6391191"/>
                <a:gd name="connsiteY2-118" fmla="*/ 390 h 2281578"/>
                <a:gd name="connsiteX3-119" fmla="*/ 6391191 w 6391191"/>
                <a:gd name="connsiteY3-120" fmla="*/ 1444180 h 2281578"/>
                <a:gd name="connsiteX0-121" fmla="*/ 19 w 6285315"/>
                <a:gd name="connsiteY0-122" fmla="*/ 2271953 h 2271953"/>
                <a:gd name="connsiteX1-123" fmla="*/ 2425585 w 6285315"/>
                <a:gd name="connsiteY1-124" fmla="*/ 1309425 h 2271953"/>
                <a:gd name="connsiteX2-125" fmla="*/ 4649021 w 6285315"/>
                <a:gd name="connsiteY2-126" fmla="*/ 390 h 2271953"/>
                <a:gd name="connsiteX3-127" fmla="*/ 6285315 w 6285315"/>
                <a:gd name="connsiteY3-128" fmla="*/ 1444180 h 2271953"/>
                <a:gd name="connsiteX0-129" fmla="*/ 19 w 6285315"/>
                <a:gd name="connsiteY0-130" fmla="*/ 2271953 h 2271953"/>
                <a:gd name="connsiteX1-131" fmla="*/ 2425585 w 6285315"/>
                <a:gd name="connsiteY1-132" fmla="*/ 1309425 h 2271953"/>
                <a:gd name="connsiteX2-133" fmla="*/ 4649021 w 6285315"/>
                <a:gd name="connsiteY2-134" fmla="*/ 390 h 2271953"/>
                <a:gd name="connsiteX3-135" fmla="*/ 6285315 w 6285315"/>
                <a:gd name="connsiteY3-136" fmla="*/ 1444180 h 2271953"/>
                <a:gd name="connsiteX0-137" fmla="*/ 19 w 6285315"/>
                <a:gd name="connsiteY0-138" fmla="*/ 2282053 h 2282053"/>
                <a:gd name="connsiteX1-139" fmla="*/ 2425585 w 6285315"/>
                <a:gd name="connsiteY1-140" fmla="*/ 1319525 h 2282053"/>
                <a:gd name="connsiteX2-141" fmla="*/ 4649021 w 6285315"/>
                <a:gd name="connsiteY2-142" fmla="*/ 10490 h 2282053"/>
                <a:gd name="connsiteX3-143" fmla="*/ 6285315 w 6285315"/>
                <a:gd name="connsiteY3-144" fmla="*/ 1454280 h 2282053"/>
                <a:gd name="connsiteX0-145" fmla="*/ 19 w 5753482"/>
                <a:gd name="connsiteY0-146" fmla="*/ 2319564 h 2319564"/>
                <a:gd name="connsiteX1-147" fmla="*/ 2425585 w 5753482"/>
                <a:gd name="connsiteY1-148" fmla="*/ 1357036 h 2319564"/>
                <a:gd name="connsiteX2-149" fmla="*/ 4649021 w 5753482"/>
                <a:gd name="connsiteY2-150" fmla="*/ 48001 h 2319564"/>
                <a:gd name="connsiteX3-151" fmla="*/ 5753482 w 5753482"/>
                <a:gd name="connsiteY3-152" fmla="*/ 1010528 h 2319564"/>
                <a:gd name="connsiteX0-153" fmla="*/ 19 w 5753482"/>
                <a:gd name="connsiteY0-154" fmla="*/ 2277873 h 2277873"/>
                <a:gd name="connsiteX1-155" fmla="*/ 2425585 w 5753482"/>
                <a:gd name="connsiteY1-156" fmla="*/ 1315345 h 2277873"/>
                <a:gd name="connsiteX2-157" fmla="*/ 4649021 w 5753482"/>
                <a:gd name="connsiteY2-158" fmla="*/ 6310 h 2277873"/>
                <a:gd name="connsiteX3-159" fmla="*/ 5753482 w 5753482"/>
                <a:gd name="connsiteY3-160" fmla="*/ 968837 h 22778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753482" h="2277873">
                  <a:moveTo>
                    <a:pt x="19" y="2277873"/>
                  </a:moveTo>
                  <a:cubicBezTo>
                    <a:pt x="-6399" y="1113216"/>
                    <a:pt x="1650751" y="1693939"/>
                    <a:pt x="2425585" y="1315345"/>
                  </a:cubicBezTo>
                  <a:cubicBezTo>
                    <a:pt x="3200419" y="936751"/>
                    <a:pt x="4094372" y="64061"/>
                    <a:pt x="4649021" y="6310"/>
                  </a:cubicBezTo>
                  <a:cubicBezTo>
                    <a:pt x="5203670" y="-51441"/>
                    <a:pt x="5560400" y="288652"/>
                    <a:pt x="5753482" y="96883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11076794" flipH="1">
              <a:off x="118" y="-266"/>
              <a:ext cx="6362" cy="3744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Google Shape;3475;p7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9655810" y="749300"/>
            <a:ext cx="1681480" cy="644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482;p71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5400000">
            <a:off x="1470660" y="-1737995"/>
            <a:ext cx="1323340" cy="50768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8" grpId="0"/>
      <p:bldP spid="21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63019" y="1524458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756296" y="138921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413883" y="1457409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5373975" y="1363279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مكونات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754045" y="1389218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التعرف على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7910991" y="1235012"/>
            <a:ext cx="3388191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استخدام محرر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مايكروسفت ميك كود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lang="ar-SA" kern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لإنشاء المشاريع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779077" y="2604551"/>
            <a:ext cx="11195957" cy="412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التعرف على مكونات الواجهة الرئيسة لمحرر ميك كود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إنشاء برنامج جديد  وحفظه وتنزيله على جهاز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المايكروبت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عبر سلك </a:t>
            </a:r>
            <a:r>
              <a:rPr lang="en-US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USB</a:t>
            </a: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التعرف على صندوق أدوات الأوامر  لإضافة اللبنات وحذفها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التعرف على اللبنات ولغة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والتنقل بينهما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البرنامج الأول ( إظهار كلمة </a:t>
            </a:r>
            <a:r>
              <a:rPr lang="en-US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HELLO 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ثم رمز القلب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( البرمجة باستخدام اللبنات البرمجية ومن ثم الانتقال للغة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لرؤية الكود البرمجي والتعرف على الدوال 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6. البرنامج الثاني ( إظهار عدد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7. البرنامج الثالث ( استخدام ازرار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مايكروبت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لإظهار حرف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8. البرنامج الرابع ( استخدام دالة الاهتزاز لإظهار عدد عشوائي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9. البرنامج الخامس ( استخدام المتغيرات لإظهار قيمة المتغير (رقم او سلسلة نصيه ))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10. البرنامج السادس ( استخدام متغير ومن ثم تغير قيمته والتعرف على المتغيرات المحلية والعامة )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40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63019" y="1524458"/>
            <a:ext cx="832485" cy="907415"/>
            <a:chOff x="4676" y="3468"/>
            <a:chExt cx="1311" cy="1429"/>
          </a:xfrm>
        </p:grpSpPr>
        <p:pic>
          <p:nvPicPr>
            <p:cNvPr id="3481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01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756296" y="1389218"/>
            <a:ext cx="955675" cy="1129030"/>
            <a:chOff x="9143" y="3143"/>
            <a:chExt cx="1505" cy="1778"/>
          </a:xfrm>
        </p:grpSpPr>
        <p:pic>
          <p:nvPicPr>
            <p:cNvPr id="34" name="Google Shape;3483;p7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9143" y="3143"/>
              <a:ext cx="1505" cy="1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文本框 32"/>
            <p:cNvSpPr txBox="1"/>
            <p:nvPr/>
          </p:nvSpPr>
          <p:spPr>
            <a:xfrm>
              <a:off x="9313" y="3604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02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413883" y="1457409"/>
            <a:ext cx="832485" cy="907415"/>
            <a:chOff x="4676" y="3468"/>
            <a:chExt cx="1311" cy="1429"/>
          </a:xfrm>
        </p:grpSpPr>
        <p:pic>
          <p:nvPicPr>
            <p:cNvPr id="37" name="Google Shape;3481;p7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68" y="3468"/>
              <a:ext cx="1185" cy="14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4676" y="3695"/>
              <a:ext cx="13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GB" sz="2800" dirty="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03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-2981325" y="-2065153"/>
            <a:ext cx="19413220" cy="8921115"/>
            <a:chOff x="-4695" y="-3249"/>
            <a:chExt cx="30572" cy="14049"/>
          </a:xfrm>
        </p:grpSpPr>
        <p:grpSp>
          <p:nvGrpSpPr>
            <p:cNvPr id="64" name="组合 63"/>
            <p:cNvGrpSpPr/>
            <p:nvPr/>
          </p:nvGrpSpPr>
          <p:grpSpPr>
            <a:xfrm>
              <a:off x="-4695" y="654"/>
              <a:ext cx="7836" cy="10146"/>
              <a:chOff x="-4695" y="654"/>
              <a:chExt cx="7836" cy="10146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5"/>
              <a:stretch>
                <a:fillRect/>
              </a:stretch>
            </p:blipFill>
            <p:spPr>
              <a:xfrm rot="-4140000" flipV="1">
                <a:off x="-5619" y="1617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0" name="组合 59"/>
              <p:cNvGrpSpPr/>
              <p:nvPr/>
            </p:nvGrpSpPr>
            <p:grpSpPr>
              <a:xfrm>
                <a:off x="-1409" y="654"/>
                <a:ext cx="4550" cy="10146"/>
                <a:chOff x="-1294" y="654"/>
                <a:chExt cx="4550" cy="10146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 rot="16200000" flipV="1">
                  <a:off x="-4010" y="3974"/>
                  <a:ext cx="9019" cy="3587"/>
                </a:xfrm>
                <a:custGeom>
                  <a:avLst/>
                  <a:gdLst>
                    <a:gd name="connsiteX0" fmla="*/ 0 w 7507705"/>
                    <a:gd name="connsiteY0" fmla="*/ 2310063 h 2310063"/>
                    <a:gd name="connsiteX1" fmla="*/ 1443789 w 7507705"/>
                    <a:gd name="connsiteY1" fmla="*/ 981777 h 2310063"/>
                    <a:gd name="connsiteX2" fmla="*/ 5111015 w 7507705"/>
                    <a:gd name="connsiteY2" fmla="*/ 0 h 2310063"/>
                    <a:gd name="connsiteX3" fmla="*/ 7507705 w 7507705"/>
                    <a:gd name="connsiteY3" fmla="*/ 760396 h 2310063"/>
                    <a:gd name="connsiteX0-1" fmla="*/ 0 w 7517330"/>
                    <a:gd name="connsiteY0-2" fmla="*/ 2252312 h 2252312"/>
                    <a:gd name="connsiteX1-3" fmla="*/ 1453414 w 7517330"/>
                    <a:gd name="connsiteY1-4" fmla="*/ 981777 h 2252312"/>
                    <a:gd name="connsiteX2-5" fmla="*/ 5120640 w 7517330"/>
                    <a:gd name="connsiteY2-6" fmla="*/ 0 h 2252312"/>
                    <a:gd name="connsiteX3-7" fmla="*/ 7517330 w 7517330"/>
                    <a:gd name="connsiteY3-8" fmla="*/ 760396 h 2252312"/>
                    <a:gd name="connsiteX0-9" fmla="*/ 0 w 7517330"/>
                    <a:gd name="connsiteY0-10" fmla="*/ 2252312 h 2252312"/>
                    <a:gd name="connsiteX1-11" fmla="*/ 1453414 w 7517330"/>
                    <a:gd name="connsiteY1-12" fmla="*/ 981777 h 2252312"/>
                    <a:gd name="connsiteX2-13" fmla="*/ 5120640 w 7517330"/>
                    <a:gd name="connsiteY2-14" fmla="*/ 0 h 2252312"/>
                    <a:gd name="connsiteX3-15" fmla="*/ 7517330 w 7517330"/>
                    <a:gd name="connsiteY3-16" fmla="*/ 760396 h 2252312"/>
                    <a:gd name="connsiteX0-17" fmla="*/ 0 w 7517330"/>
                    <a:gd name="connsiteY0-18" fmla="*/ 2252312 h 2252312"/>
                    <a:gd name="connsiteX1-19" fmla="*/ 1453414 w 7517330"/>
                    <a:gd name="connsiteY1-20" fmla="*/ 981777 h 2252312"/>
                    <a:gd name="connsiteX2-21" fmla="*/ 5120640 w 7517330"/>
                    <a:gd name="connsiteY2-22" fmla="*/ 0 h 2252312"/>
                    <a:gd name="connsiteX3-23" fmla="*/ 7517330 w 7517330"/>
                    <a:gd name="connsiteY3-24" fmla="*/ 760396 h 2252312"/>
                    <a:gd name="connsiteX0-25" fmla="*/ 0 w 7517330"/>
                    <a:gd name="connsiteY0-26" fmla="*/ 2252312 h 2252312"/>
                    <a:gd name="connsiteX1-27" fmla="*/ 1511166 w 7517330"/>
                    <a:gd name="connsiteY1-28" fmla="*/ 1366787 h 2252312"/>
                    <a:gd name="connsiteX2-29" fmla="*/ 5120640 w 7517330"/>
                    <a:gd name="connsiteY2-30" fmla="*/ 0 h 2252312"/>
                    <a:gd name="connsiteX3-31" fmla="*/ 7517330 w 7517330"/>
                    <a:gd name="connsiteY3-32" fmla="*/ 760396 h 2252312"/>
                    <a:gd name="connsiteX0-33" fmla="*/ 0 w 7517330"/>
                    <a:gd name="connsiteY0-34" fmla="*/ 2252312 h 2252312"/>
                    <a:gd name="connsiteX1-35" fmla="*/ 1511166 w 7517330"/>
                    <a:gd name="connsiteY1-36" fmla="*/ 1366787 h 2252312"/>
                    <a:gd name="connsiteX2-37" fmla="*/ 5120640 w 7517330"/>
                    <a:gd name="connsiteY2-38" fmla="*/ 0 h 2252312"/>
                    <a:gd name="connsiteX3-39" fmla="*/ 7517330 w 7517330"/>
                    <a:gd name="connsiteY3-40" fmla="*/ 760396 h 2252312"/>
                    <a:gd name="connsiteX0-41" fmla="*/ 0 w 7517330"/>
                    <a:gd name="connsiteY0-42" fmla="*/ 2252312 h 2252312"/>
                    <a:gd name="connsiteX1-43" fmla="*/ 1511166 w 7517330"/>
                    <a:gd name="connsiteY1-44" fmla="*/ 1366787 h 2252312"/>
                    <a:gd name="connsiteX2-45" fmla="*/ 5120640 w 7517330"/>
                    <a:gd name="connsiteY2-46" fmla="*/ 0 h 2252312"/>
                    <a:gd name="connsiteX3-47" fmla="*/ 7517330 w 7517330"/>
                    <a:gd name="connsiteY3-48" fmla="*/ 760396 h 2252312"/>
                    <a:gd name="connsiteX0-49" fmla="*/ 0 w 7449953"/>
                    <a:gd name="connsiteY0-50" fmla="*/ 2252312 h 2252312"/>
                    <a:gd name="connsiteX1-51" fmla="*/ 1443789 w 7449953"/>
                    <a:gd name="connsiteY1-52" fmla="*/ 1366787 h 2252312"/>
                    <a:gd name="connsiteX2-53" fmla="*/ 5053263 w 7449953"/>
                    <a:gd name="connsiteY2-54" fmla="*/ 0 h 2252312"/>
                    <a:gd name="connsiteX3-55" fmla="*/ 7449953 w 7449953"/>
                    <a:gd name="connsiteY3-56" fmla="*/ 760396 h 2252312"/>
                    <a:gd name="connsiteX0-57" fmla="*/ 0 w 7449953"/>
                    <a:gd name="connsiteY0-58" fmla="*/ 2286069 h 2286069"/>
                    <a:gd name="connsiteX1-59" fmla="*/ 1443789 w 7449953"/>
                    <a:gd name="connsiteY1-60" fmla="*/ 1400544 h 2286069"/>
                    <a:gd name="connsiteX2-61" fmla="*/ 5053263 w 7449953"/>
                    <a:gd name="connsiteY2-62" fmla="*/ 33757 h 2286069"/>
                    <a:gd name="connsiteX3-63" fmla="*/ 7449953 w 7449953"/>
                    <a:gd name="connsiteY3-64" fmla="*/ 794153 h 2286069"/>
                    <a:gd name="connsiteX0-65" fmla="*/ 0 w 7449953"/>
                    <a:gd name="connsiteY0-66" fmla="*/ 2276635 h 2276635"/>
                    <a:gd name="connsiteX1-67" fmla="*/ 1443789 w 7449953"/>
                    <a:gd name="connsiteY1-68" fmla="*/ 1391110 h 2276635"/>
                    <a:gd name="connsiteX2-69" fmla="*/ 5005137 w 7449953"/>
                    <a:gd name="connsiteY2-70" fmla="*/ 33948 h 2276635"/>
                    <a:gd name="connsiteX3-71" fmla="*/ 7449953 w 7449953"/>
                    <a:gd name="connsiteY3-72" fmla="*/ 784719 h 2276635"/>
                    <a:gd name="connsiteX0-73" fmla="*/ 0 w 6391174"/>
                    <a:gd name="connsiteY0-74" fmla="*/ 2242736 h 2242736"/>
                    <a:gd name="connsiteX1-75" fmla="*/ 1443789 w 6391174"/>
                    <a:gd name="connsiteY1-76" fmla="*/ 1357211 h 2242736"/>
                    <a:gd name="connsiteX2-77" fmla="*/ 5005137 w 6391174"/>
                    <a:gd name="connsiteY2-78" fmla="*/ 49 h 2242736"/>
                    <a:gd name="connsiteX3-79" fmla="*/ 6391174 w 6391174"/>
                    <a:gd name="connsiteY3-80" fmla="*/ 1405338 h 2242736"/>
                    <a:gd name="connsiteX0-81" fmla="*/ 0 w 6391174"/>
                    <a:gd name="connsiteY0-82" fmla="*/ 2242736 h 2242736"/>
                    <a:gd name="connsiteX1-83" fmla="*/ 1443789 w 6391174"/>
                    <a:gd name="connsiteY1-84" fmla="*/ 1357211 h 2242736"/>
                    <a:gd name="connsiteX2-85" fmla="*/ 5005137 w 6391174"/>
                    <a:gd name="connsiteY2-86" fmla="*/ 49 h 2242736"/>
                    <a:gd name="connsiteX3-87" fmla="*/ 6391174 w 6391174"/>
                    <a:gd name="connsiteY3-88" fmla="*/ 1405338 h 2242736"/>
                    <a:gd name="connsiteX0-89" fmla="*/ 0 w 6391174"/>
                    <a:gd name="connsiteY0-90" fmla="*/ 2243091 h 2243091"/>
                    <a:gd name="connsiteX1-91" fmla="*/ 2531444 w 6391174"/>
                    <a:gd name="connsiteY1-92" fmla="*/ 1270938 h 2243091"/>
                    <a:gd name="connsiteX2-93" fmla="*/ 5005137 w 6391174"/>
                    <a:gd name="connsiteY2-94" fmla="*/ 404 h 2243091"/>
                    <a:gd name="connsiteX3-95" fmla="*/ 6391174 w 6391174"/>
                    <a:gd name="connsiteY3-96" fmla="*/ 1405693 h 2243091"/>
                    <a:gd name="connsiteX0-97" fmla="*/ 0 w 6391174"/>
                    <a:gd name="connsiteY0-98" fmla="*/ 2243007 h 2243007"/>
                    <a:gd name="connsiteX1-99" fmla="*/ 2531444 w 6391174"/>
                    <a:gd name="connsiteY1-100" fmla="*/ 1270854 h 2243007"/>
                    <a:gd name="connsiteX2-101" fmla="*/ 5005137 w 6391174"/>
                    <a:gd name="connsiteY2-102" fmla="*/ 320 h 2243007"/>
                    <a:gd name="connsiteX3-103" fmla="*/ 6391174 w 6391174"/>
                    <a:gd name="connsiteY3-104" fmla="*/ 1405609 h 2243007"/>
                    <a:gd name="connsiteX0-105" fmla="*/ 0 w 6391174"/>
                    <a:gd name="connsiteY0-106" fmla="*/ 2281578 h 2281578"/>
                    <a:gd name="connsiteX1-107" fmla="*/ 2531444 w 6391174"/>
                    <a:gd name="connsiteY1-108" fmla="*/ 1309425 h 2281578"/>
                    <a:gd name="connsiteX2-109" fmla="*/ 4754880 w 6391174"/>
                    <a:gd name="connsiteY2-110" fmla="*/ 390 h 2281578"/>
                    <a:gd name="connsiteX3-111" fmla="*/ 6391174 w 6391174"/>
                    <a:gd name="connsiteY3-112" fmla="*/ 1444180 h 2281578"/>
                    <a:gd name="connsiteX0-113" fmla="*/ 17 w 6391191"/>
                    <a:gd name="connsiteY0-114" fmla="*/ 2281578 h 2281578"/>
                    <a:gd name="connsiteX1-115" fmla="*/ 2531461 w 6391191"/>
                    <a:gd name="connsiteY1-116" fmla="*/ 1309425 h 2281578"/>
                    <a:gd name="connsiteX2-117" fmla="*/ 4754897 w 6391191"/>
                    <a:gd name="connsiteY2-118" fmla="*/ 390 h 2281578"/>
                    <a:gd name="connsiteX3-119" fmla="*/ 6391191 w 6391191"/>
                    <a:gd name="connsiteY3-120" fmla="*/ 1444180 h 2281578"/>
                    <a:gd name="connsiteX0-121" fmla="*/ 19 w 6285315"/>
                    <a:gd name="connsiteY0-122" fmla="*/ 2271953 h 2271953"/>
                    <a:gd name="connsiteX1-123" fmla="*/ 2425585 w 6285315"/>
                    <a:gd name="connsiteY1-124" fmla="*/ 1309425 h 2271953"/>
                    <a:gd name="connsiteX2-125" fmla="*/ 4649021 w 6285315"/>
                    <a:gd name="connsiteY2-126" fmla="*/ 390 h 2271953"/>
                    <a:gd name="connsiteX3-127" fmla="*/ 6285315 w 6285315"/>
                    <a:gd name="connsiteY3-128" fmla="*/ 1444180 h 2271953"/>
                    <a:gd name="connsiteX0-129" fmla="*/ 19 w 6285315"/>
                    <a:gd name="connsiteY0-130" fmla="*/ 2271953 h 2271953"/>
                    <a:gd name="connsiteX1-131" fmla="*/ 2425585 w 6285315"/>
                    <a:gd name="connsiteY1-132" fmla="*/ 1309425 h 2271953"/>
                    <a:gd name="connsiteX2-133" fmla="*/ 4649021 w 6285315"/>
                    <a:gd name="connsiteY2-134" fmla="*/ 390 h 2271953"/>
                    <a:gd name="connsiteX3-135" fmla="*/ 6285315 w 6285315"/>
                    <a:gd name="connsiteY3-136" fmla="*/ 1444180 h 2271953"/>
                    <a:gd name="connsiteX0-137" fmla="*/ 19 w 6285315"/>
                    <a:gd name="connsiteY0-138" fmla="*/ 2282053 h 2282053"/>
                    <a:gd name="connsiteX1-139" fmla="*/ 2425585 w 6285315"/>
                    <a:gd name="connsiteY1-140" fmla="*/ 1319525 h 2282053"/>
                    <a:gd name="connsiteX2-141" fmla="*/ 4649021 w 6285315"/>
                    <a:gd name="connsiteY2-142" fmla="*/ 10490 h 2282053"/>
                    <a:gd name="connsiteX3-143" fmla="*/ 6285315 w 6285315"/>
                    <a:gd name="connsiteY3-144" fmla="*/ 1454280 h 2282053"/>
                    <a:gd name="connsiteX0-145" fmla="*/ 19 w 5753482"/>
                    <a:gd name="connsiteY0-146" fmla="*/ 2319564 h 2319564"/>
                    <a:gd name="connsiteX1-147" fmla="*/ 2425585 w 5753482"/>
                    <a:gd name="connsiteY1-148" fmla="*/ 1357036 h 2319564"/>
                    <a:gd name="connsiteX2-149" fmla="*/ 4649021 w 5753482"/>
                    <a:gd name="connsiteY2-150" fmla="*/ 48001 h 2319564"/>
                    <a:gd name="connsiteX3-151" fmla="*/ 5753482 w 5753482"/>
                    <a:gd name="connsiteY3-152" fmla="*/ 1010528 h 2319564"/>
                    <a:gd name="connsiteX0-153" fmla="*/ 19 w 5753482"/>
                    <a:gd name="connsiteY0-154" fmla="*/ 2277873 h 2277873"/>
                    <a:gd name="connsiteX1-155" fmla="*/ 2425585 w 5753482"/>
                    <a:gd name="connsiteY1-156" fmla="*/ 1315345 h 2277873"/>
                    <a:gd name="connsiteX2-157" fmla="*/ 4649021 w 5753482"/>
                    <a:gd name="connsiteY2-158" fmla="*/ 6310 h 2277873"/>
                    <a:gd name="connsiteX3-159" fmla="*/ 5753482 w 5753482"/>
                    <a:gd name="connsiteY3-160" fmla="*/ 968837 h 22778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5753482" h="2277873">
                      <a:moveTo>
                        <a:pt x="19" y="2277873"/>
                      </a:moveTo>
                      <a:cubicBezTo>
                        <a:pt x="-6399" y="1113216"/>
                        <a:pt x="1650751" y="1693939"/>
                        <a:pt x="2425585" y="1315345"/>
                      </a:cubicBezTo>
                      <a:cubicBezTo>
                        <a:pt x="3200419" y="936751"/>
                        <a:pt x="4094372" y="64061"/>
                        <a:pt x="4649021" y="6310"/>
                      </a:cubicBezTo>
                      <a:cubicBezTo>
                        <a:pt x="5203670" y="-51441"/>
                        <a:pt x="5560400" y="288652"/>
                        <a:pt x="5753482" y="9688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8" name="Google Shape;3475;p71"/>
                <p:cNvPicPr preferRelativeResize="0"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" y="654"/>
                  <a:ext cx="2648" cy="10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6" name="组合 65"/>
            <p:cNvGrpSpPr/>
            <p:nvPr/>
          </p:nvGrpSpPr>
          <p:grpSpPr>
            <a:xfrm>
              <a:off x="14064" y="-3249"/>
              <a:ext cx="11813" cy="8212"/>
              <a:chOff x="14064" y="-3249"/>
              <a:chExt cx="11813" cy="8212"/>
            </a:xfrm>
          </p:grpSpPr>
          <p:grpSp>
            <p:nvGrpSpPr>
              <p:cNvPr id="67" name="组合 66"/>
              <p:cNvGrpSpPr/>
              <p:nvPr/>
            </p:nvGrpSpPr>
            <p:grpSpPr>
              <a:xfrm flipH="1">
                <a:off x="14064" y="-3249"/>
                <a:ext cx="11813" cy="8212"/>
                <a:chOff x="-5790" y="-2921"/>
                <a:chExt cx="11813" cy="8212"/>
              </a:xfrm>
            </p:grpSpPr>
            <p:pic>
              <p:nvPicPr>
                <p:cNvPr id="68" name="Google Shape;3480;p71"/>
                <p:cNvPicPr preferRelativeResize="0"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443258" flipH="1">
                  <a:off x="-5790" y="-2921"/>
                  <a:ext cx="11813" cy="82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" name="任意多边形 68"/>
                <p:cNvSpPr/>
                <p:nvPr/>
              </p:nvSpPr>
              <p:spPr>
                <a:xfrm rot="11076794" flipH="1">
                  <a:off x="-1465" y="44"/>
                  <a:ext cx="6362" cy="3744"/>
                </a:xfrm>
                <a:custGeom>
                  <a:avLst/>
                  <a:gdLst>
                    <a:gd name="connsiteX0" fmla="*/ 914344 w 3556001"/>
                    <a:gd name="connsiteY0" fmla="*/ 1091 h 2346051"/>
                    <a:gd name="connsiteX1" fmla="*/ 2430863 w 3556001"/>
                    <a:gd name="connsiteY1" fmla="*/ 596106 h 2346051"/>
                    <a:gd name="connsiteX2" fmla="*/ 3438830 w 3556001"/>
                    <a:gd name="connsiteY2" fmla="*/ 2307077 h 2346051"/>
                    <a:gd name="connsiteX3" fmla="*/ 3401736 w 3556001"/>
                    <a:gd name="connsiteY3" fmla="*/ 2346051 h 2346051"/>
                    <a:gd name="connsiteX4" fmla="*/ 0 w 3556001"/>
                    <a:gd name="connsiteY4" fmla="*/ 2346051 h 2346051"/>
                    <a:gd name="connsiteX5" fmla="*/ 0 w 3556001"/>
                    <a:gd name="connsiteY5" fmla="*/ 199042 h 2346051"/>
                    <a:gd name="connsiteX6" fmla="*/ 98382 w 3556001"/>
                    <a:gd name="connsiteY6" fmla="*/ 151316 h 2346051"/>
                    <a:gd name="connsiteX7" fmla="*/ 914344 w 3556001"/>
                    <a:gd name="connsiteY7" fmla="*/ 1091 h 2346051"/>
                    <a:gd name="connsiteX0-1" fmla="*/ 914344 w 3560405"/>
                    <a:gd name="connsiteY0-2" fmla="*/ 1091 h 2346051"/>
                    <a:gd name="connsiteX1-3" fmla="*/ 2469465 w 3560405"/>
                    <a:gd name="connsiteY1-4" fmla="*/ 728614 h 2346051"/>
                    <a:gd name="connsiteX2-5" fmla="*/ 3438830 w 3560405"/>
                    <a:gd name="connsiteY2-6" fmla="*/ 2307077 h 2346051"/>
                    <a:gd name="connsiteX3-7" fmla="*/ 3401736 w 3560405"/>
                    <a:gd name="connsiteY3-8" fmla="*/ 2346051 h 2346051"/>
                    <a:gd name="connsiteX4-9" fmla="*/ 0 w 3560405"/>
                    <a:gd name="connsiteY4-10" fmla="*/ 2346051 h 2346051"/>
                    <a:gd name="connsiteX5-11" fmla="*/ 0 w 3560405"/>
                    <a:gd name="connsiteY5-12" fmla="*/ 199042 h 2346051"/>
                    <a:gd name="connsiteX6-13" fmla="*/ 98382 w 3560405"/>
                    <a:gd name="connsiteY6-14" fmla="*/ 151316 h 2346051"/>
                    <a:gd name="connsiteX7-15" fmla="*/ 914344 w 3560405"/>
                    <a:gd name="connsiteY7-16" fmla="*/ 1091 h 2346051"/>
                    <a:gd name="connsiteX0-17" fmla="*/ 914344 w 3401736"/>
                    <a:gd name="connsiteY0-18" fmla="*/ 1091 h 2346051"/>
                    <a:gd name="connsiteX1-19" fmla="*/ 2469465 w 3401736"/>
                    <a:gd name="connsiteY1-20" fmla="*/ 728614 h 2346051"/>
                    <a:gd name="connsiteX2-21" fmla="*/ 3013784 w 3401736"/>
                    <a:gd name="connsiteY2-22" fmla="*/ 1847630 h 2346051"/>
                    <a:gd name="connsiteX3-23" fmla="*/ 3401736 w 3401736"/>
                    <a:gd name="connsiteY3-24" fmla="*/ 2346051 h 2346051"/>
                    <a:gd name="connsiteX4-25" fmla="*/ 0 w 3401736"/>
                    <a:gd name="connsiteY4-26" fmla="*/ 2346051 h 2346051"/>
                    <a:gd name="connsiteX5-27" fmla="*/ 0 w 3401736"/>
                    <a:gd name="connsiteY5-28" fmla="*/ 199042 h 2346051"/>
                    <a:gd name="connsiteX6-29" fmla="*/ 98382 w 3401736"/>
                    <a:gd name="connsiteY6-30" fmla="*/ 151316 h 2346051"/>
                    <a:gd name="connsiteX7-31" fmla="*/ 914344 w 3401736"/>
                    <a:gd name="connsiteY7-32" fmla="*/ 1091 h 2346051"/>
                    <a:gd name="connsiteX0-33" fmla="*/ 914344 w 3143791"/>
                    <a:gd name="connsiteY0-34" fmla="*/ 1091 h 2346051"/>
                    <a:gd name="connsiteX1-35" fmla="*/ 2469465 w 3143791"/>
                    <a:gd name="connsiteY1-36" fmla="*/ 728614 h 2346051"/>
                    <a:gd name="connsiteX2-37" fmla="*/ 3013784 w 3143791"/>
                    <a:gd name="connsiteY2-38" fmla="*/ 1847630 h 2346051"/>
                    <a:gd name="connsiteX3-39" fmla="*/ 0 w 3143791"/>
                    <a:gd name="connsiteY3-40" fmla="*/ 2346051 h 2346051"/>
                    <a:gd name="connsiteX4-41" fmla="*/ 0 w 3143791"/>
                    <a:gd name="connsiteY4-42" fmla="*/ 199042 h 2346051"/>
                    <a:gd name="connsiteX5-43" fmla="*/ 98382 w 3143791"/>
                    <a:gd name="connsiteY5-44" fmla="*/ 151316 h 2346051"/>
                    <a:gd name="connsiteX6-45" fmla="*/ 914344 w 3143791"/>
                    <a:gd name="connsiteY6-46" fmla="*/ 1091 h 2346051"/>
                    <a:gd name="connsiteX0-47" fmla="*/ 0 w 3143791"/>
                    <a:gd name="connsiteY0-48" fmla="*/ 2346051 h 2405814"/>
                    <a:gd name="connsiteX1-49" fmla="*/ 0 w 3143791"/>
                    <a:gd name="connsiteY1-50" fmla="*/ 199042 h 2405814"/>
                    <a:gd name="connsiteX2-51" fmla="*/ 98382 w 3143791"/>
                    <a:gd name="connsiteY2-52" fmla="*/ 151316 h 2405814"/>
                    <a:gd name="connsiteX3-53" fmla="*/ 914344 w 3143791"/>
                    <a:gd name="connsiteY3-54" fmla="*/ 1091 h 2405814"/>
                    <a:gd name="connsiteX4-55" fmla="*/ 2469465 w 3143791"/>
                    <a:gd name="connsiteY4-56" fmla="*/ 728614 h 2405814"/>
                    <a:gd name="connsiteX5-57" fmla="*/ 3013784 w 3143791"/>
                    <a:gd name="connsiteY5-58" fmla="*/ 1847630 h 2405814"/>
                    <a:gd name="connsiteX6-59" fmla="*/ 57948 w 3143791"/>
                    <a:gd name="connsiteY6-60" fmla="*/ 2405814 h 2405814"/>
                    <a:gd name="connsiteX0-61" fmla="*/ 0 w 3143791"/>
                    <a:gd name="connsiteY0-62" fmla="*/ 2346051 h 2346051"/>
                    <a:gd name="connsiteX1-63" fmla="*/ 0 w 3143791"/>
                    <a:gd name="connsiteY1-64" fmla="*/ 199042 h 2346051"/>
                    <a:gd name="connsiteX2-65" fmla="*/ 98382 w 3143791"/>
                    <a:gd name="connsiteY2-66" fmla="*/ 151316 h 2346051"/>
                    <a:gd name="connsiteX3-67" fmla="*/ 914344 w 3143791"/>
                    <a:gd name="connsiteY3-68" fmla="*/ 1091 h 2346051"/>
                    <a:gd name="connsiteX4-69" fmla="*/ 2469465 w 3143791"/>
                    <a:gd name="connsiteY4-70" fmla="*/ 728614 h 2346051"/>
                    <a:gd name="connsiteX5-71" fmla="*/ 3013784 w 3143791"/>
                    <a:gd name="connsiteY5-72" fmla="*/ 1847630 h 2346051"/>
                    <a:gd name="connsiteX6-73" fmla="*/ 2212347 w 3143791"/>
                    <a:gd name="connsiteY6-74" fmla="*/ 2046590 h 2346051"/>
                    <a:gd name="connsiteX0-75" fmla="*/ 0 w 3180028"/>
                    <a:gd name="connsiteY0-76" fmla="*/ 538753 h 2046590"/>
                    <a:gd name="connsiteX1-77" fmla="*/ 36237 w 3180028"/>
                    <a:gd name="connsiteY1-78" fmla="*/ 199042 h 2046590"/>
                    <a:gd name="connsiteX2-79" fmla="*/ 134619 w 3180028"/>
                    <a:gd name="connsiteY2-80" fmla="*/ 151316 h 2046590"/>
                    <a:gd name="connsiteX3-81" fmla="*/ 950581 w 3180028"/>
                    <a:gd name="connsiteY3-82" fmla="*/ 1091 h 2046590"/>
                    <a:gd name="connsiteX4-83" fmla="*/ 2505702 w 3180028"/>
                    <a:gd name="connsiteY4-84" fmla="*/ 728614 h 2046590"/>
                    <a:gd name="connsiteX5-85" fmla="*/ 3050021 w 3180028"/>
                    <a:gd name="connsiteY5-86" fmla="*/ 1847630 h 2046590"/>
                    <a:gd name="connsiteX6-87" fmla="*/ 2248584 w 3180028"/>
                    <a:gd name="connsiteY6-88" fmla="*/ 2046590 h 2046590"/>
                    <a:gd name="connsiteX0-89" fmla="*/ 0 w 3180028"/>
                    <a:gd name="connsiteY0-90" fmla="*/ 538753 h 2046590"/>
                    <a:gd name="connsiteX1-91" fmla="*/ 134619 w 3180028"/>
                    <a:gd name="connsiteY1-92" fmla="*/ 151316 h 2046590"/>
                    <a:gd name="connsiteX2-93" fmla="*/ 950581 w 3180028"/>
                    <a:gd name="connsiteY2-94" fmla="*/ 1091 h 2046590"/>
                    <a:gd name="connsiteX3-95" fmla="*/ 2505702 w 3180028"/>
                    <a:gd name="connsiteY3-96" fmla="*/ 728614 h 2046590"/>
                    <a:gd name="connsiteX4-97" fmla="*/ 3050021 w 3180028"/>
                    <a:gd name="connsiteY4-98" fmla="*/ 1847630 h 2046590"/>
                    <a:gd name="connsiteX5-99" fmla="*/ 2248584 w 3180028"/>
                    <a:gd name="connsiteY5-100" fmla="*/ 2046590 h 2046590"/>
                    <a:gd name="connsiteX0-101" fmla="*/ 0 w 3045409"/>
                    <a:gd name="connsiteY0-102" fmla="*/ 151316 h 2046590"/>
                    <a:gd name="connsiteX1-103" fmla="*/ 815962 w 3045409"/>
                    <a:gd name="connsiteY1-104" fmla="*/ 1091 h 2046590"/>
                    <a:gd name="connsiteX2-105" fmla="*/ 2371083 w 3045409"/>
                    <a:gd name="connsiteY2-106" fmla="*/ 728614 h 2046590"/>
                    <a:gd name="connsiteX3-107" fmla="*/ 2915402 w 3045409"/>
                    <a:gd name="connsiteY3-108" fmla="*/ 1847630 h 2046590"/>
                    <a:gd name="connsiteX4-109" fmla="*/ 2113965 w 3045409"/>
                    <a:gd name="connsiteY4-110" fmla="*/ 2046590 h 2046590"/>
                    <a:gd name="connsiteX0-111" fmla="*/ 0 w 3045409"/>
                    <a:gd name="connsiteY0-112" fmla="*/ 151316 h 1847630"/>
                    <a:gd name="connsiteX1-113" fmla="*/ 815962 w 3045409"/>
                    <a:gd name="connsiteY1-114" fmla="*/ 1091 h 1847630"/>
                    <a:gd name="connsiteX2-115" fmla="*/ 2371083 w 3045409"/>
                    <a:gd name="connsiteY2-116" fmla="*/ 728614 h 1847630"/>
                    <a:gd name="connsiteX3-117" fmla="*/ 2915402 w 3045409"/>
                    <a:gd name="connsiteY3-118" fmla="*/ 1847630 h 184763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3045409" h="1847630">
                      <a:moveTo>
                        <a:pt x="0" y="151316"/>
                      </a:moveTo>
                      <a:cubicBezTo>
                        <a:pt x="257183" y="40829"/>
                        <a:pt x="533329" y="-8113"/>
                        <a:pt x="815962" y="1091"/>
                      </a:cubicBezTo>
                      <a:cubicBezTo>
                        <a:pt x="1324702" y="17657"/>
                        <a:pt x="2021176" y="420858"/>
                        <a:pt x="2371083" y="728614"/>
                      </a:cubicBezTo>
                      <a:cubicBezTo>
                        <a:pt x="2720990" y="1036370"/>
                        <a:pt x="3307350" y="1346069"/>
                        <a:pt x="2915402" y="184763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70" name="Google Shape;3482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18158" y="-2885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2" name="TextBox 11">
            <a:extLst>
              <a:ext uri="{FF2B5EF4-FFF2-40B4-BE49-F238E27FC236}">
                <a16:creationId xmlns:a16="http://schemas.microsoft.com/office/drawing/2014/main" id="{9DCCC7D9-3B6D-4C9A-B770-92FDD7CE0AF2}"/>
              </a:ext>
            </a:extLst>
          </p:cNvPr>
          <p:cNvSpPr txBox="1"/>
          <p:nvPr/>
        </p:nvSpPr>
        <p:spPr>
          <a:xfrm>
            <a:off x="-787105" y="208240"/>
            <a:ext cx="999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choolbell" panose="02000000000000000000" pitchFamily="2" charset="0"/>
                <a:cs typeface="Times New Roman" panose="02020603050405020304" pitchFamily="18" charset="0"/>
              </a:rPr>
              <a:t>أهداف الدرس :</a:t>
            </a:r>
            <a:endParaRPr lang="ar-SA" sz="6600" b="1" dirty="0">
              <a:solidFill>
                <a:srgbClr val="C00000"/>
              </a:solidFill>
              <a:latin typeface="Times New Roman" panose="02020603050405020304" pitchFamily="18" charset="0"/>
              <a:ea typeface="Schoolbell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Google Shape;311;p25"/>
          <p:cNvSpPr txBox="1">
            <a:spLocks/>
          </p:cNvSpPr>
          <p:nvPr/>
        </p:nvSpPr>
        <p:spPr>
          <a:xfrm>
            <a:off x="5373975" y="1363279"/>
            <a:ext cx="2006162" cy="118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مكونات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79" name="Google Shape;311;p25"/>
          <p:cNvSpPr txBox="1">
            <a:spLocks/>
          </p:cNvSpPr>
          <p:nvPr/>
        </p:nvSpPr>
        <p:spPr>
          <a:xfrm>
            <a:off x="2754045" y="1389218"/>
            <a:ext cx="2376800" cy="92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التعرف على </a:t>
            </a:r>
            <a:r>
              <a:rPr kumimoji="0" lang="ar-SA" sz="2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المايكروبت</a:t>
            </a: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1" name="Google Shape;311;p25"/>
          <p:cNvSpPr txBox="1">
            <a:spLocks/>
          </p:cNvSpPr>
          <p:nvPr/>
        </p:nvSpPr>
        <p:spPr>
          <a:xfrm>
            <a:off x="7910991" y="1235012"/>
            <a:ext cx="3388191" cy="11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استخدام محرر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kumimoji="0" lang="ar-SA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cs typeface="Times New Roman" panose="02020603050405020304" pitchFamily="18" charset="0"/>
                <a:sym typeface="Playfair Display"/>
              </a:rPr>
              <a:t>مايكروسفت ميك كود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None/>
              <a:tabLst/>
              <a:defRPr/>
            </a:pPr>
            <a:r>
              <a:rPr lang="ar-SA" kern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لإنشاء المشاريع </a:t>
            </a:r>
            <a:endParaRPr kumimoji="0" lang="ar-SA" sz="2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  <p:sp>
        <p:nvSpPr>
          <p:cNvPr id="87" name="Google Shape;311;p25"/>
          <p:cNvSpPr txBox="1">
            <a:spLocks/>
          </p:cNvSpPr>
          <p:nvPr/>
        </p:nvSpPr>
        <p:spPr>
          <a:xfrm>
            <a:off x="779077" y="2604551"/>
            <a:ext cx="11195957" cy="412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 b="1" i="1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التعرف على مكونات الواجهة الرئيسة لمحرر ميك كود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إنشاء برنامج جديد  وحفظه وتنزيله على جهاز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المايكروبت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عبر سلك </a:t>
            </a:r>
            <a:r>
              <a:rPr lang="en-US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USB</a:t>
            </a: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التعرف على صندوق أدوات الأوامر  لإضافة اللبنات وحذفها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التعرف على اللبنات ولغة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والتنقل بينهما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البرنامج الأول ( إظهار كلمة </a:t>
            </a:r>
            <a:r>
              <a:rPr lang="en-US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HELLO 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ثم رمز القلب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( البرمجة باستخدام اللبنات البرمجية ومن ثم الانتقال للغة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البايثون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لرؤية الكود البرمجي والتعرف على الدوال 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6. البرنامج الثاني ( إظهار عدد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7. البرنامج الثالث ( استخدام ازرار </a:t>
            </a:r>
            <a:r>
              <a:rPr lang="ar-SA" sz="2400" kern="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مايكروبت</a:t>
            </a: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لإظهار حرف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8. البرنامج الرابع ( استخدام دالة الاهتزاز لإظهار عدد عشوائي 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9. البرنامج الخامس ( استخدام المتغيرات لإظهار قيمة المتغير (رقم او سلسلة نصيه ))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r>
              <a:rPr lang="ar-SA" sz="2400" kern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10. البرنامج السادس ( استخدام متغير ومن ثم تغير قيمته والتعرف على المتغيرات المحلية والعامة ) </a:t>
            </a:r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lang="ar-SA" sz="2400" kern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ldrich"/>
              <a:buAutoNum type="arabicPeriod"/>
              <a:tabLst/>
              <a:defRPr/>
            </a:pPr>
            <a:endParaRPr kumimoji="0" lang="ar-SA" sz="2400" b="1" i="1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layfair Display"/>
              <a:cs typeface="Times New Roman" panose="02020603050405020304" pitchFamily="18" charset="0"/>
              <a:sym typeface="Playfair Displa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0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1" grpId="0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498178" y="-3555057"/>
            <a:ext cx="17069435" cy="12280265"/>
            <a:chOff x="-3090" y="-5397"/>
            <a:chExt cx="26881" cy="19339"/>
          </a:xfrm>
        </p:grpSpPr>
        <p:grpSp>
          <p:nvGrpSpPr>
            <p:cNvPr id="11" name="组合 10"/>
            <p:cNvGrpSpPr/>
            <p:nvPr/>
          </p:nvGrpSpPr>
          <p:grpSpPr>
            <a:xfrm>
              <a:off x="-2389" y="-5397"/>
              <a:ext cx="26180" cy="19339"/>
              <a:chOff x="-2389" y="-5397"/>
              <a:chExt cx="26180" cy="19339"/>
            </a:xfrm>
          </p:grpSpPr>
          <p:pic>
            <p:nvPicPr>
              <p:cNvPr id="61" name="Google Shape;3471;p71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 rot="360000" flipV="1">
                <a:off x="657" y="-5013"/>
                <a:ext cx="9414" cy="7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3480;p7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 rot="20443258" flipV="1">
                <a:off x="11978" y="5730"/>
                <a:ext cx="11813" cy="82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3" name="Google Shape;3473;p71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389" y="5202"/>
                <a:ext cx="6394" cy="80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77" name="Google Shape;3477;p71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40" y="-5397"/>
                <a:ext cx="3689" cy="94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圆角矩形 1"/>
            <p:cNvSpPr/>
            <p:nvPr/>
          </p:nvSpPr>
          <p:spPr>
            <a:xfrm>
              <a:off x="963" y="963"/>
              <a:ext cx="17275" cy="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1684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77" y="7337"/>
              <a:ext cx="8496" cy="3744"/>
              <a:chOff x="10677" y="7337"/>
              <a:chExt cx="8496" cy="3744"/>
            </a:xfrm>
          </p:grpSpPr>
          <p:sp>
            <p:nvSpPr>
              <p:cNvPr id="3" name="任意多边形 2"/>
              <p:cNvSpPr/>
              <p:nvPr/>
            </p:nvSpPr>
            <p:spPr>
              <a:xfrm rot="11076794" flipV="1">
                <a:off x="12811" y="7337"/>
                <a:ext cx="6362" cy="3744"/>
              </a:xfrm>
              <a:custGeom>
                <a:avLst/>
                <a:gdLst>
                  <a:gd name="connsiteX0" fmla="*/ 914344 w 3556001"/>
                  <a:gd name="connsiteY0" fmla="*/ 1091 h 2346051"/>
                  <a:gd name="connsiteX1" fmla="*/ 2430863 w 3556001"/>
                  <a:gd name="connsiteY1" fmla="*/ 596106 h 2346051"/>
                  <a:gd name="connsiteX2" fmla="*/ 3438830 w 3556001"/>
                  <a:gd name="connsiteY2" fmla="*/ 2307077 h 2346051"/>
                  <a:gd name="connsiteX3" fmla="*/ 3401736 w 3556001"/>
                  <a:gd name="connsiteY3" fmla="*/ 2346051 h 2346051"/>
                  <a:gd name="connsiteX4" fmla="*/ 0 w 3556001"/>
                  <a:gd name="connsiteY4" fmla="*/ 2346051 h 2346051"/>
                  <a:gd name="connsiteX5" fmla="*/ 0 w 3556001"/>
                  <a:gd name="connsiteY5" fmla="*/ 199042 h 2346051"/>
                  <a:gd name="connsiteX6" fmla="*/ 98382 w 3556001"/>
                  <a:gd name="connsiteY6" fmla="*/ 151316 h 2346051"/>
                  <a:gd name="connsiteX7" fmla="*/ 914344 w 3556001"/>
                  <a:gd name="connsiteY7" fmla="*/ 1091 h 2346051"/>
                  <a:gd name="connsiteX0-1" fmla="*/ 914344 w 3560405"/>
                  <a:gd name="connsiteY0-2" fmla="*/ 1091 h 2346051"/>
                  <a:gd name="connsiteX1-3" fmla="*/ 2469465 w 3560405"/>
                  <a:gd name="connsiteY1-4" fmla="*/ 728614 h 2346051"/>
                  <a:gd name="connsiteX2-5" fmla="*/ 3438830 w 3560405"/>
                  <a:gd name="connsiteY2-6" fmla="*/ 2307077 h 2346051"/>
                  <a:gd name="connsiteX3-7" fmla="*/ 3401736 w 3560405"/>
                  <a:gd name="connsiteY3-8" fmla="*/ 2346051 h 2346051"/>
                  <a:gd name="connsiteX4-9" fmla="*/ 0 w 3560405"/>
                  <a:gd name="connsiteY4-10" fmla="*/ 2346051 h 2346051"/>
                  <a:gd name="connsiteX5-11" fmla="*/ 0 w 3560405"/>
                  <a:gd name="connsiteY5-12" fmla="*/ 199042 h 2346051"/>
                  <a:gd name="connsiteX6-13" fmla="*/ 98382 w 3560405"/>
                  <a:gd name="connsiteY6-14" fmla="*/ 151316 h 2346051"/>
                  <a:gd name="connsiteX7-15" fmla="*/ 914344 w 3560405"/>
                  <a:gd name="connsiteY7-16" fmla="*/ 1091 h 2346051"/>
                  <a:gd name="connsiteX0-17" fmla="*/ 914344 w 3401736"/>
                  <a:gd name="connsiteY0-18" fmla="*/ 1091 h 2346051"/>
                  <a:gd name="connsiteX1-19" fmla="*/ 2469465 w 3401736"/>
                  <a:gd name="connsiteY1-20" fmla="*/ 728614 h 2346051"/>
                  <a:gd name="connsiteX2-21" fmla="*/ 3013784 w 3401736"/>
                  <a:gd name="connsiteY2-22" fmla="*/ 1847630 h 2346051"/>
                  <a:gd name="connsiteX3-23" fmla="*/ 3401736 w 3401736"/>
                  <a:gd name="connsiteY3-24" fmla="*/ 2346051 h 2346051"/>
                  <a:gd name="connsiteX4-25" fmla="*/ 0 w 3401736"/>
                  <a:gd name="connsiteY4-26" fmla="*/ 2346051 h 2346051"/>
                  <a:gd name="connsiteX5-27" fmla="*/ 0 w 3401736"/>
                  <a:gd name="connsiteY5-28" fmla="*/ 199042 h 2346051"/>
                  <a:gd name="connsiteX6-29" fmla="*/ 98382 w 3401736"/>
                  <a:gd name="connsiteY6-30" fmla="*/ 151316 h 2346051"/>
                  <a:gd name="connsiteX7-31" fmla="*/ 914344 w 3401736"/>
                  <a:gd name="connsiteY7-32" fmla="*/ 1091 h 2346051"/>
                  <a:gd name="connsiteX0-33" fmla="*/ 914344 w 3143791"/>
                  <a:gd name="connsiteY0-34" fmla="*/ 1091 h 2346051"/>
                  <a:gd name="connsiteX1-35" fmla="*/ 2469465 w 3143791"/>
                  <a:gd name="connsiteY1-36" fmla="*/ 728614 h 2346051"/>
                  <a:gd name="connsiteX2-37" fmla="*/ 3013784 w 3143791"/>
                  <a:gd name="connsiteY2-38" fmla="*/ 1847630 h 2346051"/>
                  <a:gd name="connsiteX3-39" fmla="*/ 0 w 3143791"/>
                  <a:gd name="connsiteY3-40" fmla="*/ 2346051 h 2346051"/>
                  <a:gd name="connsiteX4-41" fmla="*/ 0 w 3143791"/>
                  <a:gd name="connsiteY4-42" fmla="*/ 199042 h 2346051"/>
                  <a:gd name="connsiteX5-43" fmla="*/ 98382 w 3143791"/>
                  <a:gd name="connsiteY5-44" fmla="*/ 151316 h 2346051"/>
                  <a:gd name="connsiteX6-45" fmla="*/ 914344 w 3143791"/>
                  <a:gd name="connsiteY6-46" fmla="*/ 1091 h 2346051"/>
                  <a:gd name="connsiteX0-47" fmla="*/ 0 w 3143791"/>
                  <a:gd name="connsiteY0-48" fmla="*/ 2346051 h 2405814"/>
                  <a:gd name="connsiteX1-49" fmla="*/ 0 w 3143791"/>
                  <a:gd name="connsiteY1-50" fmla="*/ 199042 h 2405814"/>
                  <a:gd name="connsiteX2-51" fmla="*/ 98382 w 3143791"/>
                  <a:gd name="connsiteY2-52" fmla="*/ 151316 h 2405814"/>
                  <a:gd name="connsiteX3-53" fmla="*/ 914344 w 3143791"/>
                  <a:gd name="connsiteY3-54" fmla="*/ 1091 h 2405814"/>
                  <a:gd name="connsiteX4-55" fmla="*/ 2469465 w 3143791"/>
                  <a:gd name="connsiteY4-56" fmla="*/ 728614 h 2405814"/>
                  <a:gd name="connsiteX5-57" fmla="*/ 3013784 w 3143791"/>
                  <a:gd name="connsiteY5-58" fmla="*/ 1847630 h 2405814"/>
                  <a:gd name="connsiteX6-59" fmla="*/ 57948 w 3143791"/>
                  <a:gd name="connsiteY6-60" fmla="*/ 2405814 h 2405814"/>
                  <a:gd name="connsiteX0-61" fmla="*/ 0 w 3143791"/>
                  <a:gd name="connsiteY0-62" fmla="*/ 2346051 h 2346051"/>
                  <a:gd name="connsiteX1-63" fmla="*/ 0 w 3143791"/>
                  <a:gd name="connsiteY1-64" fmla="*/ 199042 h 2346051"/>
                  <a:gd name="connsiteX2-65" fmla="*/ 98382 w 3143791"/>
                  <a:gd name="connsiteY2-66" fmla="*/ 151316 h 2346051"/>
                  <a:gd name="connsiteX3-67" fmla="*/ 914344 w 3143791"/>
                  <a:gd name="connsiteY3-68" fmla="*/ 1091 h 2346051"/>
                  <a:gd name="connsiteX4-69" fmla="*/ 2469465 w 3143791"/>
                  <a:gd name="connsiteY4-70" fmla="*/ 728614 h 2346051"/>
                  <a:gd name="connsiteX5-71" fmla="*/ 3013784 w 3143791"/>
                  <a:gd name="connsiteY5-72" fmla="*/ 1847630 h 2346051"/>
                  <a:gd name="connsiteX6-73" fmla="*/ 2212347 w 3143791"/>
                  <a:gd name="connsiteY6-74" fmla="*/ 2046590 h 2346051"/>
                  <a:gd name="connsiteX0-75" fmla="*/ 0 w 3180028"/>
                  <a:gd name="connsiteY0-76" fmla="*/ 538753 h 2046590"/>
                  <a:gd name="connsiteX1-77" fmla="*/ 36237 w 3180028"/>
                  <a:gd name="connsiteY1-78" fmla="*/ 199042 h 2046590"/>
                  <a:gd name="connsiteX2-79" fmla="*/ 134619 w 3180028"/>
                  <a:gd name="connsiteY2-80" fmla="*/ 151316 h 2046590"/>
                  <a:gd name="connsiteX3-81" fmla="*/ 950581 w 3180028"/>
                  <a:gd name="connsiteY3-82" fmla="*/ 1091 h 2046590"/>
                  <a:gd name="connsiteX4-83" fmla="*/ 2505702 w 3180028"/>
                  <a:gd name="connsiteY4-84" fmla="*/ 728614 h 2046590"/>
                  <a:gd name="connsiteX5-85" fmla="*/ 3050021 w 3180028"/>
                  <a:gd name="connsiteY5-86" fmla="*/ 1847630 h 2046590"/>
                  <a:gd name="connsiteX6-87" fmla="*/ 2248584 w 3180028"/>
                  <a:gd name="connsiteY6-88" fmla="*/ 2046590 h 2046590"/>
                  <a:gd name="connsiteX0-89" fmla="*/ 0 w 3180028"/>
                  <a:gd name="connsiteY0-90" fmla="*/ 538753 h 2046590"/>
                  <a:gd name="connsiteX1-91" fmla="*/ 134619 w 3180028"/>
                  <a:gd name="connsiteY1-92" fmla="*/ 151316 h 2046590"/>
                  <a:gd name="connsiteX2-93" fmla="*/ 950581 w 3180028"/>
                  <a:gd name="connsiteY2-94" fmla="*/ 1091 h 2046590"/>
                  <a:gd name="connsiteX3-95" fmla="*/ 2505702 w 3180028"/>
                  <a:gd name="connsiteY3-96" fmla="*/ 728614 h 2046590"/>
                  <a:gd name="connsiteX4-97" fmla="*/ 3050021 w 3180028"/>
                  <a:gd name="connsiteY4-98" fmla="*/ 1847630 h 2046590"/>
                  <a:gd name="connsiteX5-99" fmla="*/ 2248584 w 3180028"/>
                  <a:gd name="connsiteY5-100" fmla="*/ 2046590 h 2046590"/>
                  <a:gd name="connsiteX0-101" fmla="*/ 0 w 3045409"/>
                  <a:gd name="connsiteY0-102" fmla="*/ 151316 h 2046590"/>
                  <a:gd name="connsiteX1-103" fmla="*/ 815962 w 3045409"/>
                  <a:gd name="connsiteY1-104" fmla="*/ 1091 h 2046590"/>
                  <a:gd name="connsiteX2-105" fmla="*/ 2371083 w 3045409"/>
                  <a:gd name="connsiteY2-106" fmla="*/ 728614 h 2046590"/>
                  <a:gd name="connsiteX3-107" fmla="*/ 2915402 w 3045409"/>
                  <a:gd name="connsiteY3-108" fmla="*/ 1847630 h 2046590"/>
                  <a:gd name="connsiteX4-109" fmla="*/ 2113965 w 3045409"/>
                  <a:gd name="connsiteY4-110" fmla="*/ 2046590 h 2046590"/>
                  <a:gd name="connsiteX0-111" fmla="*/ 0 w 3045409"/>
                  <a:gd name="connsiteY0-112" fmla="*/ 151316 h 1847630"/>
                  <a:gd name="connsiteX1-113" fmla="*/ 815962 w 3045409"/>
                  <a:gd name="connsiteY1-114" fmla="*/ 1091 h 1847630"/>
                  <a:gd name="connsiteX2-115" fmla="*/ 2371083 w 3045409"/>
                  <a:gd name="connsiteY2-116" fmla="*/ 728614 h 1847630"/>
                  <a:gd name="connsiteX3-117" fmla="*/ 2915402 w 3045409"/>
                  <a:gd name="connsiteY3-118" fmla="*/ 1847630 h 18476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045409" h="1847630">
                    <a:moveTo>
                      <a:pt x="0" y="151316"/>
                    </a:moveTo>
                    <a:cubicBezTo>
                      <a:pt x="257183" y="40829"/>
                      <a:pt x="533329" y="-8113"/>
                      <a:pt x="815962" y="1091"/>
                    </a:cubicBezTo>
                    <a:cubicBezTo>
                      <a:pt x="1324702" y="17657"/>
                      <a:pt x="2021176" y="420858"/>
                      <a:pt x="2371083" y="728614"/>
                    </a:cubicBezTo>
                    <a:cubicBezTo>
                      <a:pt x="2720990" y="1036370"/>
                      <a:pt x="3307350" y="1346069"/>
                      <a:pt x="2915402" y="184763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Google Shape;3482;p71"/>
              <p:cNvPicPr preferRelativeResize="0"/>
              <p:nvPr/>
            </p:nvPicPr>
            <p:blipFill>
              <a:blip r:embed="rId10"/>
              <a:stretch>
                <a:fillRect/>
              </a:stretch>
            </p:blipFill>
            <p:spPr>
              <a:xfrm rot="-5400000" flipV="1">
                <a:off x="13632" y="5306"/>
                <a:ext cx="2084" cy="79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-3090" y="-1676"/>
              <a:ext cx="12944" cy="4170"/>
              <a:chOff x="-3090" y="-1676"/>
              <a:chExt cx="12944" cy="4170"/>
            </a:xfrm>
          </p:grpSpPr>
          <p:sp>
            <p:nvSpPr>
              <p:cNvPr id="6" name="任意多边形 5"/>
              <p:cNvSpPr/>
              <p:nvPr/>
            </p:nvSpPr>
            <p:spPr>
              <a:xfrm rot="20700000" flipV="1">
                <a:off x="835" y="-1676"/>
                <a:ext cx="9019" cy="3587"/>
              </a:xfrm>
              <a:custGeom>
                <a:avLst/>
                <a:gdLst>
                  <a:gd name="connsiteX0" fmla="*/ 0 w 7507705"/>
                  <a:gd name="connsiteY0" fmla="*/ 2310063 h 2310063"/>
                  <a:gd name="connsiteX1" fmla="*/ 1443789 w 7507705"/>
                  <a:gd name="connsiteY1" fmla="*/ 981777 h 2310063"/>
                  <a:gd name="connsiteX2" fmla="*/ 5111015 w 7507705"/>
                  <a:gd name="connsiteY2" fmla="*/ 0 h 2310063"/>
                  <a:gd name="connsiteX3" fmla="*/ 7507705 w 7507705"/>
                  <a:gd name="connsiteY3" fmla="*/ 760396 h 2310063"/>
                  <a:gd name="connsiteX0-1" fmla="*/ 0 w 7517330"/>
                  <a:gd name="connsiteY0-2" fmla="*/ 2252312 h 2252312"/>
                  <a:gd name="connsiteX1-3" fmla="*/ 1453414 w 7517330"/>
                  <a:gd name="connsiteY1-4" fmla="*/ 981777 h 2252312"/>
                  <a:gd name="connsiteX2-5" fmla="*/ 5120640 w 7517330"/>
                  <a:gd name="connsiteY2-6" fmla="*/ 0 h 2252312"/>
                  <a:gd name="connsiteX3-7" fmla="*/ 7517330 w 7517330"/>
                  <a:gd name="connsiteY3-8" fmla="*/ 760396 h 2252312"/>
                  <a:gd name="connsiteX0-9" fmla="*/ 0 w 7517330"/>
                  <a:gd name="connsiteY0-10" fmla="*/ 2252312 h 2252312"/>
                  <a:gd name="connsiteX1-11" fmla="*/ 1453414 w 7517330"/>
                  <a:gd name="connsiteY1-12" fmla="*/ 981777 h 2252312"/>
                  <a:gd name="connsiteX2-13" fmla="*/ 5120640 w 7517330"/>
                  <a:gd name="connsiteY2-14" fmla="*/ 0 h 2252312"/>
                  <a:gd name="connsiteX3-15" fmla="*/ 7517330 w 7517330"/>
                  <a:gd name="connsiteY3-16" fmla="*/ 760396 h 2252312"/>
                  <a:gd name="connsiteX0-17" fmla="*/ 0 w 7517330"/>
                  <a:gd name="connsiteY0-18" fmla="*/ 2252312 h 2252312"/>
                  <a:gd name="connsiteX1-19" fmla="*/ 1453414 w 7517330"/>
                  <a:gd name="connsiteY1-20" fmla="*/ 981777 h 2252312"/>
                  <a:gd name="connsiteX2-21" fmla="*/ 5120640 w 7517330"/>
                  <a:gd name="connsiteY2-22" fmla="*/ 0 h 2252312"/>
                  <a:gd name="connsiteX3-23" fmla="*/ 7517330 w 7517330"/>
                  <a:gd name="connsiteY3-24" fmla="*/ 760396 h 2252312"/>
                  <a:gd name="connsiteX0-25" fmla="*/ 0 w 7517330"/>
                  <a:gd name="connsiteY0-26" fmla="*/ 2252312 h 2252312"/>
                  <a:gd name="connsiteX1-27" fmla="*/ 1511166 w 7517330"/>
                  <a:gd name="connsiteY1-28" fmla="*/ 1366787 h 2252312"/>
                  <a:gd name="connsiteX2-29" fmla="*/ 5120640 w 7517330"/>
                  <a:gd name="connsiteY2-30" fmla="*/ 0 h 2252312"/>
                  <a:gd name="connsiteX3-31" fmla="*/ 7517330 w 7517330"/>
                  <a:gd name="connsiteY3-32" fmla="*/ 760396 h 2252312"/>
                  <a:gd name="connsiteX0-33" fmla="*/ 0 w 7517330"/>
                  <a:gd name="connsiteY0-34" fmla="*/ 2252312 h 2252312"/>
                  <a:gd name="connsiteX1-35" fmla="*/ 1511166 w 7517330"/>
                  <a:gd name="connsiteY1-36" fmla="*/ 1366787 h 2252312"/>
                  <a:gd name="connsiteX2-37" fmla="*/ 5120640 w 7517330"/>
                  <a:gd name="connsiteY2-38" fmla="*/ 0 h 2252312"/>
                  <a:gd name="connsiteX3-39" fmla="*/ 7517330 w 7517330"/>
                  <a:gd name="connsiteY3-40" fmla="*/ 760396 h 2252312"/>
                  <a:gd name="connsiteX0-41" fmla="*/ 0 w 7517330"/>
                  <a:gd name="connsiteY0-42" fmla="*/ 2252312 h 2252312"/>
                  <a:gd name="connsiteX1-43" fmla="*/ 1511166 w 7517330"/>
                  <a:gd name="connsiteY1-44" fmla="*/ 1366787 h 2252312"/>
                  <a:gd name="connsiteX2-45" fmla="*/ 5120640 w 7517330"/>
                  <a:gd name="connsiteY2-46" fmla="*/ 0 h 2252312"/>
                  <a:gd name="connsiteX3-47" fmla="*/ 7517330 w 7517330"/>
                  <a:gd name="connsiteY3-48" fmla="*/ 760396 h 2252312"/>
                  <a:gd name="connsiteX0-49" fmla="*/ 0 w 7449953"/>
                  <a:gd name="connsiteY0-50" fmla="*/ 2252312 h 2252312"/>
                  <a:gd name="connsiteX1-51" fmla="*/ 1443789 w 7449953"/>
                  <a:gd name="connsiteY1-52" fmla="*/ 1366787 h 2252312"/>
                  <a:gd name="connsiteX2-53" fmla="*/ 5053263 w 7449953"/>
                  <a:gd name="connsiteY2-54" fmla="*/ 0 h 2252312"/>
                  <a:gd name="connsiteX3-55" fmla="*/ 7449953 w 7449953"/>
                  <a:gd name="connsiteY3-56" fmla="*/ 760396 h 2252312"/>
                  <a:gd name="connsiteX0-57" fmla="*/ 0 w 7449953"/>
                  <a:gd name="connsiteY0-58" fmla="*/ 2286069 h 2286069"/>
                  <a:gd name="connsiteX1-59" fmla="*/ 1443789 w 7449953"/>
                  <a:gd name="connsiteY1-60" fmla="*/ 1400544 h 2286069"/>
                  <a:gd name="connsiteX2-61" fmla="*/ 5053263 w 7449953"/>
                  <a:gd name="connsiteY2-62" fmla="*/ 33757 h 2286069"/>
                  <a:gd name="connsiteX3-63" fmla="*/ 7449953 w 7449953"/>
                  <a:gd name="connsiteY3-64" fmla="*/ 794153 h 2286069"/>
                  <a:gd name="connsiteX0-65" fmla="*/ 0 w 7449953"/>
                  <a:gd name="connsiteY0-66" fmla="*/ 2276635 h 2276635"/>
                  <a:gd name="connsiteX1-67" fmla="*/ 1443789 w 7449953"/>
                  <a:gd name="connsiteY1-68" fmla="*/ 1391110 h 2276635"/>
                  <a:gd name="connsiteX2-69" fmla="*/ 5005137 w 7449953"/>
                  <a:gd name="connsiteY2-70" fmla="*/ 33948 h 2276635"/>
                  <a:gd name="connsiteX3-71" fmla="*/ 7449953 w 7449953"/>
                  <a:gd name="connsiteY3-72" fmla="*/ 784719 h 2276635"/>
                  <a:gd name="connsiteX0-73" fmla="*/ 0 w 6391174"/>
                  <a:gd name="connsiteY0-74" fmla="*/ 2242736 h 2242736"/>
                  <a:gd name="connsiteX1-75" fmla="*/ 1443789 w 6391174"/>
                  <a:gd name="connsiteY1-76" fmla="*/ 1357211 h 2242736"/>
                  <a:gd name="connsiteX2-77" fmla="*/ 5005137 w 6391174"/>
                  <a:gd name="connsiteY2-78" fmla="*/ 49 h 2242736"/>
                  <a:gd name="connsiteX3-79" fmla="*/ 6391174 w 6391174"/>
                  <a:gd name="connsiteY3-80" fmla="*/ 1405338 h 2242736"/>
                  <a:gd name="connsiteX0-81" fmla="*/ 0 w 6391174"/>
                  <a:gd name="connsiteY0-82" fmla="*/ 2242736 h 2242736"/>
                  <a:gd name="connsiteX1-83" fmla="*/ 1443789 w 6391174"/>
                  <a:gd name="connsiteY1-84" fmla="*/ 1357211 h 2242736"/>
                  <a:gd name="connsiteX2-85" fmla="*/ 5005137 w 6391174"/>
                  <a:gd name="connsiteY2-86" fmla="*/ 49 h 2242736"/>
                  <a:gd name="connsiteX3-87" fmla="*/ 6391174 w 6391174"/>
                  <a:gd name="connsiteY3-88" fmla="*/ 1405338 h 2242736"/>
                  <a:gd name="connsiteX0-89" fmla="*/ 0 w 6391174"/>
                  <a:gd name="connsiteY0-90" fmla="*/ 2243091 h 2243091"/>
                  <a:gd name="connsiteX1-91" fmla="*/ 2531444 w 6391174"/>
                  <a:gd name="connsiteY1-92" fmla="*/ 1270938 h 2243091"/>
                  <a:gd name="connsiteX2-93" fmla="*/ 5005137 w 6391174"/>
                  <a:gd name="connsiteY2-94" fmla="*/ 404 h 2243091"/>
                  <a:gd name="connsiteX3-95" fmla="*/ 6391174 w 6391174"/>
                  <a:gd name="connsiteY3-96" fmla="*/ 1405693 h 2243091"/>
                  <a:gd name="connsiteX0-97" fmla="*/ 0 w 6391174"/>
                  <a:gd name="connsiteY0-98" fmla="*/ 2243007 h 2243007"/>
                  <a:gd name="connsiteX1-99" fmla="*/ 2531444 w 6391174"/>
                  <a:gd name="connsiteY1-100" fmla="*/ 1270854 h 2243007"/>
                  <a:gd name="connsiteX2-101" fmla="*/ 5005137 w 6391174"/>
                  <a:gd name="connsiteY2-102" fmla="*/ 320 h 2243007"/>
                  <a:gd name="connsiteX3-103" fmla="*/ 6391174 w 6391174"/>
                  <a:gd name="connsiteY3-104" fmla="*/ 1405609 h 2243007"/>
                  <a:gd name="connsiteX0-105" fmla="*/ 0 w 6391174"/>
                  <a:gd name="connsiteY0-106" fmla="*/ 2281578 h 2281578"/>
                  <a:gd name="connsiteX1-107" fmla="*/ 2531444 w 6391174"/>
                  <a:gd name="connsiteY1-108" fmla="*/ 1309425 h 2281578"/>
                  <a:gd name="connsiteX2-109" fmla="*/ 4754880 w 6391174"/>
                  <a:gd name="connsiteY2-110" fmla="*/ 390 h 2281578"/>
                  <a:gd name="connsiteX3-111" fmla="*/ 6391174 w 6391174"/>
                  <a:gd name="connsiteY3-112" fmla="*/ 1444180 h 2281578"/>
                  <a:gd name="connsiteX0-113" fmla="*/ 17 w 6391191"/>
                  <a:gd name="connsiteY0-114" fmla="*/ 2281578 h 2281578"/>
                  <a:gd name="connsiteX1-115" fmla="*/ 2531461 w 6391191"/>
                  <a:gd name="connsiteY1-116" fmla="*/ 1309425 h 2281578"/>
                  <a:gd name="connsiteX2-117" fmla="*/ 4754897 w 6391191"/>
                  <a:gd name="connsiteY2-118" fmla="*/ 390 h 2281578"/>
                  <a:gd name="connsiteX3-119" fmla="*/ 6391191 w 6391191"/>
                  <a:gd name="connsiteY3-120" fmla="*/ 1444180 h 2281578"/>
                  <a:gd name="connsiteX0-121" fmla="*/ 19 w 6285315"/>
                  <a:gd name="connsiteY0-122" fmla="*/ 2271953 h 2271953"/>
                  <a:gd name="connsiteX1-123" fmla="*/ 2425585 w 6285315"/>
                  <a:gd name="connsiteY1-124" fmla="*/ 1309425 h 2271953"/>
                  <a:gd name="connsiteX2-125" fmla="*/ 4649021 w 6285315"/>
                  <a:gd name="connsiteY2-126" fmla="*/ 390 h 2271953"/>
                  <a:gd name="connsiteX3-127" fmla="*/ 6285315 w 6285315"/>
                  <a:gd name="connsiteY3-128" fmla="*/ 1444180 h 2271953"/>
                  <a:gd name="connsiteX0-129" fmla="*/ 19 w 6285315"/>
                  <a:gd name="connsiteY0-130" fmla="*/ 2271953 h 2271953"/>
                  <a:gd name="connsiteX1-131" fmla="*/ 2425585 w 6285315"/>
                  <a:gd name="connsiteY1-132" fmla="*/ 1309425 h 2271953"/>
                  <a:gd name="connsiteX2-133" fmla="*/ 4649021 w 6285315"/>
                  <a:gd name="connsiteY2-134" fmla="*/ 390 h 2271953"/>
                  <a:gd name="connsiteX3-135" fmla="*/ 6285315 w 6285315"/>
                  <a:gd name="connsiteY3-136" fmla="*/ 1444180 h 2271953"/>
                  <a:gd name="connsiteX0-137" fmla="*/ 19 w 6285315"/>
                  <a:gd name="connsiteY0-138" fmla="*/ 2282053 h 2282053"/>
                  <a:gd name="connsiteX1-139" fmla="*/ 2425585 w 6285315"/>
                  <a:gd name="connsiteY1-140" fmla="*/ 1319525 h 2282053"/>
                  <a:gd name="connsiteX2-141" fmla="*/ 4649021 w 6285315"/>
                  <a:gd name="connsiteY2-142" fmla="*/ 10490 h 2282053"/>
                  <a:gd name="connsiteX3-143" fmla="*/ 6285315 w 6285315"/>
                  <a:gd name="connsiteY3-144" fmla="*/ 1454280 h 2282053"/>
                  <a:gd name="connsiteX0-145" fmla="*/ 19 w 5753482"/>
                  <a:gd name="connsiteY0-146" fmla="*/ 2319564 h 2319564"/>
                  <a:gd name="connsiteX1-147" fmla="*/ 2425585 w 5753482"/>
                  <a:gd name="connsiteY1-148" fmla="*/ 1357036 h 2319564"/>
                  <a:gd name="connsiteX2-149" fmla="*/ 4649021 w 5753482"/>
                  <a:gd name="connsiteY2-150" fmla="*/ 48001 h 2319564"/>
                  <a:gd name="connsiteX3-151" fmla="*/ 5753482 w 5753482"/>
                  <a:gd name="connsiteY3-152" fmla="*/ 1010528 h 2319564"/>
                  <a:gd name="connsiteX0-153" fmla="*/ 19 w 5753482"/>
                  <a:gd name="connsiteY0-154" fmla="*/ 2277873 h 2277873"/>
                  <a:gd name="connsiteX1-155" fmla="*/ 2425585 w 5753482"/>
                  <a:gd name="connsiteY1-156" fmla="*/ 1315345 h 2277873"/>
                  <a:gd name="connsiteX2-157" fmla="*/ 4649021 w 5753482"/>
                  <a:gd name="connsiteY2-158" fmla="*/ 6310 h 2277873"/>
                  <a:gd name="connsiteX3-159" fmla="*/ 5753482 w 5753482"/>
                  <a:gd name="connsiteY3-160" fmla="*/ 968837 h 22778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753482" h="2277873">
                    <a:moveTo>
                      <a:pt x="19" y="2277873"/>
                    </a:moveTo>
                    <a:cubicBezTo>
                      <a:pt x="-6399" y="1113216"/>
                      <a:pt x="1650751" y="1693939"/>
                      <a:pt x="2425585" y="1315345"/>
                    </a:cubicBezTo>
                    <a:cubicBezTo>
                      <a:pt x="3200419" y="936751"/>
                      <a:pt x="4094372" y="64061"/>
                      <a:pt x="4649021" y="6310"/>
                    </a:cubicBezTo>
                    <a:cubicBezTo>
                      <a:pt x="5203670" y="-51441"/>
                      <a:pt x="5560400" y="288652"/>
                      <a:pt x="5753482" y="9688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Google Shape;3475;p71"/>
              <p:cNvPicPr preferRelativeResize="0"/>
              <p:nvPr/>
            </p:nvPicPr>
            <p:blipFill>
              <a:blip r:embed="rId10"/>
              <a:stretch>
                <a:fillRect/>
              </a:stretch>
            </p:blipFill>
            <p:spPr>
              <a:xfrm rot="4500000">
                <a:off x="659" y="-3903"/>
                <a:ext cx="2648" cy="10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" name="组合 12"/>
          <p:cNvGrpSpPr/>
          <p:nvPr/>
        </p:nvGrpSpPr>
        <p:grpSpPr>
          <a:xfrm>
            <a:off x="75477" y="723046"/>
            <a:ext cx="11879538" cy="1335559"/>
            <a:chOff x="-6128" y="3877"/>
            <a:chExt cx="15421" cy="1310"/>
          </a:xfrm>
        </p:grpSpPr>
        <p:pic>
          <p:nvPicPr>
            <p:cNvPr id="28" name="Google Shape;3481;p71"/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-6128" y="3901"/>
              <a:ext cx="15421" cy="1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文本框 15"/>
            <p:cNvSpPr txBox="1"/>
            <p:nvPr/>
          </p:nvSpPr>
          <p:spPr>
            <a:xfrm>
              <a:off x="-5634" y="3877"/>
              <a:ext cx="13173" cy="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3600" b="1" dirty="0" smtClean="0">
                  <a:solidFill>
                    <a:srgbClr val="FFFF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من المشاهدة الفعالة وتدوين الملاحظات .. (جماعي )</a:t>
              </a:r>
            </a:p>
            <a:p>
              <a:pPr algn="r" rtl="1"/>
              <a:r>
                <a:rPr lang="ar-SA" sz="3600" b="1" dirty="0" smtClean="0">
                  <a:solidFill>
                    <a:srgbClr val="FFFF00"/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 في الفيديو السابق..  </a:t>
              </a:r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تعرفنا على </a:t>
              </a:r>
              <a:r>
                <a:rPr lang="ar-SA" altLang="en-US" sz="3600" b="1" dirty="0" err="1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المايكروبت</a:t>
              </a:r>
              <a:r>
                <a:rPr lang="ar-SA" altLang="en-US" sz="3600" b="1" dirty="0" smtClean="0">
                  <a:solidFill>
                    <a:schemeClr val="accent6">
                      <a:lumMod val="75000"/>
                    </a:schemeClr>
                  </a:solidFill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 ( المتحكمات الدقيقة ) </a:t>
              </a:r>
            </a:p>
          </p:txBody>
        </p:sp>
      </p:grpSp>
      <p:pic>
        <p:nvPicPr>
          <p:cNvPr id="8" name="IMG_198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0756" y="2166753"/>
            <a:ext cx="3434905" cy="2051826"/>
          </a:xfrm>
          <a:prstGeom prst="rect">
            <a:avLst/>
          </a:prstGeom>
        </p:spPr>
      </p:pic>
      <p:sp>
        <p:nvSpPr>
          <p:cNvPr id="22" name="文本框 15"/>
          <p:cNvSpPr txBox="1"/>
          <p:nvPr/>
        </p:nvSpPr>
        <p:spPr>
          <a:xfrm>
            <a:off x="723177" y="2120415"/>
            <a:ext cx="1014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تقوم كل مجموعة بعرض ما قامت بتدوينه</a:t>
            </a:r>
          </a:p>
          <a:p>
            <a:pPr algn="r" rtl="1"/>
            <a:r>
              <a:rPr lang="ar-SA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من خلال </a:t>
            </a:r>
            <a:r>
              <a:rPr lang="ar-SA" sz="36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الفيديو..عن</a:t>
            </a:r>
            <a:r>
              <a:rPr lang="ar-SA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</a:t>
            </a:r>
            <a:r>
              <a:rPr lang="ar-SA" sz="36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المايكروبت</a:t>
            </a:r>
            <a:r>
              <a:rPr lang="ar-SA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rPr>
              <a:t>  ؟</a:t>
            </a:r>
            <a:endParaRPr lang="ar-SA" altLang="en-US" sz="3600" b="1" dirty="0" smtClean="0">
              <a:solidFill>
                <a:schemeClr val="tx2">
                  <a:lumMod val="50000"/>
                  <a:lumOff val="50000"/>
                </a:schemeClr>
              </a:solidFill>
              <a:latin typeface="Bodoni MT Black" panose="02070A03080606020203" charset="0"/>
              <a:cs typeface="Bodoni MT Black" panose="02070A03080606020203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32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2239</Words>
  <Application>Microsoft Office PowerPoint</Application>
  <PresentationFormat>Widescreen</PresentationFormat>
  <Paragraphs>408</Paragraphs>
  <Slides>63</Slides>
  <Notes>11</Notes>
  <HiddenSlides>0</HiddenSlides>
  <MMClips>18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微软雅黑</vt:lpstr>
      <vt:lpstr>Aldrich</vt:lpstr>
      <vt:lpstr>Arial</vt:lpstr>
      <vt:lpstr>Bodoni MT Black</vt:lpstr>
      <vt:lpstr>Calibri</vt:lpstr>
      <vt:lpstr>Catamaran SemiBold</vt:lpstr>
      <vt:lpstr>Lato Light</vt:lpstr>
      <vt:lpstr>Open Sans</vt:lpstr>
      <vt:lpstr>Overpass Black</vt:lpstr>
      <vt:lpstr>Playfair Display</vt:lpstr>
      <vt:lpstr>Poppins</vt:lpstr>
      <vt:lpstr>Sakkal Majalla</vt:lpstr>
      <vt:lpstr>Schoolbell</vt:lpstr>
      <vt:lpstr>Times New Roman</vt:lpstr>
      <vt:lpstr>Wingdings</vt:lpstr>
      <vt:lpstr>Office 主题​​</vt:lpstr>
      <vt:lpstr>السلام عليكم ورحمة الله وبركاته</vt:lpstr>
      <vt:lpstr>PowerPoint Presentation</vt:lpstr>
      <vt:lpstr>PowerPoint Presentation</vt:lpstr>
      <vt:lpstr>PowerPoint Presentation</vt:lpstr>
      <vt:lpstr>PowerPoint Presentation</vt:lpstr>
      <vt:lpstr>الوحدة الثالثة البرمجة بواسطة المايكروبت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☺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asus</dc:creator>
  <cp:lastModifiedBy>asus</cp:lastModifiedBy>
  <cp:revision>225</cp:revision>
  <dcterms:created xsi:type="dcterms:W3CDTF">2019-06-19T02:08:00Z</dcterms:created>
  <dcterms:modified xsi:type="dcterms:W3CDTF">2022-05-21T11:06:39Z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D27CDC184D9141DD887CC5F40963AEC4</vt:lpwstr>
  </property>
</Properties>
</file>